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notesSlides/notesSlide2.xml" ContentType="application/vnd.openxmlformats-officedocument.presentationml.notesSlide+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notesSlides/notesSlide3.xml" ContentType="application/vnd.openxmlformats-officedocument.presentationml.notesSlide+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notesSlides/notesSlide4.xml" ContentType="application/vnd.openxmlformats-officedocument.presentationml.notesSlide+xml"/>
  <Override PartName="/ppt/tags/tag28.xml" ContentType="application/vnd.openxmlformats-officedocument.presentationml.tags+xml"/>
  <Override PartName="/ppt/notesSlides/notesSlide5.xml" ContentType="application/vnd.openxmlformats-officedocument.presentationml.notesSlide+xml"/>
  <Override PartName="/ppt/notesSlides/notesSlide6.xml" ContentType="application/vnd.openxmlformats-officedocument.presentationml.notesSlide+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tags/tag32.xml" ContentType="application/vnd.openxmlformats-officedocument.presentationml.tags+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notesSlides/notesSlide18.xml" ContentType="application/vnd.openxmlformats-officedocument.presentationml.notesSlide+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notesSlides/notesSlide19.xml" ContentType="application/vnd.openxmlformats-officedocument.presentationml.notesSlide+xml"/>
  <Override PartName="/ppt/tags/tag45.xml" ContentType="application/vnd.openxmlformats-officedocument.presentationml.tags+xml"/>
  <Override PartName="/ppt/tags/tag46.xml" ContentType="application/vnd.openxmlformats-officedocument.presentationml.tags+xml"/>
  <Override PartName="/ppt/notesSlides/notesSlide20.xml" ContentType="application/vnd.openxmlformats-officedocument.presentationml.notesSlide+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notesSlides/notesSlide21.xml" ContentType="application/vnd.openxmlformats-officedocument.presentationml.notesSlide+xml"/>
  <Override PartName="/ppt/tags/tag50.xml" ContentType="application/vnd.openxmlformats-officedocument.presentationml.tags+xml"/>
  <Override PartName="/ppt/tags/tag51.xml" ContentType="application/vnd.openxmlformats-officedocument.presentationml.tags+xml"/>
  <Override PartName="/ppt/notesSlides/notesSlide22.xml" ContentType="application/vnd.openxmlformats-officedocument.presentationml.notesSlide+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72" r:id="rId2"/>
  </p:sldMasterIdLst>
  <p:notesMasterIdLst>
    <p:notesMasterId r:id="rId144"/>
  </p:notesMasterIdLst>
  <p:sldIdLst>
    <p:sldId id="257" r:id="rId3"/>
    <p:sldId id="2134808446" r:id="rId4"/>
    <p:sldId id="2147482461" r:id="rId5"/>
    <p:sldId id="403" r:id="rId6"/>
    <p:sldId id="409" r:id="rId7"/>
    <p:sldId id="2134806077" r:id="rId8"/>
    <p:sldId id="386" r:id="rId9"/>
    <p:sldId id="2134805393" r:id="rId10"/>
    <p:sldId id="503" r:id="rId11"/>
    <p:sldId id="2134805394" r:id="rId12"/>
    <p:sldId id="2134809001" r:id="rId13"/>
    <p:sldId id="2147482590" r:id="rId14"/>
    <p:sldId id="2147482594" r:id="rId15"/>
    <p:sldId id="2147482592" r:id="rId16"/>
    <p:sldId id="2147482595" r:id="rId17"/>
    <p:sldId id="2147482597" r:id="rId18"/>
    <p:sldId id="2147482596" r:id="rId19"/>
    <p:sldId id="599" r:id="rId20"/>
    <p:sldId id="601" r:id="rId21"/>
    <p:sldId id="2134809012" r:id="rId22"/>
    <p:sldId id="2147482462" r:id="rId23"/>
    <p:sldId id="2147482463" r:id="rId24"/>
    <p:sldId id="2147482464" r:id="rId25"/>
    <p:sldId id="2147482468" r:id="rId26"/>
    <p:sldId id="2147482465" r:id="rId27"/>
    <p:sldId id="2147482466" r:id="rId28"/>
    <p:sldId id="2147482469" r:id="rId29"/>
    <p:sldId id="2147482467" r:id="rId30"/>
    <p:sldId id="2147482726" r:id="rId31"/>
    <p:sldId id="2147482727" r:id="rId32"/>
    <p:sldId id="2147482721" r:id="rId33"/>
    <p:sldId id="2147482722" r:id="rId34"/>
    <p:sldId id="2147482723" r:id="rId35"/>
    <p:sldId id="2147482470" r:id="rId36"/>
    <p:sldId id="2147482471" r:id="rId37"/>
    <p:sldId id="2147482708" r:id="rId38"/>
    <p:sldId id="2147482711" r:id="rId39"/>
    <p:sldId id="609" r:id="rId40"/>
    <p:sldId id="610" r:id="rId41"/>
    <p:sldId id="2147482483" r:id="rId42"/>
    <p:sldId id="2147482487" r:id="rId43"/>
    <p:sldId id="612" r:id="rId44"/>
    <p:sldId id="2147482484" r:id="rId45"/>
    <p:sldId id="2147482485" r:id="rId46"/>
    <p:sldId id="615" r:id="rId47"/>
    <p:sldId id="2147482486" r:id="rId48"/>
    <p:sldId id="2147482481" r:id="rId49"/>
    <p:sldId id="2147482479" r:id="rId50"/>
    <p:sldId id="2147482478" r:id="rId51"/>
    <p:sldId id="2147482728" r:id="rId52"/>
    <p:sldId id="620" r:id="rId53"/>
    <p:sldId id="2147482494" r:id="rId54"/>
    <p:sldId id="2147482490" r:id="rId55"/>
    <p:sldId id="2147482495" r:id="rId56"/>
    <p:sldId id="2147482729" r:id="rId57"/>
    <p:sldId id="2147482730" r:id="rId58"/>
    <p:sldId id="2147482604" r:id="rId59"/>
    <p:sldId id="2147482605" r:id="rId60"/>
    <p:sldId id="2147482491" r:id="rId61"/>
    <p:sldId id="2147482599" r:id="rId62"/>
    <p:sldId id="2147482602" r:id="rId63"/>
    <p:sldId id="2147482603" r:id="rId64"/>
    <p:sldId id="2147482606" r:id="rId65"/>
    <p:sldId id="2147482607" r:id="rId66"/>
    <p:sldId id="2147482608" r:id="rId67"/>
    <p:sldId id="2147482609" r:id="rId68"/>
    <p:sldId id="2147482610" r:id="rId69"/>
    <p:sldId id="2147482611" r:id="rId70"/>
    <p:sldId id="2147482612" r:id="rId71"/>
    <p:sldId id="2147482613" r:id="rId72"/>
    <p:sldId id="2147482614" r:id="rId73"/>
    <p:sldId id="2147482615" r:id="rId74"/>
    <p:sldId id="2147482719" r:id="rId75"/>
    <p:sldId id="2147482720" r:id="rId76"/>
    <p:sldId id="2147482731" r:id="rId77"/>
    <p:sldId id="2147482732" r:id="rId78"/>
    <p:sldId id="2147482622" r:id="rId79"/>
    <p:sldId id="2147482623" r:id="rId80"/>
    <p:sldId id="2147482624" r:id="rId81"/>
    <p:sldId id="2147482625" r:id="rId82"/>
    <p:sldId id="2147482626" r:id="rId83"/>
    <p:sldId id="2147482630" r:id="rId84"/>
    <p:sldId id="2147482631" r:id="rId85"/>
    <p:sldId id="2147482632" r:id="rId86"/>
    <p:sldId id="2147482633" r:id="rId87"/>
    <p:sldId id="2147482634" r:id="rId88"/>
    <p:sldId id="2147482637" r:id="rId89"/>
    <p:sldId id="2147482639" r:id="rId90"/>
    <p:sldId id="2147482638" r:id="rId91"/>
    <p:sldId id="2147482642" r:id="rId92"/>
    <p:sldId id="2147482643" r:id="rId93"/>
    <p:sldId id="2147482644" r:id="rId94"/>
    <p:sldId id="2147482645" r:id="rId95"/>
    <p:sldId id="2147482646" r:id="rId96"/>
    <p:sldId id="2147482647" r:id="rId97"/>
    <p:sldId id="2147482648" r:id="rId98"/>
    <p:sldId id="2147482649" r:id="rId99"/>
    <p:sldId id="2147482650" r:id="rId100"/>
    <p:sldId id="2147482651" r:id="rId101"/>
    <p:sldId id="2147482701" r:id="rId102"/>
    <p:sldId id="2147482652" r:id="rId103"/>
    <p:sldId id="2147482653" r:id="rId104"/>
    <p:sldId id="2147482654" r:id="rId105"/>
    <p:sldId id="2147482656" r:id="rId106"/>
    <p:sldId id="2147482662" r:id="rId107"/>
    <p:sldId id="2134805257" r:id="rId108"/>
    <p:sldId id="2147482657" r:id="rId109"/>
    <p:sldId id="2147482658" r:id="rId110"/>
    <p:sldId id="2147482659" r:id="rId111"/>
    <p:sldId id="2147482660" r:id="rId112"/>
    <p:sldId id="2147482661" r:id="rId113"/>
    <p:sldId id="2147482700" r:id="rId114"/>
    <p:sldId id="2147482664" r:id="rId115"/>
    <p:sldId id="2147482666" r:id="rId116"/>
    <p:sldId id="2147482671" r:id="rId117"/>
    <p:sldId id="2147482497" r:id="rId118"/>
    <p:sldId id="2147482679" r:id="rId119"/>
    <p:sldId id="2147482680" r:id="rId120"/>
    <p:sldId id="2147482681" r:id="rId121"/>
    <p:sldId id="2147482733" r:id="rId122"/>
    <p:sldId id="2147482734" r:id="rId123"/>
    <p:sldId id="2147482735" r:id="rId124"/>
    <p:sldId id="2147482692" r:id="rId125"/>
    <p:sldId id="2147482693" r:id="rId126"/>
    <p:sldId id="2147482694" r:id="rId127"/>
    <p:sldId id="2147482741" r:id="rId128"/>
    <p:sldId id="2147482698" r:id="rId129"/>
    <p:sldId id="2147482695" r:id="rId130"/>
    <p:sldId id="2147482699" r:id="rId131"/>
    <p:sldId id="2147482696" r:id="rId132"/>
    <p:sldId id="2147482697" r:id="rId133"/>
    <p:sldId id="2147482566" r:id="rId134"/>
    <p:sldId id="2147482577" r:id="rId135"/>
    <p:sldId id="2147482580" r:id="rId136"/>
    <p:sldId id="2147482581" r:id="rId137"/>
    <p:sldId id="2147482582" r:id="rId138"/>
    <p:sldId id="2147482743" r:id="rId139"/>
    <p:sldId id="2147482583" r:id="rId140"/>
    <p:sldId id="2147482584" r:id="rId141"/>
    <p:sldId id="700" r:id="rId142"/>
    <p:sldId id="701" r:id="rId143"/>
  </p:sldIdLst>
  <p:sldSz cx="13716000" cy="10287000"/>
  <p:notesSz cx="6858000" cy="9144000"/>
  <p:embeddedFontLst>
    <p:embeddedFont>
      <p:font typeface="Amasis MT Pro" panose="02040504050005020304" pitchFamily="18" charset="0"/>
      <p:regular r:id="rId145"/>
      <p:bold r:id="rId146"/>
      <p:italic r:id="rId147"/>
      <p:boldItalic r:id="rId148"/>
    </p:embeddedFont>
    <p:embeddedFont>
      <p:font typeface="Carelia" panose="020B0604020202020204" charset="0"/>
      <p:regular r:id="rId149"/>
    </p:embeddedFont>
    <p:embeddedFont>
      <p:font typeface="Dosis" pitchFamily="2" charset="0"/>
      <p:regular r:id="rId150"/>
      <p:bold r:id="rId151"/>
    </p:embeddedFont>
    <p:embeddedFont>
      <p:font typeface="Microsoft Uighur" panose="02000000000000000000" pitchFamily="2" charset="-78"/>
      <p:regular r:id="rId152"/>
      <p:bold r:id="rId153"/>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16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15968"/>
    <a:srgbClr val="106585"/>
    <a:srgbClr val="829D4A"/>
    <a:srgbClr val="CA7732"/>
    <a:srgbClr val="FCBF18"/>
    <a:srgbClr val="A1413E"/>
    <a:srgbClr val="3D8FA5"/>
    <a:srgbClr val="000000"/>
    <a:srgbClr val="0097B2"/>
    <a:srgbClr val="F2F2F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2164" autoAdjust="0"/>
    <p:restoredTop sz="95226" autoAdjust="0"/>
  </p:normalViewPr>
  <p:slideViewPr>
    <p:cSldViewPr>
      <p:cViewPr varScale="1">
        <p:scale>
          <a:sx n="54" d="100"/>
          <a:sy n="54" d="100"/>
        </p:scale>
        <p:origin x="1147" y="58"/>
      </p:cViewPr>
      <p:guideLst>
        <p:guide orient="horz" pos="2160"/>
        <p:guide pos="216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50" d="100"/>
        <a:sy n="50" d="100"/>
      </p:scale>
      <p:origin x="0" y="-22579"/>
    </p:cViewPr>
  </p:sorterViewPr>
  <p:notesViewPr>
    <p:cSldViewPr>
      <p:cViewPr>
        <p:scale>
          <a:sx n="80" d="100"/>
          <a:sy n="80" d="100"/>
        </p:scale>
        <p:origin x="2755" y="-451"/>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117" Type="http://schemas.openxmlformats.org/officeDocument/2006/relationships/slide" Target="slides/slide115.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84" Type="http://schemas.openxmlformats.org/officeDocument/2006/relationships/slide" Target="slides/slide82.xml"/><Relationship Id="rId89" Type="http://schemas.openxmlformats.org/officeDocument/2006/relationships/slide" Target="slides/slide87.xml"/><Relationship Id="rId112" Type="http://schemas.openxmlformats.org/officeDocument/2006/relationships/slide" Target="slides/slide110.xml"/><Relationship Id="rId133" Type="http://schemas.openxmlformats.org/officeDocument/2006/relationships/slide" Target="slides/slide131.xml"/><Relationship Id="rId138" Type="http://schemas.openxmlformats.org/officeDocument/2006/relationships/slide" Target="slides/slide136.xml"/><Relationship Id="rId154" Type="http://schemas.openxmlformats.org/officeDocument/2006/relationships/presProps" Target="presProps.xml"/><Relationship Id="rId16" Type="http://schemas.openxmlformats.org/officeDocument/2006/relationships/slide" Target="slides/slide14.xml"/><Relationship Id="rId107" Type="http://schemas.openxmlformats.org/officeDocument/2006/relationships/slide" Target="slides/slide105.xml"/><Relationship Id="rId11" Type="http://schemas.openxmlformats.org/officeDocument/2006/relationships/slide" Target="slides/slide9.xml"/><Relationship Id="rId32" Type="http://schemas.openxmlformats.org/officeDocument/2006/relationships/slide" Target="slides/slide30.xml"/><Relationship Id="rId37" Type="http://schemas.openxmlformats.org/officeDocument/2006/relationships/slide" Target="slides/slide35.xml"/><Relationship Id="rId53" Type="http://schemas.openxmlformats.org/officeDocument/2006/relationships/slide" Target="slides/slide51.xml"/><Relationship Id="rId58" Type="http://schemas.openxmlformats.org/officeDocument/2006/relationships/slide" Target="slides/slide56.xml"/><Relationship Id="rId74" Type="http://schemas.openxmlformats.org/officeDocument/2006/relationships/slide" Target="slides/slide72.xml"/><Relationship Id="rId79" Type="http://schemas.openxmlformats.org/officeDocument/2006/relationships/slide" Target="slides/slide77.xml"/><Relationship Id="rId102" Type="http://schemas.openxmlformats.org/officeDocument/2006/relationships/slide" Target="slides/slide100.xml"/><Relationship Id="rId123" Type="http://schemas.openxmlformats.org/officeDocument/2006/relationships/slide" Target="slides/slide121.xml"/><Relationship Id="rId128" Type="http://schemas.openxmlformats.org/officeDocument/2006/relationships/slide" Target="slides/slide126.xml"/><Relationship Id="rId144" Type="http://schemas.openxmlformats.org/officeDocument/2006/relationships/notesMaster" Target="notesMasters/notesMaster1.xml"/><Relationship Id="rId149" Type="http://schemas.openxmlformats.org/officeDocument/2006/relationships/font" Target="fonts/font5.fntdata"/><Relationship Id="rId5" Type="http://schemas.openxmlformats.org/officeDocument/2006/relationships/slide" Target="slides/slide3.xml"/><Relationship Id="rId90" Type="http://schemas.openxmlformats.org/officeDocument/2006/relationships/slide" Target="slides/slide88.xml"/><Relationship Id="rId95" Type="http://schemas.openxmlformats.org/officeDocument/2006/relationships/slide" Target="slides/slide93.xml"/><Relationship Id="rId22" Type="http://schemas.openxmlformats.org/officeDocument/2006/relationships/slide" Target="slides/slide20.xml"/><Relationship Id="rId27" Type="http://schemas.openxmlformats.org/officeDocument/2006/relationships/slide" Target="slides/slide25.xml"/><Relationship Id="rId43" Type="http://schemas.openxmlformats.org/officeDocument/2006/relationships/slide" Target="slides/slide41.xml"/><Relationship Id="rId48" Type="http://schemas.openxmlformats.org/officeDocument/2006/relationships/slide" Target="slides/slide46.xml"/><Relationship Id="rId64" Type="http://schemas.openxmlformats.org/officeDocument/2006/relationships/slide" Target="slides/slide62.xml"/><Relationship Id="rId69" Type="http://schemas.openxmlformats.org/officeDocument/2006/relationships/slide" Target="slides/slide67.xml"/><Relationship Id="rId113" Type="http://schemas.openxmlformats.org/officeDocument/2006/relationships/slide" Target="slides/slide111.xml"/><Relationship Id="rId118" Type="http://schemas.openxmlformats.org/officeDocument/2006/relationships/slide" Target="slides/slide116.xml"/><Relationship Id="rId134" Type="http://schemas.openxmlformats.org/officeDocument/2006/relationships/slide" Target="slides/slide132.xml"/><Relationship Id="rId139" Type="http://schemas.openxmlformats.org/officeDocument/2006/relationships/slide" Target="slides/slide137.xml"/><Relationship Id="rId80" Type="http://schemas.openxmlformats.org/officeDocument/2006/relationships/slide" Target="slides/slide78.xml"/><Relationship Id="rId85" Type="http://schemas.openxmlformats.org/officeDocument/2006/relationships/slide" Target="slides/slide83.xml"/><Relationship Id="rId150" Type="http://schemas.openxmlformats.org/officeDocument/2006/relationships/font" Target="fonts/font6.fntdata"/><Relationship Id="rId155" Type="http://schemas.openxmlformats.org/officeDocument/2006/relationships/viewProps" Target="viewProps.xml"/><Relationship Id="rId12" Type="http://schemas.openxmlformats.org/officeDocument/2006/relationships/slide" Target="slides/slide10.xml"/><Relationship Id="rId17" Type="http://schemas.openxmlformats.org/officeDocument/2006/relationships/slide" Target="slides/slide15.xml"/><Relationship Id="rId33" Type="http://schemas.openxmlformats.org/officeDocument/2006/relationships/slide" Target="slides/slide31.xml"/><Relationship Id="rId38" Type="http://schemas.openxmlformats.org/officeDocument/2006/relationships/slide" Target="slides/slide36.xml"/><Relationship Id="rId59" Type="http://schemas.openxmlformats.org/officeDocument/2006/relationships/slide" Target="slides/slide57.xml"/><Relationship Id="rId103" Type="http://schemas.openxmlformats.org/officeDocument/2006/relationships/slide" Target="slides/slide101.xml"/><Relationship Id="rId108" Type="http://schemas.openxmlformats.org/officeDocument/2006/relationships/slide" Target="slides/slide106.xml"/><Relationship Id="rId124" Type="http://schemas.openxmlformats.org/officeDocument/2006/relationships/slide" Target="slides/slide122.xml"/><Relationship Id="rId129" Type="http://schemas.openxmlformats.org/officeDocument/2006/relationships/slide" Target="slides/slide127.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slide" Target="slides/slide81.xml"/><Relationship Id="rId88" Type="http://schemas.openxmlformats.org/officeDocument/2006/relationships/slide" Target="slides/slide86.xml"/><Relationship Id="rId91" Type="http://schemas.openxmlformats.org/officeDocument/2006/relationships/slide" Target="slides/slide89.xml"/><Relationship Id="rId96" Type="http://schemas.openxmlformats.org/officeDocument/2006/relationships/slide" Target="slides/slide94.xml"/><Relationship Id="rId111" Type="http://schemas.openxmlformats.org/officeDocument/2006/relationships/slide" Target="slides/slide109.xml"/><Relationship Id="rId132" Type="http://schemas.openxmlformats.org/officeDocument/2006/relationships/slide" Target="slides/slide130.xml"/><Relationship Id="rId140" Type="http://schemas.openxmlformats.org/officeDocument/2006/relationships/slide" Target="slides/slide138.xml"/><Relationship Id="rId145" Type="http://schemas.openxmlformats.org/officeDocument/2006/relationships/font" Target="fonts/font1.fntdata"/><Relationship Id="rId153" Type="http://schemas.openxmlformats.org/officeDocument/2006/relationships/font" Target="fonts/font9.fntdata"/><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6" Type="http://schemas.openxmlformats.org/officeDocument/2006/relationships/slide" Target="slides/slide104.xml"/><Relationship Id="rId114" Type="http://schemas.openxmlformats.org/officeDocument/2006/relationships/slide" Target="slides/slide112.xml"/><Relationship Id="rId119" Type="http://schemas.openxmlformats.org/officeDocument/2006/relationships/slide" Target="slides/slide117.xml"/><Relationship Id="rId127" Type="http://schemas.openxmlformats.org/officeDocument/2006/relationships/slide" Target="slides/slide12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slide" Target="slides/slide79.xml"/><Relationship Id="rId86" Type="http://schemas.openxmlformats.org/officeDocument/2006/relationships/slide" Target="slides/slide84.xml"/><Relationship Id="rId94" Type="http://schemas.openxmlformats.org/officeDocument/2006/relationships/slide" Target="slides/slide92.xml"/><Relationship Id="rId99" Type="http://schemas.openxmlformats.org/officeDocument/2006/relationships/slide" Target="slides/slide97.xml"/><Relationship Id="rId101" Type="http://schemas.openxmlformats.org/officeDocument/2006/relationships/slide" Target="slides/slide99.xml"/><Relationship Id="rId122" Type="http://schemas.openxmlformats.org/officeDocument/2006/relationships/slide" Target="slides/slide120.xml"/><Relationship Id="rId130" Type="http://schemas.openxmlformats.org/officeDocument/2006/relationships/slide" Target="slides/slide128.xml"/><Relationship Id="rId135" Type="http://schemas.openxmlformats.org/officeDocument/2006/relationships/slide" Target="slides/slide133.xml"/><Relationship Id="rId143" Type="http://schemas.openxmlformats.org/officeDocument/2006/relationships/slide" Target="slides/slide141.xml"/><Relationship Id="rId148" Type="http://schemas.openxmlformats.org/officeDocument/2006/relationships/font" Target="fonts/font4.fntdata"/><Relationship Id="rId151" Type="http://schemas.openxmlformats.org/officeDocument/2006/relationships/font" Target="fonts/font7.fntdata"/><Relationship Id="rId156"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109" Type="http://schemas.openxmlformats.org/officeDocument/2006/relationships/slide" Target="slides/slide10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97" Type="http://schemas.openxmlformats.org/officeDocument/2006/relationships/slide" Target="slides/slide95.xml"/><Relationship Id="rId104" Type="http://schemas.openxmlformats.org/officeDocument/2006/relationships/slide" Target="slides/slide102.xml"/><Relationship Id="rId120" Type="http://schemas.openxmlformats.org/officeDocument/2006/relationships/slide" Target="slides/slide118.xml"/><Relationship Id="rId125" Type="http://schemas.openxmlformats.org/officeDocument/2006/relationships/slide" Target="slides/slide123.xml"/><Relationship Id="rId141" Type="http://schemas.openxmlformats.org/officeDocument/2006/relationships/slide" Target="slides/slide139.xml"/><Relationship Id="rId146" Type="http://schemas.openxmlformats.org/officeDocument/2006/relationships/font" Target="fonts/font2.fntdata"/><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slide" Target="slides/slide90.xml"/><Relationship Id="rId2" Type="http://schemas.openxmlformats.org/officeDocument/2006/relationships/slideMaster" Target="slideMasters/slideMaster2.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 Id="rId87" Type="http://schemas.openxmlformats.org/officeDocument/2006/relationships/slide" Target="slides/slide85.xml"/><Relationship Id="rId110" Type="http://schemas.openxmlformats.org/officeDocument/2006/relationships/slide" Target="slides/slide108.xml"/><Relationship Id="rId115" Type="http://schemas.openxmlformats.org/officeDocument/2006/relationships/slide" Target="slides/slide113.xml"/><Relationship Id="rId131" Type="http://schemas.openxmlformats.org/officeDocument/2006/relationships/slide" Target="slides/slide129.xml"/><Relationship Id="rId136" Type="http://schemas.openxmlformats.org/officeDocument/2006/relationships/slide" Target="slides/slide134.xml"/><Relationship Id="rId157" Type="http://schemas.openxmlformats.org/officeDocument/2006/relationships/tableStyles" Target="tableStyles.xml"/><Relationship Id="rId61" Type="http://schemas.openxmlformats.org/officeDocument/2006/relationships/slide" Target="slides/slide59.xml"/><Relationship Id="rId82" Type="http://schemas.openxmlformats.org/officeDocument/2006/relationships/slide" Target="slides/slide80.xml"/><Relationship Id="rId152" Type="http://schemas.openxmlformats.org/officeDocument/2006/relationships/font" Target="fonts/font8.fntdata"/><Relationship Id="rId19" Type="http://schemas.openxmlformats.org/officeDocument/2006/relationships/slide" Target="slides/slide17.xml"/><Relationship Id="rId14" Type="http://schemas.openxmlformats.org/officeDocument/2006/relationships/slide" Target="slides/slide12.xml"/><Relationship Id="rId30" Type="http://schemas.openxmlformats.org/officeDocument/2006/relationships/slide" Target="slides/slide28.xml"/><Relationship Id="rId35" Type="http://schemas.openxmlformats.org/officeDocument/2006/relationships/slide" Target="slides/slide33.xml"/><Relationship Id="rId56" Type="http://schemas.openxmlformats.org/officeDocument/2006/relationships/slide" Target="slides/slide54.xml"/><Relationship Id="rId77" Type="http://schemas.openxmlformats.org/officeDocument/2006/relationships/slide" Target="slides/slide75.xml"/><Relationship Id="rId100" Type="http://schemas.openxmlformats.org/officeDocument/2006/relationships/slide" Target="slides/slide98.xml"/><Relationship Id="rId105" Type="http://schemas.openxmlformats.org/officeDocument/2006/relationships/slide" Target="slides/slide103.xml"/><Relationship Id="rId126" Type="http://schemas.openxmlformats.org/officeDocument/2006/relationships/slide" Target="slides/slide124.xml"/><Relationship Id="rId147" Type="http://schemas.openxmlformats.org/officeDocument/2006/relationships/font" Target="fonts/font3.fntdata"/><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93" Type="http://schemas.openxmlformats.org/officeDocument/2006/relationships/slide" Target="slides/slide91.xml"/><Relationship Id="rId98" Type="http://schemas.openxmlformats.org/officeDocument/2006/relationships/slide" Target="slides/slide96.xml"/><Relationship Id="rId121" Type="http://schemas.openxmlformats.org/officeDocument/2006/relationships/slide" Target="slides/slide119.xml"/><Relationship Id="rId142" Type="http://schemas.openxmlformats.org/officeDocument/2006/relationships/slide" Target="slides/slide140.xml"/><Relationship Id="rId3" Type="http://schemas.openxmlformats.org/officeDocument/2006/relationships/slide" Target="slides/slide1.xml"/><Relationship Id="rId25" Type="http://schemas.openxmlformats.org/officeDocument/2006/relationships/slide" Target="slides/slide23.xml"/><Relationship Id="rId46" Type="http://schemas.openxmlformats.org/officeDocument/2006/relationships/slide" Target="slides/slide44.xml"/><Relationship Id="rId67" Type="http://schemas.openxmlformats.org/officeDocument/2006/relationships/slide" Target="slides/slide65.xml"/><Relationship Id="rId116" Type="http://schemas.openxmlformats.org/officeDocument/2006/relationships/slide" Target="slides/slide114.xml"/><Relationship Id="rId137" Type="http://schemas.openxmlformats.org/officeDocument/2006/relationships/slide" Target="slides/slide13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Dosis" pitchFamily="2" charset="0"/>
              </a:defRPr>
            </a:lvl1pPr>
          </a:lstStyle>
          <a:p>
            <a:endParaRPr lang="fr-MA" dirty="0"/>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Dosis" pitchFamily="2" charset="0"/>
              </a:defRPr>
            </a:lvl1pPr>
          </a:lstStyle>
          <a:p>
            <a:fld id="{54976A81-8849-4F35-8359-AD67C3A6D20C}" type="datetimeFigureOut">
              <a:rPr lang="fr-MA" smtClean="0"/>
              <a:pPr/>
              <a:t>16/09/2025</a:t>
            </a:fld>
            <a:endParaRPr lang="fr-MA" dirty="0"/>
          </a:p>
        </p:txBody>
      </p:sp>
      <p:sp>
        <p:nvSpPr>
          <p:cNvPr id="4" name="Espace réservé de l'image des diapositives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fr-MA" dirty="0"/>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MA" dirty="0"/>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Dosis" pitchFamily="2" charset="0"/>
              </a:defRPr>
            </a:lvl1pPr>
          </a:lstStyle>
          <a:p>
            <a:endParaRPr lang="fr-MA" dirty="0"/>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Dosis" pitchFamily="2" charset="0"/>
              </a:defRPr>
            </a:lvl1pPr>
          </a:lstStyle>
          <a:p>
            <a:fld id="{BA0AE87F-B08A-4342-80EC-80A3A2B8D41A}" type="slidenum">
              <a:rPr lang="fr-MA" smtClean="0"/>
              <a:pPr/>
              <a:t>‹N°›</a:t>
            </a:fld>
            <a:endParaRPr lang="fr-MA" dirty="0"/>
          </a:p>
        </p:txBody>
      </p:sp>
    </p:spTree>
    <p:extLst>
      <p:ext uri="{BB962C8B-B14F-4D97-AF65-F5344CB8AC3E}">
        <p14:creationId xmlns:p14="http://schemas.microsoft.com/office/powerpoint/2010/main" val="17908784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Dosis" pitchFamily="2" charset="0"/>
        <a:ea typeface="+mn-ea"/>
        <a:cs typeface="+mn-cs"/>
      </a:defRPr>
    </a:lvl1pPr>
    <a:lvl2pPr marL="457200" algn="l" defTabSz="914400" rtl="0" eaLnBrk="1" latinLnBrk="0" hangingPunct="1">
      <a:defRPr sz="1200" kern="1200">
        <a:solidFill>
          <a:schemeClr val="tx1"/>
        </a:solidFill>
        <a:latin typeface="Dosis" pitchFamily="2" charset="0"/>
        <a:ea typeface="+mn-ea"/>
        <a:cs typeface="+mn-cs"/>
      </a:defRPr>
    </a:lvl2pPr>
    <a:lvl3pPr marL="914400" algn="l" defTabSz="914400" rtl="0" eaLnBrk="1" latinLnBrk="0" hangingPunct="1">
      <a:defRPr sz="1200" kern="1200">
        <a:solidFill>
          <a:schemeClr val="tx1"/>
        </a:solidFill>
        <a:latin typeface="Dosis" pitchFamily="2" charset="0"/>
        <a:ea typeface="+mn-ea"/>
        <a:cs typeface="+mn-cs"/>
      </a:defRPr>
    </a:lvl3pPr>
    <a:lvl4pPr marL="1371600" algn="l" defTabSz="914400" rtl="0" eaLnBrk="1" latinLnBrk="0" hangingPunct="1">
      <a:defRPr sz="1200" kern="1200">
        <a:solidFill>
          <a:schemeClr val="tx1"/>
        </a:solidFill>
        <a:latin typeface="Dosis" pitchFamily="2" charset="0"/>
        <a:ea typeface="+mn-ea"/>
        <a:cs typeface="+mn-cs"/>
      </a:defRPr>
    </a:lvl4pPr>
    <a:lvl5pPr marL="1828800" algn="l" defTabSz="914400" rtl="0" eaLnBrk="1" latinLnBrk="0" hangingPunct="1">
      <a:defRPr sz="1200" kern="1200">
        <a:solidFill>
          <a:schemeClr val="tx1"/>
        </a:solidFill>
        <a:latin typeface="Dosis" pitchFamily="2"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71600" y="1143000"/>
            <a:ext cx="4114800" cy="3086100"/>
          </a:xfrm>
        </p:spPr>
      </p:sp>
      <p:sp>
        <p:nvSpPr>
          <p:cNvPr id="3" name="Espace réservé des notes 2"/>
          <p:cNvSpPr>
            <a:spLocks noGrp="1"/>
          </p:cNvSpPr>
          <p:nvPr>
            <p:ph type="body" idx="1"/>
          </p:nvPr>
        </p:nvSpPr>
        <p:spPr/>
        <p:txBody>
          <a:bodyPr/>
          <a:lstStyle/>
          <a:p>
            <a:endParaRPr lang="fr-MA"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A0AE87F-B08A-4342-80EC-80A3A2B8D41A}" type="slidenum">
              <a:rPr kumimoji="0" lang="fr-MA" sz="1200" b="0" i="0" u="none" strike="noStrike" kern="1200" cap="none" spc="0" normalizeH="0" baseline="0" noProof="0" smtClean="0">
                <a:ln>
                  <a:noFill/>
                </a:ln>
                <a:solidFill>
                  <a:prstClr val="black"/>
                </a:solidFill>
                <a:effectLst/>
                <a:uLnTx/>
                <a:uFillTx/>
                <a:latin typeface="Dosis" pitchFamily="2"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fr-MA" sz="12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Tree>
    <p:extLst>
      <p:ext uri="{BB962C8B-B14F-4D97-AF65-F5344CB8AC3E}">
        <p14:creationId xmlns:p14="http://schemas.microsoft.com/office/powerpoint/2010/main" val="404410846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242CDB-21F2-28D7-DEFA-13861B3E5D2C}"/>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31CE2FDA-297D-61B0-A66F-8B65E8CB709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99C9132B-C572-0BC8-EBAB-CD6AEF4E7BCD}"/>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6734C1DB-C7F8-DED5-85EC-800668CDCDEC}"/>
              </a:ext>
            </a:extLst>
          </p:cNvPr>
          <p:cNvSpPr>
            <a:spLocks noGrp="1"/>
          </p:cNvSpPr>
          <p:nvPr>
            <p:ph type="sldNum" sz="quarter" idx="5"/>
          </p:nvPr>
        </p:nvSpPr>
        <p:spPr/>
        <p:txBody>
          <a:bodyPr/>
          <a:lstStyle/>
          <a:p>
            <a:fld id="{13DA2BCA-FF67-4437-99B0-0AC045A112E9}" type="slidenum">
              <a:rPr lang="fr-FR" smtClean="0"/>
              <a:t>41</a:t>
            </a:fld>
            <a:endParaRPr lang="fr-FR"/>
          </a:p>
        </p:txBody>
      </p:sp>
    </p:spTree>
    <p:extLst>
      <p:ext uri="{BB962C8B-B14F-4D97-AF65-F5344CB8AC3E}">
        <p14:creationId xmlns:p14="http://schemas.microsoft.com/office/powerpoint/2010/main" val="404930021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DE184D-6BED-B160-BDCA-5047B19938A2}"/>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41CC5A62-AFFF-ECF2-FBDD-45F6A89279D4}"/>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0F751456-88A8-1175-D469-B4A0C5207665}"/>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E13ED9E4-EF62-9643-D961-274A0CE5E4D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DA2BCA-FF67-4437-99B0-0AC045A112E9}" type="slidenum">
              <a:rPr kumimoji="0" lang="fr-FR"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fr-FR"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23267872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4B5898-E3A0-9F96-ADB8-1CBCA236A566}"/>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3C3DEAF-E85F-7ABB-22AD-F149C37ECEDB}"/>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560C3D88-E7A4-8C18-D3FE-8E3962E8E197}"/>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703451D3-4C72-D062-2D27-FD5B64456B00}"/>
              </a:ext>
            </a:extLst>
          </p:cNvPr>
          <p:cNvSpPr>
            <a:spLocks noGrp="1"/>
          </p:cNvSpPr>
          <p:nvPr>
            <p:ph type="sldNum" sz="quarter" idx="5"/>
          </p:nvPr>
        </p:nvSpPr>
        <p:spPr/>
        <p:txBody>
          <a:bodyPr/>
          <a:lstStyle/>
          <a:p>
            <a:fld id="{13DA2BCA-FF67-4437-99B0-0AC045A112E9}" type="slidenum">
              <a:rPr lang="fr-FR" smtClean="0"/>
              <a:t>43</a:t>
            </a:fld>
            <a:endParaRPr lang="fr-FR"/>
          </a:p>
        </p:txBody>
      </p:sp>
    </p:spTree>
    <p:extLst>
      <p:ext uri="{BB962C8B-B14F-4D97-AF65-F5344CB8AC3E}">
        <p14:creationId xmlns:p14="http://schemas.microsoft.com/office/powerpoint/2010/main" val="71177050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05752A-396C-9F91-0C33-E5AB08A11A27}"/>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71BCB0BE-3B96-57CD-47BD-EB3F1325825D}"/>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D7B9E79B-896A-F4EC-2C21-508B43993874}"/>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7AD1A34F-F062-1686-7CF3-4B0A4EE96BB2}"/>
              </a:ext>
            </a:extLst>
          </p:cNvPr>
          <p:cNvSpPr>
            <a:spLocks noGrp="1"/>
          </p:cNvSpPr>
          <p:nvPr>
            <p:ph type="sldNum" sz="quarter" idx="5"/>
          </p:nvPr>
        </p:nvSpPr>
        <p:spPr/>
        <p:txBody>
          <a:bodyPr/>
          <a:lstStyle/>
          <a:p>
            <a:fld id="{13DA2BCA-FF67-4437-99B0-0AC045A112E9}" type="slidenum">
              <a:rPr lang="fr-FR" smtClean="0"/>
              <a:t>44</a:t>
            </a:fld>
            <a:endParaRPr lang="fr-FR"/>
          </a:p>
        </p:txBody>
      </p:sp>
    </p:spTree>
    <p:extLst>
      <p:ext uri="{BB962C8B-B14F-4D97-AF65-F5344CB8AC3E}">
        <p14:creationId xmlns:p14="http://schemas.microsoft.com/office/powerpoint/2010/main" val="226337662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4BEDCA-A8AB-77EF-5B57-951B4529A083}"/>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A171A95C-F995-F10D-1A9D-FB7346E40BEF}"/>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E22ABF02-1BBC-EBFD-6EA4-531045AF2652}"/>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783E273B-BC45-1D19-D108-CE114310B8B0}"/>
              </a:ext>
            </a:extLst>
          </p:cNvPr>
          <p:cNvSpPr>
            <a:spLocks noGrp="1"/>
          </p:cNvSpPr>
          <p:nvPr>
            <p:ph type="sldNum" sz="quarter" idx="5"/>
          </p:nvPr>
        </p:nvSpPr>
        <p:spPr/>
        <p:txBody>
          <a:bodyPr/>
          <a:lstStyle/>
          <a:p>
            <a:fld id="{13DA2BCA-FF67-4437-99B0-0AC045A112E9}" type="slidenum">
              <a:rPr lang="fr-FR" smtClean="0"/>
              <a:t>45</a:t>
            </a:fld>
            <a:endParaRPr lang="fr-FR"/>
          </a:p>
        </p:txBody>
      </p:sp>
    </p:spTree>
    <p:extLst>
      <p:ext uri="{BB962C8B-B14F-4D97-AF65-F5344CB8AC3E}">
        <p14:creationId xmlns:p14="http://schemas.microsoft.com/office/powerpoint/2010/main" val="412536326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9AFF21-B47F-A94A-B9B6-DA0103C19182}"/>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2D0998ED-3193-F19B-139E-0821AA4A0D6F}"/>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3A2BAE72-06DF-9F73-8439-E025D1F472DC}"/>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FCB66EC7-2EDE-3A13-A020-EA2EF56672E9}"/>
              </a:ext>
            </a:extLst>
          </p:cNvPr>
          <p:cNvSpPr>
            <a:spLocks noGrp="1"/>
          </p:cNvSpPr>
          <p:nvPr>
            <p:ph type="sldNum" sz="quarter" idx="5"/>
          </p:nvPr>
        </p:nvSpPr>
        <p:spPr/>
        <p:txBody>
          <a:bodyPr/>
          <a:lstStyle/>
          <a:p>
            <a:fld id="{13DA2BCA-FF67-4437-99B0-0AC045A112E9}" type="slidenum">
              <a:rPr lang="fr-FR" smtClean="0"/>
              <a:t>46</a:t>
            </a:fld>
            <a:endParaRPr lang="fr-FR"/>
          </a:p>
        </p:txBody>
      </p:sp>
    </p:spTree>
    <p:extLst>
      <p:ext uri="{BB962C8B-B14F-4D97-AF65-F5344CB8AC3E}">
        <p14:creationId xmlns:p14="http://schemas.microsoft.com/office/powerpoint/2010/main" val="370858640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40D93C-3573-1AEB-5F26-86CBCBB70DDC}"/>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BA858BDF-5FB6-5A32-39F9-63BA11D4E44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A91DF38D-802D-AF8D-DA92-49EF7ADBF096}"/>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B741A861-D683-0529-6284-ABDBC206C04A}"/>
              </a:ext>
            </a:extLst>
          </p:cNvPr>
          <p:cNvSpPr>
            <a:spLocks noGrp="1"/>
          </p:cNvSpPr>
          <p:nvPr>
            <p:ph type="sldNum" sz="quarter" idx="5"/>
          </p:nvPr>
        </p:nvSpPr>
        <p:spPr/>
        <p:txBody>
          <a:bodyPr/>
          <a:lstStyle/>
          <a:p>
            <a:fld id="{13DA2BCA-FF67-4437-99B0-0AC045A112E9}" type="slidenum">
              <a:rPr lang="fr-FR" smtClean="0"/>
              <a:t>51</a:t>
            </a:fld>
            <a:endParaRPr lang="fr-FR"/>
          </a:p>
        </p:txBody>
      </p:sp>
    </p:spTree>
    <p:extLst>
      <p:ext uri="{BB962C8B-B14F-4D97-AF65-F5344CB8AC3E}">
        <p14:creationId xmlns:p14="http://schemas.microsoft.com/office/powerpoint/2010/main" val="216543713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F5FD70-9B5A-1174-EA39-FF6DB66F11E9}"/>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EC972709-0C9A-2CD1-3E97-31118B607C6D}"/>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B0BC3C5D-12A8-B9AB-A61C-AC6FD6D4B337}"/>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F872BE60-EB94-2CB6-9F4F-69A402A8FF09}"/>
              </a:ext>
            </a:extLst>
          </p:cNvPr>
          <p:cNvSpPr>
            <a:spLocks noGrp="1"/>
          </p:cNvSpPr>
          <p:nvPr>
            <p:ph type="sldNum" sz="quarter" idx="5"/>
          </p:nvPr>
        </p:nvSpPr>
        <p:spPr/>
        <p:txBody>
          <a:bodyPr/>
          <a:lstStyle/>
          <a:p>
            <a:fld id="{13DA2BCA-FF67-4437-99B0-0AC045A112E9}" type="slidenum">
              <a:rPr lang="fr-FR" smtClean="0"/>
              <a:t>77</a:t>
            </a:fld>
            <a:endParaRPr lang="fr-FR"/>
          </a:p>
        </p:txBody>
      </p:sp>
    </p:spTree>
    <p:extLst>
      <p:ext uri="{BB962C8B-B14F-4D97-AF65-F5344CB8AC3E}">
        <p14:creationId xmlns:p14="http://schemas.microsoft.com/office/powerpoint/2010/main" val="48287902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CE1AAE-6D10-B837-B67C-5A0E0AE91BBB}"/>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5DE2BC4-70C3-42D3-AEDA-35EA5A1F1D29}"/>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765E54AD-F855-5997-8109-9DCF9D4CFE72}"/>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D5001B32-7D8B-AF4C-76F6-06CA199A4BDE}"/>
              </a:ext>
            </a:extLst>
          </p:cNvPr>
          <p:cNvSpPr>
            <a:spLocks noGrp="1"/>
          </p:cNvSpPr>
          <p:nvPr>
            <p:ph type="sldNum" sz="quarter" idx="5"/>
          </p:nvPr>
        </p:nvSpPr>
        <p:spPr/>
        <p:txBody>
          <a:bodyPr/>
          <a:lstStyle/>
          <a:p>
            <a:fld id="{13DA2BCA-FF67-4437-99B0-0AC045A112E9}" type="slidenum">
              <a:rPr lang="fr-FR" smtClean="0"/>
              <a:t>82</a:t>
            </a:fld>
            <a:endParaRPr lang="fr-FR"/>
          </a:p>
        </p:txBody>
      </p:sp>
    </p:spTree>
    <p:extLst>
      <p:ext uri="{BB962C8B-B14F-4D97-AF65-F5344CB8AC3E}">
        <p14:creationId xmlns:p14="http://schemas.microsoft.com/office/powerpoint/2010/main" val="267383146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10FA84-F9CE-0BBB-9113-9F2D35D77003}"/>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5D5E28BA-8DEA-D9E7-6495-C40B2BB8698D}"/>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4FCC3699-092E-D34D-0616-05FA9445B943}"/>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DD588637-765E-65AC-1946-49C3C0CCEA25}"/>
              </a:ext>
            </a:extLst>
          </p:cNvPr>
          <p:cNvSpPr>
            <a:spLocks noGrp="1"/>
          </p:cNvSpPr>
          <p:nvPr>
            <p:ph type="sldNum" sz="quarter" idx="5"/>
          </p:nvPr>
        </p:nvSpPr>
        <p:spPr/>
        <p:txBody>
          <a:bodyPr/>
          <a:lstStyle/>
          <a:p>
            <a:fld id="{13DA2BCA-FF67-4437-99B0-0AC045A112E9}" type="slidenum">
              <a:rPr lang="fr-FR" smtClean="0"/>
              <a:t>91</a:t>
            </a:fld>
            <a:endParaRPr lang="fr-FR"/>
          </a:p>
        </p:txBody>
      </p:sp>
    </p:spTree>
    <p:extLst>
      <p:ext uri="{BB962C8B-B14F-4D97-AF65-F5344CB8AC3E}">
        <p14:creationId xmlns:p14="http://schemas.microsoft.com/office/powerpoint/2010/main" val="33518612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A5E141-9B33-0B0E-3563-1BD44BABDD5A}"/>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6E956D45-5D2D-96D5-A00B-9126F46AE62B}"/>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1E22A409-C6E9-9481-D2A3-8FA1F8A6BD5A}"/>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A5AA340B-E07A-12C4-CC40-1207918C94C2}"/>
              </a:ext>
            </a:extLst>
          </p:cNvPr>
          <p:cNvSpPr>
            <a:spLocks noGrp="1"/>
          </p:cNvSpPr>
          <p:nvPr>
            <p:ph type="sldNum" sz="quarter" idx="5"/>
          </p:nvPr>
        </p:nvSpPr>
        <p:spPr/>
        <p:txBody>
          <a:bodyPr/>
          <a:lstStyle/>
          <a:p>
            <a:fld id="{13DA2BCA-FF67-4437-99B0-0AC045A112E9}" type="slidenum">
              <a:rPr lang="fr-FR" smtClean="0"/>
              <a:t>4</a:t>
            </a:fld>
            <a:endParaRPr lang="fr-FR"/>
          </a:p>
        </p:txBody>
      </p:sp>
    </p:spTree>
    <p:extLst>
      <p:ext uri="{BB962C8B-B14F-4D97-AF65-F5344CB8AC3E}">
        <p14:creationId xmlns:p14="http://schemas.microsoft.com/office/powerpoint/2010/main" val="278877512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FD7F6A-691B-764E-89FE-E86DB69126DF}"/>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D0B235E-33D9-48BA-027D-56B34825280D}"/>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A85F7C50-467B-5FCE-9573-876C306A75B8}"/>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BFB76F37-7EB0-986C-BBD2-83A09C79F8B7}"/>
              </a:ext>
            </a:extLst>
          </p:cNvPr>
          <p:cNvSpPr>
            <a:spLocks noGrp="1"/>
          </p:cNvSpPr>
          <p:nvPr>
            <p:ph type="sldNum" sz="quarter" idx="5"/>
          </p:nvPr>
        </p:nvSpPr>
        <p:spPr/>
        <p:txBody>
          <a:bodyPr/>
          <a:lstStyle/>
          <a:p>
            <a:fld id="{13DA2BCA-FF67-4437-99B0-0AC045A112E9}" type="slidenum">
              <a:rPr lang="fr-FR" smtClean="0"/>
              <a:t>94</a:t>
            </a:fld>
            <a:endParaRPr lang="fr-FR"/>
          </a:p>
        </p:txBody>
      </p:sp>
    </p:spTree>
    <p:extLst>
      <p:ext uri="{BB962C8B-B14F-4D97-AF65-F5344CB8AC3E}">
        <p14:creationId xmlns:p14="http://schemas.microsoft.com/office/powerpoint/2010/main" val="311529905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3813A1-A2C8-D19B-BF96-984175AFD551}"/>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27BCB1E1-B62F-81F9-2499-B0026E91DD8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3C93DA30-3731-01B4-B718-70544C4B4C1C}"/>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180CC92E-0AFF-1544-78FC-8EBC35CF778A}"/>
              </a:ext>
            </a:extLst>
          </p:cNvPr>
          <p:cNvSpPr>
            <a:spLocks noGrp="1"/>
          </p:cNvSpPr>
          <p:nvPr>
            <p:ph type="sldNum" sz="quarter" idx="5"/>
          </p:nvPr>
        </p:nvSpPr>
        <p:spPr/>
        <p:txBody>
          <a:bodyPr/>
          <a:lstStyle/>
          <a:p>
            <a:fld id="{13DA2BCA-FF67-4437-99B0-0AC045A112E9}" type="slidenum">
              <a:rPr lang="fr-FR" smtClean="0"/>
              <a:t>115</a:t>
            </a:fld>
            <a:endParaRPr lang="fr-FR"/>
          </a:p>
        </p:txBody>
      </p:sp>
    </p:spTree>
    <p:extLst>
      <p:ext uri="{BB962C8B-B14F-4D97-AF65-F5344CB8AC3E}">
        <p14:creationId xmlns:p14="http://schemas.microsoft.com/office/powerpoint/2010/main" val="280886001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BA450D-ED69-56A2-A2EC-6727BCE05FAE}"/>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1CE988B5-DEDD-EA8F-BB87-08586D7ADC64}"/>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9EE36BE9-2C70-B8A5-DB07-5BC47F68C6F3}"/>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B878707B-BE24-7233-C55C-DC3D5B5258A9}"/>
              </a:ext>
            </a:extLst>
          </p:cNvPr>
          <p:cNvSpPr>
            <a:spLocks noGrp="1"/>
          </p:cNvSpPr>
          <p:nvPr>
            <p:ph type="sldNum" sz="quarter" idx="5"/>
          </p:nvPr>
        </p:nvSpPr>
        <p:spPr/>
        <p:txBody>
          <a:bodyPr/>
          <a:lstStyle/>
          <a:p>
            <a:fld id="{13DA2BCA-FF67-4437-99B0-0AC045A112E9}" type="slidenum">
              <a:rPr lang="fr-FR" smtClean="0"/>
              <a:t>123</a:t>
            </a:fld>
            <a:endParaRPr lang="fr-FR"/>
          </a:p>
        </p:txBody>
      </p:sp>
    </p:spTree>
    <p:extLst>
      <p:ext uri="{BB962C8B-B14F-4D97-AF65-F5344CB8AC3E}">
        <p14:creationId xmlns:p14="http://schemas.microsoft.com/office/powerpoint/2010/main" val="400961668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6B5594-905B-D3F3-DED0-52E3854075B1}"/>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E7F4A8CC-BFB4-5CB5-0C05-6310BF1B9481}"/>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652AF215-B889-61A1-5CE5-2DA3D640A326}"/>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C6784C43-7E33-7583-1EFC-3DDEF3E2D9C1}"/>
              </a:ext>
            </a:extLst>
          </p:cNvPr>
          <p:cNvSpPr>
            <a:spLocks noGrp="1"/>
          </p:cNvSpPr>
          <p:nvPr>
            <p:ph type="sldNum" sz="quarter" idx="5"/>
          </p:nvPr>
        </p:nvSpPr>
        <p:spPr/>
        <p:txBody>
          <a:bodyPr/>
          <a:lstStyle/>
          <a:p>
            <a:fld id="{13DA2BCA-FF67-4437-99B0-0AC045A112E9}" type="slidenum">
              <a:rPr lang="fr-FR" smtClean="0"/>
              <a:t>134</a:t>
            </a:fld>
            <a:endParaRPr lang="fr-FR"/>
          </a:p>
        </p:txBody>
      </p:sp>
    </p:spTree>
    <p:extLst>
      <p:ext uri="{BB962C8B-B14F-4D97-AF65-F5344CB8AC3E}">
        <p14:creationId xmlns:p14="http://schemas.microsoft.com/office/powerpoint/2010/main" val="47877295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441C09-604A-C893-93FB-B00334B2E7B0}"/>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949F437-2174-CF67-0C9D-2ED12E1B937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95CF294E-E4D9-7DA7-77A5-57D3AECFDFAF}"/>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CF1A1E48-FE37-7994-37E7-ACE8CAE34BA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DA2BCA-FF67-4437-99B0-0AC045A112E9}" type="slidenum">
              <a:rPr kumimoji="0" lang="fr-FR"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140</a:t>
            </a:fld>
            <a:endParaRPr kumimoji="0" lang="fr-FR"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12575527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03F4FB-FFC0-A356-13B7-A824A9B463F1}"/>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03484D5F-CCA4-2FF3-3D10-95D42101AAB8}"/>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E5938123-695C-A04C-2DA0-C9CCB2CAD4EB}"/>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1885E3EF-8982-C02F-985D-C9948C2536D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DA2BCA-FF67-4437-99B0-0AC045A112E9}" type="slidenum">
              <a:rPr kumimoji="0" lang="fr-FR"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141</a:t>
            </a:fld>
            <a:endParaRPr kumimoji="0" lang="fr-FR"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7615748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29A12A-70C1-C771-8A00-D2470CBD0475}"/>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490FDEAC-CA15-7EC2-3F37-7BBBF8EDFA58}"/>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F1ABA7A0-8BE9-E749-E350-8A1F9DEB7862}"/>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8A89BF67-9BD8-9B12-F258-D7743588722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DA2BCA-FF67-4437-99B0-0AC045A112E9}" type="slidenum">
              <a:rPr kumimoji="0" lang="fr-FR"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fr-FR"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2855669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2BE76C-D83C-9230-D9B8-F1FDA216DD80}"/>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1868C743-0F41-3410-A21F-1B3F14EAEB90}"/>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C6712F1B-F2BD-0723-7ECE-63723B8E1BCC}"/>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541ECA68-E64A-09A6-6214-F250CE4E3ACC}"/>
              </a:ext>
            </a:extLst>
          </p:cNvPr>
          <p:cNvSpPr>
            <a:spLocks noGrp="1"/>
          </p:cNvSpPr>
          <p:nvPr>
            <p:ph type="sldNum" sz="quarter" idx="5"/>
          </p:nvPr>
        </p:nvSpPr>
        <p:spPr/>
        <p:txBody>
          <a:bodyPr/>
          <a:lstStyle/>
          <a:p>
            <a:fld id="{13DA2BCA-FF67-4437-99B0-0AC045A112E9}" type="slidenum">
              <a:rPr lang="fr-FR" smtClean="0"/>
              <a:t>9</a:t>
            </a:fld>
            <a:endParaRPr lang="fr-FR"/>
          </a:p>
        </p:txBody>
      </p:sp>
    </p:spTree>
    <p:extLst>
      <p:ext uri="{BB962C8B-B14F-4D97-AF65-F5344CB8AC3E}">
        <p14:creationId xmlns:p14="http://schemas.microsoft.com/office/powerpoint/2010/main" val="7100182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468451-514A-6D1D-8B0F-634C2D779B24}"/>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B06163BE-6570-CAF3-233D-DBE0AF5A29D1}"/>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60C9E892-7733-568A-60A8-C11346E4F942}"/>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07E646B4-C1A4-2C8D-87DB-109040CB46A5}"/>
              </a:ext>
            </a:extLst>
          </p:cNvPr>
          <p:cNvSpPr>
            <a:spLocks noGrp="1"/>
          </p:cNvSpPr>
          <p:nvPr>
            <p:ph type="sldNum" sz="quarter" idx="5"/>
          </p:nvPr>
        </p:nvSpPr>
        <p:spPr/>
        <p:txBody>
          <a:bodyPr/>
          <a:lstStyle/>
          <a:p>
            <a:fld id="{13DA2BCA-FF67-4437-99B0-0AC045A112E9}" type="slidenum">
              <a:rPr lang="fr-FR" smtClean="0"/>
              <a:t>18</a:t>
            </a:fld>
            <a:endParaRPr lang="fr-FR"/>
          </a:p>
        </p:txBody>
      </p:sp>
    </p:spTree>
    <p:extLst>
      <p:ext uri="{BB962C8B-B14F-4D97-AF65-F5344CB8AC3E}">
        <p14:creationId xmlns:p14="http://schemas.microsoft.com/office/powerpoint/2010/main" val="24194357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C61AF0-FF92-8450-4A6D-E2A22FD8C11C}"/>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3DBB137E-DE62-85E7-E376-FDCD2E90B5F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A1655669-C2DC-D86D-2BEA-8CE1F91AB19B}"/>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049A024F-2729-6FAB-D412-5919A13BC8C4}"/>
              </a:ext>
            </a:extLst>
          </p:cNvPr>
          <p:cNvSpPr>
            <a:spLocks noGrp="1"/>
          </p:cNvSpPr>
          <p:nvPr>
            <p:ph type="sldNum" sz="quarter" idx="5"/>
          </p:nvPr>
        </p:nvSpPr>
        <p:spPr/>
        <p:txBody>
          <a:bodyPr/>
          <a:lstStyle/>
          <a:p>
            <a:fld id="{13DA2BCA-FF67-4437-99B0-0AC045A112E9}" type="slidenum">
              <a:rPr lang="fr-FR" smtClean="0"/>
              <a:t>19</a:t>
            </a:fld>
            <a:endParaRPr lang="fr-FR"/>
          </a:p>
        </p:txBody>
      </p:sp>
    </p:spTree>
    <p:extLst>
      <p:ext uri="{BB962C8B-B14F-4D97-AF65-F5344CB8AC3E}">
        <p14:creationId xmlns:p14="http://schemas.microsoft.com/office/powerpoint/2010/main" val="69302443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7A14E1-C004-5221-FD9B-46F5B2188519}"/>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D330DC26-8429-BF00-A9CE-10FE717EE220}"/>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07B23122-ED75-E101-138E-5CF78335D6DB}"/>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28F30A98-BCE1-0039-1B4A-D2061BCB1ACD}"/>
              </a:ext>
            </a:extLst>
          </p:cNvPr>
          <p:cNvSpPr>
            <a:spLocks noGrp="1"/>
          </p:cNvSpPr>
          <p:nvPr>
            <p:ph type="sldNum" sz="quarter" idx="5"/>
          </p:nvPr>
        </p:nvSpPr>
        <p:spPr/>
        <p:txBody>
          <a:bodyPr/>
          <a:lstStyle/>
          <a:p>
            <a:fld id="{13DA2BCA-FF67-4437-99B0-0AC045A112E9}" type="slidenum">
              <a:rPr lang="fr-FR" smtClean="0"/>
              <a:t>38</a:t>
            </a:fld>
            <a:endParaRPr lang="fr-FR"/>
          </a:p>
        </p:txBody>
      </p:sp>
    </p:spTree>
    <p:extLst>
      <p:ext uri="{BB962C8B-B14F-4D97-AF65-F5344CB8AC3E}">
        <p14:creationId xmlns:p14="http://schemas.microsoft.com/office/powerpoint/2010/main" val="14990178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31CFEF-535B-BAC5-67DD-56BBFDFFA5E8}"/>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DBF86A24-7AE2-15CB-AAA5-36D3D1AEC236}"/>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803E1518-25FE-04F1-77B1-339D8163C204}"/>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24BFB7A5-C576-08A2-D0DD-20A6F2C05ADB}"/>
              </a:ext>
            </a:extLst>
          </p:cNvPr>
          <p:cNvSpPr>
            <a:spLocks noGrp="1"/>
          </p:cNvSpPr>
          <p:nvPr>
            <p:ph type="sldNum" sz="quarter" idx="5"/>
          </p:nvPr>
        </p:nvSpPr>
        <p:spPr/>
        <p:txBody>
          <a:bodyPr/>
          <a:lstStyle/>
          <a:p>
            <a:fld id="{13DA2BCA-FF67-4437-99B0-0AC045A112E9}" type="slidenum">
              <a:rPr lang="fr-FR" smtClean="0"/>
              <a:t>39</a:t>
            </a:fld>
            <a:endParaRPr lang="fr-FR"/>
          </a:p>
        </p:txBody>
      </p:sp>
    </p:spTree>
    <p:extLst>
      <p:ext uri="{BB962C8B-B14F-4D97-AF65-F5344CB8AC3E}">
        <p14:creationId xmlns:p14="http://schemas.microsoft.com/office/powerpoint/2010/main" val="85062025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3A62FF-C703-445B-FE5A-1019244CEDD8}"/>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A79570FA-05B6-6046-5719-73E41FC9E05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B5BCE370-2790-D1B4-7EBD-88CF524B9459}"/>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827C8665-AAFE-13DB-76F3-EC458CE5B848}"/>
              </a:ext>
            </a:extLst>
          </p:cNvPr>
          <p:cNvSpPr>
            <a:spLocks noGrp="1"/>
          </p:cNvSpPr>
          <p:nvPr>
            <p:ph type="sldNum" sz="quarter" idx="5"/>
          </p:nvPr>
        </p:nvSpPr>
        <p:spPr/>
        <p:txBody>
          <a:bodyPr/>
          <a:lstStyle/>
          <a:p>
            <a:fld id="{13DA2BCA-FF67-4437-99B0-0AC045A112E9}" type="slidenum">
              <a:rPr lang="fr-FR" smtClean="0"/>
              <a:t>40</a:t>
            </a:fld>
            <a:endParaRPr lang="fr-FR"/>
          </a:p>
        </p:txBody>
      </p:sp>
    </p:spTree>
    <p:extLst>
      <p:ext uri="{BB962C8B-B14F-4D97-AF65-F5344CB8AC3E}">
        <p14:creationId xmlns:p14="http://schemas.microsoft.com/office/powerpoint/2010/main" val="39374647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2130425"/>
            <a:ext cx="5829300" cy="1470025"/>
          </a:xfrm>
        </p:spPr>
        <p:txBody>
          <a:bodyPr/>
          <a:lstStyle/>
          <a:p>
            <a:r>
              <a:rPr lang="en-US"/>
              <a:t>Click to edit Master title style</a:t>
            </a:r>
          </a:p>
        </p:txBody>
      </p:sp>
      <p:sp>
        <p:nvSpPr>
          <p:cNvPr id="3" name="Subtitle 2"/>
          <p:cNvSpPr>
            <a:spLocks noGrp="1"/>
          </p:cNvSpPr>
          <p:nvPr>
            <p:ph type="subTitle" idx="1"/>
          </p:nvPr>
        </p:nvSpPr>
        <p:spPr>
          <a:xfrm>
            <a:off x="1028700" y="3886200"/>
            <a:ext cx="4800600" cy="1752600"/>
          </a:xfrm>
        </p:spPr>
        <p:txBody>
          <a:bodyPr/>
          <a:lstStyle>
            <a:lvl1pPr marL="0" indent="0" algn="ctr">
              <a:buNone/>
              <a:defRPr>
                <a:solidFill>
                  <a:schemeClr val="tx1">
                    <a:tint val="75000"/>
                  </a:schemeClr>
                </a:solidFill>
              </a:defRPr>
            </a:lvl1pPr>
            <a:lvl2pPr marL="342892" indent="0" algn="ctr">
              <a:buNone/>
              <a:defRPr>
                <a:solidFill>
                  <a:schemeClr val="tx1">
                    <a:tint val="75000"/>
                  </a:schemeClr>
                </a:solidFill>
              </a:defRPr>
            </a:lvl2pPr>
            <a:lvl3pPr marL="685783" indent="0" algn="ctr">
              <a:buNone/>
              <a:defRPr>
                <a:solidFill>
                  <a:schemeClr val="tx1">
                    <a:tint val="75000"/>
                  </a:schemeClr>
                </a:solidFill>
              </a:defRPr>
            </a:lvl3pPr>
            <a:lvl4pPr marL="1028675" indent="0" algn="ctr">
              <a:buNone/>
              <a:defRPr>
                <a:solidFill>
                  <a:schemeClr val="tx1">
                    <a:tint val="75000"/>
                  </a:schemeClr>
                </a:solidFill>
              </a:defRPr>
            </a:lvl4pPr>
            <a:lvl5pPr marL="1371566" indent="0" algn="ctr">
              <a:buNone/>
              <a:defRPr>
                <a:solidFill>
                  <a:schemeClr val="tx1">
                    <a:tint val="75000"/>
                  </a:schemeClr>
                </a:solidFill>
              </a:defRPr>
            </a:lvl5pPr>
            <a:lvl6pPr marL="1714457" indent="0" algn="ctr">
              <a:buNone/>
              <a:defRPr>
                <a:solidFill>
                  <a:schemeClr val="tx1">
                    <a:tint val="75000"/>
                  </a:schemeClr>
                </a:solidFill>
              </a:defRPr>
            </a:lvl6pPr>
            <a:lvl7pPr marL="2057348" indent="0" algn="ctr">
              <a:buNone/>
              <a:defRPr>
                <a:solidFill>
                  <a:schemeClr val="tx1">
                    <a:tint val="75000"/>
                  </a:schemeClr>
                </a:solidFill>
              </a:defRPr>
            </a:lvl7pPr>
            <a:lvl8pPr marL="2400240" indent="0" algn="ctr">
              <a:buNone/>
              <a:defRPr>
                <a:solidFill>
                  <a:schemeClr val="tx1">
                    <a:tint val="75000"/>
                  </a:schemeClr>
                </a:solidFill>
              </a:defRPr>
            </a:lvl8pPr>
            <a:lvl9pPr marL="274313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9/16/2025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274643"/>
            <a:ext cx="154305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 y="274643"/>
            <a:ext cx="451485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2130425"/>
            <a:ext cx="5829300" cy="1470025"/>
          </a:xfrm>
        </p:spPr>
        <p:txBody>
          <a:bodyPr/>
          <a:lstStyle/>
          <a:p>
            <a:r>
              <a:rPr lang="en-US"/>
              <a:t>Click to edit Master title style</a:t>
            </a:r>
          </a:p>
        </p:txBody>
      </p:sp>
      <p:sp>
        <p:nvSpPr>
          <p:cNvPr id="3" name="Subtitle 2"/>
          <p:cNvSpPr>
            <a:spLocks noGrp="1"/>
          </p:cNvSpPr>
          <p:nvPr>
            <p:ph type="subTitle" idx="1"/>
          </p:nvPr>
        </p:nvSpPr>
        <p:spPr>
          <a:xfrm>
            <a:off x="1028700" y="3886200"/>
            <a:ext cx="4800600" cy="1752600"/>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9/16/2025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364465096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138282942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4406901"/>
            <a:ext cx="5829300" cy="1362075"/>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541735" y="2906714"/>
            <a:ext cx="5829300" cy="1500187"/>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52895162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42900" y="1600201"/>
            <a:ext cx="302895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86150" y="1600201"/>
            <a:ext cx="302895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9/16/2025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89319582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42900" y="1535113"/>
            <a:ext cx="3030141"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342900" y="2174875"/>
            <a:ext cx="3030141"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83769" y="1535113"/>
            <a:ext cx="3031331"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83769" y="2174875"/>
            <a:ext cx="3031331"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9/16/2025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69390083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9/16/2025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331107997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9/16/2025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59790988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0" y="273050"/>
            <a:ext cx="2256235" cy="1162050"/>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2681287" y="273051"/>
            <a:ext cx="3833813"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2900" y="1435101"/>
            <a:ext cx="2256235" cy="4691063"/>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9/16/2025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23855579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4800600"/>
            <a:ext cx="4114800" cy="56673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344216" y="612775"/>
            <a:ext cx="4114800" cy="41148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1344216" y="5367338"/>
            <a:ext cx="4114800" cy="804862"/>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9/16/2025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386353148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4367173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274639"/>
            <a:ext cx="154305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 y="274639"/>
            <a:ext cx="451485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12909191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4406905"/>
            <a:ext cx="5829300" cy="1362075"/>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541735" y="2906714"/>
            <a:ext cx="5829300" cy="1500187"/>
          </a:xfrm>
        </p:spPr>
        <p:txBody>
          <a:bodyPr anchor="b"/>
          <a:lstStyle>
            <a:lvl1pPr marL="0" indent="0">
              <a:buNone/>
              <a:defRPr sz="1500">
                <a:solidFill>
                  <a:schemeClr val="tx1">
                    <a:tint val="75000"/>
                  </a:schemeClr>
                </a:solidFill>
              </a:defRPr>
            </a:lvl1pPr>
            <a:lvl2pPr marL="342892" indent="0">
              <a:buNone/>
              <a:defRPr sz="1350">
                <a:solidFill>
                  <a:schemeClr val="tx1">
                    <a:tint val="75000"/>
                  </a:schemeClr>
                </a:solidFill>
              </a:defRPr>
            </a:lvl2pPr>
            <a:lvl3pPr marL="685783" indent="0">
              <a:buNone/>
              <a:defRPr sz="1200">
                <a:solidFill>
                  <a:schemeClr val="tx1">
                    <a:tint val="75000"/>
                  </a:schemeClr>
                </a:solidFill>
              </a:defRPr>
            </a:lvl3pPr>
            <a:lvl4pPr marL="1028675" indent="0">
              <a:buNone/>
              <a:defRPr sz="1050">
                <a:solidFill>
                  <a:schemeClr val="tx1">
                    <a:tint val="75000"/>
                  </a:schemeClr>
                </a:solidFill>
              </a:defRPr>
            </a:lvl4pPr>
            <a:lvl5pPr marL="1371566" indent="0">
              <a:buNone/>
              <a:defRPr sz="1050">
                <a:solidFill>
                  <a:schemeClr val="tx1">
                    <a:tint val="75000"/>
                  </a:schemeClr>
                </a:solidFill>
              </a:defRPr>
            </a:lvl5pPr>
            <a:lvl6pPr marL="1714457" indent="0">
              <a:buNone/>
              <a:defRPr sz="1050">
                <a:solidFill>
                  <a:schemeClr val="tx1">
                    <a:tint val="75000"/>
                  </a:schemeClr>
                </a:solidFill>
              </a:defRPr>
            </a:lvl6pPr>
            <a:lvl7pPr marL="2057348" indent="0">
              <a:buNone/>
              <a:defRPr sz="1050">
                <a:solidFill>
                  <a:schemeClr val="tx1">
                    <a:tint val="75000"/>
                  </a:schemeClr>
                </a:solidFill>
              </a:defRPr>
            </a:lvl7pPr>
            <a:lvl8pPr marL="2400240" indent="0">
              <a:buNone/>
              <a:defRPr sz="1050">
                <a:solidFill>
                  <a:schemeClr val="tx1">
                    <a:tint val="75000"/>
                  </a:schemeClr>
                </a:solidFill>
              </a:defRPr>
            </a:lvl8pPr>
            <a:lvl9pPr marL="2743132"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42900" y="1600205"/>
            <a:ext cx="302895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86150" y="1600205"/>
            <a:ext cx="302895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9/16/2025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42902" y="1535113"/>
            <a:ext cx="3030141" cy="639762"/>
          </a:xfrm>
        </p:spPr>
        <p:txBody>
          <a:bodyPr anchor="b"/>
          <a:lstStyle>
            <a:lvl1pPr marL="0" indent="0">
              <a:buNone/>
              <a:defRPr sz="18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sp>
        <p:nvSpPr>
          <p:cNvPr id="4" name="Content Placeholder 3"/>
          <p:cNvSpPr>
            <a:spLocks noGrp="1"/>
          </p:cNvSpPr>
          <p:nvPr>
            <p:ph sz="half" idx="2"/>
          </p:nvPr>
        </p:nvSpPr>
        <p:spPr>
          <a:xfrm>
            <a:off x="342902" y="2174875"/>
            <a:ext cx="3030141"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83771" y="1535113"/>
            <a:ext cx="3031331" cy="639762"/>
          </a:xfrm>
        </p:spPr>
        <p:txBody>
          <a:bodyPr anchor="b"/>
          <a:lstStyle>
            <a:lvl1pPr marL="0" indent="0">
              <a:buNone/>
              <a:defRPr sz="18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83771" y="2174875"/>
            <a:ext cx="3031331"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9/16/2025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9/16/2025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9/16/2025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2" y="273050"/>
            <a:ext cx="2256235" cy="1162050"/>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2681289" y="273055"/>
            <a:ext cx="3833813"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2902" y="1435105"/>
            <a:ext cx="2256235" cy="4691063"/>
          </a:xfrm>
        </p:spPr>
        <p:txBody>
          <a:bodyPr/>
          <a:lstStyle>
            <a:lvl1pPr marL="0" indent="0">
              <a:buNone/>
              <a:defRPr sz="1050"/>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9/16/2025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4800600"/>
            <a:ext cx="4114800" cy="56673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344216" y="612775"/>
            <a:ext cx="4114800" cy="4114800"/>
          </a:xfrm>
        </p:spPr>
        <p:txBody>
          <a:bodyPr/>
          <a:lstStyle>
            <a:lvl1pPr marL="0" indent="0">
              <a:buNone/>
              <a:defRPr sz="2400"/>
            </a:lvl1pPr>
            <a:lvl2pPr marL="342892" indent="0">
              <a:buNone/>
              <a:defRPr sz="2100"/>
            </a:lvl2pPr>
            <a:lvl3pPr marL="685783" indent="0">
              <a:buNone/>
              <a:defRPr sz="1800"/>
            </a:lvl3pPr>
            <a:lvl4pPr marL="1028675" indent="0">
              <a:buNone/>
              <a:defRPr sz="1500"/>
            </a:lvl4pPr>
            <a:lvl5pPr marL="1371566" indent="0">
              <a:buNone/>
              <a:defRPr sz="1500"/>
            </a:lvl5pPr>
            <a:lvl6pPr marL="1714457" indent="0">
              <a:buNone/>
              <a:defRPr sz="1500"/>
            </a:lvl6pPr>
            <a:lvl7pPr marL="2057348" indent="0">
              <a:buNone/>
              <a:defRPr sz="1500"/>
            </a:lvl7pPr>
            <a:lvl8pPr marL="2400240" indent="0">
              <a:buNone/>
              <a:defRPr sz="1500"/>
            </a:lvl8pPr>
            <a:lvl9pPr marL="2743132" indent="0">
              <a:buNone/>
              <a:defRPr sz="1500"/>
            </a:lvl9pPr>
          </a:lstStyle>
          <a:p>
            <a:endParaRPr lang="en-US"/>
          </a:p>
        </p:txBody>
      </p:sp>
      <p:sp>
        <p:nvSpPr>
          <p:cNvPr id="4" name="Text Placeholder 3"/>
          <p:cNvSpPr>
            <a:spLocks noGrp="1"/>
          </p:cNvSpPr>
          <p:nvPr>
            <p:ph type="body" sz="half" idx="2"/>
          </p:nvPr>
        </p:nvSpPr>
        <p:spPr>
          <a:xfrm>
            <a:off x="1344216" y="5367338"/>
            <a:ext cx="4114800" cy="804862"/>
          </a:xfrm>
        </p:spPr>
        <p:txBody>
          <a:bodyPr/>
          <a:lstStyle>
            <a:lvl1pPr marL="0" indent="0">
              <a:buNone/>
              <a:defRPr sz="1050"/>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9/16/2025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274638"/>
            <a:ext cx="61722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342900" y="1600205"/>
            <a:ext cx="61722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342900" y="6356355"/>
            <a:ext cx="1600200" cy="365125"/>
          </a:xfrm>
          <a:prstGeom prst="rect">
            <a:avLst/>
          </a:prstGeom>
        </p:spPr>
        <p:txBody>
          <a:bodyPr vert="horz" lIns="91440" tIns="45720" rIns="91440" bIns="45720" rtlCol="0" anchor="ctr"/>
          <a:lstStyle>
            <a:lvl1pPr algn="l">
              <a:defRPr sz="900">
                <a:solidFill>
                  <a:schemeClr val="tx1">
                    <a:tint val="75000"/>
                  </a:schemeClr>
                </a:solidFill>
                <a:latin typeface="Dosis" pitchFamily="2" charset="0"/>
              </a:defRPr>
            </a:lvl1pPr>
          </a:lstStyle>
          <a:p>
            <a:fld id="{1D8BD707-D9CF-40AE-B4C6-C98DA3205C09}" type="datetimeFigureOut">
              <a:rPr lang="en-US" smtClean="0"/>
              <a:pPr/>
              <a:t>9/16/2025</a:t>
            </a:fld>
            <a:endParaRPr lang="en-US" dirty="0"/>
          </a:p>
        </p:txBody>
      </p:sp>
      <p:sp>
        <p:nvSpPr>
          <p:cNvPr id="5" name="Footer Placeholder 4"/>
          <p:cNvSpPr>
            <a:spLocks noGrp="1"/>
          </p:cNvSpPr>
          <p:nvPr>
            <p:ph type="ftr" sz="quarter" idx="3"/>
          </p:nvPr>
        </p:nvSpPr>
        <p:spPr>
          <a:xfrm>
            <a:off x="2343150" y="6356355"/>
            <a:ext cx="2171700" cy="365125"/>
          </a:xfrm>
          <a:prstGeom prst="rect">
            <a:avLst/>
          </a:prstGeom>
        </p:spPr>
        <p:txBody>
          <a:bodyPr vert="horz" lIns="91440" tIns="45720" rIns="91440" bIns="45720" rtlCol="0" anchor="ctr"/>
          <a:lstStyle>
            <a:lvl1pPr algn="ctr">
              <a:defRPr sz="900">
                <a:solidFill>
                  <a:schemeClr val="tx1">
                    <a:tint val="75000"/>
                  </a:schemeClr>
                </a:solidFill>
                <a:latin typeface="Dosis" pitchFamily="2" charset="0"/>
              </a:defRPr>
            </a:lvl1pPr>
          </a:lstStyle>
          <a:p>
            <a:endParaRPr lang="en-US" dirty="0"/>
          </a:p>
        </p:txBody>
      </p:sp>
      <p:sp>
        <p:nvSpPr>
          <p:cNvPr id="6" name="Slide Number Placeholder 5"/>
          <p:cNvSpPr>
            <a:spLocks noGrp="1"/>
          </p:cNvSpPr>
          <p:nvPr>
            <p:ph type="sldNum" sz="quarter" idx="4"/>
          </p:nvPr>
        </p:nvSpPr>
        <p:spPr>
          <a:xfrm>
            <a:off x="4914900" y="6356355"/>
            <a:ext cx="1600200" cy="365125"/>
          </a:xfrm>
          <a:prstGeom prst="rect">
            <a:avLst/>
          </a:prstGeom>
        </p:spPr>
        <p:txBody>
          <a:bodyPr vert="horz" lIns="91440" tIns="45720" rIns="91440" bIns="45720" rtlCol="0" anchor="ctr"/>
          <a:lstStyle>
            <a:lvl1pPr algn="r">
              <a:defRPr sz="900">
                <a:solidFill>
                  <a:schemeClr val="tx1">
                    <a:tint val="75000"/>
                  </a:schemeClr>
                </a:solidFill>
                <a:latin typeface="Dosis" pitchFamily="2" charset="0"/>
              </a:defRPr>
            </a:lvl1pPr>
          </a:lstStyle>
          <a:p>
            <a:fld id="{B6F15528-21DE-4FAA-801E-634DDDAF4B2B}" type="slidenum">
              <a:rPr lang="en-US" smtClean="0"/>
              <a:pPr/>
              <a:t>‹N°›</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685783" rtl="0" eaLnBrk="1" latinLnBrk="0" hangingPunct="1">
        <a:spcBef>
          <a:spcPct val="0"/>
        </a:spcBef>
        <a:buNone/>
        <a:defRPr sz="3300" kern="1200">
          <a:solidFill>
            <a:schemeClr val="tx1"/>
          </a:solidFill>
          <a:latin typeface="Dosis" pitchFamily="2" charset="0"/>
          <a:ea typeface="+mj-ea"/>
          <a:cs typeface="+mj-cs"/>
        </a:defRPr>
      </a:lvl1pPr>
    </p:titleStyle>
    <p:bodyStyle>
      <a:lvl1pPr marL="257168" indent="-257168" algn="l" defTabSz="685783" rtl="0" eaLnBrk="1" latinLnBrk="0" hangingPunct="1">
        <a:spcBef>
          <a:spcPct val="20000"/>
        </a:spcBef>
        <a:buFont typeface="Arial" pitchFamily="34" charset="0"/>
        <a:buChar char="•"/>
        <a:defRPr sz="2400" kern="1200">
          <a:solidFill>
            <a:schemeClr val="tx1"/>
          </a:solidFill>
          <a:latin typeface="Dosis" pitchFamily="2" charset="0"/>
          <a:ea typeface="+mn-ea"/>
          <a:cs typeface="+mn-cs"/>
        </a:defRPr>
      </a:lvl1pPr>
      <a:lvl2pPr marL="557199" indent="-214308" algn="l" defTabSz="685783" rtl="0" eaLnBrk="1" latinLnBrk="0" hangingPunct="1">
        <a:spcBef>
          <a:spcPct val="20000"/>
        </a:spcBef>
        <a:buFont typeface="Arial" pitchFamily="34" charset="0"/>
        <a:buChar char="–"/>
        <a:defRPr sz="2100" kern="1200">
          <a:solidFill>
            <a:schemeClr val="tx1"/>
          </a:solidFill>
          <a:latin typeface="Dosis" pitchFamily="2" charset="0"/>
          <a:ea typeface="+mn-ea"/>
          <a:cs typeface="+mn-cs"/>
        </a:defRPr>
      </a:lvl2pPr>
      <a:lvl3pPr marL="857228" indent="-171446" algn="l" defTabSz="685783" rtl="0" eaLnBrk="1" latinLnBrk="0" hangingPunct="1">
        <a:spcBef>
          <a:spcPct val="20000"/>
        </a:spcBef>
        <a:buFont typeface="Arial" pitchFamily="34" charset="0"/>
        <a:buChar char="•"/>
        <a:defRPr sz="1800" kern="1200">
          <a:solidFill>
            <a:schemeClr val="tx1"/>
          </a:solidFill>
          <a:latin typeface="Dosis" pitchFamily="2" charset="0"/>
          <a:ea typeface="+mn-ea"/>
          <a:cs typeface="+mn-cs"/>
        </a:defRPr>
      </a:lvl3pPr>
      <a:lvl4pPr marL="1200120" indent="-171446" algn="l" defTabSz="685783" rtl="0" eaLnBrk="1" latinLnBrk="0" hangingPunct="1">
        <a:spcBef>
          <a:spcPct val="20000"/>
        </a:spcBef>
        <a:buFont typeface="Arial" pitchFamily="34" charset="0"/>
        <a:buChar char="–"/>
        <a:defRPr sz="1500" kern="1200">
          <a:solidFill>
            <a:schemeClr val="tx1"/>
          </a:solidFill>
          <a:latin typeface="Dosis" pitchFamily="2" charset="0"/>
          <a:ea typeface="+mn-ea"/>
          <a:cs typeface="+mn-cs"/>
        </a:defRPr>
      </a:lvl4pPr>
      <a:lvl5pPr marL="1543012" indent="-171446" algn="l" defTabSz="685783" rtl="0" eaLnBrk="1" latinLnBrk="0" hangingPunct="1">
        <a:spcBef>
          <a:spcPct val="20000"/>
        </a:spcBef>
        <a:buFont typeface="Arial" pitchFamily="34" charset="0"/>
        <a:buChar char="»"/>
        <a:defRPr sz="1500" kern="1200">
          <a:solidFill>
            <a:schemeClr val="tx1"/>
          </a:solidFill>
          <a:latin typeface="Dosis" pitchFamily="2" charset="0"/>
          <a:ea typeface="+mn-ea"/>
          <a:cs typeface="+mn-cs"/>
        </a:defRPr>
      </a:lvl5pPr>
      <a:lvl6pPr marL="1885903"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795"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686"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577"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274638"/>
            <a:ext cx="61722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42900" y="1600201"/>
            <a:ext cx="61722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42900" y="6356351"/>
            <a:ext cx="16002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1D8BD707-D9CF-40AE-B4C6-C98DA3205C09}" type="datetimeFigureOut">
              <a:rPr lang="en-US" smtClean="0"/>
              <a:pPr/>
              <a:t>9/16/2025</a:t>
            </a:fld>
            <a:endParaRPr lang="en-US"/>
          </a:p>
        </p:txBody>
      </p:sp>
      <p:sp>
        <p:nvSpPr>
          <p:cNvPr id="5" name="Footer Placeholder 4"/>
          <p:cNvSpPr>
            <a:spLocks noGrp="1"/>
          </p:cNvSpPr>
          <p:nvPr>
            <p:ph type="ftr" sz="quarter" idx="3"/>
          </p:nvPr>
        </p:nvSpPr>
        <p:spPr>
          <a:xfrm>
            <a:off x="2343150" y="6356351"/>
            <a:ext cx="21717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914900" y="6356351"/>
            <a:ext cx="16002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F15528-21DE-4FAA-801E-634DDDAF4B2B}" type="slidenum">
              <a:rPr lang="en-US" smtClean="0"/>
              <a:pPr/>
              <a:t>‹N°›</a:t>
            </a:fld>
            <a:endParaRPr lang="en-US"/>
          </a:p>
        </p:txBody>
      </p:sp>
    </p:spTree>
    <p:extLst>
      <p:ext uri="{BB962C8B-B14F-4D97-AF65-F5344CB8AC3E}">
        <p14:creationId xmlns:p14="http://schemas.microsoft.com/office/powerpoint/2010/main" val="328011626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685800" rtl="0" eaLnBrk="1" latinLnBrk="0" hangingPunct="1">
        <a:spcBef>
          <a:spcPct val="0"/>
        </a:spcBef>
        <a:buNone/>
        <a:defRPr sz="3300" kern="1200">
          <a:solidFill>
            <a:schemeClr val="tx1"/>
          </a:solidFill>
          <a:latin typeface="+mj-lt"/>
          <a:ea typeface="+mj-ea"/>
          <a:cs typeface="+mj-cs"/>
        </a:defRPr>
      </a:lvl1pPr>
    </p:titleStyle>
    <p:bodyStyle>
      <a:lvl1pPr marL="257175" indent="-257175" algn="l" defTabSz="685800"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slideLayout" Target="../slideLayouts/slideLayout7.xml"/><Relationship Id="rId1" Type="http://schemas.openxmlformats.org/officeDocument/2006/relationships/tags" Target="../tags/tag28.xml"/><Relationship Id="rId6" Type="http://schemas.openxmlformats.org/officeDocument/2006/relationships/image" Target="../media/image35.svg"/><Relationship Id="rId5" Type="http://schemas.openxmlformats.org/officeDocument/2006/relationships/image" Target="../media/image34.png"/><Relationship Id="rId4" Type="http://schemas.openxmlformats.org/officeDocument/2006/relationships/image" Target="../media/image39.jpeg"/></Relationships>
</file>

<file path=ppt/slides/_rels/slide10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5.svg"/></Relationships>
</file>

<file path=ppt/slides/_rels/slide101.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36.png"/></Relationships>
</file>

<file path=ppt/slides/_rels/slide102.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103.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5" Type="http://schemas.openxmlformats.org/officeDocument/2006/relationships/image" Target="../media/image42.png"/><Relationship Id="rId4" Type="http://schemas.openxmlformats.org/officeDocument/2006/relationships/image" Target="../media/image22.png"/></Relationships>
</file>

<file path=ppt/slides/_rels/slide10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48.xml"/><Relationship Id="rId5" Type="http://schemas.openxmlformats.org/officeDocument/2006/relationships/image" Target="../media/image64.png"/><Relationship Id="rId4" Type="http://schemas.openxmlformats.org/officeDocument/2006/relationships/image" Target="../media/image35.svg"/></Relationships>
</file>

<file path=ppt/slides/_rels/slide105.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65.png"/></Relationships>
</file>

<file path=ppt/slides/_rels/slide10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5.svg"/></Relationships>
</file>

<file path=ppt/slides/_rels/slide107.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36.png"/></Relationships>
</file>

<file path=ppt/slides/_rels/slide108.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109.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5.svg"/></Relationships>
</file>

<file path=ppt/slides/_rels/slide110.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5" Type="http://schemas.openxmlformats.org/officeDocument/2006/relationships/image" Target="../media/image22.png"/><Relationship Id="rId4" Type="http://schemas.openxmlformats.org/officeDocument/2006/relationships/image" Target="../media/image66.png"/></Relationships>
</file>

<file path=ppt/slides/_rels/slide11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49.xml"/><Relationship Id="rId5" Type="http://schemas.openxmlformats.org/officeDocument/2006/relationships/image" Target="../media/image64.png"/><Relationship Id="rId4" Type="http://schemas.openxmlformats.org/officeDocument/2006/relationships/image" Target="../media/image35.svg"/></Relationships>
</file>

<file path=ppt/slides/_rels/slide11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5.svg"/></Relationships>
</file>

<file path=ppt/slides/_rels/slide113.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65.png"/></Relationships>
</file>

<file path=ppt/slides/_rels/slide114.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36.png"/></Relationships>
</file>

<file path=ppt/slides/_rels/slide115.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21.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116.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39.jpeg"/></Relationships>
</file>

<file path=ppt/slides/_rels/slide117.xml.rels><?xml version="1.0" encoding="UTF-8" standalone="yes"?>
<Relationships xmlns="http://schemas.openxmlformats.org/package/2006/relationships"><Relationship Id="rId8" Type="http://schemas.openxmlformats.org/officeDocument/2006/relationships/image" Target="../media/image70.png"/><Relationship Id="rId3" Type="http://schemas.openxmlformats.org/officeDocument/2006/relationships/image" Target="../media/image67.png"/><Relationship Id="rId7" Type="http://schemas.openxmlformats.org/officeDocument/2006/relationships/image" Target="../media/image35.svg"/><Relationship Id="rId2" Type="http://schemas.openxmlformats.org/officeDocument/2006/relationships/slideLayout" Target="../slideLayouts/slideLayout7.xml"/><Relationship Id="rId1" Type="http://schemas.openxmlformats.org/officeDocument/2006/relationships/tags" Target="../tags/tag50.xml"/><Relationship Id="rId6" Type="http://schemas.openxmlformats.org/officeDocument/2006/relationships/image" Target="../media/image34.png"/><Relationship Id="rId5" Type="http://schemas.openxmlformats.org/officeDocument/2006/relationships/image" Target="../media/image69.png"/><Relationship Id="rId4" Type="http://schemas.openxmlformats.org/officeDocument/2006/relationships/image" Target="../media/image68.svg"/><Relationship Id="rId9" Type="http://schemas.openxmlformats.org/officeDocument/2006/relationships/image" Target="../media/image71.png"/></Relationships>
</file>

<file path=ppt/slides/_rels/slide118.xml.rels><?xml version="1.0" encoding="UTF-8" standalone="yes"?>
<Relationships xmlns="http://schemas.openxmlformats.org/package/2006/relationships"><Relationship Id="rId3" Type="http://schemas.openxmlformats.org/officeDocument/2006/relationships/image" Target="../media/image68.svg"/><Relationship Id="rId7" Type="http://schemas.openxmlformats.org/officeDocument/2006/relationships/image" Target="../media/image72.png"/><Relationship Id="rId2" Type="http://schemas.openxmlformats.org/officeDocument/2006/relationships/image" Target="../media/image67.png"/><Relationship Id="rId1" Type="http://schemas.openxmlformats.org/officeDocument/2006/relationships/slideLayout" Target="../slideLayouts/slideLayout7.xml"/><Relationship Id="rId6" Type="http://schemas.openxmlformats.org/officeDocument/2006/relationships/image" Target="../media/image35.svg"/><Relationship Id="rId5" Type="http://schemas.openxmlformats.org/officeDocument/2006/relationships/image" Target="../media/image34.png"/><Relationship Id="rId4" Type="http://schemas.openxmlformats.org/officeDocument/2006/relationships/image" Target="../media/image69.png"/></Relationships>
</file>

<file path=ppt/slides/_rels/slide119.xml.rels><?xml version="1.0" encoding="UTF-8" standalone="yes"?>
<Relationships xmlns="http://schemas.openxmlformats.org/package/2006/relationships"><Relationship Id="rId3" Type="http://schemas.openxmlformats.org/officeDocument/2006/relationships/image" Target="../media/image68.svg"/><Relationship Id="rId7" Type="http://schemas.openxmlformats.org/officeDocument/2006/relationships/image" Target="../media/image36.png"/><Relationship Id="rId2" Type="http://schemas.openxmlformats.org/officeDocument/2006/relationships/image" Target="../media/image67.png"/><Relationship Id="rId1" Type="http://schemas.openxmlformats.org/officeDocument/2006/relationships/slideLayout" Target="../slideLayouts/slideLayout7.xml"/><Relationship Id="rId6" Type="http://schemas.openxmlformats.org/officeDocument/2006/relationships/image" Target="../media/image35.svg"/><Relationship Id="rId5" Type="http://schemas.openxmlformats.org/officeDocument/2006/relationships/image" Target="../media/image34.png"/><Relationship Id="rId4" Type="http://schemas.openxmlformats.org/officeDocument/2006/relationships/image" Target="../media/image69.png"/></Relationships>
</file>

<file path=ppt/slides/_rels/slide12.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120.xml.rels><?xml version="1.0" encoding="UTF-8" standalone="yes"?>
<Relationships xmlns="http://schemas.openxmlformats.org/package/2006/relationships"><Relationship Id="rId8" Type="http://schemas.openxmlformats.org/officeDocument/2006/relationships/image" Target="../media/image70.png"/><Relationship Id="rId3" Type="http://schemas.openxmlformats.org/officeDocument/2006/relationships/image" Target="../media/image67.png"/><Relationship Id="rId7" Type="http://schemas.openxmlformats.org/officeDocument/2006/relationships/image" Target="../media/image35.svg"/><Relationship Id="rId2" Type="http://schemas.openxmlformats.org/officeDocument/2006/relationships/slideLayout" Target="../slideLayouts/slideLayout7.xml"/><Relationship Id="rId1" Type="http://schemas.openxmlformats.org/officeDocument/2006/relationships/tags" Target="../tags/tag51.xml"/><Relationship Id="rId6" Type="http://schemas.openxmlformats.org/officeDocument/2006/relationships/image" Target="../media/image34.png"/><Relationship Id="rId5" Type="http://schemas.openxmlformats.org/officeDocument/2006/relationships/image" Target="../media/image69.png"/><Relationship Id="rId4" Type="http://schemas.openxmlformats.org/officeDocument/2006/relationships/image" Target="../media/image68.svg"/><Relationship Id="rId9" Type="http://schemas.openxmlformats.org/officeDocument/2006/relationships/image" Target="../media/image71.png"/></Relationships>
</file>

<file path=ppt/slides/_rels/slide121.xml.rels><?xml version="1.0" encoding="UTF-8" standalone="yes"?>
<Relationships xmlns="http://schemas.openxmlformats.org/package/2006/relationships"><Relationship Id="rId3" Type="http://schemas.openxmlformats.org/officeDocument/2006/relationships/image" Target="../media/image68.svg"/><Relationship Id="rId7" Type="http://schemas.openxmlformats.org/officeDocument/2006/relationships/image" Target="../media/image73.png"/><Relationship Id="rId2" Type="http://schemas.openxmlformats.org/officeDocument/2006/relationships/image" Target="../media/image67.png"/><Relationship Id="rId1" Type="http://schemas.openxmlformats.org/officeDocument/2006/relationships/slideLayout" Target="../slideLayouts/slideLayout7.xml"/><Relationship Id="rId6" Type="http://schemas.openxmlformats.org/officeDocument/2006/relationships/image" Target="../media/image35.svg"/><Relationship Id="rId5" Type="http://schemas.openxmlformats.org/officeDocument/2006/relationships/image" Target="../media/image34.png"/><Relationship Id="rId4" Type="http://schemas.openxmlformats.org/officeDocument/2006/relationships/image" Target="../media/image69.png"/></Relationships>
</file>

<file path=ppt/slides/_rels/slide122.xml.rels><?xml version="1.0" encoding="UTF-8" standalone="yes"?>
<Relationships xmlns="http://schemas.openxmlformats.org/package/2006/relationships"><Relationship Id="rId3" Type="http://schemas.openxmlformats.org/officeDocument/2006/relationships/image" Target="../media/image68.svg"/><Relationship Id="rId7" Type="http://schemas.openxmlformats.org/officeDocument/2006/relationships/image" Target="../media/image36.png"/><Relationship Id="rId2" Type="http://schemas.openxmlformats.org/officeDocument/2006/relationships/image" Target="../media/image67.png"/><Relationship Id="rId1" Type="http://schemas.openxmlformats.org/officeDocument/2006/relationships/slideLayout" Target="../slideLayouts/slideLayout7.xml"/><Relationship Id="rId6" Type="http://schemas.openxmlformats.org/officeDocument/2006/relationships/image" Target="../media/image35.svg"/><Relationship Id="rId5" Type="http://schemas.openxmlformats.org/officeDocument/2006/relationships/image" Target="../media/image34.png"/><Relationship Id="rId4" Type="http://schemas.openxmlformats.org/officeDocument/2006/relationships/image" Target="../media/image69.png"/></Relationships>
</file>

<file path=ppt/slides/_rels/slide123.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22.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124.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74.png"/></Relationships>
</file>

<file path=ppt/slides/_rels/slide125.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75.png"/></Relationships>
</file>

<file path=ppt/slides/_rels/slide126.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5" Type="http://schemas.openxmlformats.org/officeDocument/2006/relationships/image" Target="../media/image77.png"/><Relationship Id="rId4" Type="http://schemas.openxmlformats.org/officeDocument/2006/relationships/image" Target="../media/image76.png"/></Relationships>
</file>

<file path=ppt/slides/_rels/slide127.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74.png"/></Relationships>
</file>

<file path=ppt/slides/_rels/slide12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52.xml"/><Relationship Id="rId6" Type="http://schemas.openxmlformats.org/officeDocument/2006/relationships/image" Target="../media/image78.png"/><Relationship Id="rId5" Type="http://schemas.openxmlformats.org/officeDocument/2006/relationships/image" Target="../media/image28.jpeg"/><Relationship Id="rId4" Type="http://schemas.openxmlformats.org/officeDocument/2006/relationships/image" Target="../media/image35.svg"/></Relationships>
</file>

<file path=ppt/slides/_rels/slide129.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74.png"/></Relationships>
</file>

<file path=ppt/slides/_rels/slide1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5.svg"/></Relationships>
</file>

<file path=ppt/slides/_rels/slide130.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79.png"/></Relationships>
</file>

<file path=ppt/slides/_rels/slide13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53.xml"/><Relationship Id="rId5" Type="http://schemas.openxmlformats.org/officeDocument/2006/relationships/image" Target="../media/image74.png"/><Relationship Id="rId4" Type="http://schemas.openxmlformats.org/officeDocument/2006/relationships/image" Target="../media/image35.svg"/></Relationships>
</file>

<file path=ppt/slides/_rels/slide13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54.xml"/><Relationship Id="rId5" Type="http://schemas.openxmlformats.org/officeDocument/2006/relationships/image" Target="../media/image80.png"/><Relationship Id="rId4" Type="http://schemas.openxmlformats.org/officeDocument/2006/relationships/image" Target="../media/image35.svg"/></Relationships>
</file>

<file path=ppt/slides/_rels/slide133.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5" Type="http://schemas.openxmlformats.org/officeDocument/2006/relationships/image" Target="../media/image82.png"/><Relationship Id="rId4" Type="http://schemas.openxmlformats.org/officeDocument/2006/relationships/image" Target="../media/image81.png"/></Relationships>
</file>

<file path=ppt/slides/_rels/slide134.xml.rels><?xml version="1.0" encoding="UTF-8" standalone="yes"?>
<Relationships xmlns="http://schemas.openxmlformats.org/package/2006/relationships"><Relationship Id="rId8" Type="http://schemas.openxmlformats.org/officeDocument/2006/relationships/image" Target="../media/image83.jpeg"/><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23.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135.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84.png"/></Relationships>
</file>

<file path=ppt/slides/_rels/slide136.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84.png"/></Relationships>
</file>

<file path=ppt/slides/_rels/slide137.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138.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5" Type="http://schemas.openxmlformats.org/officeDocument/2006/relationships/image" Target="../media/image74.png"/><Relationship Id="rId4" Type="http://schemas.openxmlformats.org/officeDocument/2006/relationships/image" Target="../media/image86.png"/></Relationships>
</file>

<file path=ppt/slides/_rels/slide139.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5.svg"/></Relationships>
</file>

<file path=ppt/slides/_rels/slide140.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24.xml"/><Relationship Id="rId1" Type="http://schemas.openxmlformats.org/officeDocument/2006/relationships/slideLayout" Target="../slideLayouts/slideLayout18.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141.xml.rels><?xml version="1.0" encoding="UTF-8" standalone="yes"?>
<Relationships xmlns="http://schemas.openxmlformats.org/package/2006/relationships"><Relationship Id="rId8" Type="http://schemas.openxmlformats.org/officeDocument/2006/relationships/image" Target="../media/image14.svg"/><Relationship Id="rId13" Type="http://schemas.openxmlformats.org/officeDocument/2006/relationships/image" Target="../media/image87.png"/><Relationship Id="rId3" Type="http://schemas.openxmlformats.org/officeDocument/2006/relationships/image" Target="../media/image9.png"/><Relationship Id="rId7" Type="http://schemas.openxmlformats.org/officeDocument/2006/relationships/image" Target="../media/image13.png"/><Relationship Id="rId12" Type="http://schemas.openxmlformats.org/officeDocument/2006/relationships/image" Target="../media/image8.svg"/><Relationship Id="rId2" Type="http://schemas.openxmlformats.org/officeDocument/2006/relationships/notesSlide" Target="../notesSlides/notesSlide25.xml"/><Relationship Id="rId1" Type="http://schemas.openxmlformats.org/officeDocument/2006/relationships/slideLayout" Target="../slideLayouts/slideLayout18.xml"/><Relationship Id="rId6" Type="http://schemas.openxmlformats.org/officeDocument/2006/relationships/image" Target="../media/image12.svg"/><Relationship Id="rId11" Type="http://schemas.openxmlformats.org/officeDocument/2006/relationships/image" Target="../media/image7.png"/><Relationship Id="rId5" Type="http://schemas.openxmlformats.org/officeDocument/2006/relationships/image" Target="../media/image11.png"/><Relationship Id="rId10" Type="http://schemas.openxmlformats.org/officeDocument/2006/relationships/image" Target="../media/image6.svg"/><Relationship Id="rId4" Type="http://schemas.openxmlformats.org/officeDocument/2006/relationships/image" Target="../media/image10.svg"/><Relationship Id="rId9" Type="http://schemas.openxmlformats.org/officeDocument/2006/relationships/image" Target="../media/image5.png"/><Relationship Id="rId14" Type="http://schemas.openxmlformats.org/officeDocument/2006/relationships/image" Target="../media/image88.svg"/></Relationships>
</file>

<file path=ppt/slides/_rels/slide15.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5.svg"/></Relationships>
</file>

<file path=ppt/slides/_rels/slide1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5.svg"/></Relationships>
</file>

<file path=ppt/slides/_rels/slide18.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19.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image" Target="../media/image34.png"/><Relationship Id="rId7" Type="http://schemas.openxmlformats.org/officeDocument/2006/relationships/image" Target="../media/image41.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40.png"/><Relationship Id="rId11" Type="http://schemas.openxmlformats.org/officeDocument/2006/relationships/image" Target="../media/image45.png"/><Relationship Id="rId5" Type="http://schemas.openxmlformats.org/officeDocument/2006/relationships/image" Target="../media/image39.jpeg"/><Relationship Id="rId10" Type="http://schemas.openxmlformats.org/officeDocument/2006/relationships/image" Target="../media/image44.png"/><Relationship Id="rId4" Type="http://schemas.openxmlformats.org/officeDocument/2006/relationships/image" Target="../media/image35.svg"/><Relationship Id="rId9" Type="http://schemas.openxmlformats.org/officeDocument/2006/relationships/image" Target="../media/image43.png"/></Relationships>
</file>

<file path=ppt/slides/_rels/slide2.xml.rels><?xml version="1.0" encoding="UTF-8" standalone="yes"?>
<Relationships xmlns="http://schemas.openxmlformats.org/package/2006/relationships"><Relationship Id="rId8" Type="http://schemas.openxmlformats.org/officeDocument/2006/relationships/tags" Target="../tags/tag8.xml"/><Relationship Id="rId3" Type="http://schemas.openxmlformats.org/officeDocument/2006/relationships/tags" Target="../tags/tag3.xml"/><Relationship Id="rId7" Type="http://schemas.openxmlformats.org/officeDocument/2006/relationships/tags" Target="../tags/tag7.xml"/><Relationship Id="rId12" Type="http://schemas.openxmlformats.org/officeDocument/2006/relationships/image" Target="../media/image6.sv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tags" Target="../tags/tag6.xml"/><Relationship Id="rId11" Type="http://schemas.openxmlformats.org/officeDocument/2006/relationships/image" Target="../media/image5.png"/><Relationship Id="rId5" Type="http://schemas.openxmlformats.org/officeDocument/2006/relationships/tags" Target="../tags/tag5.xml"/><Relationship Id="rId10" Type="http://schemas.openxmlformats.org/officeDocument/2006/relationships/image" Target="../media/image4.jpeg"/><Relationship Id="rId4" Type="http://schemas.openxmlformats.org/officeDocument/2006/relationships/tags" Target="../tags/tag4.xml"/><Relationship Id="rId9"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0.png"/></Relationships>
</file>

<file path=ppt/slides/_rels/slide21.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0.png"/></Relationships>
</file>

<file path=ppt/slides/_rels/slide22.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6.png"/></Relationships>
</file>

<file path=ppt/slides/_rels/slide23.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6.png"/></Relationships>
</file>

<file path=ppt/slides/_rels/slide2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29.xml"/><Relationship Id="rId6" Type="http://schemas.openxmlformats.org/officeDocument/2006/relationships/image" Target="../media/image47.png"/><Relationship Id="rId5" Type="http://schemas.openxmlformats.org/officeDocument/2006/relationships/image" Target="../media/image23.png"/><Relationship Id="rId4" Type="http://schemas.openxmlformats.org/officeDocument/2006/relationships/image" Target="../media/image35.svg"/></Relationships>
</file>

<file path=ppt/slides/_rels/slide25.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1.png"/></Relationships>
</file>

<file path=ppt/slides/_rels/slide26.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1.png"/></Relationships>
</file>

<file path=ppt/slides/_rels/slide2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30.xml"/><Relationship Id="rId6" Type="http://schemas.openxmlformats.org/officeDocument/2006/relationships/image" Target="../media/image48.png"/><Relationship Id="rId5" Type="http://schemas.openxmlformats.org/officeDocument/2006/relationships/image" Target="../media/image23.png"/><Relationship Id="rId4" Type="http://schemas.openxmlformats.org/officeDocument/2006/relationships/image" Target="../media/image35.svg"/></Relationships>
</file>

<file path=ppt/slides/_rels/slide28.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6" Type="http://schemas.openxmlformats.org/officeDocument/2006/relationships/image" Target="../media/image40.png"/><Relationship Id="rId5" Type="http://schemas.openxmlformats.org/officeDocument/2006/relationships/image" Target="../media/image41.png"/><Relationship Id="rId4" Type="http://schemas.openxmlformats.org/officeDocument/2006/relationships/image" Target="../media/image46.png"/></Relationships>
</file>

<file path=ppt/slides/_rels/slide29.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5.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7.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6.svg"/></Relationships>
</file>

<file path=ppt/slides/_rels/slide30.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5.png"/></Relationships>
</file>

<file path=ppt/slides/_rels/slide31.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2.png"/></Relationships>
</file>

<file path=ppt/slides/_rels/slide32.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2.png"/></Relationships>
</file>

<file path=ppt/slides/_rels/slide33.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34.png"/><Relationship Id="rId7" Type="http://schemas.openxmlformats.org/officeDocument/2006/relationships/image" Target="../media/image50.png"/><Relationship Id="rId2" Type="http://schemas.openxmlformats.org/officeDocument/2006/relationships/slideLayout" Target="../slideLayouts/slideLayout7.xml"/><Relationship Id="rId1" Type="http://schemas.openxmlformats.org/officeDocument/2006/relationships/tags" Target="../tags/tag31.xml"/><Relationship Id="rId6" Type="http://schemas.openxmlformats.org/officeDocument/2006/relationships/image" Target="../media/image49.png"/><Relationship Id="rId5" Type="http://schemas.openxmlformats.org/officeDocument/2006/relationships/image" Target="../media/image23.png"/><Relationship Id="rId4" Type="http://schemas.openxmlformats.org/officeDocument/2006/relationships/image" Target="../media/image35.svg"/></Relationships>
</file>

<file path=ppt/slides/_rels/slide34.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4.png"/></Relationships>
</file>

<file path=ppt/slides/_rels/slide35.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4.png"/></Relationships>
</file>

<file path=ppt/slides/_rels/slide36.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2.png"/></Relationships>
</file>

<file path=ppt/slides/_rels/slide37.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6" Type="http://schemas.openxmlformats.org/officeDocument/2006/relationships/image" Target="../media/image45.png"/><Relationship Id="rId5" Type="http://schemas.openxmlformats.org/officeDocument/2006/relationships/image" Target="../media/image42.png"/><Relationship Id="rId4" Type="http://schemas.openxmlformats.org/officeDocument/2006/relationships/image" Target="../media/image44.png"/></Relationships>
</file>

<file path=ppt/slides/_rels/slide38.xml.rels><?xml version="1.0" encoding="UTF-8" standalone="yes"?>
<Relationships xmlns="http://schemas.openxmlformats.org/package/2006/relationships"><Relationship Id="rId8" Type="http://schemas.openxmlformats.org/officeDocument/2006/relationships/image" Target="../media/image51.JPG"/><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3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35.svg"/><Relationship Id="rId4" Type="http://schemas.openxmlformats.org/officeDocument/2006/relationships/image" Target="../media/image34.png"/></Relationships>
</file>

<file path=ppt/slides/_rels/slide4.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4.svg"/><Relationship Id="rId18" Type="http://schemas.openxmlformats.org/officeDocument/2006/relationships/image" Target="../media/image17.png"/><Relationship Id="rId3" Type="http://schemas.openxmlformats.org/officeDocument/2006/relationships/tags" Target="../tags/tag11.xml"/><Relationship Id="rId21" Type="http://schemas.openxmlformats.org/officeDocument/2006/relationships/image" Target="../media/image20.png"/><Relationship Id="rId7" Type="http://schemas.openxmlformats.org/officeDocument/2006/relationships/notesSlide" Target="../notesSlides/notesSlide2.xml"/><Relationship Id="rId12" Type="http://schemas.openxmlformats.org/officeDocument/2006/relationships/image" Target="../media/image13.png"/><Relationship Id="rId17" Type="http://schemas.openxmlformats.org/officeDocument/2006/relationships/image" Target="../media/image16.png"/><Relationship Id="rId2" Type="http://schemas.openxmlformats.org/officeDocument/2006/relationships/tags" Target="../tags/tag10.xml"/><Relationship Id="rId16" Type="http://schemas.openxmlformats.org/officeDocument/2006/relationships/image" Target="../media/image15.png"/><Relationship Id="rId20" Type="http://schemas.openxmlformats.org/officeDocument/2006/relationships/image" Target="../media/image19.png"/><Relationship Id="rId1" Type="http://schemas.openxmlformats.org/officeDocument/2006/relationships/tags" Target="../tags/tag9.xml"/><Relationship Id="rId6" Type="http://schemas.openxmlformats.org/officeDocument/2006/relationships/slideLayout" Target="../slideLayouts/slideLayout7.xml"/><Relationship Id="rId11" Type="http://schemas.openxmlformats.org/officeDocument/2006/relationships/image" Target="../media/image12.svg"/><Relationship Id="rId5" Type="http://schemas.openxmlformats.org/officeDocument/2006/relationships/tags" Target="../tags/tag13.xml"/><Relationship Id="rId15" Type="http://schemas.openxmlformats.org/officeDocument/2006/relationships/image" Target="../media/image6.svg"/><Relationship Id="rId10" Type="http://schemas.openxmlformats.org/officeDocument/2006/relationships/image" Target="../media/image11.png"/><Relationship Id="rId19" Type="http://schemas.openxmlformats.org/officeDocument/2006/relationships/image" Target="../media/image18.png"/><Relationship Id="rId4" Type="http://schemas.openxmlformats.org/officeDocument/2006/relationships/tags" Target="../tags/tag12.xml"/><Relationship Id="rId9" Type="http://schemas.openxmlformats.org/officeDocument/2006/relationships/image" Target="../media/image10.svg"/><Relationship Id="rId14" Type="http://schemas.openxmlformats.org/officeDocument/2006/relationships/image" Target="../media/image5.png"/></Relationships>
</file>

<file path=ppt/slides/_rels/slide40.xml.rels><?xml version="1.0" encoding="UTF-8" standalone="yes"?>
<Relationships xmlns="http://schemas.openxmlformats.org/package/2006/relationships"><Relationship Id="rId3" Type="http://schemas.openxmlformats.org/officeDocument/2006/relationships/image" Target="../media/image34.png"/><Relationship Id="rId7" Type="http://schemas.openxmlformats.org/officeDocument/2006/relationships/image" Target="../media/image45.pn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42.png"/><Relationship Id="rId5" Type="http://schemas.openxmlformats.org/officeDocument/2006/relationships/image" Target="../media/image44.png"/><Relationship Id="rId4" Type="http://schemas.openxmlformats.org/officeDocument/2006/relationships/image" Target="../media/image35.svg"/></Relationships>
</file>

<file path=ppt/slides/_rels/slide41.xml.rels><?xml version="1.0" encoding="UTF-8" standalone="yes"?>
<Relationships xmlns="http://schemas.openxmlformats.org/package/2006/relationships"><Relationship Id="rId3" Type="http://schemas.openxmlformats.org/officeDocument/2006/relationships/image" Target="../media/image34.png"/><Relationship Id="rId7" Type="http://schemas.openxmlformats.org/officeDocument/2006/relationships/image" Target="../media/image40.pn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41.png"/><Relationship Id="rId5" Type="http://schemas.openxmlformats.org/officeDocument/2006/relationships/image" Target="../media/image46.png"/><Relationship Id="rId4" Type="http://schemas.openxmlformats.org/officeDocument/2006/relationships/image" Target="../media/image35.svg"/></Relationships>
</file>

<file path=ppt/slides/_rels/slide42.xml.rels><?xml version="1.0" encoding="UTF-8" standalone="yes"?>
<Relationships xmlns="http://schemas.openxmlformats.org/package/2006/relationships"><Relationship Id="rId8" Type="http://schemas.openxmlformats.org/officeDocument/2006/relationships/image" Target="../media/image52.png"/><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11.xml"/><Relationship Id="rId1" Type="http://schemas.openxmlformats.org/officeDocument/2006/relationships/slideLayout" Target="../slideLayouts/slideLayout18.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4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53.jpeg"/><Relationship Id="rId5" Type="http://schemas.openxmlformats.org/officeDocument/2006/relationships/image" Target="../media/image52.png"/><Relationship Id="rId4" Type="http://schemas.openxmlformats.org/officeDocument/2006/relationships/image" Target="../media/image35.svg"/></Relationships>
</file>

<file path=ppt/slides/_rels/slide44.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notesSlide" Target="../notesSlides/notesSlide13.xml"/><Relationship Id="rId7" Type="http://schemas.openxmlformats.org/officeDocument/2006/relationships/image" Target="../media/image46.png"/><Relationship Id="rId12" Type="http://schemas.openxmlformats.org/officeDocument/2006/relationships/image" Target="../media/image45.png"/><Relationship Id="rId2" Type="http://schemas.openxmlformats.org/officeDocument/2006/relationships/slideLayout" Target="../slideLayouts/slideLayout7.xml"/><Relationship Id="rId1" Type="http://schemas.openxmlformats.org/officeDocument/2006/relationships/tags" Target="../tags/tag32.xml"/><Relationship Id="rId6" Type="http://schemas.openxmlformats.org/officeDocument/2006/relationships/image" Target="../media/image24.png"/><Relationship Id="rId11" Type="http://schemas.openxmlformats.org/officeDocument/2006/relationships/image" Target="../media/image42.png"/><Relationship Id="rId5" Type="http://schemas.openxmlformats.org/officeDocument/2006/relationships/image" Target="../media/image35.svg"/><Relationship Id="rId10" Type="http://schemas.openxmlformats.org/officeDocument/2006/relationships/image" Target="../media/image44.png"/><Relationship Id="rId4" Type="http://schemas.openxmlformats.org/officeDocument/2006/relationships/image" Target="../media/image34.png"/><Relationship Id="rId9" Type="http://schemas.openxmlformats.org/officeDocument/2006/relationships/image" Target="../media/image40.png"/></Relationships>
</file>

<file path=ppt/slides/_rels/slide45.xml.rels><?xml version="1.0" encoding="UTF-8" standalone="yes"?>
<Relationships xmlns="http://schemas.openxmlformats.org/package/2006/relationships"><Relationship Id="rId8" Type="http://schemas.openxmlformats.org/officeDocument/2006/relationships/image" Target="../media/image54.jpeg"/><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46.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image" Target="../media/image34.png"/><Relationship Id="rId7" Type="http://schemas.openxmlformats.org/officeDocument/2006/relationships/image" Target="../media/image40.png"/><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image" Target="../media/image41.png"/><Relationship Id="rId5" Type="http://schemas.openxmlformats.org/officeDocument/2006/relationships/image" Target="../media/image46.png"/><Relationship Id="rId10" Type="http://schemas.openxmlformats.org/officeDocument/2006/relationships/image" Target="../media/image45.png"/><Relationship Id="rId4" Type="http://schemas.openxmlformats.org/officeDocument/2006/relationships/image" Target="../media/image35.svg"/><Relationship Id="rId9" Type="http://schemas.openxmlformats.org/officeDocument/2006/relationships/image" Target="../media/image42.png"/></Relationships>
</file>

<file path=ppt/slides/_rels/slide47.xml.rels><?xml version="1.0" encoding="UTF-8" standalone="yes"?>
<Relationships xmlns="http://schemas.openxmlformats.org/package/2006/relationships"><Relationship Id="rId3" Type="http://schemas.openxmlformats.org/officeDocument/2006/relationships/image" Target="../media/image35.svg"/><Relationship Id="rId7" Type="http://schemas.openxmlformats.org/officeDocument/2006/relationships/image" Target="../media/image45.png"/><Relationship Id="rId2" Type="http://schemas.openxmlformats.org/officeDocument/2006/relationships/image" Target="../media/image34.png"/><Relationship Id="rId1" Type="http://schemas.openxmlformats.org/officeDocument/2006/relationships/slideLayout" Target="../slideLayouts/slideLayout7.xml"/><Relationship Id="rId6" Type="http://schemas.openxmlformats.org/officeDocument/2006/relationships/image" Target="../media/image44.png"/><Relationship Id="rId5" Type="http://schemas.openxmlformats.org/officeDocument/2006/relationships/image" Target="../media/image40.png"/><Relationship Id="rId4" Type="http://schemas.openxmlformats.org/officeDocument/2006/relationships/image" Target="../media/image41.png"/></Relationships>
</file>

<file path=ppt/slides/_rels/slide48.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image" Target="../media/image35.svg"/><Relationship Id="rId7" Type="http://schemas.openxmlformats.org/officeDocument/2006/relationships/image" Target="../media/image44.png"/><Relationship Id="rId2" Type="http://schemas.openxmlformats.org/officeDocument/2006/relationships/image" Target="../media/image34.png"/><Relationship Id="rId1" Type="http://schemas.openxmlformats.org/officeDocument/2006/relationships/slideLayout" Target="../slideLayouts/slideLayout7.xml"/><Relationship Id="rId6" Type="http://schemas.openxmlformats.org/officeDocument/2006/relationships/image" Target="../media/image40.png"/><Relationship Id="rId5" Type="http://schemas.openxmlformats.org/officeDocument/2006/relationships/image" Target="../media/image41.png"/><Relationship Id="rId4" Type="http://schemas.openxmlformats.org/officeDocument/2006/relationships/image" Target="../media/image46.png"/><Relationship Id="rId9" Type="http://schemas.openxmlformats.org/officeDocument/2006/relationships/image" Target="../media/image45.png"/></Relationships>
</file>

<file path=ppt/slides/_rels/slide49.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8" Type="http://schemas.openxmlformats.org/officeDocument/2006/relationships/tags" Target="../tags/tag21.xml"/><Relationship Id="rId13" Type="http://schemas.openxmlformats.org/officeDocument/2006/relationships/image" Target="../media/image11.png"/><Relationship Id="rId18" Type="http://schemas.openxmlformats.org/officeDocument/2006/relationships/image" Target="../media/image6.svg"/><Relationship Id="rId26" Type="http://schemas.openxmlformats.org/officeDocument/2006/relationships/image" Target="../media/image28.jpeg"/><Relationship Id="rId3" Type="http://schemas.openxmlformats.org/officeDocument/2006/relationships/tags" Target="../tags/tag16.xml"/><Relationship Id="rId21" Type="http://schemas.openxmlformats.org/officeDocument/2006/relationships/image" Target="../media/image23.png"/><Relationship Id="rId7" Type="http://schemas.openxmlformats.org/officeDocument/2006/relationships/tags" Target="../tags/tag20.xml"/><Relationship Id="rId12" Type="http://schemas.openxmlformats.org/officeDocument/2006/relationships/image" Target="../media/image10.svg"/><Relationship Id="rId17" Type="http://schemas.openxmlformats.org/officeDocument/2006/relationships/image" Target="../media/image5.png"/><Relationship Id="rId25" Type="http://schemas.openxmlformats.org/officeDocument/2006/relationships/image" Target="../media/image27.png"/><Relationship Id="rId2" Type="http://schemas.openxmlformats.org/officeDocument/2006/relationships/tags" Target="../tags/tag15.xml"/><Relationship Id="rId16" Type="http://schemas.openxmlformats.org/officeDocument/2006/relationships/image" Target="../media/image14.svg"/><Relationship Id="rId20" Type="http://schemas.openxmlformats.org/officeDocument/2006/relationships/image" Target="../media/image22.png"/><Relationship Id="rId1" Type="http://schemas.openxmlformats.org/officeDocument/2006/relationships/tags" Target="../tags/tag14.xml"/><Relationship Id="rId6" Type="http://schemas.openxmlformats.org/officeDocument/2006/relationships/tags" Target="../tags/tag19.xml"/><Relationship Id="rId11" Type="http://schemas.openxmlformats.org/officeDocument/2006/relationships/image" Target="../media/image9.png"/><Relationship Id="rId24" Type="http://schemas.openxmlformats.org/officeDocument/2006/relationships/image" Target="../media/image26.png"/><Relationship Id="rId5" Type="http://schemas.openxmlformats.org/officeDocument/2006/relationships/tags" Target="../tags/tag18.xml"/><Relationship Id="rId15" Type="http://schemas.openxmlformats.org/officeDocument/2006/relationships/image" Target="../media/image13.png"/><Relationship Id="rId23" Type="http://schemas.openxmlformats.org/officeDocument/2006/relationships/image" Target="../media/image25.jpeg"/><Relationship Id="rId10" Type="http://schemas.openxmlformats.org/officeDocument/2006/relationships/notesSlide" Target="../notesSlides/notesSlide3.xml"/><Relationship Id="rId19" Type="http://schemas.openxmlformats.org/officeDocument/2006/relationships/image" Target="../media/image21.jpeg"/><Relationship Id="rId4" Type="http://schemas.openxmlformats.org/officeDocument/2006/relationships/tags" Target="../tags/tag17.xml"/><Relationship Id="rId9" Type="http://schemas.openxmlformats.org/officeDocument/2006/relationships/slideLayout" Target="../slideLayouts/slideLayout18.xml"/><Relationship Id="rId14" Type="http://schemas.openxmlformats.org/officeDocument/2006/relationships/image" Target="../media/image12.svg"/><Relationship Id="rId22" Type="http://schemas.openxmlformats.org/officeDocument/2006/relationships/image" Target="../media/image24.png"/></Relationships>
</file>

<file path=ppt/slides/_rels/slide50.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52.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39.jpeg"/></Relationships>
</file>

<file path=ppt/slides/_rels/slide53.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8" Type="http://schemas.openxmlformats.org/officeDocument/2006/relationships/image" Target="../media/image29.svg"/><Relationship Id="rId13" Type="http://schemas.openxmlformats.org/officeDocument/2006/relationships/image" Target="../media/image32.png"/><Relationship Id="rId3" Type="http://schemas.openxmlformats.org/officeDocument/2006/relationships/tags" Target="../tags/tag24.xml"/><Relationship Id="rId7" Type="http://schemas.openxmlformats.org/officeDocument/2006/relationships/image" Target="../media/image9.png"/><Relationship Id="rId12" Type="http://schemas.microsoft.com/office/2007/relationships/hdphoto" Target="../media/hdphoto1.wdp"/><Relationship Id="rId2" Type="http://schemas.openxmlformats.org/officeDocument/2006/relationships/tags" Target="../tags/tag23.xml"/><Relationship Id="rId1" Type="http://schemas.openxmlformats.org/officeDocument/2006/relationships/tags" Target="../tags/tag22.xml"/><Relationship Id="rId6" Type="http://schemas.openxmlformats.org/officeDocument/2006/relationships/image" Target="../media/image4.jpeg"/><Relationship Id="rId11" Type="http://schemas.openxmlformats.org/officeDocument/2006/relationships/image" Target="../media/image31.png"/><Relationship Id="rId5" Type="http://schemas.openxmlformats.org/officeDocument/2006/relationships/slideLayout" Target="../slideLayouts/slideLayout7.xml"/><Relationship Id="rId10" Type="http://schemas.openxmlformats.org/officeDocument/2006/relationships/image" Target="../media/image30.svg"/><Relationship Id="rId4" Type="http://schemas.openxmlformats.org/officeDocument/2006/relationships/tags" Target="../tags/tag25.xml"/><Relationship Id="rId9" Type="http://schemas.openxmlformats.org/officeDocument/2006/relationships/image" Target="../media/image11.png"/></Relationships>
</file>

<file path=ppt/slides/_rels/slide60.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jpg"/><Relationship Id="rId1" Type="http://schemas.openxmlformats.org/officeDocument/2006/relationships/slideLayout" Target="../slideLayouts/slideLayout7.xml"/><Relationship Id="rId4" Type="http://schemas.openxmlformats.org/officeDocument/2006/relationships/image" Target="../media/image35.svg"/></Relationships>
</file>

<file path=ppt/slides/_rels/slide70.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7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33.xml"/><Relationship Id="rId6" Type="http://schemas.openxmlformats.org/officeDocument/2006/relationships/image" Target="../media/image58.png"/><Relationship Id="rId5" Type="http://schemas.openxmlformats.org/officeDocument/2006/relationships/image" Target="../media/image57.jpeg"/><Relationship Id="rId4" Type="http://schemas.openxmlformats.org/officeDocument/2006/relationships/image" Target="../media/image35.svg"/></Relationships>
</file>

<file path=ppt/slides/_rels/slide7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34.xml"/><Relationship Id="rId6" Type="http://schemas.openxmlformats.org/officeDocument/2006/relationships/image" Target="../media/image58.png"/><Relationship Id="rId5" Type="http://schemas.openxmlformats.org/officeDocument/2006/relationships/image" Target="../media/image23.png"/><Relationship Id="rId4" Type="http://schemas.openxmlformats.org/officeDocument/2006/relationships/image" Target="../media/image35.svg"/></Relationships>
</file>

<file path=ppt/slides/_rels/slide8.xml.rels><?xml version="1.0" encoding="UTF-8" standalone="yes"?>
<Relationships xmlns="http://schemas.openxmlformats.org/package/2006/relationships"><Relationship Id="rId8" Type="http://schemas.openxmlformats.org/officeDocument/2006/relationships/image" Target="../media/image37.jpeg"/><Relationship Id="rId3" Type="http://schemas.openxmlformats.org/officeDocument/2006/relationships/slideLayout" Target="../slideLayouts/slideLayout7.xml"/><Relationship Id="rId7" Type="http://schemas.openxmlformats.org/officeDocument/2006/relationships/image" Target="../media/image35.svg"/><Relationship Id="rId2" Type="http://schemas.openxmlformats.org/officeDocument/2006/relationships/tags" Target="../tags/tag27.xml"/><Relationship Id="rId1" Type="http://schemas.openxmlformats.org/officeDocument/2006/relationships/tags" Target="../tags/tag26.xml"/><Relationship Id="rId6" Type="http://schemas.openxmlformats.org/officeDocument/2006/relationships/image" Target="../media/image34.png"/><Relationship Id="rId5" Type="http://schemas.openxmlformats.org/officeDocument/2006/relationships/image" Target="../media/image19.png"/><Relationship Id="rId4" Type="http://schemas.openxmlformats.org/officeDocument/2006/relationships/image" Target="../media/image36.png"/><Relationship Id="rId9" Type="http://schemas.openxmlformats.org/officeDocument/2006/relationships/image" Target="../media/image20.png"/></Relationships>
</file>

<file path=ppt/slides/_rels/slide8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35.xml"/><Relationship Id="rId6" Type="http://schemas.openxmlformats.org/officeDocument/2006/relationships/image" Target="../media/image58.png"/><Relationship Id="rId5" Type="http://schemas.openxmlformats.org/officeDocument/2006/relationships/image" Target="../media/image24.png"/><Relationship Id="rId4" Type="http://schemas.openxmlformats.org/officeDocument/2006/relationships/image" Target="../media/image35.svg"/></Relationships>
</file>

<file path=ppt/slides/_rels/slide81.xml.rels><?xml version="1.0" encoding="UTF-8" standalone="yes"?>
<Relationships xmlns="http://schemas.openxmlformats.org/package/2006/relationships"><Relationship Id="rId3" Type="http://schemas.openxmlformats.org/officeDocument/2006/relationships/image" Target="../media/image34.png"/><Relationship Id="rId7" Type="http://schemas.openxmlformats.org/officeDocument/2006/relationships/image" Target="../media/image60.png"/><Relationship Id="rId2" Type="http://schemas.openxmlformats.org/officeDocument/2006/relationships/slideLayout" Target="../slideLayouts/slideLayout7.xml"/><Relationship Id="rId1" Type="http://schemas.openxmlformats.org/officeDocument/2006/relationships/tags" Target="../tags/tag36.xml"/><Relationship Id="rId6" Type="http://schemas.openxmlformats.org/officeDocument/2006/relationships/image" Target="../media/image59.png"/><Relationship Id="rId5" Type="http://schemas.openxmlformats.org/officeDocument/2006/relationships/image" Target="../media/image24.png"/><Relationship Id="rId4" Type="http://schemas.openxmlformats.org/officeDocument/2006/relationships/image" Target="../media/image35.svg"/></Relationships>
</file>

<file path=ppt/slides/_rels/slide82.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8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37.xml"/><Relationship Id="rId5" Type="http://schemas.openxmlformats.org/officeDocument/2006/relationships/image" Target="../media/image57.jpeg"/><Relationship Id="rId4" Type="http://schemas.openxmlformats.org/officeDocument/2006/relationships/image" Target="../media/image35.svg"/></Relationships>
</file>

<file path=ppt/slides/_rels/slide8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38.xml"/><Relationship Id="rId5" Type="http://schemas.openxmlformats.org/officeDocument/2006/relationships/image" Target="../media/image57.jpeg"/><Relationship Id="rId4" Type="http://schemas.openxmlformats.org/officeDocument/2006/relationships/image" Target="../media/image35.svg"/></Relationships>
</file>

<file path=ppt/slides/_rels/slide8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39.xml"/><Relationship Id="rId5" Type="http://schemas.openxmlformats.org/officeDocument/2006/relationships/image" Target="../media/image57.jpeg"/><Relationship Id="rId4" Type="http://schemas.openxmlformats.org/officeDocument/2006/relationships/image" Target="../media/image35.svg"/></Relationships>
</file>

<file path=ppt/slides/_rels/slide8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40.xml"/><Relationship Id="rId5" Type="http://schemas.openxmlformats.org/officeDocument/2006/relationships/image" Target="../media/image57.jpeg"/><Relationship Id="rId4" Type="http://schemas.openxmlformats.org/officeDocument/2006/relationships/image" Target="../media/image35.svg"/></Relationships>
</file>

<file path=ppt/slides/_rels/slide8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41.xml"/><Relationship Id="rId5" Type="http://schemas.openxmlformats.org/officeDocument/2006/relationships/image" Target="../media/image57.jpeg"/><Relationship Id="rId4" Type="http://schemas.openxmlformats.org/officeDocument/2006/relationships/image" Target="../media/image35.svg"/></Relationships>
</file>

<file path=ppt/slides/_rels/slide8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42.xml"/><Relationship Id="rId5" Type="http://schemas.openxmlformats.org/officeDocument/2006/relationships/image" Target="../media/image57.jpeg"/><Relationship Id="rId4" Type="http://schemas.openxmlformats.org/officeDocument/2006/relationships/image" Target="../media/image35.svg"/></Relationships>
</file>

<file path=ppt/slides/_rels/slide8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43.xml"/><Relationship Id="rId5" Type="http://schemas.openxmlformats.org/officeDocument/2006/relationships/image" Target="../media/image57.jpeg"/><Relationship Id="rId4" Type="http://schemas.openxmlformats.org/officeDocument/2006/relationships/image" Target="../media/image35.svg"/></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9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44.xml"/><Relationship Id="rId5" Type="http://schemas.openxmlformats.org/officeDocument/2006/relationships/image" Target="../media/image57.jpeg"/><Relationship Id="rId4" Type="http://schemas.openxmlformats.org/officeDocument/2006/relationships/image" Target="../media/image35.svg"/></Relationships>
</file>

<file path=ppt/slides/_rels/slide91.xml.rels><?xml version="1.0" encoding="UTF-8" standalone="yes"?>
<Relationships xmlns="http://schemas.openxmlformats.org/package/2006/relationships"><Relationship Id="rId8" Type="http://schemas.openxmlformats.org/officeDocument/2006/relationships/image" Target="../media/image61.jpg"/><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19.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9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45.xml"/><Relationship Id="rId6" Type="http://schemas.openxmlformats.org/officeDocument/2006/relationships/image" Target="../media/image61.jpg"/><Relationship Id="rId5" Type="http://schemas.openxmlformats.org/officeDocument/2006/relationships/image" Target="../media/image57.jpeg"/><Relationship Id="rId4" Type="http://schemas.openxmlformats.org/officeDocument/2006/relationships/image" Target="../media/image35.svg"/></Relationships>
</file>

<file path=ppt/slides/_rels/slide9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46.xml"/><Relationship Id="rId6" Type="http://schemas.openxmlformats.org/officeDocument/2006/relationships/image" Target="../media/image62.png"/><Relationship Id="rId5" Type="http://schemas.openxmlformats.org/officeDocument/2006/relationships/image" Target="../media/image24.png"/><Relationship Id="rId4" Type="http://schemas.openxmlformats.org/officeDocument/2006/relationships/image" Target="../media/image35.svg"/></Relationships>
</file>

<file path=ppt/slides/_rels/slide94.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20.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95.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39.jpeg"/></Relationships>
</file>

<file path=ppt/slides/_rels/slide96.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97.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5" Type="http://schemas.openxmlformats.org/officeDocument/2006/relationships/image" Target="../media/image63.png"/><Relationship Id="rId4" Type="http://schemas.openxmlformats.org/officeDocument/2006/relationships/image" Target="../media/image22.png"/></Relationships>
</file>

<file path=ppt/slides/_rels/slide9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47.xml"/><Relationship Id="rId5" Type="http://schemas.openxmlformats.org/officeDocument/2006/relationships/image" Target="../media/image64.png"/><Relationship Id="rId4" Type="http://schemas.openxmlformats.org/officeDocument/2006/relationships/image" Target="../media/image35.svg"/></Relationships>
</file>

<file path=ppt/slides/_rels/slide99.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6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78DEA8EF-E746-A63E-76B4-9205D5002C8C}"/>
              </a:ext>
            </a:extLst>
          </p:cNvPr>
          <p:cNvSpPr txBox="1"/>
          <p:nvPr/>
        </p:nvSpPr>
        <p:spPr>
          <a:xfrm>
            <a:off x="4229967" y="8983069"/>
            <a:ext cx="6035039" cy="646331"/>
          </a:xfrm>
          <a:prstGeom prst="rect">
            <a:avLst/>
          </a:prstGeom>
          <a:noFill/>
        </p:spPr>
        <p:txBody>
          <a:bodyPr wrap="square" rtlCol="0">
            <a:spAutoFit/>
          </a:bodyPr>
          <a:lstStyle/>
          <a:p>
            <a:pPr algn="ctr" defTabSz="685834"/>
            <a:r>
              <a:rPr lang="fr-MA" i="1" dirty="0">
                <a:solidFill>
                  <a:prstClr val="black">
                    <a:lumMod val="75000"/>
                    <a:lumOff val="25000"/>
                  </a:prstClr>
                </a:solidFill>
                <a:latin typeface="Calibri"/>
              </a:rPr>
              <a:t>Version expérimentale pour les Ecoles Pionnières. </a:t>
            </a:r>
          </a:p>
          <a:p>
            <a:pPr algn="ctr" defTabSz="685834"/>
            <a:r>
              <a:rPr lang="fr-MA" i="1" dirty="0">
                <a:solidFill>
                  <a:prstClr val="black">
                    <a:lumMod val="75000"/>
                    <a:lumOff val="25000"/>
                  </a:prstClr>
                </a:solidFill>
                <a:latin typeface="Calibri"/>
              </a:rPr>
              <a:t>Non définitive. En cours d’amélioration.  </a:t>
            </a:r>
          </a:p>
        </p:txBody>
      </p:sp>
      <p:pic>
        <p:nvPicPr>
          <p:cNvPr id="2050" name="Picture 2" descr="الصفحة الرئيسية">
            <a:extLst>
              <a:ext uri="{FF2B5EF4-FFF2-40B4-BE49-F238E27FC236}">
                <a16:creationId xmlns:a16="http://schemas.microsoft.com/office/drawing/2014/main" id="{6639833F-3EB5-41FA-6625-3CC8E815B44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58210" y="657600"/>
            <a:ext cx="9999580" cy="1399942"/>
          </a:xfrm>
          <a:prstGeom prst="rect">
            <a:avLst/>
          </a:prstGeom>
          <a:noFill/>
          <a:extLst>
            <a:ext uri="{909E8E84-426E-40DD-AFC4-6F175D3DCCD1}">
              <a14:hiddenFill xmlns:a14="http://schemas.microsoft.com/office/drawing/2010/main">
                <a:solidFill>
                  <a:srgbClr val="FFFFFF"/>
                </a:solidFill>
              </a14:hiddenFill>
            </a:ext>
          </a:extLst>
        </p:spPr>
      </p:pic>
      <p:pic>
        <p:nvPicPr>
          <p:cNvPr id="16" name="Image 15" descr="Une image contenant habits, dessin humoristique, Dessin animé, clipart&#10;&#10;Le contenu généré par l’IA peut être incorrect.">
            <a:extLst>
              <a:ext uri="{FF2B5EF4-FFF2-40B4-BE49-F238E27FC236}">
                <a16:creationId xmlns:a16="http://schemas.microsoft.com/office/drawing/2014/main" id="{E43464E7-F1F8-7B39-5268-D18D03FFB11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31048" y="7176642"/>
            <a:ext cx="2613842" cy="2989476"/>
          </a:xfrm>
          <a:prstGeom prst="rect">
            <a:avLst/>
          </a:prstGeom>
        </p:spPr>
      </p:pic>
      <p:grpSp>
        <p:nvGrpSpPr>
          <p:cNvPr id="7" name="Groupe 6">
            <a:extLst>
              <a:ext uri="{FF2B5EF4-FFF2-40B4-BE49-F238E27FC236}">
                <a16:creationId xmlns:a16="http://schemas.microsoft.com/office/drawing/2014/main" id="{9A8A487F-3B77-8385-DFDC-173020744A1B}"/>
              </a:ext>
            </a:extLst>
          </p:cNvPr>
          <p:cNvGrpSpPr/>
          <p:nvPr/>
        </p:nvGrpSpPr>
        <p:grpSpPr>
          <a:xfrm>
            <a:off x="309197" y="2071051"/>
            <a:ext cx="2448861" cy="2034926"/>
            <a:chOff x="7058682" y="1822095"/>
            <a:chExt cx="1632647" cy="1356678"/>
          </a:xfrm>
        </p:grpSpPr>
        <p:grpSp>
          <p:nvGrpSpPr>
            <p:cNvPr id="9" name="Groupe 8">
              <a:extLst>
                <a:ext uri="{FF2B5EF4-FFF2-40B4-BE49-F238E27FC236}">
                  <a16:creationId xmlns:a16="http://schemas.microsoft.com/office/drawing/2014/main" id="{9460C580-D4B9-C968-445E-DCB9AEC41F93}"/>
                </a:ext>
              </a:extLst>
            </p:cNvPr>
            <p:cNvGrpSpPr/>
            <p:nvPr/>
          </p:nvGrpSpPr>
          <p:grpSpPr>
            <a:xfrm flipH="1">
              <a:off x="7177560" y="1822095"/>
              <a:ext cx="1394889" cy="1356678"/>
              <a:chOff x="104413" y="285341"/>
              <a:chExt cx="2111435" cy="2053595"/>
            </a:xfrm>
          </p:grpSpPr>
          <p:sp>
            <p:nvSpPr>
              <p:cNvPr id="13" name="ZoneTexte 12">
                <a:extLst>
                  <a:ext uri="{FF2B5EF4-FFF2-40B4-BE49-F238E27FC236}">
                    <a16:creationId xmlns:a16="http://schemas.microsoft.com/office/drawing/2014/main" id="{8A8CBCC8-F004-2E29-3F9D-E0DA6D1F7FD6}"/>
                  </a:ext>
                </a:extLst>
              </p:cNvPr>
              <p:cNvSpPr txBox="1"/>
              <p:nvPr/>
            </p:nvSpPr>
            <p:spPr>
              <a:xfrm rot="19636752">
                <a:off x="104413" y="536954"/>
                <a:ext cx="2052844" cy="1444226"/>
              </a:xfrm>
              <a:prstGeom prst="rect">
                <a:avLst/>
              </a:prstGeom>
              <a:noFill/>
            </p:spPr>
            <p:txBody>
              <a:bodyPr wrap="square" rtlCol="0">
                <a:spAutoFit/>
              </a:bodyPr>
              <a:lstStyle/>
              <a:p>
                <a:pPr algn="ctr" rtl="1"/>
                <a:r>
                  <a:rPr lang="ar-MA" sz="2800" dirty="0">
                    <a:solidFill>
                      <a:schemeClr val="bg1"/>
                    </a:solidFill>
                    <a:effectLst>
                      <a:outerShdw blurRad="38100" dist="38100" dir="2700000" algn="tl">
                        <a:srgbClr val="000000">
                          <a:alpha val="43137"/>
                        </a:srgbClr>
                      </a:outerShdw>
                    </a:effectLst>
                    <a:latin typeface="A Massir Ballpoint" panose="00000100000000000000" pitchFamily="2" charset="-78"/>
                    <a:cs typeface="Boahmed Alhour" pitchFamily="2" charset="-78"/>
                  </a:rPr>
                  <a:t>المقاعد</a:t>
                </a:r>
              </a:p>
              <a:p>
                <a:pPr algn="ctr" rtl="1"/>
                <a:r>
                  <a:rPr lang="ar-MA" sz="2800" dirty="0">
                    <a:solidFill>
                      <a:schemeClr val="bg1"/>
                    </a:solidFill>
                    <a:effectLst>
                      <a:outerShdw blurRad="38100" dist="38100" dir="2700000" algn="tl">
                        <a:srgbClr val="000000">
                          <a:alpha val="43137"/>
                        </a:srgbClr>
                      </a:outerShdw>
                    </a:effectLst>
                    <a:latin typeface="A Massir Ballpoint" panose="00000100000000000000" pitchFamily="2" charset="-78"/>
                    <a:cs typeface="Boahmed Alhour" pitchFamily="2" charset="-78"/>
                  </a:rPr>
                  <a:t>محدودة</a:t>
                </a:r>
                <a:endParaRPr lang="ar-MA" sz="2000" dirty="0">
                  <a:solidFill>
                    <a:schemeClr val="bg1"/>
                  </a:solidFill>
                  <a:effectLst>
                    <a:outerShdw blurRad="38100" dist="38100" dir="2700000" algn="tl">
                      <a:srgbClr val="000000">
                        <a:alpha val="43137"/>
                      </a:srgbClr>
                    </a:outerShdw>
                  </a:effectLst>
                  <a:latin typeface="A Massir Ballpoint" panose="00000100000000000000" pitchFamily="2" charset="-78"/>
                  <a:cs typeface="Boahmed Alhour" pitchFamily="2" charset="-78"/>
                </a:endParaRPr>
              </a:p>
            </p:txBody>
          </p:sp>
          <p:grpSp>
            <p:nvGrpSpPr>
              <p:cNvPr id="15" name="Graphique 72">
                <a:extLst>
                  <a:ext uri="{FF2B5EF4-FFF2-40B4-BE49-F238E27FC236}">
                    <a16:creationId xmlns:a16="http://schemas.microsoft.com/office/drawing/2014/main" id="{145961DC-4DEA-A4A4-1A97-432DAD9CBF9F}"/>
                  </a:ext>
                </a:extLst>
              </p:cNvPr>
              <p:cNvGrpSpPr/>
              <p:nvPr/>
            </p:nvGrpSpPr>
            <p:grpSpPr>
              <a:xfrm>
                <a:off x="157531" y="285341"/>
                <a:ext cx="2058317" cy="2053595"/>
                <a:chOff x="157531" y="285341"/>
                <a:chExt cx="2058317" cy="2053595"/>
              </a:xfrm>
            </p:grpSpPr>
            <p:sp>
              <p:nvSpPr>
                <p:cNvPr id="17" name="Forme libre : forme 16">
                  <a:extLst>
                    <a:ext uri="{FF2B5EF4-FFF2-40B4-BE49-F238E27FC236}">
                      <a16:creationId xmlns:a16="http://schemas.microsoft.com/office/drawing/2014/main" id="{6B9A1F3B-752A-FBF0-9959-D6455DEF4AC1}"/>
                    </a:ext>
                  </a:extLst>
                </p:cNvPr>
                <p:cNvSpPr/>
                <p:nvPr/>
              </p:nvSpPr>
              <p:spPr>
                <a:xfrm>
                  <a:off x="157531" y="285341"/>
                  <a:ext cx="2058317" cy="2053595"/>
                </a:xfrm>
                <a:custGeom>
                  <a:avLst/>
                  <a:gdLst>
                    <a:gd name="connsiteX0" fmla="*/ 1980901 w 2058317"/>
                    <a:gd name="connsiteY0" fmla="*/ 1385151 h 2053595"/>
                    <a:gd name="connsiteX1" fmla="*/ 2008670 w 2058317"/>
                    <a:gd name="connsiteY1" fmla="*/ 1343789 h 2053595"/>
                    <a:gd name="connsiteX2" fmla="*/ 2009059 w 2058317"/>
                    <a:gd name="connsiteY2" fmla="*/ 1343401 h 2053595"/>
                    <a:gd name="connsiteX3" fmla="*/ 2057217 w 2058317"/>
                    <a:gd name="connsiteY3" fmla="*/ 980854 h 2053595"/>
                    <a:gd name="connsiteX4" fmla="*/ 1070165 w 2058317"/>
                    <a:gd name="connsiteY4" fmla="*/ 792 h 2053595"/>
                    <a:gd name="connsiteX5" fmla="*/ 0 w 2058317"/>
                    <a:gd name="connsiteY5" fmla="*/ 1029206 h 2053595"/>
                    <a:gd name="connsiteX6" fmla="*/ 925301 w 2058317"/>
                    <a:gd name="connsiteY6" fmla="*/ 2052960 h 2053595"/>
                    <a:gd name="connsiteX7" fmla="*/ 1003170 w 2058317"/>
                    <a:gd name="connsiteY7" fmla="*/ 2035289 h 2053595"/>
                    <a:gd name="connsiteX8" fmla="*/ 1980707 w 2058317"/>
                    <a:gd name="connsiteY8" fmla="*/ 1385928 h 2053595"/>
                    <a:gd name="connsiteX9" fmla="*/ 1980901 w 2058317"/>
                    <a:gd name="connsiteY9" fmla="*/ 1385151 h 2053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058317" h="2053595">
                      <a:moveTo>
                        <a:pt x="1980901" y="1385151"/>
                      </a:moveTo>
                      <a:cubicBezTo>
                        <a:pt x="1991388" y="1372140"/>
                        <a:pt x="1997019" y="1356023"/>
                        <a:pt x="2008670" y="1343789"/>
                      </a:cubicBezTo>
                      <a:cubicBezTo>
                        <a:pt x="2008864" y="1343595"/>
                        <a:pt x="2009059" y="1343595"/>
                        <a:pt x="2009059" y="1343401"/>
                      </a:cubicBezTo>
                      <a:cubicBezTo>
                        <a:pt x="2045566" y="1229801"/>
                        <a:pt x="2063043" y="1107852"/>
                        <a:pt x="2057217" y="980854"/>
                      </a:cubicBezTo>
                      <a:cubicBezTo>
                        <a:pt x="2032944" y="450529"/>
                        <a:pt x="1600489" y="21376"/>
                        <a:pt x="1070165" y="792"/>
                      </a:cubicBezTo>
                      <a:cubicBezTo>
                        <a:pt x="483137" y="-21928"/>
                        <a:pt x="0" y="447228"/>
                        <a:pt x="0" y="1029206"/>
                      </a:cubicBezTo>
                      <a:cubicBezTo>
                        <a:pt x="0" y="1562444"/>
                        <a:pt x="405657" y="2000918"/>
                        <a:pt x="925301" y="2052960"/>
                      </a:cubicBezTo>
                      <a:cubicBezTo>
                        <a:pt x="952487" y="2055679"/>
                        <a:pt x="979868" y="2049659"/>
                        <a:pt x="1003170" y="2035289"/>
                      </a:cubicBezTo>
                      <a:cubicBezTo>
                        <a:pt x="1171142" y="1931593"/>
                        <a:pt x="1853709" y="1481273"/>
                        <a:pt x="1980707" y="1385928"/>
                      </a:cubicBezTo>
                      <a:cubicBezTo>
                        <a:pt x="1980707" y="1385733"/>
                        <a:pt x="1980707" y="1385345"/>
                        <a:pt x="1980901" y="1385151"/>
                      </a:cubicBezTo>
                      <a:close/>
                    </a:path>
                  </a:pathLst>
                </a:custGeom>
                <a:gradFill>
                  <a:gsLst>
                    <a:gs pos="50000">
                      <a:srgbClr val="38A4B4"/>
                    </a:gs>
                    <a:gs pos="0">
                      <a:srgbClr val="70B1B6"/>
                    </a:gs>
                    <a:gs pos="100000">
                      <a:srgbClr val="0097B2"/>
                    </a:gs>
                  </a:gsLst>
                  <a:lin ang="5400000" scaled="1"/>
                </a:gradFill>
                <a:ln w="13658" cap="flat">
                  <a:noFill/>
                  <a:prstDash val="solid"/>
                  <a:miter/>
                </a:ln>
              </p:spPr>
              <p:txBody>
                <a:bodyPr rtlCol="0" anchor="ctr"/>
                <a:lstStyle/>
                <a:p>
                  <a:endParaRPr lang="fr-FR" dirty="0">
                    <a:effectLst>
                      <a:outerShdw blurRad="38100" dist="38100" dir="2700000" algn="tl">
                        <a:srgbClr val="000000">
                          <a:alpha val="43137"/>
                        </a:srgbClr>
                      </a:outerShdw>
                    </a:effectLst>
                  </a:endParaRPr>
                </a:p>
              </p:txBody>
            </p:sp>
            <p:sp>
              <p:nvSpPr>
                <p:cNvPr id="18" name="Forme libre : forme 17">
                  <a:extLst>
                    <a:ext uri="{FF2B5EF4-FFF2-40B4-BE49-F238E27FC236}">
                      <a16:creationId xmlns:a16="http://schemas.microsoft.com/office/drawing/2014/main" id="{C9C25DFD-A469-9CBE-3554-A9EE095CEEAE}"/>
                    </a:ext>
                  </a:extLst>
                </p:cNvPr>
                <p:cNvSpPr/>
                <p:nvPr/>
              </p:nvSpPr>
              <p:spPr>
                <a:xfrm>
                  <a:off x="930202" y="1608353"/>
                  <a:ext cx="1239495" cy="722809"/>
                </a:xfrm>
                <a:custGeom>
                  <a:avLst/>
                  <a:gdLst>
                    <a:gd name="connsiteX0" fmla="*/ 1239496 w 1239495"/>
                    <a:gd name="connsiteY0" fmla="*/ 0 h 722809"/>
                    <a:gd name="connsiteX1" fmla="*/ 1149587 w 1239495"/>
                    <a:gd name="connsiteY1" fmla="*/ 36313 h 722809"/>
                    <a:gd name="connsiteX2" fmla="*/ 1039871 w 1239495"/>
                    <a:gd name="connsiteY2" fmla="*/ 41168 h 722809"/>
                    <a:gd name="connsiteX3" fmla="*/ 822382 w 1239495"/>
                    <a:gd name="connsiteY3" fmla="*/ 88549 h 722809"/>
                    <a:gd name="connsiteX4" fmla="*/ 624894 w 1239495"/>
                    <a:gd name="connsiteY4" fmla="*/ 179235 h 722809"/>
                    <a:gd name="connsiteX5" fmla="*/ 452456 w 1239495"/>
                    <a:gd name="connsiteY5" fmla="*/ 307786 h 722809"/>
                    <a:gd name="connsiteX6" fmla="*/ 310505 w 1239495"/>
                    <a:gd name="connsiteY6" fmla="*/ 468961 h 722809"/>
                    <a:gd name="connsiteX7" fmla="*/ 218849 w 1239495"/>
                    <a:gd name="connsiteY7" fmla="*/ 625671 h 722809"/>
                    <a:gd name="connsiteX8" fmla="*/ 166612 w 1239495"/>
                    <a:gd name="connsiteY8" fmla="*/ 677130 h 722809"/>
                    <a:gd name="connsiteX9" fmla="*/ 0 w 1239495"/>
                    <a:gd name="connsiteY9" fmla="*/ 692471 h 722809"/>
                    <a:gd name="connsiteX10" fmla="*/ 179429 w 1239495"/>
                    <a:gd name="connsiteY10" fmla="*/ 721599 h 722809"/>
                    <a:gd name="connsiteX11" fmla="*/ 788982 w 1239495"/>
                    <a:gd name="connsiteY11" fmla="*/ 407598 h 722809"/>
                    <a:gd name="connsiteX12" fmla="*/ 1166093 w 1239495"/>
                    <a:gd name="connsiteY12" fmla="*/ 99424 h 722809"/>
                    <a:gd name="connsiteX13" fmla="*/ 1199687 w 1239495"/>
                    <a:gd name="connsiteY13" fmla="*/ 66218 h 722809"/>
                    <a:gd name="connsiteX14" fmla="*/ 1239496 w 1239495"/>
                    <a:gd name="connsiteY14" fmla="*/ 0 h 7228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39495" h="722809">
                      <a:moveTo>
                        <a:pt x="1239496" y="0"/>
                      </a:moveTo>
                      <a:cubicBezTo>
                        <a:pt x="1220077" y="32818"/>
                        <a:pt x="1182016" y="36895"/>
                        <a:pt x="1149587" y="36313"/>
                      </a:cubicBezTo>
                      <a:cubicBezTo>
                        <a:pt x="1112886" y="35730"/>
                        <a:pt x="1076379" y="37284"/>
                        <a:pt x="1039871" y="41168"/>
                      </a:cubicBezTo>
                      <a:cubicBezTo>
                        <a:pt x="965886" y="48935"/>
                        <a:pt x="892872" y="64858"/>
                        <a:pt x="822382" y="88549"/>
                      </a:cubicBezTo>
                      <a:cubicBezTo>
                        <a:pt x="753640" y="111658"/>
                        <a:pt x="687228" y="142145"/>
                        <a:pt x="624894" y="179235"/>
                      </a:cubicBezTo>
                      <a:cubicBezTo>
                        <a:pt x="563142" y="215936"/>
                        <a:pt x="505274" y="259045"/>
                        <a:pt x="452456" y="307786"/>
                      </a:cubicBezTo>
                      <a:cubicBezTo>
                        <a:pt x="399831" y="356333"/>
                        <a:pt x="352061" y="410511"/>
                        <a:pt x="310505" y="468961"/>
                      </a:cubicBezTo>
                      <a:cubicBezTo>
                        <a:pt x="275357" y="518285"/>
                        <a:pt x="244676" y="570910"/>
                        <a:pt x="218849" y="625671"/>
                      </a:cubicBezTo>
                      <a:cubicBezTo>
                        <a:pt x="210693" y="642759"/>
                        <a:pt x="186031" y="665867"/>
                        <a:pt x="166612" y="677130"/>
                      </a:cubicBezTo>
                      <a:cubicBezTo>
                        <a:pt x="84471" y="724900"/>
                        <a:pt x="41168" y="698879"/>
                        <a:pt x="0" y="692471"/>
                      </a:cubicBezTo>
                      <a:cubicBezTo>
                        <a:pt x="108745" y="731891"/>
                        <a:pt x="179429" y="721599"/>
                        <a:pt x="179429" y="721599"/>
                      </a:cubicBezTo>
                      <a:cubicBezTo>
                        <a:pt x="285649" y="714996"/>
                        <a:pt x="563531" y="561200"/>
                        <a:pt x="788982" y="407598"/>
                      </a:cubicBezTo>
                      <a:cubicBezTo>
                        <a:pt x="940642" y="304291"/>
                        <a:pt x="1065310" y="197488"/>
                        <a:pt x="1166093" y="99424"/>
                      </a:cubicBezTo>
                      <a:cubicBezTo>
                        <a:pt x="1179686" y="87384"/>
                        <a:pt x="1190560" y="76315"/>
                        <a:pt x="1199687" y="66218"/>
                      </a:cubicBezTo>
                      <a:cubicBezTo>
                        <a:pt x="1225708" y="37672"/>
                        <a:pt x="1239496" y="0"/>
                        <a:pt x="1239496" y="0"/>
                      </a:cubicBezTo>
                      <a:close/>
                    </a:path>
                  </a:pathLst>
                </a:custGeom>
                <a:gradFill>
                  <a:gsLst>
                    <a:gs pos="0">
                      <a:srgbClr val="005664"/>
                    </a:gs>
                    <a:gs pos="99350">
                      <a:srgbClr val="0097B2"/>
                    </a:gs>
                  </a:gsLst>
                  <a:lin ang="14501957" scaled="1"/>
                </a:gradFill>
                <a:ln w="13658" cap="flat">
                  <a:noFill/>
                  <a:prstDash val="solid"/>
                  <a:miter/>
                </a:ln>
              </p:spPr>
              <p:txBody>
                <a:bodyPr rtlCol="0" anchor="ctr"/>
                <a:lstStyle/>
                <a:p>
                  <a:endParaRPr lang="fr-FR" dirty="0">
                    <a:effectLst>
                      <a:outerShdw blurRad="38100" dist="38100" dir="2700000" algn="tl">
                        <a:srgbClr val="000000">
                          <a:alpha val="43137"/>
                        </a:srgbClr>
                      </a:outerShdw>
                    </a:effectLst>
                  </a:endParaRPr>
                </a:p>
              </p:txBody>
            </p:sp>
          </p:grpSp>
        </p:grpSp>
        <p:sp>
          <p:nvSpPr>
            <p:cNvPr id="10" name="ZoneTexte 9">
              <a:extLst>
                <a:ext uri="{FF2B5EF4-FFF2-40B4-BE49-F238E27FC236}">
                  <a16:creationId xmlns:a16="http://schemas.microsoft.com/office/drawing/2014/main" id="{2383804D-9AAC-685D-D1B3-CAD3D653628C}"/>
                </a:ext>
              </a:extLst>
            </p:cNvPr>
            <p:cNvSpPr txBox="1"/>
            <p:nvPr/>
          </p:nvSpPr>
          <p:spPr>
            <a:xfrm>
              <a:off x="7058682" y="2017904"/>
              <a:ext cx="1632647" cy="430907"/>
            </a:xfrm>
            <a:prstGeom prst="rect">
              <a:avLst/>
            </a:prstGeom>
            <a:noFill/>
          </p:spPr>
          <p:txBody>
            <a:bodyPr wrap="square" rtlCol="0">
              <a:spAutoFit/>
            </a:bodyP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Niveau </a:t>
              </a:r>
              <a:endParaRPr lang="ar-MA" sz="40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endParaRPr>
            </a:p>
          </p:txBody>
        </p:sp>
        <p:sp>
          <p:nvSpPr>
            <p:cNvPr id="11" name="ZoneTexte 10">
              <a:extLst>
                <a:ext uri="{FF2B5EF4-FFF2-40B4-BE49-F238E27FC236}">
                  <a16:creationId xmlns:a16="http://schemas.microsoft.com/office/drawing/2014/main" id="{75902161-2900-3E74-B476-65B1CF4CC5CE}"/>
                </a:ext>
              </a:extLst>
            </p:cNvPr>
            <p:cNvSpPr txBox="1"/>
            <p:nvPr/>
          </p:nvSpPr>
          <p:spPr>
            <a:xfrm>
              <a:off x="7177562" y="2300370"/>
              <a:ext cx="1359797" cy="615581"/>
            </a:xfrm>
            <a:prstGeom prst="rect">
              <a:avLst/>
            </a:prstGeom>
            <a:noFill/>
          </p:spPr>
          <p:txBody>
            <a:bodyPr wrap="square" rtlCol="0">
              <a:spAutoFit/>
            </a:bodyPr>
            <a:lstStyle/>
            <a:p>
              <a:pPr algn="ctr"/>
              <a:r>
                <a:rPr lang="fr-FR" sz="54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4</a:t>
              </a:r>
              <a:endParaRPr lang="ar-MA" sz="54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endParaRPr>
            </a:p>
          </p:txBody>
        </p:sp>
      </p:grpSp>
      <p:grpSp>
        <p:nvGrpSpPr>
          <p:cNvPr id="19" name="Groupe 18">
            <a:extLst>
              <a:ext uri="{FF2B5EF4-FFF2-40B4-BE49-F238E27FC236}">
                <a16:creationId xmlns:a16="http://schemas.microsoft.com/office/drawing/2014/main" id="{C08151E5-9591-CD10-0BCF-6A8418BE9A48}"/>
              </a:ext>
            </a:extLst>
          </p:cNvPr>
          <p:cNvGrpSpPr/>
          <p:nvPr/>
        </p:nvGrpSpPr>
        <p:grpSpPr>
          <a:xfrm flipH="1">
            <a:off x="618301" y="3674844"/>
            <a:ext cx="13445780" cy="4048839"/>
            <a:chOff x="1735047" y="3428004"/>
            <a:chExt cx="13445780" cy="4048839"/>
          </a:xfrm>
        </p:grpSpPr>
        <p:sp>
          <p:nvSpPr>
            <p:cNvPr id="20" name="ZoneTexte 19">
              <a:extLst>
                <a:ext uri="{FF2B5EF4-FFF2-40B4-BE49-F238E27FC236}">
                  <a16:creationId xmlns:a16="http://schemas.microsoft.com/office/drawing/2014/main" id="{3EEEA4ED-59E6-9DA8-C67B-A58411BD95C2}"/>
                </a:ext>
              </a:extLst>
            </p:cNvPr>
            <p:cNvSpPr txBox="1"/>
            <p:nvPr/>
          </p:nvSpPr>
          <p:spPr>
            <a:xfrm>
              <a:off x="1735047" y="3428004"/>
              <a:ext cx="13445780" cy="1938992"/>
            </a:xfrm>
            <a:prstGeom prst="rect">
              <a:avLst/>
            </a:prstGeom>
            <a:noFill/>
          </p:spPr>
          <p:txBody>
            <a:bodyPr wrap="square" rtlCol="0">
              <a:spAutoFit/>
            </a:bodyPr>
            <a:lstStyle/>
            <a:p>
              <a:pPr algn="ctr"/>
              <a:r>
                <a:rPr lang="fr-FR" sz="6000" b="1" dirty="0">
                  <a:solidFill>
                    <a:srgbClr val="215968"/>
                  </a:solidFill>
                  <a:latin typeface="Microsoft Uighur" panose="02000000000000000000" pitchFamily="2" charset="-78"/>
                  <a:cs typeface="Microsoft Uighur" panose="02000000000000000000" pitchFamily="2" charset="-78"/>
                </a:rPr>
                <a:t>Programme de remédiation  intensive </a:t>
              </a:r>
            </a:p>
            <a:p>
              <a:pPr algn="ctr"/>
              <a:r>
                <a:rPr lang="fr-FR" sz="6000" b="1" dirty="0">
                  <a:solidFill>
                    <a:srgbClr val="215968"/>
                  </a:solidFill>
                  <a:latin typeface="Microsoft Uighur" panose="02000000000000000000" pitchFamily="2" charset="-78"/>
                  <a:cs typeface="Microsoft Uighur" panose="02000000000000000000" pitchFamily="2" charset="-78"/>
                </a:rPr>
                <a:t>- Français -</a:t>
              </a:r>
            </a:p>
          </p:txBody>
        </p:sp>
        <p:grpSp>
          <p:nvGrpSpPr>
            <p:cNvPr id="22" name="Groupe 21">
              <a:extLst>
                <a:ext uri="{FF2B5EF4-FFF2-40B4-BE49-F238E27FC236}">
                  <a16:creationId xmlns:a16="http://schemas.microsoft.com/office/drawing/2014/main" id="{970D0184-F513-292F-1EFD-1C8C4A36C3F3}"/>
                </a:ext>
              </a:extLst>
            </p:cNvPr>
            <p:cNvGrpSpPr/>
            <p:nvPr/>
          </p:nvGrpSpPr>
          <p:grpSpPr>
            <a:xfrm>
              <a:off x="5714583" y="5268994"/>
              <a:ext cx="5167181" cy="2207849"/>
              <a:chOff x="6114983" y="4777723"/>
              <a:chExt cx="5167181" cy="2207849"/>
            </a:xfrm>
          </p:grpSpPr>
          <p:grpSp>
            <p:nvGrpSpPr>
              <p:cNvPr id="23" name="Groupe 22">
                <a:extLst>
                  <a:ext uri="{FF2B5EF4-FFF2-40B4-BE49-F238E27FC236}">
                    <a16:creationId xmlns:a16="http://schemas.microsoft.com/office/drawing/2014/main" id="{C74E3043-FD94-1D52-E70A-88E0F2DBC585}"/>
                  </a:ext>
                </a:extLst>
              </p:cNvPr>
              <p:cNvGrpSpPr/>
              <p:nvPr/>
            </p:nvGrpSpPr>
            <p:grpSpPr>
              <a:xfrm>
                <a:off x="6114983" y="4777723"/>
                <a:ext cx="3982166" cy="2207849"/>
                <a:chOff x="4076430" y="3703910"/>
                <a:chExt cx="2654897" cy="1471965"/>
              </a:xfrm>
            </p:grpSpPr>
            <p:grpSp>
              <p:nvGrpSpPr>
                <p:cNvPr id="26" name="Groupe 25">
                  <a:extLst>
                    <a:ext uri="{FF2B5EF4-FFF2-40B4-BE49-F238E27FC236}">
                      <a16:creationId xmlns:a16="http://schemas.microsoft.com/office/drawing/2014/main" id="{C232970A-B1CC-06CD-191F-0B8D058A2426}"/>
                    </a:ext>
                  </a:extLst>
                </p:cNvPr>
                <p:cNvGrpSpPr/>
                <p:nvPr/>
              </p:nvGrpSpPr>
              <p:grpSpPr>
                <a:xfrm flipH="1">
                  <a:off x="4076430" y="3703910"/>
                  <a:ext cx="2654897" cy="1471965"/>
                  <a:chOff x="1305583" y="3824997"/>
                  <a:chExt cx="2933140" cy="1471965"/>
                </a:xfrm>
              </p:grpSpPr>
              <p:sp>
                <p:nvSpPr>
                  <p:cNvPr id="29" name="Forme libre : forme 28">
                    <a:extLst>
                      <a:ext uri="{FF2B5EF4-FFF2-40B4-BE49-F238E27FC236}">
                        <a16:creationId xmlns:a16="http://schemas.microsoft.com/office/drawing/2014/main" id="{D6989228-685F-AB81-75FB-2B6922E0FD1C}"/>
                      </a:ext>
                    </a:extLst>
                  </p:cNvPr>
                  <p:cNvSpPr/>
                  <p:nvPr/>
                </p:nvSpPr>
                <p:spPr>
                  <a:xfrm rot="21338648" flipV="1">
                    <a:off x="1492708" y="4416347"/>
                    <a:ext cx="2746015" cy="880615"/>
                  </a:xfrm>
                  <a:custGeom>
                    <a:avLst/>
                    <a:gdLst>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6902"/>
                      <a:gd name="connsiteX1" fmla="*/ 2706255 w 2969491"/>
                      <a:gd name="connsiteY1" fmla="*/ 0 h 656902"/>
                      <a:gd name="connsiteX2" fmla="*/ 2890982 w 2969491"/>
                      <a:gd name="connsiteY2" fmla="*/ 78509 h 656902"/>
                      <a:gd name="connsiteX3" fmla="*/ 2969491 w 2969491"/>
                      <a:gd name="connsiteY3" fmla="*/ 258618 h 656902"/>
                      <a:gd name="connsiteX4" fmla="*/ 2872509 w 2969491"/>
                      <a:gd name="connsiteY4" fmla="*/ 378691 h 656902"/>
                      <a:gd name="connsiteX5" fmla="*/ 170873 w 2969491"/>
                      <a:gd name="connsiteY5" fmla="*/ 651164 h 656902"/>
                      <a:gd name="connsiteX6" fmla="*/ 9236 w 2969491"/>
                      <a:gd name="connsiteY6" fmla="*/ 531091 h 656902"/>
                      <a:gd name="connsiteX7" fmla="*/ 0 w 2969491"/>
                      <a:gd name="connsiteY7" fmla="*/ 207818 h 656902"/>
                      <a:gd name="connsiteX8" fmla="*/ 138545 w 2969491"/>
                      <a:gd name="connsiteY8" fmla="*/ 124691 h 656902"/>
                      <a:gd name="connsiteX0" fmla="*/ 138545 w 2969491"/>
                      <a:gd name="connsiteY0" fmla="*/ 124890 h 657101"/>
                      <a:gd name="connsiteX1" fmla="*/ 2706255 w 2969491"/>
                      <a:gd name="connsiteY1" fmla="*/ 199 h 657101"/>
                      <a:gd name="connsiteX2" fmla="*/ 2890982 w 2969491"/>
                      <a:gd name="connsiteY2" fmla="*/ 78708 h 657101"/>
                      <a:gd name="connsiteX3" fmla="*/ 2969491 w 2969491"/>
                      <a:gd name="connsiteY3" fmla="*/ 258817 h 657101"/>
                      <a:gd name="connsiteX4" fmla="*/ 2872509 w 2969491"/>
                      <a:gd name="connsiteY4" fmla="*/ 378890 h 657101"/>
                      <a:gd name="connsiteX5" fmla="*/ 170873 w 2969491"/>
                      <a:gd name="connsiteY5" fmla="*/ 651363 h 657101"/>
                      <a:gd name="connsiteX6" fmla="*/ 9236 w 2969491"/>
                      <a:gd name="connsiteY6" fmla="*/ 531290 h 657101"/>
                      <a:gd name="connsiteX7" fmla="*/ 0 w 2969491"/>
                      <a:gd name="connsiteY7" fmla="*/ 208017 h 657101"/>
                      <a:gd name="connsiteX8" fmla="*/ 138545 w 2969491"/>
                      <a:gd name="connsiteY8" fmla="*/ 124890 h 657101"/>
                      <a:gd name="connsiteX0" fmla="*/ 138545 w 2969491"/>
                      <a:gd name="connsiteY0" fmla="*/ 125008 h 657219"/>
                      <a:gd name="connsiteX1" fmla="*/ 2706255 w 2969491"/>
                      <a:gd name="connsiteY1" fmla="*/ 317 h 657219"/>
                      <a:gd name="connsiteX2" fmla="*/ 2890982 w 2969491"/>
                      <a:gd name="connsiteY2" fmla="*/ 78826 h 657219"/>
                      <a:gd name="connsiteX3" fmla="*/ 2969491 w 2969491"/>
                      <a:gd name="connsiteY3" fmla="*/ 258935 h 657219"/>
                      <a:gd name="connsiteX4" fmla="*/ 2872509 w 2969491"/>
                      <a:gd name="connsiteY4" fmla="*/ 379008 h 657219"/>
                      <a:gd name="connsiteX5" fmla="*/ 170873 w 2969491"/>
                      <a:gd name="connsiteY5" fmla="*/ 651481 h 657219"/>
                      <a:gd name="connsiteX6" fmla="*/ 9236 w 2969491"/>
                      <a:gd name="connsiteY6" fmla="*/ 531408 h 657219"/>
                      <a:gd name="connsiteX7" fmla="*/ 0 w 2969491"/>
                      <a:gd name="connsiteY7" fmla="*/ 208135 h 657219"/>
                      <a:gd name="connsiteX8" fmla="*/ 138545 w 2969491"/>
                      <a:gd name="connsiteY8" fmla="*/ 125008 h 657219"/>
                      <a:gd name="connsiteX0" fmla="*/ 138545 w 2972005"/>
                      <a:gd name="connsiteY0" fmla="*/ 125008 h 657219"/>
                      <a:gd name="connsiteX1" fmla="*/ 2706255 w 2972005"/>
                      <a:gd name="connsiteY1" fmla="*/ 317 h 657219"/>
                      <a:gd name="connsiteX2" fmla="*/ 2890982 w 2972005"/>
                      <a:gd name="connsiteY2" fmla="*/ 78826 h 657219"/>
                      <a:gd name="connsiteX3" fmla="*/ 2969491 w 2972005"/>
                      <a:gd name="connsiteY3" fmla="*/ 258935 h 657219"/>
                      <a:gd name="connsiteX4" fmla="*/ 2872509 w 2972005"/>
                      <a:gd name="connsiteY4" fmla="*/ 379008 h 657219"/>
                      <a:gd name="connsiteX5" fmla="*/ 170873 w 2972005"/>
                      <a:gd name="connsiteY5" fmla="*/ 651481 h 657219"/>
                      <a:gd name="connsiteX6" fmla="*/ 9236 w 2972005"/>
                      <a:gd name="connsiteY6" fmla="*/ 531408 h 657219"/>
                      <a:gd name="connsiteX7" fmla="*/ 0 w 2972005"/>
                      <a:gd name="connsiteY7" fmla="*/ 208135 h 657219"/>
                      <a:gd name="connsiteX8" fmla="*/ 138545 w 2972005"/>
                      <a:gd name="connsiteY8" fmla="*/ 125008 h 657219"/>
                      <a:gd name="connsiteX0" fmla="*/ 138545 w 2973912"/>
                      <a:gd name="connsiteY0" fmla="*/ 125008 h 657219"/>
                      <a:gd name="connsiteX1" fmla="*/ 2706255 w 2973912"/>
                      <a:gd name="connsiteY1" fmla="*/ 317 h 657219"/>
                      <a:gd name="connsiteX2" fmla="*/ 2890982 w 2973912"/>
                      <a:gd name="connsiteY2" fmla="*/ 78826 h 657219"/>
                      <a:gd name="connsiteX3" fmla="*/ 2969491 w 2973912"/>
                      <a:gd name="connsiteY3" fmla="*/ 258935 h 657219"/>
                      <a:gd name="connsiteX4" fmla="*/ 2872509 w 2973912"/>
                      <a:gd name="connsiteY4" fmla="*/ 379008 h 657219"/>
                      <a:gd name="connsiteX5" fmla="*/ 170873 w 2973912"/>
                      <a:gd name="connsiteY5" fmla="*/ 651481 h 657219"/>
                      <a:gd name="connsiteX6" fmla="*/ 9236 w 2973912"/>
                      <a:gd name="connsiteY6" fmla="*/ 531408 h 657219"/>
                      <a:gd name="connsiteX7" fmla="*/ 0 w 2973912"/>
                      <a:gd name="connsiteY7" fmla="*/ 208135 h 657219"/>
                      <a:gd name="connsiteX8" fmla="*/ 138545 w 2973912"/>
                      <a:gd name="connsiteY8" fmla="*/ 125008 h 657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73912" h="657219">
                        <a:moveTo>
                          <a:pt x="138545" y="125008"/>
                        </a:moveTo>
                        <a:lnTo>
                          <a:pt x="2706255" y="317"/>
                        </a:lnTo>
                        <a:cubicBezTo>
                          <a:pt x="2828121" y="-3658"/>
                          <a:pt x="2867087" y="30047"/>
                          <a:pt x="2890982" y="78826"/>
                        </a:cubicBezTo>
                        <a:lnTo>
                          <a:pt x="2969491" y="258935"/>
                        </a:lnTo>
                        <a:cubicBezTo>
                          <a:pt x="2987406" y="336640"/>
                          <a:pt x="2950053" y="379178"/>
                          <a:pt x="2872509" y="379008"/>
                        </a:cubicBezTo>
                        <a:lnTo>
                          <a:pt x="170873" y="651481"/>
                        </a:lnTo>
                        <a:cubicBezTo>
                          <a:pt x="101922" y="666723"/>
                          <a:pt x="5337" y="659356"/>
                          <a:pt x="9236" y="531408"/>
                        </a:cubicBezTo>
                        <a:lnTo>
                          <a:pt x="0" y="208135"/>
                        </a:lnTo>
                        <a:cubicBezTo>
                          <a:pt x="26085" y="152793"/>
                          <a:pt x="37097" y="137645"/>
                          <a:pt x="138545" y="125008"/>
                        </a:cubicBezTo>
                        <a:close/>
                      </a:path>
                    </a:pathLst>
                  </a:custGeom>
                  <a:solidFill>
                    <a:srgbClr val="70B1B6"/>
                  </a:solidFill>
                  <a:ln w="1365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fr-FR" dirty="0">
                      <a:effectLst>
                        <a:outerShdw blurRad="38100" dist="38100" dir="2700000" algn="tl">
                          <a:srgbClr val="000000">
                            <a:alpha val="43137"/>
                          </a:srgbClr>
                        </a:outerShdw>
                      </a:effectLst>
                    </a:endParaRPr>
                  </a:p>
                </p:txBody>
              </p:sp>
              <p:sp>
                <p:nvSpPr>
                  <p:cNvPr id="30" name="Forme libre : forme 29">
                    <a:extLst>
                      <a:ext uri="{FF2B5EF4-FFF2-40B4-BE49-F238E27FC236}">
                        <a16:creationId xmlns:a16="http://schemas.microsoft.com/office/drawing/2014/main" id="{F922522A-8807-2F2C-C73C-ABAE2F66C046}"/>
                      </a:ext>
                    </a:extLst>
                  </p:cNvPr>
                  <p:cNvSpPr/>
                  <p:nvPr/>
                </p:nvSpPr>
                <p:spPr>
                  <a:xfrm rot="261352" flipH="1" flipV="1">
                    <a:off x="1305583" y="3824997"/>
                    <a:ext cx="2707398" cy="880615"/>
                  </a:xfrm>
                  <a:custGeom>
                    <a:avLst/>
                    <a:gdLst>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6902"/>
                      <a:gd name="connsiteX1" fmla="*/ 2706255 w 2969491"/>
                      <a:gd name="connsiteY1" fmla="*/ 0 h 656902"/>
                      <a:gd name="connsiteX2" fmla="*/ 2890982 w 2969491"/>
                      <a:gd name="connsiteY2" fmla="*/ 78509 h 656902"/>
                      <a:gd name="connsiteX3" fmla="*/ 2969491 w 2969491"/>
                      <a:gd name="connsiteY3" fmla="*/ 258618 h 656902"/>
                      <a:gd name="connsiteX4" fmla="*/ 2872509 w 2969491"/>
                      <a:gd name="connsiteY4" fmla="*/ 378691 h 656902"/>
                      <a:gd name="connsiteX5" fmla="*/ 170873 w 2969491"/>
                      <a:gd name="connsiteY5" fmla="*/ 651164 h 656902"/>
                      <a:gd name="connsiteX6" fmla="*/ 9236 w 2969491"/>
                      <a:gd name="connsiteY6" fmla="*/ 531091 h 656902"/>
                      <a:gd name="connsiteX7" fmla="*/ 0 w 2969491"/>
                      <a:gd name="connsiteY7" fmla="*/ 207818 h 656902"/>
                      <a:gd name="connsiteX8" fmla="*/ 138545 w 2969491"/>
                      <a:gd name="connsiteY8" fmla="*/ 124691 h 656902"/>
                      <a:gd name="connsiteX0" fmla="*/ 138545 w 2969491"/>
                      <a:gd name="connsiteY0" fmla="*/ 124890 h 657101"/>
                      <a:gd name="connsiteX1" fmla="*/ 2706255 w 2969491"/>
                      <a:gd name="connsiteY1" fmla="*/ 199 h 657101"/>
                      <a:gd name="connsiteX2" fmla="*/ 2890982 w 2969491"/>
                      <a:gd name="connsiteY2" fmla="*/ 78708 h 657101"/>
                      <a:gd name="connsiteX3" fmla="*/ 2969491 w 2969491"/>
                      <a:gd name="connsiteY3" fmla="*/ 258817 h 657101"/>
                      <a:gd name="connsiteX4" fmla="*/ 2872509 w 2969491"/>
                      <a:gd name="connsiteY4" fmla="*/ 378890 h 657101"/>
                      <a:gd name="connsiteX5" fmla="*/ 170873 w 2969491"/>
                      <a:gd name="connsiteY5" fmla="*/ 651363 h 657101"/>
                      <a:gd name="connsiteX6" fmla="*/ 9236 w 2969491"/>
                      <a:gd name="connsiteY6" fmla="*/ 531290 h 657101"/>
                      <a:gd name="connsiteX7" fmla="*/ 0 w 2969491"/>
                      <a:gd name="connsiteY7" fmla="*/ 208017 h 657101"/>
                      <a:gd name="connsiteX8" fmla="*/ 138545 w 2969491"/>
                      <a:gd name="connsiteY8" fmla="*/ 124890 h 657101"/>
                      <a:gd name="connsiteX0" fmla="*/ 138545 w 2969491"/>
                      <a:gd name="connsiteY0" fmla="*/ 125008 h 657219"/>
                      <a:gd name="connsiteX1" fmla="*/ 2706255 w 2969491"/>
                      <a:gd name="connsiteY1" fmla="*/ 317 h 657219"/>
                      <a:gd name="connsiteX2" fmla="*/ 2890982 w 2969491"/>
                      <a:gd name="connsiteY2" fmla="*/ 78826 h 657219"/>
                      <a:gd name="connsiteX3" fmla="*/ 2969491 w 2969491"/>
                      <a:gd name="connsiteY3" fmla="*/ 258935 h 657219"/>
                      <a:gd name="connsiteX4" fmla="*/ 2872509 w 2969491"/>
                      <a:gd name="connsiteY4" fmla="*/ 379008 h 657219"/>
                      <a:gd name="connsiteX5" fmla="*/ 170873 w 2969491"/>
                      <a:gd name="connsiteY5" fmla="*/ 651481 h 657219"/>
                      <a:gd name="connsiteX6" fmla="*/ 9236 w 2969491"/>
                      <a:gd name="connsiteY6" fmla="*/ 531408 h 657219"/>
                      <a:gd name="connsiteX7" fmla="*/ 0 w 2969491"/>
                      <a:gd name="connsiteY7" fmla="*/ 208135 h 657219"/>
                      <a:gd name="connsiteX8" fmla="*/ 138545 w 2969491"/>
                      <a:gd name="connsiteY8" fmla="*/ 125008 h 657219"/>
                      <a:gd name="connsiteX0" fmla="*/ 138545 w 2972005"/>
                      <a:gd name="connsiteY0" fmla="*/ 125008 h 657219"/>
                      <a:gd name="connsiteX1" fmla="*/ 2706255 w 2972005"/>
                      <a:gd name="connsiteY1" fmla="*/ 317 h 657219"/>
                      <a:gd name="connsiteX2" fmla="*/ 2890982 w 2972005"/>
                      <a:gd name="connsiteY2" fmla="*/ 78826 h 657219"/>
                      <a:gd name="connsiteX3" fmla="*/ 2969491 w 2972005"/>
                      <a:gd name="connsiteY3" fmla="*/ 258935 h 657219"/>
                      <a:gd name="connsiteX4" fmla="*/ 2872509 w 2972005"/>
                      <a:gd name="connsiteY4" fmla="*/ 379008 h 657219"/>
                      <a:gd name="connsiteX5" fmla="*/ 170873 w 2972005"/>
                      <a:gd name="connsiteY5" fmla="*/ 651481 h 657219"/>
                      <a:gd name="connsiteX6" fmla="*/ 9236 w 2972005"/>
                      <a:gd name="connsiteY6" fmla="*/ 531408 h 657219"/>
                      <a:gd name="connsiteX7" fmla="*/ 0 w 2972005"/>
                      <a:gd name="connsiteY7" fmla="*/ 208135 h 657219"/>
                      <a:gd name="connsiteX8" fmla="*/ 138545 w 2972005"/>
                      <a:gd name="connsiteY8" fmla="*/ 125008 h 657219"/>
                      <a:gd name="connsiteX0" fmla="*/ 138545 w 2973912"/>
                      <a:gd name="connsiteY0" fmla="*/ 125008 h 657219"/>
                      <a:gd name="connsiteX1" fmla="*/ 2706255 w 2973912"/>
                      <a:gd name="connsiteY1" fmla="*/ 317 h 657219"/>
                      <a:gd name="connsiteX2" fmla="*/ 2890982 w 2973912"/>
                      <a:gd name="connsiteY2" fmla="*/ 78826 h 657219"/>
                      <a:gd name="connsiteX3" fmla="*/ 2969491 w 2973912"/>
                      <a:gd name="connsiteY3" fmla="*/ 258935 h 657219"/>
                      <a:gd name="connsiteX4" fmla="*/ 2872509 w 2973912"/>
                      <a:gd name="connsiteY4" fmla="*/ 379008 h 657219"/>
                      <a:gd name="connsiteX5" fmla="*/ 170873 w 2973912"/>
                      <a:gd name="connsiteY5" fmla="*/ 651481 h 657219"/>
                      <a:gd name="connsiteX6" fmla="*/ 9236 w 2973912"/>
                      <a:gd name="connsiteY6" fmla="*/ 531408 h 657219"/>
                      <a:gd name="connsiteX7" fmla="*/ 0 w 2973912"/>
                      <a:gd name="connsiteY7" fmla="*/ 208135 h 657219"/>
                      <a:gd name="connsiteX8" fmla="*/ 138545 w 2973912"/>
                      <a:gd name="connsiteY8" fmla="*/ 125008 h 657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73912" h="657219">
                        <a:moveTo>
                          <a:pt x="138545" y="125008"/>
                        </a:moveTo>
                        <a:lnTo>
                          <a:pt x="2706255" y="317"/>
                        </a:lnTo>
                        <a:cubicBezTo>
                          <a:pt x="2828121" y="-3658"/>
                          <a:pt x="2867087" y="30047"/>
                          <a:pt x="2890982" y="78826"/>
                        </a:cubicBezTo>
                        <a:lnTo>
                          <a:pt x="2969491" y="258935"/>
                        </a:lnTo>
                        <a:cubicBezTo>
                          <a:pt x="2987406" y="336640"/>
                          <a:pt x="2950053" y="379178"/>
                          <a:pt x="2872509" y="379008"/>
                        </a:cubicBezTo>
                        <a:lnTo>
                          <a:pt x="170873" y="651481"/>
                        </a:lnTo>
                        <a:cubicBezTo>
                          <a:pt x="101922" y="666723"/>
                          <a:pt x="5337" y="659356"/>
                          <a:pt x="9236" y="531408"/>
                        </a:cubicBezTo>
                        <a:lnTo>
                          <a:pt x="0" y="208135"/>
                        </a:lnTo>
                        <a:cubicBezTo>
                          <a:pt x="26085" y="152793"/>
                          <a:pt x="37097" y="137645"/>
                          <a:pt x="138545" y="125008"/>
                        </a:cubicBezTo>
                        <a:close/>
                      </a:path>
                    </a:pathLst>
                  </a:custGeom>
                  <a:solidFill>
                    <a:srgbClr val="00798E"/>
                  </a:solidFill>
                  <a:ln w="1365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fr-FR" dirty="0">
                      <a:effectLst>
                        <a:outerShdw blurRad="38100" dist="38100" dir="2700000" algn="tl">
                          <a:srgbClr val="000000">
                            <a:alpha val="43137"/>
                          </a:srgbClr>
                        </a:outerShdw>
                      </a:effectLst>
                    </a:endParaRPr>
                  </a:p>
                </p:txBody>
              </p:sp>
            </p:grpSp>
            <p:sp>
              <p:nvSpPr>
                <p:cNvPr id="27" name="ZoneTexte 26">
                  <a:extLst>
                    <a:ext uri="{FF2B5EF4-FFF2-40B4-BE49-F238E27FC236}">
                      <a16:creationId xmlns:a16="http://schemas.microsoft.com/office/drawing/2014/main" id="{F695CCD2-B439-3BB6-29F0-53312B2E25A4}"/>
                    </a:ext>
                  </a:extLst>
                </p:cNvPr>
                <p:cNvSpPr txBox="1"/>
                <p:nvPr/>
              </p:nvSpPr>
              <p:spPr>
                <a:xfrm>
                  <a:off x="4581927" y="3796660"/>
                  <a:ext cx="1664545" cy="677139"/>
                </a:xfrm>
                <a:prstGeom prst="rect">
                  <a:avLst/>
                </a:prstGeom>
                <a:noFill/>
              </p:spPr>
              <p:txBody>
                <a:bodyPr wrap="square" rtlCol="0">
                  <a:spAutoFit/>
                </a:bodyPr>
                <a:lstStyle/>
                <a:p>
                  <a:pPr algn="ctr"/>
                  <a:r>
                    <a:rPr lang="fr-FR" sz="48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Palier</a:t>
                  </a:r>
                  <a:r>
                    <a:rPr lang="fr-FR" sz="60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 2</a:t>
                  </a:r>
                </a:p>
              </p:txBody>
            </p:sp>
            <p:sp>
              <p:nvSpPr>
                <p:cNvPr id="28" name="ZoneTexte 27">
                  <a:extLst>
                    <a:ext uri="{FF2B5EF4-FFF2-40B4-BE49-F238E27FC236}">
                      <a16:creationId xmlns:a16="http://schemas.microsoft.com/office/drawing/2014/main" id="{205E3D6D-3D01-CBF2-76F2-91B849B1B345}"/>
                    </a:ext>
                  </a:extLst>
                </p:cNvPr>
                <p:cNvSpPr txBox="1"/>
                <p:nvPr/>
              </p:nvSpPr>
              <p:spPr>
                <a:xfrm>
                  <a:off x="4170611" y="4522960"/>
                  <a:ext cx="2068550" cy="554023"/>
                </a:xfrm>
                <a:prstGeom prst="rect">
                  <a:avLst/>
                </a:prstGeom>
                <a:noFill/>
              </p:spPr>
              <p:txBody>
                <a:bodyPr wrap="square" rtlCol="0">
                  <a:spAutoFit/>
                </a:bodyPr>
                <a:lstStyle/>
                <a:p>
                  <a:pPr algn="ctr"/>
                  <a:r>
                    <a:rPr lang="fr-FR" sz="48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 Séance : 1</a:t>
                  </a:r>
                  <a:endParaRPr lang="ar-MA" sz="48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endParaRPr>
                </a:p>
              </p:txBody>
            </p:sp>
          </p:grpSp>
          <p:sp>
            <p:nvSpPr>
              <p:cNvPr id="24" name="Ellipse 23">
                <a:extLst>
                  <a:ext uri="{FF2B5EF4-FFF2-40B4-BE49-F238E27FC236}">
                    <a16:creationId xmlns:a16="http://schemas.microsoft.com/office/drawing/2014/main" id="{159D3595-3DE3-B50E-8991-B16D7B5E4981}"/>
                  </a:ext>
                </a:extLst>
              </p:cNvPr>
              <p:cNvSpPr/>
              <p:nvPr/>
            </p:nvSpPr>
            <p:spPr>
              <a:xfrm flipH="1">
                <a:off x="9242561" y="4923336"/>
                <a:ext cx="2039603" cy="2034926"/>
              </a:xfrm>
              <a:prstGeom prst="ellipse">
                <a:avLst/>
              </a:prstGeom>
              <a:solidFill>
                <a:srgbClr val="1E3F48"/>
              </a:solidFill>
              <a:ln w="13658" cap="flat">
                <a:noFill/>
                <a:prstDash val="solid"/>
                <a:miter/>
              </a:ln>
            </p:spPr>
            <p:txBody>
              <a:bodyPr rtlCol="0" anchor="ctr"/>
              <a:lstStyle/>
              <a:p>
                <a:endParaRPr lang="fr-FR" dirty="0">
                  <a:effectLst>
                    <a:outerShdw blurRad="38100" dist="38100" dir="2700000" algn="tl">
                      <a:srgbClr val="000000">
                        <a:alpha val="43137"/>
                      </a:srgbClr>
                    </a:outerShdw>
                  </a:effectLst>
                </a:endParaRPr>
              </a:p>
            </p:txBody>
          </p:sp>
          <p:sp>
            <p:nvSpPr>
              <p:cNvPr id="25" name="ZoneTexte 24">
                <a:extLst>
                  <a:ext uri="{FF2B5EF4-FFF2-40B4-BE49-F238E27FC236}">
                    <a16:creationId xmlns:a16="http://schemas.microsoft.com/office/drawing/2014/main" id="{588559EF-479D-1DFC-921C-5987ACDBAE7F}"/>
                  </a:ext>
                </a:extLst>
              </p:cNvPr>
              <p:cNvSpPr txBox="1"/>
              <p:nvPr/>
            </p:nvSpPr>
            <p:spPr>
              <a:xfrm>
                <a:off x="9379274" y="5179737"/>
                <a:ext cx="1811005" cy="1631216"/>
              </a:xfrm>
              <a:prstGeom prst="rect">
                <a:avLst/>
              </a:prstGeom>
              <a:noFill/>
            </p:spPr>
            <p:txBody>
              <a:bodyPr wrap="square" rtlCol="0">
                <a:spAutoFit/>
              </a:bodyPr>
              <a:lstStyle/>
              <a:p>
                <a:pPr algn="ctr"/>
                <a:r>
                  <a:rPr lang="fr-FR" sz="40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Parcours</a:t>
                </a:r>
              </a:p>
              <a:p>
                <a:pPr algn="ctr"/>
                <a:r>
                  <a:rPr lang="fr-FR" sz="40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 </a:t>
                </a:r>
                <a:r>
                  <a:rPr lang="ar-MA" sz="60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 </a:t>
                </a:r>
                <a:r>
                  <a:rPr lang="fr-MA" sz="6000" b="1">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a:t>
                </a:r>
                <a:endParaRPr lang="ar-MA" sz="60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endParaRPr>
              </a:p>
            </p:txBody>
          </p:sp>
        </p:grpSp>
      </p:grpSp>
      <p:pic>
        <p:nvPicPr>
          <p:cNvPr id="4" name="Image 3" descr="Une image contenant texte, dessin humoristique, garçon&#10;&#10;Le contenu généré par l’IA peut être incorrect.">
            <a:extLst>
              <a:ext uri="{FF2B5EF4-FFF2-40B4-BE49-F238E27FC236}">
                <a16:creationId xmlns:a16="http://schemas.microsoft.com/office/drawing/2014/main" id="{623EB0F0-BE05-7B46-8217-D995CC3D57D7}"/>
              </a:ext>
            </a:extLst>
          </p:cNvPr>
          <p:cNvPicPr>
            <a:picLocks noChangeAspect="1"/>
          </p:cNvPicPr>
          <p:nvPr/>
        </p:nvPicPr>
        <p:blipFill>
          <a:blip r:embed="rId5" cstate="print">
            <a:clrChange>
              <a:clrFrom>
                <a:srgbClr val="FBD6D5"/>
              </a:clrFrom>
              <a:clrTo>
                <a:srgbClr val="FBD6D5">
                  <a:alpha val="0"/>
                </a:srgbClr>
              </a:clrTo>
            </a:clrChange>
            <a:extLst>
              <a:ext uri="{28A0092B-C50C-407E-A947-70E740481C1C}">
                <a14:useLocalDpi xmlns:a14="http://schemas.microsoft.com/office/drawing/2010/main" val="0"/>
              </a:ext>
            </a:extLst>
          </a:blip>
          <a:stretch>
            <a:fillRect/>
          </a:stretch>
        </p:blipFill>
        <p:spPr>
          <a:xfrm>
            <a:off x="40772" y="6821029"/>
            <a:ext cx="2245228" cy="3163664"/>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C759CD-A6C6-C82C-3FE8-97A9307808E6}"/>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00CB42E0-36D9-507B-D496-D059B272F4CE}"/>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7038214C-2CB6-5DDD-B475-0C9BC62971C3}"/>
              </a:ext>
            </a:extLst>
          </p:cNvPr>
          <p:cNvSpPr/>
          <p:nvPr/>
        </p:nvSpPr>
        <p:spPr>
          <a:xfrm>
            <a:off x="499634" y="605596"/>
            <a:ext cx="12950412" cy="9338503"/>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4" algn="ctr" defTabSz="685834"/>
            <a:r>
              <a:rPr lang="fr-MA" sz="4400" b="1" dirty="0">
                <a:solidFill>
                  <a:srgbClr val="106585"/>
                </a:solidFill>
                <a:latin typeface="Dosis" pitchFamily="2" charset="0"/>
              </a:rPr>
              <a:t> </a:t>
            </a:r>
            <a:r>
              <a:rPr lang="fr-MA" sz="8000" b="1" dirty="0">
                <a:solidFill>
                  <a:srgbClr val="106585"/>
                </a:solidFill>
                <a:latin typeface="Dosis" pitchFamily="2" charset="0"/>
              </a:rPr>
              <a:t>a b c d e f g h</a:t>
            </a:r>
          </a:p>
          <a:p>
            <a:pPr lvl="4" algn="ctr" defTabSz="685834"/>
            <a:r>
              <a:rPr lang="fr-MA" sz="8000" b="1" dirty="0">
                <a:solidFill>
                  <a:srgbClr val="106585"/>
                </a:solidFill>
                <a:latin typeface="Dosis" pitchFamily="2" charset="0"/>
              </a:rPr>
              <a:t> i j kl m n o p q </a:t>
            </a:r>
          </a:p>
          <a:p>
            <a:pPr lvl="4" algn="ctr" defTabSz="685834"/>
            <a:r>
              <a:rPr lang="fr-MA" sz="8000" b="1" dirty="0">
                <a:solidFill>
                  <a:srgbClr val="106585"/>
                </a:solidFill>
                <a:latin typeface="Dosis" pitchFamily="2" charset="0"/>
              </a:rPr>
              <a:t>r s t u v w x y z</a:t>
            </a:r>
            <a:endParaRPr lang="fr-MA" sz="80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27C8C984-3430-8910-301F-1ACDE3C2BFAB}"/>
              </a:ext>
            </a:extLst>
          </p:cNvPr>
          <p:cNvSpPr/>
          <p:nvPr/>
        </p:nvSpPr>
        <p:spPr>
          <a:xfrm>
            <a:off x="499634" y="627985"/>
            <a:ext cx="12978987" cy="1142999"/>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pic>
        <p:nvPicPr>
          <p:cNvPr id="9" name="Image 8">
            <a:extLst>
              <a:ext uri="{FF2B5EF4-FFF2-40B4-BE49-F238E27FC236}">
                <a16:creationId xmlns:a16="http://schemas.microsoft.com/office/drawing/2014/main" id="{97FDD177-3F08-0EAF-D8B3-29681056CAC6}"/>
              </a:ext>
            </a:extLst>
          </p:cNvPr>
          <p:cNvPicPr>
            <a:picLocks noChangeAspect="1"/>
          </p:cNvPicPr>
          <p:nvPr>
            <p:custDataLst>
              <p:tags r:id="rId1"/>
            </p:custDataLst>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1770027" y="487304"/>
            <a:ext cx="1446339" cy="1442600"/>
          </a:xfrm>
          <a:prstGeom prst="rect">
            <a:avLst/>
          </a:prstGeom>
        </p:spPr>
      </p:pic>
      <p:sp>
        <p:nvSpPr>
          <p:cNvPr id="10" name="ZoneTexte 9">
            <a:extLst>
              <a:ext uri="{FF2B5EF4-FFF2-40B4-BE49-F238E27FC236}">
                <a16:creationId xmlns:a16="http://schemas.microsoft.com/office/drawing/2014/main" id="{337BB980-AA70-F51F-22E6-ED183D56DDE3}"/>
              </a:ext>
            </a:extLst>
          </p:cNvPr>
          <p:cNvSpPr txBox="1"/>
          <p:nvPr/>
        </p:nvSpPr>
        <p:spPr>
          <a:xfrm>
            <a:off x="1435439" y="605597"/>
            <a:ext cx="9931167" cy="954107"/>
          </a:xfrm>
          <a:prstGeom prst="rect">
            <a:avLst/>
          </a:prstGeom>
          <a:noFill/>
        </p:spPr>
        <p:txBody>
          <a:bodyPr wrap="square" rtlCol="0">
            <a:spAutoFit/>
          </a:bodyPr>
          <a:lstStyle/>
          <a:p>
            <a:pPr defTabSz="685834"/>
            <a:r>
              <a:rPr lang="fr-FR" sz="2800" b="1" dirty="0">
                <a:solidFill>
                  <a:prstClr val="white">
                    <a:lumMod val="65000"/>
                  </a:prstClr>
                </a:solidFill>
                <a:latin typeface="Dosis" pitchFamily="2" charset="0"/>
              </a:rPr>
              <a:t>Je vais vous dicter quelques lettres de l’alphabet.</a:t>
            </a:r>
          </a:p>
          <a:p>
            <a:pPr defTabSz="685834"/>
            <a:r>
              <a:rPr lang="fr-FR" sz="2800" b="1" dirty="0">
                <a:solidFill>
                  <a:schemeClr val="bg1">
                    <a:lumMod val="65000"/>
                  </a:schemeClr>
                </a:solidFill>
                <a:latin typeface="Dosis" panose="02010703020202060003" pitchFamily="2" charset="0"/>
                <a:cs typeface="Microsoft Uighur" panose="02000000000000000000" pitchFamily="2" charset="-78"/>
              </a:rPr>
              <a:t>Ecoutez bien , soyez attentifs.</a:t>
            </a:r>
          </a:p>
        </p:txBody>
      </p:sp>
      <p:pic>
        <p:nvPicPr>
          <p:cNvPr id="4" name="Image 3" descr="Une image contenant croquis, dessin, illustration, Visage humain&#10;&#10;Le contenu généré par l’IA peut être incorrect.">
            <a:extLst>
              <a:ext uri="{FF2B5EF4-FFF2-40B4-BE49-F238E27FC236}">
                <a16:creationId xmlns:a16="http://schemas.microsoft.com/office/drawing/2014/main" id="{AC28EE45-108E-970C-CB36-57E4FBA10358}"/>
              </a:ext>
            </a:extLst>
          </p:cNvPr>
          <p:cNvPicPr>
            <a:picLocks noChangeAspect="1"/>
          </p:cNvPicPr>
          <p:nvPr/>
        </p:nvPicPr>
        <p:blipFill>
          <a:blip r:embed="rId4">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883474" y="4299188"/>
            <a:ext cx="4654805" cy="5292378"/>
          </a:xfrm>
          <a:prstGeom prst="rect">
            <a:avLst/>
          </a:prstGeom>
        </p:spPr>
      </p:pic>
      <p:sp>
        <p:nvSpPr>
          <p:cNvPr id="5" name="Bulle narrative : rectangle à coins arrondis 4">
            <a:extLst>
              <a:ext uri="{FF2B5EF4-FFF2-40B4-BE49-F238E27FC236}">
                <a16:creationId xmlns:a16="http://schemas.microsoft.com/office/drawing/2014/main" id="{6AA237A9-08AC-3541-E414-3EA1D88EC691}"/>
              </a:ext>
            </a:extLst>
          </p:cNvPr>
          <p:cNvSpPr/>
          <p:nvPr/>
        </p:nvSpPr>
        <p:spPr>
          <a:xfrm>
            <a:off x="4121521" y="3264645"/>
            <a:ext cx="8273944" cy="4020403"/>
          </a:xfrm>
          <a:prstGeom prst="wedgeRoundRectCallout">
            <a:avLst>
              <a:gd name="adj1" fmla="val -48392"/>
              <a:gd name="adj2" fmla="val -18782"/>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2000" dirty="0">
              <a:solidFill>
                <a:prstClr val="white"/>
              </a:solidFill>
              <a:latin typeface="Dosis" pitchFamily="2" charset="0"/>
            </a:endParaRPr>
          </a:p>
        </p:txBody>
      </p:sp>
      <p:grpSp>
        <p:nvGrpSpPr>
          <p:cNvPr id="17" name="Groupe 16">
            <a:extLst>
              <a:ext uri="{FF2B5EF4-FFF2-40B4-BE49-F238E27FC236}">
                <a16:creationId xmlns:a16="http://schemas.microsoft.com/office/drawing/2014/main" id="{5B5B7631-9A7C-BAEB-D6D8-D8805E1904EE}"/>
              </a:ext>
            </a:extLst>
          </p:cNvPr>
          <p:cNvGrpSpPr/>
          <p:nvPr/>
        </p:nvGrpSpPr>
        <p:grpSpPr>
          <a:xfrm>
            <a:off x="-317443" y="0"/>
            <a:ext cx="13881043" cy="486001"/>
            <a:chOff x="-1604302" y="20290"/>
            <a:chExt cx="10430213" cy="411175"/>
          </a:xfrm>
          <a:noFill/>
        </p:grpSpPr>
        <p:sp>
          <p:nvSpPr>
            <p:cNvPr id="18" name="Rectangle : coins arrondis 17">
              <a:extLst>
                <a:ext uri="{FF2B5EF4-FFF2-40B4-BE49-F238E27FC236}">
                  <a16:creationId xmlns:a16="http://schemas.microsoft.com/office/drawing/2014/main" id="{114B56F9-10AD-ADB5-B6DB-8C9AA4235E3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19" name="Rectangle : coins arrondis 18">
              <a:extLst>
                <a:ext uri="{FF2B5EF4-FFF2-40B4-BE49-F238E27FC236}">
                  <a16:creationId xmlns:a16="http://schemas.microsoft.com/office/drawing/2014/main" id="{CDA18739-92E0-DAE5-52F9-FBD385F8C53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20" name="Rectangle : coins arrondis 19">
              <a:extLst>
                <a:ext uri="{FF2B5EF4-FFF2-40B4-BE49-F238E27FC236}">
                  <a16:creationId xmlns:a16="http://schemas.microsoft.com/office/drawing/2014/main" id="{8C264DC7-3D24-49A1-C655-9B02619BBC7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21" name="Rectangle : coins arrondis 20">
              <a:extLst>
                <a:ext uri="{FF2B5EF4-FFF2-40B4-BE49-F238E27FC236}">
                  <a16:creationId xmlns:a16="http://schemas.microsoft.com/office/drawing/2014/main" id="{A71D67F9-558B-A9E1-68C8-F3B6C5FA5EF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22" name="Rectangle : coins arrondis 21">
              <a:extLst>
                <a:ext uri="{FF2B5EF4-FFF2-40B4-BE49-F238E27FC236}">
                  <a16:creationId xmlns:a16="http://schemas.microsoft.com/office/drawing/2014/main" id="{E2F61C64-8FF6-B939-5EA8-DFB766C89008}"/>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4" name="Rectangle : coins arrondis 23">
              <a:extLst>
                <a:ext uri="{FF2B5EF4-FFF2-40B4-BE49-F238E27FC236}">
                  <a16:creationId xmlns:a16="http://schemas.microsoft.com/office/drawing/2014/main" id="{43EB06B5-BEDE-3920-24A8-5DEAF95EA6C7}"/>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TextBox 7">
            <a:extLst>
              <a:ext uri="{FF2B5EF4-FFF2-40B4-BE49-F238E27FC236}">
                <a16:creationId xmlns:a16="http://schemas.microsoft.com/office/drawing/2014/main" id="{B2AFFA73-7CC4-8D19-091E-A4793B025077}"/>
              </a:ext>
            </a:extLst>
          </p:cNvPr>
          <p:cNvSpPr txBox="1"/>
          <p:nvPr/>
        </p:nvSpPr>
        <p:spPr>
          <a:xfrm>
            <a:off x="4535281" y="8126539"/>
            <a:ext cx="7467600" cy="1107996"/>
          </a:xfrm>
          <a:prstGeom prst="rect">
            <a:avLst/>
          </a:prstGeom>
        </p:spPr>
        <p:txBody>
          <a:bodyPr wrap="square" lIns="0" tIns="0" rIns="0" bIns="0" rtlCol="0" anchor="t">
            <a:spAutoFit/>
          </a:bodyPr>
          <a:lstStyle/>
          <a:p>
            <a:pPr algn="ctr" defTabSz="685834"/>
            <a:r>
              <a:rPr lang="fr-FR" dirty="0">
                <a:solidFill>
                  <a:srgbClr val="FF0000"/>
                </a:solidFill>
                <a:latin typeface="Dosis" pitchFamily="2" charset="0"/>
                <a:ea typeface="Calibri" panose="020F0502020204030204" pitchFamily="34" charset="0"/>
                <a:cs typeface="Calibri" panose="020F0502020204030204" pitchFamily="34" charset="0"/>
              </a:rPr>
              <a:t>Remarque: </a:t>
            </a:r>
          </a:p>
          <a:p>
            <a:pPr algn="ctr" defTabSz="685834"/>
            <a:r>
              <a:rPr lang="fr-FR" dirty="0">
                <a:solidFill>
                  <a:srgbClr val="0070C0"/>
                </a:solidFill>
              </a:rPr>
              <a:t>La première séance est consacrée à la dictée de quelques lettres de l’alphabet présentées au palier 1, tandis que les séances suivantes porteront sur la dictée de syllabes et de mots.</a:t>
            </a:r>
            <a:endParaRPr lang="fr-FR" b="1" dirty="0">
              <a:solidFill>
                <a:srgbClr val="0070C0"/>
              </a:solidFill>
              <a:latin typeface="Dosis" pitchFamily="2" charset="0"/>
              <a:ea typeface="Calibri" panose="020F0502020204030204" pitchFamily="34" charset="0"/>
              <a:cs typeface="Calibri" panose="020F0502020204030204" pitchFamily="34" charset="0"/>
            </a:endParaRPr>
          </a:p>
        </p:txBody>
      </p:sp>
      <p:pic>
        <p:nvPicPr>
          <p:cNvPr id="6" name="Graphique 5">
            <a:extLst>
              <a:ext uri="{FF2B5EF4-FFF2-40B4-BE49-F238E27FC236}">
                <a16:creationId xmlns:a16="http://schemas.microsoft.com/office/drawing/2014/main" id="{FC703C77-297F-A3CA-E555-577D7BB188A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2535984968"/>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23B1B3-9284-BB1D-48F0-07299A3AC921}"/>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7061A7B2-145E-3B9D-04F9-2A658AA9F27D}"/>
              </a:ext>
            </a:extLst>
          </p:cNvPr>
          <p:cNvSpPr/>
          <p:nvPr/>
        </p:nvSpPr>
        <p:spPr>
          <a:xfrm>
            <a:off x="0" y="0"/>
            <a:ext cx="13716000" cy="10286999"/>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F26ADD0B-A502-87BF-D5FC-C1A2D1DE3C54}"/>
              </a:ext>
            </a:extLst>
          </p:cNvPr>
          <p:cNvSpPr/>
          <p:nvPr/>
        </p:nvSpPr>
        <p:spPr>
          <a:xfrm>
            <a:off x="457201" y="577695"/>
            <a:ext cx="12801600" cy="9214005"/>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349209CB-C88E-AAE4-7DF4-D631DA2012F3}"/>
              </a:ext>
            </a:extLst>
          </p:cNvPr>
          <p:cNvSpPr/>
          <p:nvPr/>
        </p:nvSpPr>
        <p:spPr>
          <a:xfrm>
            <a:off x="495299" y="568395"/>
            <a:ext cx="12801600"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pic>
        <p:nvPicPr>
          <p:cNvPr id="4" name="Image 3">
            <a:extLst>
              <a:ext uri="{FF2B5EF4-FFF2-40B4-BE49-F238E27FC236}">
                <a16:creationId xmlns:a16="http://schemas.microsoft.com/office/drawing/2014/main" id="{E843D504-B1FE-28A8-9EB2-D92B54FFD7A7}"/>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588680" y="2615871"/>
            <a:ext cx="6538640" cy="5055257"/>
          </a:xfrm>
          <a:prstGeom prst="rect">
            <a:avLst/>
          </a:prstGeom>
        </p:spPr>
      </p:pic>
      <p:sp>
        <p:nvSpPr>
          <p:cNvPr id="8" name="ZoneTexte 7">
            <a:extLst>
              <a:ext uri="{FF2B5EF4-FFF2-40B4-BE49-F238E27FC236}">
                <a16:creationId xmlns:a16="http://schemas.microsoft.com/office/drawing/2014/main" id="{3941533A-005F-515B-A791-629B1C512257}"/>
              </a:ext>
            </a:extLst>
          </p:cNvPr>
          <p:cNvSpPr txBox="1"/>
          <p:nvPr/>
        </p:nvSpPr>
        <p:spPr>
          <a:xfrm>
            <a:off x="1463675" y="830706"/>
            <a:ext cx="9144000" cy="477054"/>
          </a:xfrm>
          <a:prstGeom prst="rect">
            <a:avLst/>
          </a:prstGeom>
          <a:noFill/>
        </p:spPr>
        <p:txBody>
          <a:bodyPr wrap="square">
            <a:spAutoFit/>
          </a:bodyPr>
          <a:lstStyle/>
          <a:p>
            <a:pPr marL="0" lvl="1" defTabSz="685834">
              <a:lnSpc>
                <a:spcPts val="3017"/>
              </a:lnSpc>
              <a:spcBef>
                <a:spcPct val="0"/>
              </a:spcBef>
              <a:defRPr/>
            </a:pPr>
            <a:r>
              <a:rPr lang="en-US" sz="2800" b="1" dirty="0" err="1">
                <a:solidFill>
                  <a:prstClr val="white">
                    <a:lumMod val="65000"/>
                  </a:prstClr>
                </a:solidFill>
                <a:latin typeface="Dosis" pitchFamily="2" charset="0"/>
              </a:rPr>
              <a:t>Écrivez</a:t>
            </a:r>
            <a:r>
              <a:rPr lang="en-US" sz="2800" b="1" dirty="0">
                <a:solidFill>
                  <a:prstClr val="white">
                    <a:lumMod val="65000"/>
                  </a:prstClr>
                </a:solidFill>
                <a:latin typeface="Dosis" pitchFamily="2" charset="0"/>
              </a:rPr>
              <a:t> “</a:t>
            </a:r>
            <a:r>
              <a:rPr lang="en-US" sz="2800" b="1" dirty="0" err="1">
                <a:solidFill>
                  <a:prstClr val="white">
                    <a:lumMod val="65000"/>
                  </a:prstClr>
                </a:solidFill>
                <a:latin typeface="Dosis" pitchFamily="2" charset="0"/>
              </a:rPr>
              <a:t>c’est</a:t>
            </a:r>
            <a:r>
              <a:rPr lang="en-US" sz="2800" b="1" dirty="0">
                <a:solidFill>
                  <a:prstClr val="white">
                    <a:lumMod val="65000"/>
                  </a:prstClr>
                </a:solidFill>
                <a:latin typeface="Dosis" pitchFamily="2" charset="0"/>
              </a:rPr>
              <a:t> ” sur </a:t>
            </a:r>
            <a:r>
              <a:rPr lang="en-US" sz="2800" b="1" dirty="0" err="1">
                <a:solidFill>
                  <a:prstClr val="white">
                    <a:lumMod val="65000"/>
                  </a:prstClr>
                </a:solidFill>
                <a:latin typeface="Dosis" pitchFamily="2" charset="0"/>
              </a:rPr>
              <a:t>vos</a:t>
            </a:r>
            <a:r>
              <a:rPr lang="en-US" sz="2800" b="1" dirty="0">
                <a:solidFill>
                  <a:prstClr val="white">
                    <a:lumMod val="65000"/>
                  </a:prstClr>
                </a:solidFill>
                <a:latin typeface="Dosis" pitchFamily="2" charset="0"/>
              </a:rPr>
              <a:t> ardoises.</a:t>
            </a:r>
            <a:endParaRPr lang="fr-FR" sz="2800" b="1" dirty="0">
              <a:solidFill>
                <a:prstClr val="white">
                  <a:lumMod val="65000"/>
                </a:prstClr>
              </a:solidFill>
              <a:latin typeface="Dosis" pitchFamily="2" charset="0"/>
            </a:endParaRPr>
          </a:p>
        </p:txBody>
      </p:sp>
      <p:grpSp>
        <p:nvGrpSpPr>
          <p:cNvPr id="2" name="Groupe 1">
            <a:extLst>
              <a:ext uri="{FF2B5EF4-FFF2-40B4-BE49-F238E27FC236}">
                <a16:creationId xmlns:a16="http://schemas.microsoft.com/office/drawing/2014/main" id="{6D345681-670C-E621-93DD-AE004984B6FE}"/>
              </a:ext>
            </a:extLst>
          </p:cNvPr>
          <p:cNvGrpSpPr/>
          <p:nvPr/>
        </p:nvGrpSpPr>
        <p:grpSpPr>
          <a:xfrm>
            <a:off x="-317443" y="0"/>
            <a:ext cx="13881043" cy="486001"/>
            <a:chOff x="-1604302" y="20290"/>
            <a:chExt cx="10430213" cy="411175"/>
          </a:xfrm>
          <a:noFill/>
        </p:grpSpPr>
        <p:sp>
          <p:nvSpPr>
            <p:cNvPr id="7" name="Rectangle : coins arrondis 6">
              <a:extLst>
                <a:ext uri="{FF2B5EF4-FFF2-40B4-BE49-F238E27FC236}">
                  <a16:creationId xmlns:a16="http://schemas.microsoft.com/office/drawing/2014/main" id="{DED31803-BA16-8A9E-7AF4-D6CF66857823}"/>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10" name="Rectangle : coins arrondis 9">
              <a:extLst>
                <a:ext uri="{FF2B5EF4-FFF2-40B4-BE49-F238E27FC236}">
                  <a16:creationId xmlns:a16="http://schemas.microsoft.com/office/drawing/2014/main" id="{B22EF7D0-DC9F-E332-0220-28A45BC905E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11" name="Rectangle : coins arrondis 10">
              <a:extLst>
                <a:ext uri="{FF2B5EF4-FFF2-40B4-BE49-F238E27FC236}">
                  <a16:creationId xmlns:a16="http://schemas.microsoft.com/office/drawing/2014/main" id="{55349282-F569-CD03-91D2-35CA040F5FD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2" name="Rectangle : coins arrondis 11">
              <a:extLst>
                <a:ext uri="{FF2B5EF4-FFF2-40B4-BE49-F238E27FC236}">
                  <a16:creationId xmlns:a16="http://schemas.microsoft.com/office/drawing/2014/main" id="{BDF3C582-FCDA-370A-669E-EA910069230D}"/>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3" name="Rectangle : coins arrondis 12">
              <a:extLst>
                <a:ext uri="{FF2B5EF4-FFF2-40B4-BE49-F238E27FC236}">
                  <a16:creationId xmlns:a16="http://schemas.microsoft.com/office/drawing/2014/main" id="{6BE56C2C-F235-3C52-A26A-80F3B8EB164C}"/>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4" name="Rectangle : coins arrondis 13">
              <a:extLst>
                <a:ext uri="{FF2B5EF4-FFF2-40B4-BE49-F238E27FC236}">
                  <a16:creationId xmlns:a16="http://schemas.microsoft.com/office/drawing/2014/main" id="{56D5F67A-3973-34F6-1CDE-5A3B873F7CA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15" name="Graphique 14">
            <a:extLst>
              <a:ext uri="{FF2B5EF4-FFF2-40B4-BE49-F238E27FC236}">
                <a16:creationId xmlns:a16="http://schemas.microsoft.com/office/drawing/2014/main" id="{C65114F1-F4EA-6B06-A60B-197E4588318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1790223989"/>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34B270-DC3D-F017-669D-799188DF7E17}"/>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7F1F2730-E4CF-436F-914F-2E8DF8CE73D4}"/>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71461C48-6D5F-CF96-3545-B1C5B8A19C07}"/>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011E8732-2E91-97C3-ECCB-0CB0CAFAAC53}"/>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67457F7D-6B47-D374-B4E3-4F13E15E5910}"/>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B67CA466-A0E5-8F36-081F-A366375AE658}"/>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8E4FCC38-52A8-2EB1-74BB-A7E396AA410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F00AE4A3-1DB6-6ECC-F49B-0CB0EBA194B2}"/>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0842DB97-714F-DC1D-530D-F0D71D228D65}"/>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B3A836D1-25FB-4CE1-5CBA-BD29DA5F724A}"/>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1789ADDB-210F-3017-AC11-20A1E6A5D883}"/>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C3270EB0-7912-EE82-6845-70CCCB71BDCA}"/>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C1E50B9C-135E-C83F-1840-A932E2A5CDF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5358FED6-4A7D-A9F2-FD93-2BF89C4D82C1}"/>
              </a:ext>
            </a:extLst>
          </p:cNvPr>
          <p:cNvSpPr txBox="1"/>
          <p:nvPr/>
        </p:nvSpPr>
        <p:spPr>
          <a:xfrm>
            <a:off x="1338559" y="1006938"/>
            <a:ext cx="10690262" cy="523220"/>
          </a:xfrm>
          <a:prstGeom prst="rect">
            <a:avLst/>
          </a:prstGeom>
          <a:noFill/>
        </p:spPr>
        <p:txBody>
          <a:bodyPr wrap="square">
            <a:spAutoFit/>
          </a:bodyPr>
          <a:lstStyle/>
          <a:p>
            <a:pPr defTabSz="685834">
              <a:defRPr/>
            </a:pPr>
            <a:r>
              <a:rPr lang="fr-FR" sz="2800" b="1" dirty="0">
                <a:solidFill>
                  <a:prstClr val="white">
                    <a:lumMod val="65000"/>
                  </a:prstClr>
                </a:solidFill>
                <a:latin typeface="Dosis" pitchFamily="2" charset="0"/>
              </a:rPr>
              <a:t>Corrigez.  «  c’est »</a:t>
            </a:r>
            <a:endParaRPr lang="fr-MA" sz="2800" b="1" dirty="0">
              <a:solidFill>
                <a:prstClr val="white">
                  <a:lumMod val="65000"/>
                </a:prstClr>
              </a:solidFill>
              <a:latin typeface="Dosis" pitchFamily="2" charset="0"/>
            </a:endParaRPr>
          </a:p>
        </p:txBody>
      </p:sp>
      <p:pic>
        <p:nvPicPr>
          <p:cNvPr id="4" name="Image 3">
            <a:extLst>
              <a:ext uri="{FF2B5EF4-FFF2-40B4-BE49-F238E27FC236}">
                <a16:creationId xmlns:a16="http://schemas.microsoft.com/office/drawing/2014/main" id="{05792CF3-971F-A101-3445-69052EFAAE88}"/>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3172337" y="2411438"/>
            <a:ext cx="9372600" cy="5436257"/>
          </a:xfrm>
          <a:prstGeom prst="rect">
            <a:avLst/>
          </a:prstGeom>
        </p:spPr>
      </p:pic>
      <p:sp>
        <p:nvSpPr>
          <p:cNvPr id="5" name="ZoneTexte 4">
            <a:extLst>
              <a:ext uri="{FF2B5EF4-FFF2-40B4-BE49-F238E27FC236}">
                <a16:creationId xmlns:a16="http://schemas.microsoft.com/office/drawing/2014/main" id="{69C18180-B0D5-C347-2A04-706A7DCD392C}"/>
              </a:ext>
            </a:extLst>
          </p:cNvPr>
          <p:cNvSpPr txBox="1"/>
          <p:nvPr/>
        </p:nvSpPr>
        <p:spPr>
          <a:xfrm>
            <a:off x="4266068" y="3443033"/>
            <a:ext cx="7468732" cy="3400931"/>
          </a:xfrm>
          <a:prstGeom prst="rect">
            <a:avLst/>
          </a:prstGeom>
          <a:noFill/>
        </p:spPr>
        <p:txBody>
          <a:bodyPr wrap="square" rtlCol="0">
            <a:spAutoFit/>
          </a:bodyPr>
          <a:lstStyle/>
          <a:p>
            <a:pPr algn="ctr" defTabSz="1028752">
              <a:defRPr/>
            </a:pPr>
            <a:r>
              <a:rPr lang="fr-FR" sz="21500" b="1" kern="0" spc="480" dirty="0">
                <a:solidFill>
                  <a:schemeClr val="bg1"/>
                </a:solidFill>
                <a:latin typeface="Dosis" pitchFamily="2" charset="0"/>
              </a:rPr>
              <a:t>c’est </a:t>
            </a:r>
            <a:endParaRPr lang="fr-FR" sz="21500" kern="0" spc="480" dirty="0">
              <a:solidFill>
                <a:schemeClr val="bg1"/>
              </a:solidFill>
              <a:latin typeface="Dosis" pitchFamily="2" charset="0"/>
            </a:endParaRPr>
          </a:p>
        </p:txBody>
      </p:sp>
    </p:spTree>
    <p:extLst>
      <p:ext uri="{BB962C8B-B14F-4D97-AF65-F5344CB8AC3E}">
        <p14:creationId xmlns:p14="http://schemas.microsoft.com/office/powerpoint/2010/main" val="4121683996"/>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D1F113-3C8B-C70D-577D-5433DD3936B7}"/>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E2196217-4EDA-2F4D-7010-40625B843493}"/>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E8F1DE5B-53C0-A10A-4035-C08590466861}"/>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D9FDA29E-DF67-DF23-A512-79BC3E7015A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4B6093FA-9059-9505-C956-3C8862F33258}"/>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8F640F10-A17D-8B62-CA00-8AC458C987FB}"/>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090869E2-C3AD-D362-15D1-56D238824E48}"/>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CCCF4889-09BD-4A72-862D-F201264A76DE}"/>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803C3F59-2304-CA5C-BFBE-C2862D50782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16FD2E91-4067-90E5-75F7-D847B9C8B346}"/>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3A015E51-320B-65FD-C145-C95EFBD040CF}"/>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CDF529ED-251E-51C2-B34D-436CA24CC88A}"/>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8169C1CE-0790-98DC-D901-E1C642F4120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0D722828-3E26-3FB0-B297-61D961B949B7}"/>
              </a:ext>
            </a:extLst>
          </p:cNvPr>
          <p:cNvSpPr txBox="1"/>
          <p:nvPr/>
        </p:nvSpPr>
        <p:spPr>
          <a:xfrm>
            <a:off x="3928364" y="2844717"/>
            <a:ext cx="5859272" cy="4062651"/>
          </a:xfrm>
          <a:prstGeom prst="rect">
            <a:avLst/>
          </a:prstGeom>
          <a:noFill/>
        </p:spPr>
        <p:txBody>
          <a:bodyPr wrap="square" rtlCol="0">
            <a:spAutoFit/>
          </a:bodyPr>
          <a:lstStyle/>
          <a:p>
            <a:pPr algn="ctr" defTabSz="1028752">
              <a:defRPr/>
            </a:pPr>
            <a:r>
              <a:rPr lang="fr-FR" sz="25800" b="1" kern="0" spc="480" dirty="0">
                <a:solidFill>
                  <a:srgbClr val="106585"/>
                </a:solidFill>
                <a:latin typeface="Dosis" pitchFamily="2" charset="0"/>
              </a:rPr>
              <a:t>est</a:t>
            </a:r>
            <a:endParaRPr lang="fr-FR" sz="25800" kern="0" spc="480" dirty="0">
              <a:solidFill>
                <a:srgbClr val="106585"/>
              </a:solidFill>
              <a:latin typeface="Dosis" pitchFamily="2" charset="0"/>
            </a:endParaRPr>
          </a:p>
        </p:txBody>
      </p:sp>
      <p:sp>
        <p:nvSpPr>
          <p:cNvPr id="4" name="ZoneTexte 3">
            <a:extLst>
              <a:ext uri="{FF2B5EF4-FFF2-40B4-BE49-F238E27FC236}">
                <a16:creationId xmlns:a16="http://schemas.microsoft.com/office/drawing/2014/main" id="{75FABB11-BDCE-8FD6-214E-6CF4FA2BD70D}"/>
              </a:ext>
            </a:extLst>
          </p:cNvPr>
          <p:cNvSpPr txBox="1"/>
          <p:nvPr/>
        </p:nvSpPr>
        <p:spPr>
          <a:xfrm>
            <a:off x="1462547" y="816906"/>
            <a:ext cx="11487782" cy="861774"/>
          </a:xfrm>
          <a:prstGeom prst="rect">
            <a:avLst/>
          </a:prstGeom>
          <a:noFill/>
        </p:spPr>
        <p:txBody>
          <a:bodyPr wrap="square">
            <a:spAutoFit/>
          </a:bodyPr>
          <a:lstStyle/>
          <a:p>
            <a:pPr marL="0" lvl="1" defTabSz="685834">
              <a:lnSpc>
                <a:spcPts val="3017"/>
              </a:lnSpc>
              <a:spcBef>
                <a:spcPct val="0"/>
              </a:spcBef>
              <a:defRPr/>
            </a:pPr>
            <a:r>
              <a:rPr lang="en-US" sz="2800" b="1" dirty="0">
                <a:solidFill>
                  <a:prstClr val="white">
                    <a:lumMod val="65000"/>
                  </a:prstClr>
                </a:solidFill>
                <a:latin typeface="Dosis" pitchFamily="2" charset="0"/>
              </a:rPr>
              <a:t>“ </a:t>
            </a:r>
            <a:r>
              <a:rPr lang="en-US" sz="2800" b="1" dirty="0" err="1">
                <a:solidFill>
                  <a:prstClr val="white">
                    <a:lumMod val="65000"/>
                  </a:prstClr>
                </a:solidFill>
                <a:latin typeface="Dosis" pitchFamily="2" charset="0"/>
              </a:rPr>
              <a:t>est</a:t>
            </a:r>
            <a:r>
              <a:rPr lang="en-US" sz="2800" b="1" dirty="0">
                <a:solidFill>
                  <a:prstClr val="white">
                    <a:lumMod val="65000"/>
                  </a:prstClr>
                </a:solidFill>
                <a:latin typeface="Dosis" pitchFamily="2" charset="0"/>
              </a:rPr>
              <a:t>”.  Lisons   ensemble ”</a:t>
            </a:r>
            <a:r>
              <a:rPr lang="en-US" sz="2800" b="1" dirty="0" err="1">
                <a:solidFill>
                  <a:prstClr val="white">
                    <a:lumMod val="65000"/>
                  </a:prstClr>
                </a:solidFill>
                <a:latin typeface="Dosis" pitchFamily="2" charset="0"/>
              </a:rPr>
              <a:t>est</a:t>
            </a:r>
            <a:r>
              <a:rPr lang="en-US" sz="2800" b="1" dirty="0">
                <a:solidFill>
                  <a:prstClr val="white">
                    <a:lumMod val="65000"/>
                  </a:prstClr>
                </a:solidFill>
                <a:latin typeface="Dosis" pitchFamily="2" charset="0"/>
              </a:rPr>
              <a:t>” .  Qui </a:t>
            </a:r>
            <a:r>
              <a:rPr lang="en-US" sz="2800" b="1" dirty="0" err="1">
                <a:solidFill>
                  <a:prstClr val="white">
                    <a:lumMod val="65000"/>
                  </a:prstClr>
                </a:solidFill>
                <a:latin typeface="Dosis" pitchFamily="2" charset="0"/>
              </a:rPr>
              <a:t>veut</a:t>
            </a:r>
            <a:r>
              <a:rPr lang="en-US" sz="2800" b="1" dirty="0">
                <a:solidFill>
                  <a:prstClr val="white">
                    <a:lumMod val="65000"/>
                  </a:prstClr>
                </a:solidFill>
                <a:latin typeface="Dosis" pitchFamily="2" charset="0"/>
              </a:rPr>
              <a:t> lire </a:t>
            </a:r>
            <a:r>
              <a:rPr lang="ar-MA" sz="2800" b="1" dirty="0">
                <a:solidFill>
                  <a:prstClr val="white">
                    <a:lumMod val="65000"/>
                  </a:prstClr>
                </a:solidFill>
                <a:latin typeface="Dosis" pitchFamily="2" charset="0"/>
              </a:rPr>
              <a:t>“</a:t>
            </a:r>
            <a:r>
              <a:rPr lang="en-US" sz="2800" b="1" dirty="0" err="1">
                <a:solidFill>
                  <a:prstClr val="white">
                    <a:lumMod val="65000"/>
                  </a:prstClr>
                </a:solidFill>
                <a:latin typeface="Dosis" pitchFamily="2" charset="0"/>
              </a:rPr>
              <a:t>est</a:t>
            </a:r>
            <a:r>
              <a:rPr lang="en-US" sz="2800" b="1" dirty="0">
                <a:solidFill>
                  <a:prstClr val="white">
                    <a:lumMod val="65000"/>
                  </a:prstClr>
                </a:solidFill>
                <a:latin typeface="Dosis" pitchFamily="2" charset="0"/>
              </a:rPr>
              <a:t>?                        </a:t>
            </a:r>
          </a:p>
          <a:p>
            <a:pPr marL="0" lvl="1" defTabSz="685834">
              <a:lnSpc>
                <a:spcPts val="3017"/>
              </a:lnSpc>
              <a:spcBef>
                <a:spcPct val="0"/>
              </a:spcBef>
              <a:defRPr/>
            </a:pPr>
            <a:r>
              <a:rPr lang="en-US" sz="2800" b="1" dirty="0">
                <a:solidFill>
                  <a:prstClr val="white">
                    <a:lumMod val="65000"/>
                  </a:prstClr>
                </a:solidFill>
                <a:latin typeface="Dosis" pitchFamily="2" charset="0"/>
              </a:rPr>
              <a:t> </a:t>
            </a:r>
            <a:r>
              <a:rPr lang="fr-MA" sz="2800" i="1" dirty="0">
                <a:solidFill>
                  <a:prstClr val="white">
                    <a:lumMod val="65000"/>
                  </a:prstClr>
                </a:solidFill>
                <a:latin typeface="Dosis" pitchFamily="2" charset="0"/>
              </a:rPr>
              <a:t>L’enseignant (e) désigne trois élèves pour lire .</a:t>
            </a:r>
            <a:endParaRPr lang="fr-FR" sz="2800" b="1" dirty="0">
              <a:solidFill>
                <a:prstClr val="white">
                  <a:lumMod val="65000"/>
                </a:prstClr>
              </a:solidFill>
              <a:latin typeface="Dosis" pitchFamily="2" charset="0"/>
            </a:endParaRPr>
          </a:p>
        </p:txBody>
      </p:sp>
    </p:spTree>
    <p:extLst>
      <p:ext uri="{BB962C8B-B14F-4D97-AF65-F5344CB8AC3E}">
        <p14:creationId xmlns:p14="http://schemas.microsoft.com/office/powerpoint/2010/main" val="4169410699"/>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DFF8D8-BFC0-4FA1-AD5A-9AC364CC674E}"/>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E2BD4BB0-D7EE-9387-B844-4DBC35F4816A}"/>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417675D5-7A55-CFB7-C136-8C7CFC2CD87D}"/>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4232FF39-6FC1-3E33-741B-BED3EB845402}"/>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DE4F8F81-32B4-D0D6-401E-88AC45F51DF6}"/>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C0BC98E6-2807-7C1C-87C4-3668A0209873}"/>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C79FC2EA-1C6C-C88A-7B57-0E4F400E623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FBEF0496-17DA-422F-03A0-E318D4554C5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F9066422-45D0-9AC9-1297-CBA2869A34C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3343811E-840F-0812-F76A-D860609ED65A}"/>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28029D7E-8BF8-57F0-D489-E9F16F0C5FC7}"/>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8FAE3632-1171-63EA-77DB-17178B95CC0E}"/>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36A710AC-5823-8078-5CBB-1284B0E3C5E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4C7DCB7C-6019-7827-AFA9-81419160858F}"/>
              </a:ext>
            </a:extLst>
          </p:cNvPr>
          <p:cNvSpPr txBox="1"/>
          <p:nvPr/>
        </p:nvSpPr>
        <p:spPr>
          <a:xfrm>
            <a:off x="1384585" y="2390633"/>
            <a:ext cx="11831864" cy="1685077"/>
          </a:xfrm>
          <a:prstGeom prst="rect">
            <a:avLst/>
          </a:prstGeom>
          <a:noFill/>
        </p:spPr>
        <p:txBody>
          <a:bodyPr wrap="square" rtlCol="0">
            <a:spAutoFit/>
          </a:bodyPr>
          <a:lstStyle/>
          <a:p>
            <a:pPr defTabSz="1028752">
              <a:defRPr/>
            </a:pPr>
            <a:r>
              <a:rPr lang="fr-FR" sz="5400" b="1" kern="0" spc="480" dirty="0">
                <a:solidFill>
                  <a:srgbClr val="FFC000"/>
                </a:solidFill>
                <a:latin typeface="Dosis" pitchFamily="2" charset="0"/>
              </a:rPr>
              <a:t> </a:t>
            </a:r>
            <a:r>
              <a:rPr lang="fr-FR" sz="10350" b="1" kern="0" spc="480" dirty="0">
                <a:solidFill>
                  <a:srgbClr val="106585"/>
                </a:solidFill>
                <a:latin typeface="Dosis" pitchFamily="2" charset="0"/>
              </a:rPr>
              <a:t>La fleur </a:t>
            </a:r>
            <a:r>
              <a:rPr lang="fr-FR" sz="10350" b="1" kern="0" spc="480" dirty="0">
                <a:solidFill>
                  <a:schemeClr val="accent6">
                    <a:lumMod val="75000"/>
                  </a:schemeClr>
                </a:solidFill>
                <a:latin typeface="Dosis" pitchFamily="2" charset="0"/>
              </a:rPr>
              <a:t>est</a:t>
            </a:r>
            <a:r>
              <a:rPr lang="fr-FR" sz="10350" b="1" kern="0" spc="480" dirty="0">
                <a:solidFill>
                  <a:srgbClr val="106585"/>
                </a:solidFill>
                <a:latin typeface="Dosis" pitchFamily="2" charset="0"/>
              </a:rPr>
              <a:t> rouge.</a:t>
            </a:r>
            <a:endParaRPr lang="fr-FR" sz="5400" kern="0" spc="480" dirty="0">
              <a:solidFill>
                <a:schemeClr val="bg1">
                  <a:lumMod val="50000"/>
                </a:schemeClr>
              </a:solidFill>
              <a:latin typeface="Dosis" pitchFamily="2" charset="0"/>
            </a:endParaRPr>
          </a:p>
        </p:txBody>
      </p:sp>
      <p:sp>
        <p:nvSpPr>
          <p:cNvPr id="5" name="ZoneTexte 4">
            <a:extLst>
              <a:ext uri="{FF2B5EF4-FFF2-40B4-BE49-F238E27FC236}">
                <a16:creationId xmlns:a16="http://schemas.microsoft.com/office/drawing/2014/main" id="{549FF2D4-3019-7CC9-D1F7-9545EF9F8D36}"/>
              </a:ext>
            </a:extLst>
          </p:cNvPr>
          <p:cNvSpPr txBox="1"/>
          <p:nvPr/>
        </p:nvSpPr>
        <p:spPr>
          <a:xfrm>
            <a:off x="1462547" y="886988"/>
            <a:ext cx="9144000" cy="523220"/>
          </a:xfrm>
          <a:prstGeom prst="rect">
            <a:avLst/>
          </a:prstGeom>
          <a:noFill/>
        </p:spPr>
        <p:txBody>
          <a:bodyPr wrap="square">
            <a:spAutoFit/>
          </a:bodyPr>
          <a:lstStyle/>
          <a:p>
            <a:pPr defTabSz="685834">
              <a:defRPr/>
            </a:pPr>
            <a:r>
              <a:rPr lang="en-US" sz="2800" b="1" dirty="0">
                <a:solidFill>
                  <a:prstClr val="white">
                    <a:lumMod val="65000"/>
                  </a:prstClr>
                </a:solidFill>
                <a:latin typeface="Dosis" pitchFamily="2" charset="0"/>
              </a:rPr>
              <a:t>La fleur </a:t>
            </a:r>
            <a:r>
              <a:rPr lang="en-US" sz="2800" b="1" dirty="0" err="1">
                <a:solidFill>
                  <a:prstClr val="white">
                    <a:lumMod val="65000"/>
                  </a:prstClr>
                </a:solidFill>
                <a:latin typeface="Dosis" pitchFamily="2" charset="0"/>
              </a:rPr>
              <a:t>est</a:t>
            </a:r>
            <a:r>
              <a:rPr lang="en-US" sz="2800" b="1" dirty="0">
                <a:solidFill>
                  <a:prstClr val="white">
                    <a:lumMod val="65000"/>
                  </a:prstClr>
                </a:solidFill>
                <a:latin typeface="Dosis" pitchFamily="2" charset="0"/>
              </a:rPr>
              <a:t> rouge. </a:t>
            </a:r>
            <a:r>
              <a:rPr lang="fr-MA" sz="2800" b="1" dirty="0">
                <a:solidFill>
                  <a:prstClr val="white">
                    <a:lumMod val="65000"/>
                  </a:prstClr>
                </a:solidFill>
                <a:latin typeface="Dosis" panose="02010703020202060003" pitchFamily="2" charset="0"/>
              </a:rPr>
              <a:t>Qui veut répéter? </a:t>
            </a:r>
            <a:endParaRPr lang="fr-FR" sz="2800" dirty="0">
              <a:solidFill>
                <a:prstClr val="white">
                  <a:lumMod val="65000"/>
                </a:prstClr>
              </a:solidFill>
              <a:latin typeface="Dosis" pitchFamily="2" charset="0"/>
            </a:endParaRPr>
          </a:p>
        </p:txBody>
      </p:sp>
      <p:pic>
        <p:nvPicPr>
          <p:cNvPr id="6" name="Image 5">
            <a:extLst>
              <a:ext uri="{FF2B5EF4-FFF2-40B4-BE49-F238E27FC236}">
                <a16:creationId xmlns:a16="http://schemas.microsoft.com/office/drawing/2014/main" id="{3B9AFDE8-2EED-FE65-4E16-DB19910FAFDC}"/>
              </a:ext>
            </a:extLst>
          </p:cNvPr>
          <p:cNvPicPr>
            <a:picLocks noChangeAspect="1"/>
          </p:cNvPicPr>
          <p:nvPr/>
        </p:nvPicPr>
        <p:blipFill>
          <a:blip r:embed="rId4">
            <a:clrChange>
              <a:clrFrom>
                <a:srgbClr val="FFFFFF"/>
              </a:clrFrom>
              <a:clrTo>
                <a:srgbClr val="FFFFFF">
                  <a:alpha val="0"/>
                </a:srgbClr>
              </a:clrTo>
            </a:clrChange>
          </a:blip>
          <a:srcRect l="8300" t="15392" r="7546" b="7116"/>
          <a:stretch/>
        </p:blipFill>
        <p:spPr>
          <a:xfrm>
            <a:off x="11928682" y="495298"/>
            <a:ext cx="1380500" cy="920785"/>
          </a:xfrm>
          <a:prstGeom prst="rect">
            <a:avLst/>
          </a:prstGeom>
        </p:spPr>
      </p:pic>
      <p:pic>
        <p:nvPicPr>
          <p:cNvPr id="7" name="Image 6">
            <a:extLst>
              <a:ext uri="{FF2B5EF4-FFF2-40B4-BE49-F238E27FC236}">
                <a16:creationId xmlns:a16="http://schemas.microsoft.com/office/drawing/2014/main" id="{085A5375-2607-31DC-BABC-79074D55996C}"/>
              </a:ext>
            </a:extLst>
          </p:cNvPr>
          <p:cNvPicPr>
            <a:picLocks noChangeAspect="1"/>
          </p:cNvPicPr>
          <p:nvPr/>
        </p:nvPicPr>
        <p:blipFill>
          <a:blip r:embed="rId5"/>
          <a:stretch>
            <a:fillRect/>
          </a:stretch>
        </p:blipFill>
        <p:spPr>
          <a:xfrm>
            <a:off x="4619897" y="4161209"/>
            <a:ext cx="3945893" cy="4924507"/>
          </a:xfrm>
          <a:prstGeom prst="rect">
            <a:avLst/>
          </a:prstGeom>
        </p:spPr>
      </p:pic>
    </p:spTree>
    <p:extLst>
      <p:ext uri="{BB962C8B-B14F-4D97-AF65-F5344CB8AC3E}">
        <p14:creationId xmlns:p14="http://schemas.microsoft.com/office/powerpoint/2010/main" val="1165617724"/>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533E35-2388-D20B-9349-73DB4E01C6DD}"/>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AA669694-4389-5EF5-16AF-9D594FE9560D}"/>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F428FEA8-A8BC-C1B4-4C81-6E23DC4857AC}"/>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925A0819-CBDC-A588-80C7-8B145672BB90}"/>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C9DD8BE8-F33B-A0AE-C869-2DEA8C5DB191}"/>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B0AAE458-DBBC-56D5-F429-8BC43F64E046}"/>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3E37ECA6-4295-E799-0EE4-CEA5B349FE16}"/>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363F8262-3FAD-F23F-5549-D5A6A8E7E45A}"/>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FC4E6BDB-CC60-F2D4-97B7-341FC2C3A18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31E8CB97-E58C-6828-0C82-ABA853EA2211}"/>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564C724D-8C20-B945-3575-F677021939A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C280D00D-69D7-9D85-AA63-BDD8A51D754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20246DD4-CBDD-2C00-DB83-C13FC710387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AE65BBAF-AA10-B2F7-715B-1C8340271465}"/>
              </a:ext>
            </a:extLst>
          </p:cNvPr>
          <p:cNvSpPr txBox="1"/>
          <p:nvPr/>
        </p:nvSpPr>
        <p:spPr>
          <a:xfrm>
            <a:off x="3971925" y="2952033"/>
            <a:ext cx="5772150" cy="4062651"/>
          </a:xfrm>
          <a:prstGeom prst="rect">
            <a:avLst/>
          </a:prstGeom>
          <a:noFill/>
        </p:spPr>
        <p:txBody>
          <a:bodyPr wrap="square" rtlCol="0">
            <a:spAutoFit/>
          </a:bodyPr>
          <a:lstStyle/>
          <a:p>
            <a:pPr algn="ctr" defTabSz="1028752">
              <a:defRPr/>
            </a:pPr>
            <a:r>
              <a:rPr lang="fr-FR" sz="25800" b="1" kern="0" spc="480" dirty="0">
                <a:solidFill>
                  <a:srgbClr val="106585"/>
                </a:solidFill>
                <a:latin typeface="Dosis" pitchFamily="2" charset="0"/>
              </a:rPr>
              <a:t>est</a:t>
            </a:r>
            <a:endParaRPr lang="fr-FR" sz="25800" kern="0" spc="480" dirty="0">
              <a:solidFill>
                <a:srgbClr val="106585"/>
              </a:solidFill>
              <a:latin typeface="Dosis" pitchFamily="2" charset="0"/>
            </a:endParaRPr>
          </a:p>
        </p:txBody>
      </p:sp>
      <p:sp>
        <p:nvSpPr>
          <p:cNvPr id="4" name="ZoneTexte 3">
            <a:extLst>
              <a:ext uri="{FF2B5EF4-FFF2-40B4-BE49-F238E27FC236}">
                <a16:creationId xmlns:a16="http://schemas.microsoft.com/office/drawing/2014/main" id="{72D9ED0D-341B-C8CA-E3C7-736B429E363A}"/>
              </a:ext>
            </a:extLst>
          </p:cNvPr>
          <p:cNvSpPr txBox="1"/>
          <p:nvPr/>
        </p:nvSpPr>
        <p:spPr>
          <a:xfrm>
            <a:off x="1461835" y="1159227"/>
            <a:ext cx="10690262" cy="523220"/>
          </a:xfrm>
          <a:prstGeom prst="rect">
            <a:avLst/>
          </a:prstGeom>
          <a:noFill/>
        </p:spPr>
        <p:txBody>
          <a:bodyPr wrap="square">
            <a:spAutoFit/>
          </a:bodyPr>
          <a:lstStyle/>
          <a:p>
            <a:pPr defTabSz="685834">
              <a:defRPr/>
            </a:pPr>
            <a:r>
              <a:rPr lang="fr-FR" sz="2800" i="1" dirty="0">
                <a:solidFill>
                  <a:prstClr val="white">
                    <a:lumMod val="65000"/>
                  </a:prstClr>
                </a:solidFill>
                <a:latin typeface="Dosis" pitchFamily="2" charset="0"/>
              </a:rPr>
              <a:t>Passer à la diapositive suivante après 5 secondes. </a:t>
            </a:r>
            <a:endParaRPr lang="fr-MA" sz="2800" i="1" dirty="0">
              <a:solidFill>
                <a:prstClr val="white">
                  <a:lumMod val="65000"/>
                </a:prstClr>
              </a:solidFill>
              <a:latin typeface="Dosis" pitchFamily="2" charset="0"/>
            </a:endParaRPr>
          </a:p>
        </p:txBody>
      </p:sp>
      <p:sp>
        <p:nvSpPr>
          <p:cNvPr id="5" name="ZoneTexte 4">
            <a:extLst>
              <a:ext uri="{FF2B5EF4-FFF2-40B4-BE49-F238E27FC236}">
                <a16:creationId xmlns:a16="http://schemas.microsoft.com/office/drawing/2014/main" id="{BEB85B35-2366-7208-1D1C-834E4F6309E2}"/>
              </a:ext>
            </a:extLst>
          </p:cNvPr>
          <p:cNvSpPr txBox="1"/>
          <p:nvPr/>
        </p:nvSpPr>
        <p:spPr>
          <a:xfrm>
            <a:off x="1450403" y="723376"/>
            <a:ext cx="9144000" cy="477054"/>
          </a:xfrm>
          <a:prstGeom prst="rect">
            <a:avLst/>
          </a:prstGeom>
          <a:noFill/>
        </p:spPr>
        <p:txBody>
          <a:bodyPr wrap="square">
            <a:spAutoFit/>
          </a:bodyPr>
          <a:lstStyle/>
          <a:p>
            <a:pPr marL="0" lvl="1" defTabSz="685834">
              <a:lnSpc>
                <a:spcPts val="3017"/>
              </a:lnSpc>
              <a:spcBef>
                <a:spcPct val="0"/>
              </a:spcBef>
              <a:defRPr/>
            </a:pPr>
            <a:r>
              <a:rPr lang="ar-MA" sz="2800" b="1" dirty="0">
                <a:solidFill>
                  <a:prstClr val="white">
                    <a:lumMod val="65000"/>
                  </a:prstClr>
                </a:solidFill>
                <a:latin typeface="Dosis" pitchFamily="2" charset="0"/>
              </a:rPr>
              <a:t> </a:t>
            </a:r>
            <a:r>
              <a:rPr lang="en-US" sz="2800" b="1" dirty="0" err="1">
                <a:solidFill>
                  <a:prstClr val="white">
                    <a:lumMod val="65000"/>
                  </a:prstClr>
                </a:solidFill>
                <a:latin typeface="Dosis" pitchFamily="2" charset="0"/>
              </a:rPr>
              <a:t>Observez</a:t>
            </a:r>
            <a:r>
              <a:rPr lang="en-US" sz="2800" b="1" dirty="0">
                <a:solidFill>
                  <a:prstClr val="white">
                    <a:lumMod val="65000"/>
                  </a:prstClr>
                </a:solidFill>
                <a:latin typeface="Dosis" pitchFamily="2" charset="0"/>
              </a:rPr>
              <a:t> bien “ </a:t>
            </a:r>
            <a:r>
              <a:rPr lang="en-US" sz="2800" b="1" dirty="0" err="1">
                <a:solidFill>
                  <a:prstClr val="white">
                    <a:lumMod val="65000"/>
                  </a:prstClr>
                </a:solidFill>
                <a:latin typeface="Dosis" pitchFamily="2" charset="0"/>
              </a:rPr>
              <a:t>est</a:t>
            </a:r>
            <a:r>
              <a:rPr lang="en-US" sz="2800" b="1" dirty="0">
                <a:solidFill>
                  <a:prstClr val="white">
                    <a:lumMod val="65000"/>
                  </a:prstClr>
                </a:solidFill>
                <a:latin typeface="Dosis" pitchFamily="2" charset="0"/>
              </a:rPr>
              <a:t>”. </a:t>
            </a:r>
            <a:endParaRPr lang="fr-FR" sz="2800" b="1" dirty="0">
              <a:solidFill>
                <a:prstClr val="white">
                  <a:lumMod val="65000"/>
                </a:prstClr>
              </a:solidFill>
              <a:latin typeface="Dosis" pitchFamily="2" charset="0"/>
            </a:endParaRPr>
          </a:p>
        </p:txBody>
      </p:sp>
      <p:pic>
        <p:nvPicPr>
          <p:cNvPr id="6" name="Image 5" descr="Une image contenant dessin humoristique, dessin, illustration, croquis&#10;&#10;Description générée automatiquement">
            <a:extLst>
              <a:ext uri="{FF2B5EF4-FFF2-40B4-BE49-F238E27FC236}">
                <a16:creationId xmlns:a16="http://schemas.microsoft.com/office/drawing/2014/main" id="{DD63E219-9F1A-083E-F4DD-5949366E662A}"/>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12329432" y="663926"/>
            <a:ext cx="943348" cy="1013195"/>
          </a:xfrm>
          <a:prstGeom prst="rect">
            <a:avLst/>
          </a:prstGeom>
        </p:spPr>
      </p:pic>
    </p:spTree>
    <p:extLst>
      <p:ext uri="{BB962C8B-B14F-4D97-AF65-F5344CB8AC3E}">
        <p14:creationId xmlns:p14="http://schemas.microsoft.com/office/powerpoint/2010/main" val="3541953156"/>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92A174-0BBE-0D90-8268-C830EF3C680D}"/>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51CCBFF-F723-C6AB-FCC9-506F132E7E02}"/>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4AD6418D-26EC-7E11-1723-E10BC97FE9E3}"/>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ADF94875-E457-B006-59A7-51292822B441}"/>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6BE9AEB6-70A4-3056-00DC-F00D6F71FA2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FFC4FA92-D377-CED3-1A0A-14246FB2ECDD}"/>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8244502-C710-DB12-D08C-BE906B5B3E9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A89D438E-295C-AF95-EA83-0133B329694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CECCE115-5B76-D15A-1CF4-51A1F574DA82}"/>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AD9AFE6F-DFA9-326E-AB94-0A8A8741CCEA}"/>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7DA8B6D3-8A6A-EC7B-4B69-553B34C41EEB}"/>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577AB4F8-1B90-DD55-6194-9B6C8DDEB62D}"/>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82EF5E2E-5FA4-7D6B-30A3-15FE5BEE8A7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1CAACEE9-D6E2-40BC-6999-E3E460603E64}"/>
              </a:ext>
            </a:extLst>
          </p:cNvPr>
          <p:cNvSpPr txBox="1"/>
          <p:nvPr/>
        </p:nvSpPr>
        <p:spPr>
          <a:xfrm>
            <a:off x="1512869" y="1206499"/>
            <a:ext cx="10690262" cy="461665"/>
          </a:xfrm>
          <a:prstGeom prst="rect">
            <a:avLst/>
          </a:prstGeom>
          <a:noFill/>
        </p:spPr>
        <p:txBody>
          <a:bodyPr wrap="square">
            <a:spAutoFit/>
          </a:bodyPr>
          <a:lstStyle/>
          <a:p>
            <a:pPr defTabSz="685834">
              <a:defRPr/>
            </a:pPr>
            <a:r>
              <a:rPr lang="fr-FR" sz="2400" dirty="0">
                <a:solidFill>
                  <a:prstClr val="white">
                    <a:lumMod val="65000"/>
                  </a:prstClr>
                </a:solidFill>
                <a:latin typeface="Dosis" pitchFamily="2" charset="0"/>
              </a:rPr>
              <a:t>Passer à la diapositive suivante après 5 secondes.</a:t>
            </a:r>
            <a:endParaRPr lang="fr-MA" sz="2400" dirty="0">
              <a:solidFill>
                <a:prstClr val="white">
                  <a:lumMod val="65000"/>
                </a:prstClr>
              </a:solidFill>
              <a:latin typeface="Dosis" pitchFamily="2" charset="0"/>
            </a:endParaRPr>
          </a:p>
        </p:txBody>
      </p:sp>
      <p:pic>
        <p:nvPicPr>
          <p:cNvPr id="4" name="Image 3">
            <a:extLst>
              <a:ext uri="{FF2B5EF4-FFF2-40B4-BE49-F238E27FC236}">
                <a16:creationId xmlns:a16="http://schemas.microsoft.com/office/drawing/2014/main" id="{E22A46E8-F61E-2FE0-BC6A-46D8924AE31B}"/>
              </a:ext>
            </a:extLst>
          </p:cNvPr>
          <p:cNvPicPr>
            <a:picLocks noChangeAspect="1"/>
          </p:cNvPicPr>
          <p:nvPr/>
        </p:nvPicPr>
        <p:blipFill>
          <a:blip r:embed="rId4"/>
          <a:stretch>
            <a:fillRect/>
          </a:stretch>
        </p:blipFill>
        <p:spPr>
          <a:xfrm>
            <a:off x="4486275" y="2933700"/>
            <a:ext cx="4743450" cy="5132036"/>
          </a:xfrm>
          <a:prstGeom prst="rect">
            <a:avLst/>
          </a:prstGeom>
        </p:spPr>
      </p:pic>
      <p:sp>
        <p:nvSpPr>
          <p:cNvPr id="5" name="ZoneTexte 4">
            <a:extLst>
              <a:ext uri="{FF2B5EF4-FFF2-40B4-BE49-F238E27FC236}">
                <a16:creationId xmlns:a16="http://schemas.microsoft.com/office/drawing/2014/main" id="{345F42A1-2843-4DF6-0A2A-D2D6F59B671D}"/>
              </a:ext>
            </a:extLst>
          </p:cNvPr>
          <p:cNvSpPr txBox="1"/>
          <p:nvPr/>
        </p:nvSpPr>
        <p:spPr>
          <a:xfrm>
            <a:off x="1501437" y="770648"/>
            <a:ext cx="9144000" cy="477054"/>
          </a:xfrm>
          <a:prstGeom prst="rect">
            <a:avLst/>
          </a:prstGeom>
          <a:noFill/>
        </p:spPr>
        <p:txBody>
          <a:bodyPr wrap="square">
            <a:spAutoFit/>
          </a:bodyPr>
          <a:lstStyle/>
          <a:p>
            <a:pPr marL="0" lvl="1" defTabSz="685834">
              <a:lnSpc>
                <a:spcPts val="3017"/>
              </a:lnSpc>
              <a:spcBef>
                <a:spcPct val="0"/>
              </a:spcBef>
              <a:defRPr/>
            </a:pPr>
            <a:r>
              <a:rPr lang="en-US" sz="2800" b="1" dirty="0" err="1">
                <a:solidFill>
                  <a:prstClr val="white">
                    <a:lumMod val="65000"/>
                  </a:prstClr>
                </a:solidFill>
                <a:latin typeface="Dosis" pitchFamily="2" charset="0"/>
              </a:rPr>
              <a:t>Fermez</a:t>
            </a:r>
            <a:r>
              <a:rPr lang="en-US" sz="2800" b="1" dirty="0">
                <a:solidFill>
                  <a:prstClr val="white">
                    <a:lumMod val="65000"/>
                  </a:prstClr>
                </a:solidFill>
                <a:latin typeface="Dosis" pitchFamily="2" charset="0"/>
              </a:rPr>
              <a:t> les </a:t>
            </a:r>
            <a:r>
              <a:rPr lang="en-US" sz="2800" b="1" dirty="0" err="1">
                <a:solidFill>
                  <a:prstClr val="white">
                    <a:lumMod val="65000"/>
                  </a:prstClr>
                </a:solidFill>
                <a:latin typeface="Dosis" pitchFamily="2" charset="0"/>
              </a:rPr>
              <a:t>yeux</a:t>
            </a:r>
            <a:r>
              <a:rPr lang="en-US" sz="2800" b="1" dirty="0">
                <a:solidFill>
                  <a:prstClr val="white">
                    <a:lumMod val="65000"/>
                  </a:prstClr>
                </a:solidFill>
                <a:latin typeface="Dosis" pitchFamily="2" charset="0"/>
              </a:rPr>
              <a:t> et </a:t>
            </a:r>
            <a:r>
              <a:rPr lang="en-US" sz="2800" b="1" dirty="0" err="1">
                <a:solidFill>
                  <a:prstClr val="white">
                    <a:lumMod val="65000"/>
                  </a:prstClr>
                </a:solidFill>
                <a:latin typeface="Dosis" pitchFamily="2" charset="0"/>
              </a:rPr>
              <a:t>visualisez</a:t>
            </a:r>
            <a:r>
              <a:rPr lang="en-US" sz="2800" b="1" dirty="0">
                <a:solidFill>
                  <a:prstClr val="white">
                    <a:lumMod val="65000"/>
                  </a:prstClr>
                </a:solidFill>
                <a:latin typeface="Dosis" pitchFamily="2" charset="0"/>
              </a:rPr>
              <a:t> comment </a:t>
            </a:r>
            <a:r>
              <a:rPr lang="en-US" sz="2800" b="1" dirty="0" err="1">
                <a:solidFill>
                  <a:prstClr val="white">
                    <a:lumMod val="65000"/>
                  </a:prstClr>
                </a:solidFill>
                <a:latin typeface="Dosis" pitchFamily="2" charset="0"/>
              </a:rPr>
              <a:t>s’écrit</a:t>
            </a:r>
            <a:r>
              <a:rPr lang="en-US" sz="2800" b="1" dirty="0">
                <a:solidFill>
                  <a:prstClr val="white">
                    <a:lumMod val="65000"/>
                  </a:prstClr>
                </a:solidFill>
                <a:latin typeface="Dosis" pitchFamily="2" charset="0"/>
              </a:rPr>
              <a:t> “</a:t>
            </a:r>
            <a:r>
              <a:rPr lang="en-US" sz="2800" b="1" dirty="0" err="1">
                <a:solidFill>
                  <a:prstClr val="white">
                    <a:lumMod val="65000"/>
                  </a:prstClr>
                </a:solidFill>
                <a:latin typeface="Dosis" pitchFamily="2" charset="0"/>
              </a:rPr>
              <a:t>est</a:t>
            </a:r>
            <a:r>
              <a:rPr lang="en-US" sz="2800" b="1" dirty="0">
                <a:solidFill>
                  <a:prstClr val="white">
                    <a:lumMod val="65000"/>
                  </a:prstClr>
                </a:solidFill>
                <a:latin typeface="Dosis" pitchFamily="2" charset="0"/>
              </a:rPr>
              <a:t>”</a:t>
            </a:r>
            <a:endParaRPr lang="fr-FR" sz="2800" b="1" dirty="0">
              <a:solidFill>
                <a:prstClr val="white">
                  <a:lumMod val="65000"/>
                </a:prstClr>
              </a:solidFill>
              <a:latin typeface="Dosis" pitchFamily="2" charset="0"/>
            </a:endParaRPr>
          </a:p>
        </p:txBody>
      </p:sp>
    </p:spTree>
    <p:extLst>
      <p:ext uri="{BB962C8B-B14F-4D97-AF65-F5344CB8AC3E}">
        <p14:creationId xmlns:p14="http://schemas.microsoft.com/office/powerpoint/2010/main" val="201470015"/>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A7267A33-0F7A-2956-0613-61FA7EC6442A}"/>
              </a:ext>
            </a:extLst>
          </p:cNvPr>
          <p:cNvSpPr/>
          <p:nvPr/>
        </p:nvSpPr>
        <p:spPr>
          <a:xfrm>
            <a:off x="0" y="0"/>
            <a:ext cx="13716000" cy="10286999"/>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2B0590D0-8F0E-19AB-B381-A5C9A628DD09}"/>
              </a:ext>
            </a:extLst>
          </p:cNvPr>
          <p:cNvSpPr/>
          <p:nvPr/>
        </p:nvSpPr>
        <p:spPr>
          <a:xfrm>
            <a:off x="457201" y="577695"/>
            <a:ext cx="12801600" cy="9214005"/>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9CBCE6CC-65C8-5CA2-EA33-FD8E08616B57}"/>
              </a:ext>
            </a:extLst>
          </p:cNvPr>
          <p:cNvSpPr/>
          <p:nvPr/>
        </p:nvSpPr>
        <p:spPr>
          <a:xfrm>
            <a:off x="495299" y="568395"/>
            <a:ext cx="12801600"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pic>
        <p:nvPicPr>
          <p:cNvPr id="4" name="Image 3">
            <a:extLst>
              <a:ext uri="{FF2B5EF4-FFF2-40B4-BE49-F238E27FC236}">
                <a16:creationId xmlns:a16="http://schemas.microsoft.com/office/drawing/2014/main" id="{424E0AED-E9E9-4DEC-54F1-9AC48F05ACDC}"/>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588680" y="2615871"/>
            <a:ext cx="6538640" cy="5055257"/>
          </a:xfrm>
          <a:prstGeom prst="rect">
            <a:avLst/>
          </a:prstGeom>
        </p:spPr>
      </p:pic>
      <p:sp>
        <p:nvSpPr>
          <p:cNvPr id="8" name="ZoneTexte 7">
            <a:extLst>
              <a:ext uri="{FF2B5EF4-FFF2-40B4-BE49-F238E27FC236}">
                <a16:creationId xmlns:a16="http://schemas.microsoft.com/office/drawing/2014/main" id="{BF6DB104-1405-FF42-3F6E-D1686F23FA66}"/>
              </a:ext>
            </a:extLst>
          </p:cNvPr>
          <p:cNvSpPr txBox="1"/>
          <p:nvPr/>
        </p:nvSpPr>
        <p:spPr>
          <a:xfrm>
            <a:off x="1463675" y="830706"/>
            <a:ext cx="9144000" cy="477054"/>
          </a:xfrm>
          <a:prstGeom prst="rect">
            <a:avLst/>
          </a:prstGeom>
          <a:noFill/>
        </p:spPr>
        <p:txBody>
          <a:bodyPr wrap="square">
            <a:spAutoFit/>
          </a:bodyPr>
          <a:lstStyle/>
          <a:p>
            <a:pPr marL="0" lvl="1" defTabSz="685834">
              <a:lnSpc>
                <a:spcPts val="3017"/>
              </a:lnSpc>
              <a:spcBef>
                <a:spcPct val="0"/>
              </a:spcBef>
              <a:defRPr/>
            </a:pPr>
            <a:r>
              <a:rPr lang="en-US" sz="2800" b="1" dirty="0" err="1">
                <a:solidFill>
                  <a:prstClr val="white">
                    <a:lumMod val="65000"/>
                  </a:prstClr>
                </a:solidFill>
                <a:latin typeface="Dosis" pitchFamily="2" charset="0"/>
              </a:rPr>
              <a:t>Écrivez</a:t>
            </a:r>
            <a:r>
              <a:rPr lang="en-US" sz="2800" b="1" dirty="0">
                <a:solidFill>
                  <a:prstClr val="white">
                    <a:lumMod val="65000"/>
                  </a:prstClr>
                </a:solidFill>
                <a:latin typeface="Dosis" pitchFamily="2" charset="0"/>
              </a:rPr>
              <a:t> “</a:t>
            </a:r>
            <a:r>
              <a:rPr lang="en-US" sz="2800" b="1" dirty="0" err="1">
                <a:solidFill>
                  <a:prstClr val="white">
                    <a:lumMod val="65000"/>
                  </a:prstClr>
                </a:solidFill>
                <a:latin typeface="Dosis" pitchFamily="2" charset="0"/>
              </a:rPr>
              <a:t>est</a:t>
            </a:r>
            <a:r>
              <a:rPr lang="en-US" sz="2800" b="1" dirty="0">
                <a:solidFill>
                  <a:prstClr val="white">
                    <a:lumMod val="65000"/>
                  </a:prstClr>
                </a:solidFill>
                <a:latin typeface="Dosis" pitchFamily="2" charset="0"/>
              </a:rPr>
              <a:t>” sur </a:t>
            </a:r>
            <a:r>
              <a:rPr lang="en-US" sz="2800" b="1" dirty="0" err="1">
                <a:solidFill>
                  <a:prstClr val="white">
                    <a:lumMod val="65000"/>
                  </a:prstClr>
                </a:solidFill>
                <a:latin typeface="Dosis" pitchFamily="2" charset="0"/>
              </a:rPr>
              <a:t>vos</a:t>
            </a:r>
            <a:r>
              <a:rPr lang="en-US" sz="2800" b="1" dirty="0">
                <a:solidFill>
                  <a:prstClr val="white">
                    <a:lumMod val="65000"/>
                  </a:prstClr>
                </a:solidFill>
                <a:latin typeface="Dosis" pitchFamily="2" charset="0"/>
              </a:rPr>
              <a:t> ardoises.</a:t>
            </a:r>
            <a:endParaRPr lang="fr-FR" sz="2800" b="1" dirty="0">
              <a:solidFill>
                <a:prstClr val="white">
                  <a:lumMod val="65000"/>
                </a:prstClr>
              </a:solidFill>
              <a:latin typeface="Dosis" pitchFamily="2" charset="0"/>
            </a:endParaRPr>
          </a:p>
        </p:txBody>
      </p:sp>
      <p:grpSp>
        <p:nvGrpSpPr>
          <p:cNvPr id="2" name="Groupe 1">
            <a:extLst>
              <a:ext uri="{FF2B5EF4-FFF2-40B4-BE49-F238E27FC236}">
                <a16:creationId xmlns:a16="http://schemas.microsoft.com/office/drawing/2014/main" id="{14D42B53-FABD-969C-DC06-A6216D467EC7}"/>
              </a:ext>
            </a:extLst>
          </p:cNvPr>
          <p:cNvGrpSpPr/>
          <p:nvPr/>
        </p:nvGrpSpPr>
        <p:grpSpPr>
          <a:xfrm>
            <a:off x="-317443" y="0"/>
            <a:ext cx="13881043" cy="486001"/>
            <a:chOff x="-1604302" y="20290"/>
            <a:chExt cx="10430213" cy="411175"/>
          </a:xfrm>
          <a:noFill/>
        </p:grpSpPr>
        <p:sp>
          <p:nvSpPr>
            <p:cNvPr id="7" name="Rectangle : coins arrondis 6">
              <a:extLst>
                <a:ext uri="{FF2B5EF4-FFF2-40B4-BE49-F238E27FC236}">
                  <a16:creationId xmlns:a16="http://schemas.microsoft.com/office/drawing/2014/main" id="{C855AA3E-3C96-7780-A8FD-D2E7E277A921}"/>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10" name="Rectangle : coins arrondis 9">
              <a:extLst>
                <a:ext uri="{FF2B5EF4-FFF2-40B4-BE49-F238E27FC236}">
                  <a16:creationId xmlns:a16="http://schemas.microsoft.com/office/drawing/2014/main" id="{FDC13866-BC6C-CF15-5A9E-079B93934FE2}"/>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11" name="Rectangle : coins arrondis 10">
              <a:extLst>
                <a:ext uri="{FF2B5EF4-FFF2-40B4-BE49-F238E27FC236}">
                  <a16:creationId xmlns:a16="http://schemas.microsoft.com/office/drawing/2014/main" id="{153A313D-3BB0-DB91-3264-32F2DA4E630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2" name="Rectangle : coins arrondis 11">
              <a:extLst>
                <a:ext uri="{FF2B5EF4-FFF2-40B4-BE49-F238E27FC236}">
                  <a16:creationId xmlns:a16="http://schemas.microsoft.com/office/drawing/2014/main" id="{507FC075-B539-8C22-6C16-BCFD584FB783}"/>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3" name="Rectangle : coins arrondis 12">
              <a:extLst>
                <a:ext uri="{FF2B5EF4-FFF2-40B4-BE49-F238E27FC236}">
                  <a16:creationId xmlns:a16="http://schemas.microsoft.com/office/drawing/2014/main" id="{DF5683A6-4258-BE77-A253-B05F0C00A1D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4" name="Rectangle : coins arrondis 13">
              <a:extLst>
                <a:ext uri="{FF2B5EF4-FFF2-40B4-BE49-F238E27FC236}">
                  <a16:creationId xmlns:a16="http://schemas.microsoft.com/office/drawing/2014/main" id="{22685E0C-694E-7920-D517-E6AD9FE02ABA}"/>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15" name="Graphique 14">
            <a:extLst>
              <a:ext uri="{FF2B5EF4-FFF2-40B4-BE49-F238E27FC236}">
                <a16:creationId xmlns:a16="http://schemas.microsoft.com/office/drawing/2014/main" id="{6C1944A8-78C3-534A-9105-95A06A62DC6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2418523777"/>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0F0614-D566-632A-E026-38D4A7283816}"/>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F7681B5-BF5D-7F41-C07C-2B7158435BCF}"/>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AEA2291B-2BDD-3FE8-FA78-71ADAD24C0A4}"/>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2F244A07-5634-F07E-E883-6B1BAECD44AD}"/>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152A7965-5C9B-FF48-9E18-6CA2FE83991A}"/>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0684569D-D470-C6AE-BBC6-F31B25990CD5}"/>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38E0FA63-F68E-D79B-B627-72F0FA191876}"/>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D0436DEF-5A19-1D20-7B55-DFC59757B2FC}"/>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52201A9F-0168-C1B9-5862-2DA49665D539}"/>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A17BE395-A2C5-B28E-BA84-54A260FED2CD}"/>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7DA6C5AB-7684-8162-8A60-AD4073BB946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F5CE34EA-0D1A-59D6-7A59-75468E58AC5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CDAE13DF-68AA-ED14-8E44-ABEEF7E38DE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4950C784-C584-4B75-70FE-B5542ED4A809}"/>
              </a:ext>
            </a:extLst>
          </p:cNvPr>
          <p:cNvSpPr txBox="1"/>
          <p:nvPr/>
        </p:nvSpPr>
        <p:spPr>
          <a:xfrm>
            <a:off x="1512868" y="939740"/>
            <a:ext cx="10690262" cy="523220"/>
          </a:xfrm>
          <a:prstGeom prst="rect">
            <a:avLst/>
          </a:prstGeom>
          <a:noFill/>
        </p:spPr>
        <p:txBody>
          <a:bodyPr wrap="square">
            <a:spAutoFit/>
          </a:bodyPr>
          <a:lstStyle/>
          <a:p>
            <a:pPr defTabSz="685834">
              <a:defRPr/>
            </a:pPr>
            <a:r>
              <a:rPr lang="fr-FR" sz="2800" b="1" dirty="0">
                <a:solidFill>
                  <a:prstClr val="white">
                    <a:lumMod val="65000"/>
                  </a:prstClr>
                </a:solidFill>
                <a:latin typeface="Dosis" pitchFamily="2" charset="0"/>
              </a:rPr>
              <a:t>Corrigez.  «est»</a:t>
            </a:r>
            <a:endParaRPr lang="fr-MA" sz="2800" b="1" dirty="0">
              <a:solidFill>
                <a:prstClr val="white">
                  <a:lumMod val="65000"/>
                </a:prstClr>
              </a:solidFill>
              <a:latin typeface="Dosis" pitchFamily="2" charset="0"/>
            </a:endParaRPr>
          </a:p>
        </p:txBody>
      </p:sp>
      <p:pic>
        <p:nvPicPr>
          <p:cNvPr id="4" name="Image 3">
            <a:extLst>
              <a:ext uri="{FF2B5EF4-FFF2-40B4-BE49-F238E27FC236}">
                <a16:creationId xmlns:a16="http://schemas.microsoft.com/office/drawing/2014/main" id="{FFE9D363-84C5-1D0C-DACD-EE5E6066F46C}"/>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3342281" y="2425371"/>
            <a:ext cx="7031438" cy="5436257"/>
          </a:xfrm>
          <a:prstGeom prst="rect">
            <a:avLst/>
          </a:prstGeom>
        </p:spPr>
      </p:pic>
      <p:sp>
        <p:nvSpPr>
          <p:cNvPr id="7" name="ZoneTexte 6">
            <a:extLst>
              <a:ext uri="{FF2B5EF4-FFF2-40B4-BE49-F238E27FC236}">
                <a16:creationId xmlns:a16="http://schemas.microsoft.com/office/drawing/2014/main" id="{F96A4A00-EDDA-70FB-4FB2-CF2AC2A9A5A9}"/>
              </a:ext>
            </a:extLst>
          </p:cNvPr>
          <p:cNvSpPr txBox="1"/>
          <p:nvPr/>
        </p:nvSpPr>
        <p:spPr>
          <a:xfrm>
            <a:off x="4266068" y="3443033"/>
            <a:ext cx="5183864" cy="3400931"/>
          </a:xfrm>
          <a:prstGeom prst="rect">
            <a:avLst/>
          </a:prstGeom>
          <a:noFill/>
        </p:spPr>
        <p:txBody>
          <a:bodyPr wrap="square" rtlCol="0">
            <a:spAutoFit/>
          </a:bodyPr>
          <a:lstStyle/>
          <a:p>
            <a:pPr algn="ctr" defTabSz="1028752">
              <a:defRPr/>
            </a:pPr>
            <a:r>
              <a:rPr lang="fr-FR" sz="21500" b="1" kern="0" spc="480" dirty="0">
                <a:solidFill>
                  <a:schemeClr val="bg1"/>
                </a:solidFill>
                <a:latin typeface="Dosis" pitchFamily="2" charset="0"/>
              </a:rPr>
              <a:t>est </a:t>
            </a:r>
            <a:endParaRPr lang="fr-FR" sz="21500" kern="0" spc="480" dirty="0">
              <a:solidFill>
                <a:schemeClr val="bg1"/>
              </a:solidFill>
              <a:latin typeface="Dosis" pitchFamily="2" charset="0"/>
            </a:endParaRPr>
          </a:p>
        </p:txBody>
      </p:sp>
    </p:spTree>
    <p:extLst>
      <p:ext uri="{BB962C8B-B14F-4D97-AF65-F5344CB8AC3E}">
        <p14:creationId xmlns:p14="http://schemas.microsoft.com/office/powerpoint/2010/main" val="3589411805"/>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B0F392-F912-2D05-07E8-E2535903C1DD}"/>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37AC4E64-A871-2141-D35A-6594342AEE7F}"/>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466DB3E1-8843-ACF9-5AA4-034FB65FCCC4}"/>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865FDF39-3C43-3172-29FD-2DEF6010DD8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C8DB6441-2194-213D-CE5E-ADD42C2F8F91}"/>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DD5472D6-E26A-F979-A19A-8F6E6ABFDE81}"/>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319493D8-C740-86D2-759B-1DF40912379F}"/>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6CB4C624-7BBA-869D-A519-C9121A0CAC9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F725BF07-A5F0-8DFC-AAAF-6A582CA50C38}"/>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862DFEC9-A620-AE5C-EDD1-46E27FCBEA7C}"/>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62E50CF2-AD93-769A-9DE3-B91E889CE48F}"/>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7293575C-3338-2AA2-10FA-D846DB7A6E8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F0FD0627-50D5-A921-8712-4212B49531C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B64D1035-842A-B0E4-5893-785ED2E49DFC}"/>
              </a:ext>
            </a:extLst>
          </p:cNvPr>
          <p:cNvSpPr txBox="1"/>
          <p:nvPr/>
        </p:nvSpPr>
        <p:spPr>
          <a:xfrm>
            <a:off x="3928364" y="3112175"/>
            <a:ext cx="5859272" cy="4062651"/>
          </a:xfrm>
          <a:prstGeom prst="rect">
            <a:avLst/>
          </a:prstGeom>
          <a:noFill/>
        </p:spPr>
        <p:txBody>
          <a:bodyPr wrap="square" rtlCol="0">
            <a:spAutoFit/>
          </a:bodyPr>
          <a:lstStyle/>
          <a:p>
            <a:pPr algn="ctr" defTabSz="1028752">
              <a:defRPr/>
            </a:pPr>
            <a:r>
              <a:rPr lang="fr-FR" sz="25800" b="1" kern="0" spc="480" dirty="0">
                <a:solidFill>
                  <a:srgbClr val="106585"/>
                </a:solidFill>
                <a:latin typeface="Dosis" pitchFamily="2" charset="0"/>
              </a:rPr>
              <a:t>les</a:t>
            </a:r>
            <a:endParaRPr lang="fr-FR" sz="25800" kern="0" spc="480" dirty="0">
              <a:solidFill>
                <a:srgbClr val="106585"/>
              </a:solidFill>
              <a:latin typeface="Dosis" pitchFamily="2" charset="0"/>
            </a:endParaRPr>
          </a:p>
        </p:txBody>
      </p:sp>
      <p:sp>
        <p:nvSpPr>
          <p:cNvPr id="4" name="ZoneTexte 3">
            <a:extLst>
              <a:ext uri="{FF2B5EF4-FFF2-40B4-BE49-F238E27FC236}">
                <a16:creationId xmlns:a16="http://schemas.microsoft.com/office/drawing/2014/main" id="{2F3B716B-45E6-0B70-1E25-A9E8400E4217}"/>
              </a:ext>
            </a:extLst>
          </p:cNvPr>
          <p:cNvSpPr txBox="1"/>
          <p:nvPr/>
        </p:nvSpPr>
        <p:spPr>
          <a:xfrm>
            <a:off x="1580911" y="778630"/>
            <a:ext cx="11487782" cy="861774"/>
          </a:xfrm>
          <a:prstGeom prst="rect">
            <a:avLst/>
          </a:prstGeom>
          <a:noFill/>
        </p:spPr>
        <p:txBody>
          <a:bodyPr wrap="square">
            <a:spAutoFit/>
          </a:bodyPr>
          <a:lstStyle/>
          <a:p>
            <a:pPr marL="0" lvl="1" defTabSz="685834">
              <a:lnSpc>
                <a:spcPts val="3017"/>
              </a:lnSpc>
              <a:spcBef>
                <a:spcPct val="0"/>
              </a:spcBef>
              <a:defRPr/>
            </a:pPr>
            <a:r>
              <a:rPr lang="en-US" sz="2800" b="1" dirty="0">
                <a:solidFill>
                  <a:prstClr val="white">
                    <a:lumMod val="65000"/>
                  </a:prstClr>
                </a:solidFill>
                <a:latin typeface="Dosis" pitchFamily="2" charset="0"/>
              </a:rPr>
              <a:t>“les”.  Lisons  ensemble ”les” .Qui </a:t>
            </a:r>
            <a:r>
              <a:rPr lang="en-US" sz="2800" b="1" dirty="0" err="1">
                <a:solidFill>
                  <a:prstClr val="white">
                    <a:lumMod val="65000"/>
                  </a:prstClr>
                </a:solidFill>
                <a:latin typeface="Dosis" pitchFamily="2" charset="0"/>
              </a:rPr>
              <a:t>veut</a:t>
            </a:r>
            <a:r>
              <a:rPr lang="en-US" sz="2800" b="1" dirty="0">
                <a:solidFill>
                  <a:prstClr val="white">
                    <a:lumMod val="65000"/>
                  </a:prstClr>
                </a:solidFill>
                <a:latin typeface="Dosis" pitchFamily="2" charset="0"/>
              </a:rPr>
              <a:t> lire </a:t>
            </a:r>
            <a:r>
              <a:rPr lang="ar-MA" sz="2800" b="1" dirty="0">
                <a:solidFill>
                  <a:prstClr val="white">
                    <a:lumMod val="65000"/>
                  </a:prstClr>
                </a:solidFill>
                <a:latin typeface="Dosis" pitchFamily="2" charset="0"/>
              </a:rPr>
              <a:t>“</a:t>
            </a:r>
            <a:r>
              <a:rPr lang="fr-MA" sz="2800" b="1" dirty="0">
                <a:solidFill>
                  <a:prstClr val="white">
                    <a:lumMod val="65000"/>
                  </a:prstClr>
                </a:solidFill>
                <a:latin typeface="Dosis" pitchFamily="2" charset="0"/>
              </a:rPr>
              <a:t>l</a:t>
            </a:r>
            <a:r>
              <a:rPr lang="en-US" sz="2800" b="1" dirty="0">
                <a:solidFill>
                  <a:prstClr val="white">
                    <a:lumMod val="65000"/>
                  </a:prstClr>
                </a:solidFill>
                <a:latin typeface="Dosis" pitchFamily="2" charset="0"/>
              </a:rPr>
              <a:t>es</a:t>
            </a:r>
            <a:r>
              <a:rPr lang="ar-MA" sz="2800" b="1" dirty="0">
                <a:solidFill>
                  <a:prstClr val="white">
                    <a:lumMod val="65000"/>
                  </a:prstClr>
                </a:solidFill>
                <a:latin typeface="Dosis" pitchFamily="2" charset="0"/>
              </a:rPr>
              <a:t>"</a:t>
            </a:r>
            <a:r>
              <a:rPr lang="en-US" sz="2800" b="1" dirty="0">
                <a:solidFill>
                  <a:prstClr val="white">
                    <a:lumMod val="65000"/>
                  </a:prstClr>
                </a:solidFill>
                <a:latin typeface="Dosis" pitchFamily="2" charset="0"/>
              </a:rPr>
              <a:t>?                        </a:t>
            </a:r>
          </a:p>
          <a:p>
            <a:pPr marL="0" lvl="1" defTabSz="685834">
              <a:lnSpc>
                <a:spcPts val="3017"/>
              </a:lnSpc>
              <a:spcBef>
                <a:spcPct val="0"/>
              </a:spcBef>
              <a:defRPr/>
            </a:pPr>
            <a:r>
              <a:rPr lang="en-US" sz="2800" b="1" dirty="0">
                <a:solidFill>
                  <a:prstClr val="white">
                    <a:lumMod val="65000"/>
                  </a:prstClr>
                </a:solidFill>
                <a:latin typeface="Dosis" pitchFamily="2" charset="0"/>
              </a:rPr>
              <a:t> </a:t>
            </a:r>
            <a:r>
              <a:rPr lang="fr-MA" sz="2800" i="1" dirty="0">
                <a:solidFill>
                  <a:prstClr val="white">
                    <a:lumMod val="65000"/>
                  </a:prstClr>
                </a:solidFill>
                <a:latin typeface="Dosis" pitchFamily="2" charset="0"/>
              </a:rPr>
              <a:t>L’enseignant (e) désigne trois élèves pour lire .</a:t>
            </a:r>
            <a:endParaRPr lang="fr-FR" sz="2800" b="1" dirty="0">
              <a:solidFill>
                <a:prstClr val="white">
                  <a:lumMod val="65000"/>
                </a:prstClr>
              </a:solidFill>
              <a:latin typeface="Dosis" pitchFamily="2" charset="0"/>
            </a:endParaRPr>
          </a:p>
        </p:txBody>
      </p:sp>
    </p:spTree>
    <p:extLst>
      <p:ext uri="{BB962C8B-B14F-4D97-AF65-F5344CB8AC3E}">
        <p14:creationId xmlns:p14="http://schemas.microsoft.com/office/powerpoint/2010/main" val="3085564127"/>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37C161-F1E2-F9F1-2FE9-645852C9B892}"/>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E96D1CE4-B4FC-5D92-0DBE-336CE631675A}"/>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32EC79B7-D0D8-F6B2-4743-B88B69E736A9}"/>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EF26D9F1-48F2-70CC-1982-66CAB111D18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E2E9705E-531D-A2E5-A45A-EE7A67FD1041}"/>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0C30DFBC-2002-5E8C-B054-A8949824D21B}"/>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8914C834-C1C9-A904-D520-C03B1EEEFBE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EE18AB99-8871-1B90-A016-C758BED79E83}"/>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D388B773-F3AD-307F-BEB2-44711FCEB2D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F9C3DBFD-B0E0-B497-BB0B-98D58578C61F}"/>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58E14867-5F40-6F0D-C125-D7A0D60F11D7}"/>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7D4CF008-BD14-A726-94B6-D23B39F7D0F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A44DADC-A33E-F3AC-C139-A60414A3798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39807299-EE2E-C10F-4B17-FF9D1153A569}"/>
              </a:ext>
            </a:extLst>
          </p:cNvPr>
          <p:cNvSpPr txBox="1"/>
          <p:nvPr/>
        </p:nvSpPr>
        <p:spPr>
          <a:xfrm>
            <a:off x="3928364" y="2844717"/>
            <a:ext cx="5859272" cy="4062651"/>
          </a:xfrm>
          <a:prstGeom prst="rect">
            <a:avLst/>
          </a:prstGeom>
          <a:noFill/>
        </p:spPr>
        <p:txBody>
          <a:bodyPr wrap="square" rtlCol="0">
            <a:spAutoFit/>
          </a:bodyPr>
          <a:lstStyle/>
          <a:p>
            <a:pPr algn="ctr" defTabSz="1028752">
              <a:defRPr/>
            </a:pPr>
            <a:r>
              <a:rPr lang="fr-FR" sz="25800" b="1" kern="0" spc="480" dirty="0">
                <a:solidFill>
                  <a:srgbClr val="106585"/>
                </a:solidFill>
                <a:latin typeface="Dosis" pitchFamily="2" charset="0"/>
              </a:rPr>
              <a:t>les</a:t>
            </a:r>
            <a:endParaRPr lang="fr-FR" sz="25800" kern="0" spc="480" dirty="0">
              <a:solidFill>
                <a:srgbClr val="106585"/>
              </a:solidFill>
              <a:latin typeface="Dosis" pitchFamily="2" charset="0"/>
            </a:endParaRPr>
          </a:p>
        </p:txBody>
      </p:sp>
      <p:sp>
        <p:nvSpPr>
          <p:cNvPr id="4" name="ZoneTexte 3">
            <a:extLst>
              <a:ext uri="{FF2B5EF4-FFF2-40B4-BE49-F238E27FC236}">
                <a16:creationId xmlns:a16="http://schemas.microsoft.com/office/drawing/2014/main" id="{6B1F0212-943F-FB72-3360-109602EBEB52}"/>
              </a:ext>
            </a:extLst>
          </p:cNvPr>
          <p:cNvSpPr txBox="1"/>
          <p:nvPr/>
        </p:nvSpPr>
        <p:spPr>
          <a:xfrm>
            <a:off x="1488576" y="763338"/>
            <a:ext cx="11719532" cy="861774"/>
          </a:xfrm>
          <a:prstGeom prst="rect">
            <a:avLst/>
          </a:prstGeom>
          <a:noFill/>
        </p:spPr>
        <p:txBody>
          <a:bodyPr wrap="square">
            <a:spAutoFit/>
          </a:bodyPr>
          <a:lstStyle/>
          <a:p>
            <a:pPr marL="0" lvl="1" defTabSz="685834">
              <a:lnSpc>
                <a:spcPts val="3017"/>
              </a:lnSpc>
              <a:spcBef>
                <a:spcPct val="0"/>
              </a:spcBef>
              <a:defRPr/>
            </a:pPr>
            <a:r>
              <a:rPr lang="en-US" sz="2800" b="1" dirty="0">
                <a:solidFill>
                  <a:prstClr val="white">
                    <a:lumMod val="65000"/>
                  </a:prstClr>
                </a:solidFill>
                <a:latin typeface="Dosis" pitchFamily="2" charset="0"/>
              </a:rPr>
              <a:t>C’est le mot “les”. Il </a:t>
            </a:r>
            <a:r>
              <a:rPr lang="en-US" sz="2800" b="1" dirty="0" err="1">
                <a:solidFill>
                  <a:prstClr val="white">
                    <a:lumMod val="65000"/>
                  </a:prstClr>
                </a:solidFill>
                <a:latin typeface="Dosis" pitchFamily="2" charset="0"/>
              </a:rPr>
              <a:t>s’écrit</a:t>
            </a:r>
            <a:r>
              <a:rPr lang="en-US" sz="2800" b="1" dirty="0">
                <a:solidFill>
                  <a:prstClr val="white">
                    <a:lumMod val="65000"/>
                  </a:prstClr>
                </a:solidFill>
                <a:latin typeface="Dosis" pitchFamily="2" charset="0"/>
              </a:rPr>
              <a:t> avec les </a:t>
            </a:r>
            <a:r>
              <a:rPr lang="en-US" sz="2800" b="1" dirty="0" err="1">
                <a:solidFill>
                  <a:prstClr val="white">
                    <a:lumMod val="65000"/>
                  </a:prstClr>
                </a:solidFill>
                <a:latin typeface="Dosis" pitchFamily="2" charset="0"/>
              </a:rPr>
              <a:t>lettres</a:t>
            </a:r>
            <a:r>
              <a:rPr lang="en-US" sz="2800" b="1" dirty="0">
                <a:solidFill>
                  <a:prstClr val="white">
                    <a:lumMod val="65000"/>
                  </a:prstClr>
                </a:solidFill>
                <a:latin typeface="Dosis" pitchFamily="2" charset="0"/>
              </a:rPr>
              <a:t> l, e et s. les.  </a:t>
            </a:r>
            <a:r>
              <a:rPr lang="en-US" sz="2800" b="1" dirty="0" err="1">
                <a:solidFill>
                  <a:prstClr val="white">
                    <a:lumMod val="65000"/>
                  </a:prstClr>
                </a:solidFill>
                <a:latin typeface="Dosis" pitchFamily="2" charset="0"/>
              </a:rPr>
              <a:t>Répétons</a:t>
            </a:r>
            <a:r>
              <a:rPr lang="en-US" sz="2800" b="1" dirty="0">
                <a:solidFill>
                  <a:prstClr val="white">
                    <a:lumMod val="65000"/>
                  </a:prstClr>
                </a:solidFill>
                <a:latin typeface="Dosis" pitchFamily="2" charset="0"/>
              </a:rPr>
              <a:t> ensemble ”les” </a:t>
            </a:r>
          </a:p>
          <a:p>
            <a:pPr marL="0" lvl="1" defTabSz="685834">
              <a:lnSpc>
                <a:spcPts val="3017"/>
              </a:lnSpc>
              <a:spcBef>
                <a:spcPct val="0"/>
              </a:spcBef>
              <a:defRPr/>
            </a:pPr>
            <a:r>
              <a:rPr lang="en-US" sz="2800" b="1" dirty="0">
                <a:solidFill>
                  <a:prstClr val="white">
                    <a:lumMod val="65000"/>
                  </a:prstClr>
                </a:solidFill>
                <a:latin typeface="Dosis" pitchFamily="2" charset="0"/>
              </a:rPr>
              <a:t>Qui </a:t>
            </a:r>
            <a:r>
              <a:rPr lang="en-US" sz="2800" b="1" dirty="0" err="1">
                <a:solidFill>
                  <a:prstClr val="white">
                    <a:lumMod val="65000"/>
                  </a:prstClr>
                </a:solidFill>
                <a:latin typeface="Dosis" pitchFamily="2" charset="0"/>
              </a:rPr>
              <a:t>veut</a:t>
            </a:r>
            <a:r>
              <a:rPr lang="en-US" sz="2800" b="1" dirty="0">
                <a:solidFill>
                  <a:prstClr val="white">
                    <a:lumMod val="65000"/>
                  </a:prstClr>
                </a:solidFill>
                <a:latin typeface="Dosis" pitchFamily="2" charset="0"/>
              </a:rPr>
              <a:t> </a:t>
            </a:r>
            <a:r>
              <a:rPr lang="en-US" sz="2800" b="1" dirty="0" err="1">
                <a:solidFill>
                  <a:prstClr val="white">
                    <a:lumMod val="65000"/>
                  </a:prstClr>
                </a:solidFill>
                <a:latin typeface="Dosis" pitchFamily="2" charset="0"/>
              </a:rPr>
              <a:t>répéter</a:t>
            </a:r>
            <a:r>
              <a:rPr lang="en-US" sz="2800" b="1" dirty="0">
                <a:solidFill>
                  <a:prstClr val="white">
                    <a:lumMod val="65000"/>
                  </a:prstClr>
                </a:solidFill>
                <a:latin typeface="Dosis" pitchFamily="2" charset="0"/>
              </a:rPr>
              <a:t>  </a:t>
            </a:r>
            <a:r>
              <a:rPr lang="ar-MA" sz="2800" b="1" dirty="0">
                <a:solidFill>
                  <a:prstClr val="white">
                    <a:lumMod val="65000"/>
                  </a:prstClr>
                </a:solidFill>
                <a:latin typeface="Dosis" pitchFamily="2" charset="0"/>
              </a:rPr>
              <a:t>"</a:t>
            </a:r>
            <a:r>
              <a:rPr lang="en-US" sz="2800" b="1" dirty="0">
                <a:solidFill>
                  <a:prstClr val="white">
                    <a:lumMod val="65000"/>
                  </a:prstClr>
                </a:solidFill>
                <a:latin typeface="Dosis" pitchFamily="2" charset="0"/>
              </a:rPr>
              <a:t>les</a:t>
            </a:r>
            <a:r>
              <a:rPr lang="ar-MA" sz="2800" b="1" dirty="0">
                <a:solidFill>
                  <a:prstClr val="white">
                    <a:lumMod val="65000"/>
                  </a:prstClr>
                </a:solidFill>
                <a:latin typeface="Dosis" pitchFamily="2" charset="0"/>
              </a:rPr>
              <a:t>"</a:t>
            </a:r>
            <a:r>
              <a:rPr lang="en-US" sz="2800" b="1" dirty="0">
                <a:solidFill>
                  <a:prstClr val="white">
                    <a:lumMod val="65000"/>
                  </a:prstClr>
                </a:solidFill>
                <a:latin typeface="Dosis" pitchFamily="2" charset="0"/>
              </a:rPr>
              <a:t>? </a:t>
            </a:r>
            <a:endParaRPr lang="fr-FR" sz="2800" b="1" dirty="0">
              <a:solidFill>
                <a:prstClr val="white">
                  <a:lumMod val="65000"/>
                </a:prstClr>
              </a:solidFill>
              <a:latin typeface="Dosis" pitchFamily="2" charset="0"/>
            </a:endParaRPr>
          </a:p>
        </p:txBody>
      </p:sp>
    </p:spTree>
    <p:extLst>
      <p:ext uri="{BB962C8B-B14F-4D97-AF65-F5344CB8AC3E}">
        <p14:creationId xmlns:p14="http://schemas.microsoft.com/office/powerpoint/2010/main" val="37690689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158BB2-BEA3-3B5E-2B6B-1D878DC1D5EF}"/>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D65A7C87-6B03-4773-18D0-FF136B0A918A}"/>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2D122253-5AAA-0B60-7535-F1C6B906803E}"/>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43BB27DA-96B9-B2DD-AFC7-5299509B086F}"/>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21EF7491-80D7-A383-0C82-11F112FDC78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882C8EF4-C07A-4A88-EF7C-EFFDAAE70AA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843DB7D3-92CF-AE7E-EB71-39AEE45CF7D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1555B959-B64E-935F-90AC-B05A2BB3E70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81A2C282-2BD3-558C-D68C-D319366E2D9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8CF45BC4-218A-3DD7-F861-474E9E10C6BB}"/>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24D4E000-DC1E-56EE-2DA2-E15FF5FF3F45}"/>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89974D12-442D-932F-7B6C-8C99165D8D25}"/>
              </a:ext>
            </a:extLst>
          </p:cNvPr>
          <p:cNvSpPr txBox="1"/>
          <p:nvPr/>
        </p:nvSpPr>
        <p:spPr>
          <a:xfrm>
            <a:off x="1462547"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Prenez vos ardoises. </a:t>
            </a:r>
          </a:p>
        </p:txBody>
      </p:sp>
      <p:pic>
        <p:nvPicPr>
          <p:cNvPr id="13" name="Image 12">
            <a:extLst>
              <a:ext uri="{FF2B5EF4-FFF2-40B4-BE49-F238E27FC236}">
                <a16:creationId xmlns:a16="http://schemas.microsoft.com/office/drawing/2014/main" id="{F74677FA-1622-947C-D481-BF331E2ED787}"/>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276600" y="2577771"/>
            <a:ext cx="6637199" cy="5131457"/>
          </a:xfrm>
          <a:prstGeom prst="rect">
            <a:avLst/>
          </a:prstGeom>
        </p:spPr>
      </p:pic>
      <p:pic>
        <p:nvPicPr>
          <p:cNvPr id="16" name="Graphique 15">
            <a:extLst>
              <a:ext uri="{FF2B5EF4-FFF2-40B4-BE49-F238E27FC236}">
                <a16:creationId xmlns:a16="http://schemas.microsoft.com/office/drawing/2014/main" id="{A171ADC5-1451-81B2-2C44-01B919DC0F2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444557780"/>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1723F5-0344-8597-7E5E-040BCF8CDB1C}"/>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ACDE3C5C-81C6-A790-B181-244C0BB732CE}"/>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3F6025A8-4114-4E3D-25D7-A8D5C2CEEB96}"/>
              </a:ext>
            </a:extLst>
          </p:cNvPr>
          <p:cNvGrpSpPr/>
          <p:nvPr/>
        </p:nvGrpSpPr>
        <p:grpSpPr>
          <a:xfrm>
            <a:off x="483617" y="589901"/>
            <a:ext cx="12748764" cy="9220200"/>
            <a:chOff x="312517" y="308344"/>
            <a:chExt cx="8518967" cy="6230679"/>
          </a:xfrm>
        </p:grpSpPr>
        <p:sp>
          <p:nvSpPr>
            <p:cNvPr id="24" name="Rectangle : coins arrondis 23">
              <a:extLst>
                <a:ext uri="{FF2B5EF4-FFF2-40B4-BE49-F238E27FC236}">
                  <a16:creationId xmlns:a16="http://schemas.microsoft.com/office/drawing/2014/main" id="{61EA2419-A2BE-528B-D459-0E90B631FFB7}"/>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DB769302-B623-E285-7FC7-33C3D20D787C}"/>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B8BB0B3C-3EA2-E131-0A8A-20F44FBA629B}"/>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0B9806B5-93E2-E766-E1F4-B74DBDED937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949EA7CC-C1D9-093D-19E0-56DCABA1D037}"/>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6B8573E6-0948-D153-2777-8FA8E4BD212E}"/>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C8CB2E1D-C8CC-6D2F-E68E-6959B32E61F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E1CC005F-92F8-71D2-62E3-4E32E3750C65}"/>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24B80F2F-7DD1-BFA5-F01F-7B32AB9D14F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A80353B7-77FA-40E0-59FE-0BE14DCF26A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4E79AF58-5FD7-D9E7-C64D-2B14397F9F0B}"/>
              </a:ext>
            </a:extLst>
          </p:cNvPr>
          <p:cNvSpPr txBox="1"/>
          <p:nvPr/>
        </p:nvSpPr>
        <p:spPr>
          <a:xfrm>
            <a:off x="1428750" y="4476726"/>
            <a:ext cx="6707332" cy="1446550"/>
          </a:xfrm>
          <a:prstGeom prst="rect">
            <a:avLst/>
          </a:prstGeom>
          <a:noFill/>
        </p:spPr>
        <p:txBody>
          <a:bodyPr wrap="square" rtlCol="0">
            <a:spAutoFit/>
          </a:bodyPr>
          <a:lstStyle/>
          <a:p>
            <a:pPr defTabSz="1028752">
              <a:defRPr/>
            </a:pPr>
            <a:r>
              <a:rPr lang="fr-FR" sz="8800" b="1" kern="0" spc="480" dirty="0">
                <a:solidFill>
                  <a:schemeClr val="accent6">
                    <a:lumMod val="75000"/>
                  </a:schemeClr>
                </a:solidFill>
                <a:latin typeface="Dosis" pitchFamily="2" charset="0"/>
              </a:rPr>
              <a:t>Les</a:t>
            </a:r>
            <a:r>
              <a:rPr lang="fr-FR" sz="8800" b="1" kern="0" spc="480" dirty="0">
                <a:solidFill>
                  <a:srgbClr val="106585"/>
                </a:solidFill>
                <a:latin typeface="Dosis" pitchFamily="2" charset="0"/>
              </a:rPr>
              <a:t> lapin</a:t>
            </a:r>
            <a:r>
              <a:rPr lang="fr-FR" sz="8800" b="1" kern="0" spc="480" dirty="0">
                <a:solidFill>
                  <a:schemeClr val="bg1">
                    <a:lumMod val="50000"/>
                  </a:schemeClr>
                </a:solidFill>
                <a:latin typeface="Dosis" pitchFamily="2" charset="0"/>
              </a:rPr>
              <a:t>s</a:t>
            </a:r>
            <a:endParaRPr lang="fr-FR" sz="8800" kern="0" spc="480" dirty="0">
              <a:solidFill>
                <a:schemeClr val="bg1">
                  <a:lumMod val="50000"/>
                </a:schemeClr>
              </a:solidFill>
              <a:latin typeface="Dosis" pitchFamily="2" charset="0"/>
            </a:endParaRPr>
          </a:p>
        </p:txBody>
      </p:sp>
      <p:pic>
        <p:nvPicPr>
          <p:cNvPr id="4" name="Image 3">
            <a:extLst>
              <a:ext uri="{FF2B5EF4-FFF2-40B4-BE49-F238E27FC236}">
                <a16:creationId xmlns:a16="http://schemas.microsoft.com/office/drawing/2014/main" id="{09F13254-5FA4-5587-B7C8-05F604E04C7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337051" y="4362388"/>
            <a:ext cx="2764645" cy="2234141"/>
          </a:xfrm>
          <a:prstGeom prst="rect">
            <a:avLst/>
          </a:prstGeom>
        </p:spPr>
      </p:pic>
      <p:pic>
        <p:nvPicPr>
          <p:cNvPr id="5" name="Image 4">
            <a:extLst>
              <a:ext uri="{FF2B5EF4-FFF2-40B4-BE49-F238E27FC236}">
                <a16:creationId xmlns:a16="http://schemas.microsoft.com/office/drawing/2014/main" id="{FDB30B7D-62A4-3E23-C418-39AA54C78B9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190427" y="2686812"/>
            <a:ext cx="2764645" cy="2234141"/>
          </a:xfrm>
          <a:prstGeom prst="rect">
            <a:avLst/>
          </a:prstGeom>
        </p:spPr>
      </p:pic>
      <p:pic>
        <p:nvPicPr>
          <p:cNvPr id="6" name="Image 5">
            <a:extLst>
              <a:ext uri="{FF2B5EF4-FFF2-40B4-BE49-F238E27FC236}">
                <a16:creationId xmlns:a16="http://schemas.microsoft.com/office/drawing/2014/main" id="{C34D72BF-5702-3D5F-4665-32C867FAC3D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096205" y="4934834"/>
            <a:ext cx="2764645" cy="2234141"/>
          </a:xfrm>
          <a:prstGeom prst="rect">
            <a:avLst/>
          </a:prstGeom>
        </p:spPr>
      </p:pic>
      <p:sp>
        <p:nvSpPr>
          <p:cNvPr id="7" name="ZoneTexte 6">
            <a:extLst>
              <a:ext uri="{FF2B5EF4-FFF2-40B4-BE49-F238E27FC236}">
                <a16:creationId xmlns:a16="http://schemas.microsoft.com/office/drawing/2014/main" id="{7FEA7668-97D1-8314-AAA3-0483D7A80D1E}"/>
              </a:ext>
            </a:extLst>
          </p:cNvPr>
          <p:cNvSpPr txBox="1"/>
          <p:nvPr/>
        </p:nvSpPr>
        <p:spPr>
          <a:xfrm>
            <a:off x="1499568" y="750586"/>
            <a:ext cx="9144000" cy="523220"/>
          </a:xfrm>
          <a:prstGeom prst="rect">
            <a:avLst/>
          </a:prstGeom>
          <a:noFill/>
        </p:spPr>
        <p:txBody>
          <a:bodyPr wrap="square">
            <a:spAutoFit/>
          </a:bodyPr>
          <a:lstStyle/>
          <a:p>
            <a:pPr defTabSz="685834">
              <a:defRPr/>
            </a:pPr>
            <a:r>
              <a:rPr lang="en-US" sz="2800" b="1" dirty="0">
                <a:solidFill>
                  <a:prstClr val="white">
                    <a:lumMod val="65000"/>
                  </a:prstClr>
                </a:solidFill>
                <a:latin typeface="Dosis" pitchFamily="2" charset="0"/>
              </a:rPr>
              <a:t>Les </a:t>
            </a:r>
            <a:r>
              <a:rPr lang="en-US" sz="2800" b="1" dirty="0" err="1">
                <a:solidFill>
                  <a:prstClr val="white">
                    <a:lumMod val="65000"/>
                  </a:prstClr>
                </a:solidFill>
                <a:latin typeface="Dosis" pitchFamily="2" charset="0"/>
              </a:rPr>
              <a:t>lapins</a:t>
            </a:r>
            <a:r>
              <a:rPr lang="en-US" sz="2800" b="1" dirty="0">
                <a:solidFill>
                  <a:prstClr val="white">
                    <a:lumMod val="65000"/>
                  </a:prstClr>
                </a:solidFill>
                <a:latin typeface="Dosis" pitchFamily="2" charset="0"/>
              </a:rPr>
              <a:t>. </a:t>
            </a:r>
            <a:r>
              <a:rPr lang="fr-MA" sz="2800" b="1" dirty="0">
                <a:solidFill>
                  <a:prstClr val="white">
                    <a:lumMod val="65000"/>
                  </a:prstClr>
                </a:solidFill>
                <a:latin typeface="Dosis" panose="02010703020202060003" pitchFamily="2" charset="0"/>
              </a:rPr>
              <a:t>Qui veut répéter?</a:t>
            </a:r>
          </a:p>
        </p:txBody>
      </p:sp>
      <p:pic>
        <p:nvPicPr>
          <p:cNvPr id="8" name="Image 7">
            <a:extLst>
              <a:ext uri="{FF2B5EF4-FFF2-40B4-BE49-F238E27FC236}">
                <a16:creationId xmlns:a16="http://schemas.microsoft.com/office/drawing/2014/main" id="{9239D1A1-5B8A-F952-88AE-E69A774FE7F7}"/>
              </a:ext>
            </a:extLst>
          </p:cNvPr>
          <p:cNvPicPr>
            <a:picLocks noChangeAspect="1"/>
          </p:cNvPicPr>
          <p:nvPr/>
        </p:nvPicPr>
        <p:blipFill>
          <a:blip r:embed="rId5">
            <a:clrChange>
              <a:clrFrom>
                <a:srgbClr val="FFFFFF"/>
              </a:clrFrom>
              <a:clrTo>
                <a:srgbClr val="FFFFFF">
                  <a:alpha val="0"/>
                </a:srgbClr>
              </a:clrTo>
            </a:clrChange>
          </a:blip>
          <a:srcRect l="8300" t="15392" r="7546" b="7116"/>
          <a:stretch/>
        </p:blipFill>
        <p:spPr>
          <a:xfrm>
            <a:off x="11649421" y="783908"/>
            <a:ext cx="1380500" cy="920785"/>
          </a:xfrm>
          <a:prstGeom prst="rect">
            <a:avLst/>
          </a:prstGeom>
        </p:spPr>
      </p:pic>
    </p:spTree>
    <p:extLst>
      <p:ext uri="{BB962C8B-B14F-4D97-AF65-F5344CB8AC3E}">
        <p14:creationId xmlns:p14="http://schemas.microsoft.com/office/powerpoint/2010/main" val="3166560219"/>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555F3F-2984-89BA-C137-8D210ACD2764}"/>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3D3427A-081E-0691-4F59-83ED669961A1}"/>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6A6A4F78-9DB2-0568-6DC8-6F9FF8B74123}"/>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44E67EF0-A8A4-24C9-62F2-BA488B4C76AD}"/>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7BC59D9F-4339-444F-185E-990EDE44ABBC}"/>
                </a:ext>
              </a:extLst>
            </p:cNvPr>
            <p:cNvSpPr/>
            <p:nvPr/>
          </p:nvSpPr>
          <p:spPr>
            <a:xfrm>
              <a:off x="312517" y="319883"/>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6E40387C-4672-044C-114C-41C9800A4CFD}"/>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C442D212-F74B-FE9C-8A92-F3E8C31DFDF9}"/>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18396A22-29EF-A369-A779-9EFD7DF8BB3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22C5AF9D-E70B-82B8-4076-D1F09E47CC2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AB8AA6A7-2758-4D1A-18AE-2B888144FADA}"/>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51FC2087-78FD-5CAA-F04D-B03FDF8FE05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151917C0-1ABE-B173-0D32-53EAAF29427C}"/>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EC8B5BA-BCA6-C73D-9F2B-17C01126049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8" name="ZoneTexte 7">
            <a:extLst>
              <a:ext uri="{FF2B5EF4-FFF2-40B4-BE49-F238E27FC236}">
                <a16:creationId xmlns:a16="http://schemas.microsoft.com/office/drawing/2014/main" id="{10D98838-B34E-D455-97AF-AE30A58484EC}"/>
              </a:ext>
            </a:extLst>
          </p:cNvPr>
          <p:cNvSpPr txBox="1"/>
          <p:nvPr/>
        </p:nvSpPr>
        <p:spPr>
          <a:xfrm>
            <a:off x="3971925" y="2952033"/>
            <a:ext cx="5772150" cy="4062651"/>
          </a:xfrm>
          <a:prstGeom prst="rect">
            <a:avLst/>
          </a:prstGeom>
          <a:noFill/>
        </p:spPr>
        <p:txBody>
          <a:bodyPr wrap="square" rtlCol="0">
            <a:spAutoFit/>
          </a:bodyPr>
          <a:lstStyle/>
          <a:p>
            <a:pPr algn="ctr" defTabSz="1028752">
              <a:defRPr/>
            </a:pPr>
            <a:r>
              <a:rPr lang="fr-FR" sz="25800" b="1" kern="0" spc="480" dirty="0">
                <a:solidFill>
                  <a:srgbClr val="106585"/>
                </a:solidFill>
                <a:latin typeface="Dosis" pitchFamily="2" charset="0"/>
              </a:rPr>
              <a:t>les</a:t>
            </a:r>
            <a:endParaRPr lang="fr-FR" sz="25800" kern="0" spc="480" dirty="0">
              <a:solidFill>
                <a:srgbClr val="106585"/>
              </a:solidFill>
              <a:latin typeface="Dosis" pitchFamily="2" charset="0"/>
            </a:endParaRPr>
          </a:p>
        </p:txBody>
      </p:sp>
      <p:sp>
        <p:nvSpPr>
          <p:cNvPr id="9" name="ZoneTexte 8">
            <a:extLst>
              <a:ext uri="{FF2B5EF4-FFF2-40B4-BE49-F238E27FC236}">
                <a16:creationId xmlns:a16="http://schemas.microsoft.com/office/drawing/2014/main" id="{C0E99ED0-E9FD-7104-37F4-1803153DCC5E}"/>
              </a:ext>
            </a:extLst>
          </p:cNvPr>
          <p:cNvSpPr txBox="1"/>
          <p:nvPr/>
        </p:nvSpPr>
        <p:spPr>
          <a:xfrm>
            <a:off x="1512868" y="1216029"/>
            <a:ext cx="10690262" cy="461665"/>
          </a:xfrm>
          <a:prstGeom prst="rect">
            <a:avLst/>
          </a:prstGeom>
          <a:noFill/>
        </p:spPr>
        <p:txBody>
          <a:bodyPr wrap="square">
            <a:spAutoFit/>
          </a:bodyPr>
          <a:lstStyle/>
          <a:p>
            <a:pPr defTabSz="685834">
              <a:defRPr/>
            </a:pPr>
            <a:r>
              <a:rPr lang="fr-FR" sz="2400" i="1" dirty="0">
                <a:solidFill>
                  <a:prstClr val="white">
                    <a:lumMod val="65000"/>
                  </a:prstClr>
                </a:solidFill>
                <a:latin typeface="Dosis" pitchFamily="2" charset="0"/>
              </a:rPr>
              <a:t>Passer à la diapositive suivante après 5 secondes. </a:t>
            </a:r>
            <a:endParaRPr lang="fr-MA" sz="2400" i="1" dirty="0">
              <a:solidFill>
                <a:prstClr val="white">
                  <a:lumMod val="65000"/>
                </a:prstClr>
              </a:solidFill>
              <a:latin typeface="Dosis" pitchFamily="2" charset="0"/>
            </a:endParaRPr>
          </a:p>
        </p:txBody>
      </p:sp>
      <p:sp>
        <p:nvSpPr>
          <p:cNvPr id="10" name="ZoneTexte 9">
            <a:extLst>
              <a:ext uri="{FF2B5EF4-FFF2-40B4-BE49-F238E27FC236}">
                <a16:creationId xmlns:a16="http://schemas.microsoft.com/office/drawing/2014/main" id="{8CDA8FE7-C6A1-8547-98BA-9C70C720B7C6}"/>
              </a:ext>
            </a:extLst>
          </p:cNvPr>
          <p:cNvSpPr txBox="1"/>
          <p:nvPr/>
        </p:nvSpPr>
        <p:spPr>
          <a:xfrm>
            <a:off x="1462547" y="701551"/>
            <a:ext cx="9144000" cy="477054"/>
          </a:xfrm>
          <a:prstGeom prst="rect">
            <a:avLst/>
          </a:prstGeom>
          <a:noFill/>
        </p:spPr>
        <p:txBody>
          <a:bodyPr wrap="square">
            <a:spAutoFit/>
          </a:bodyPr>
          <a:lstStyle/>
          <a:p>
            <a:pPr marL="0" lvl="1" defTabSz="685834">
              <a:lnSpc>
                <a:spcPts val="3017"/>
              </a:lnSpc>
              <a:spcBef>
                <a:spcPct val="0"/>
              </a:spcBef>
              <a:defRPr/>
            </a:pPr>
            <a:r>
              <a:rPr lang="ar-MA" sz="3200" b="1" dirty="0">
                <a:solidFill>
                  <a:prstClr val="white">
                    <a:lumMod val="65000"/>
                  </a:prstClr>
                </a:solidFill>
                <a:latin typeface="Dosis" pitchFamily="2" charset="0"/>
              </a:rPr>
              <a:t> </a:t>
            </a:r>
            <a:r>
              <a:rPr lang="en-US" sz="3200" b="1" dirty="0" err="1">
                <a:solidFill>
                  <a:prstClr val="white">
                    <a:lumMod val="65000"/>
                  </a:prstClr>
                </a:solidFill>
                <a:latin typeface="Dosis" pitchFamily="2" charset="0"/>
              </a:rPr>
              <a:t>Observez</a:t>
            </a:r>
            <a:r>
              <a:rPr lang="en-US" sz="3200" b="1" dirty="0">
                <a:solidFill>
                  <a:prstClr val="white">
                    <a:lumMod val="65000"/>
                  </a:prstClr>
                </a:solidFill>
                <a:latin typeface="Dosis" pitchFamily="2" charset="0"/>
              </a:rPr>
              <a:t> bien “ les”. </a:t>
            </a:r>
            <a:endParaRPr lang="fr-FR" sz="3200" b="1" dirty="0">
              <a:solidFill>
                <a:prstClr val="white">
                  <a:lumMod val="65000"/>
                </a:prstClr>
              </a:solidFill>
              <a:latin typeface="Dosis" pitchFamily="2" charset="0"/>
            </a:endParaRPr>
          </a:p>
        </p:txBody>
      </p:sp>
      <p:pic>
        <p:nvPicPr>
          <p:cNvPr id="11" name="Image 10" descr="Une image contenant dessin humoristique, dessin, illustration, croquis&#10;&#10;Description générée automatiquement">
            <a:extLst>
              <a:ext uri="{FF2B5EF4-FFF2-40B4-BE49-F238E27FC236}">
                <a16:creationId xmlns:a16="http://schemas.microsoft.com/office/drawing/2014/main" id="{94399415-F63A-57C0-4E5C-85C65B6C688B}"/>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12165030" y="632107"/>
            <a:ext cx="943348" cy="1013195"/>
          </a:xfrm>
          <a:prstGeom prst="rect">
            <a:avLst/>
          </a:prstGeom>
        </p:spPr>
      </p:pic>
    </p:spTree>
    <p:extLst>
      <p:ext uri="{BB962C8B-B14F-4D97-AF65-F5344CB8AC3E}">
        <p14:creationId xmlns:p14="http://schemas.microsoft.com/office/powerpoint/2010/main" val="2444480633"/>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C83013-2A93-4AD1-9F12-D108FB51E7D1}"/>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72DA5999-6CC1-CF02-4F34-0AE85992DB22}"/>
              </a:ext>
            </a:extLst>
          </p:cNvPr>
          <p:cNvSpPr/>
          <p:nvPr/>
        </p:nvSpPr>
        <p:spPr>
          <a:xfrm>
            <a:off x="0" y="-38100"/>
            <a:ext cx="13716000" cy="10286999"/>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B383B10A-DFCD-232F-1FF4-1497DC5D3AEB}"/>
              </a:ext>
            </a:extLst>
          </p:cNvPr>
          <p:cNvSpPr/>
          <p:nvPr/>
        </p:nvSpPr>
        <p:spPr>
          <a:xfrm>
            <a:off x="457201" y="577695"/>
            <a:ext cx="12801600" cy="9214005"/>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1BD4D370-2BE0-D890-8C86-954EFD71D883}"/>
              </a:ext>
            </a:extLst>
          </p:cNvPr>
          <p:cNvSpPr/>
          <p:nvPr/>
        </p:nvSpPr>
        <p:spPr>
          <a:xfrm>
            <a:off x="495299" y="568395"/>
            <a:ext cx="12801600"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pic>
        <p:nvPicPr>
          <p:cNvPr id="4" name="Image 3">
            <a:extLst>
              <a:ext uri="{FF2B5EF4-FFF2-40B4-BE49-F238E27FC236}">
                <a16:creationId xmlns:a16="http://schemas.microsoft.com/office/drawing/2014/main" id="{6E650663-643A-C891-F45A-A7CF2C7683EF}"/>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588680" y="2615871"/>
            <a:ext cx="6538640" cy="5055257"/>
          </a:xfrm>
          <a:prstGeom prst="rect">
            <a:avLst/>
          </a:prstGeom>
        </p:spPr>
      </p:pic>
      <p:sp>
        <p:nvSpPr>
          <p:cNvPr id="8" name="ZoneTexte 7">
            <a:extLst>
              <a:ext uri="{FF2B5EF4-FFF2-40B4-BE49-F238E27FC236}">
                <a16:creationId xmlns:a16="http://schemas.microsoft.com/office/drawing/2014/main" id="{A30457F6-E008-85F6-5A34-37292BBADAFB}"/>
              </a:ext>
            </a:extLst>
          </p:cNvPr>
          <p:cNvSpPr txBox="1"/>
          <p:nvPr/>
        </p:nvSpPr>
        <p:spPr>
          <a:xfrm>
            <a:off x="1463675" y="830706"/>
            <a:ext cx="9144000" cy="477054"/>
          </a:xfrm>
          <a:prstGeom prst="rect">
            <a:avLst/>
          </a:prstGeom>
          <a:noFill/>
        </p:spPr>
        <p:txBody>
          <a:bodyPr wrap="square">
            <a:spAutoFit/>
          </a:bodyPr>
          <a:lstStyle/>
          <a:p>
            <a:pPr marL="0" lvl="1" defTabSz="685834">
              <a:lnSpc>
                <a:spcPts val="3017"/>
              </a:lnSpc>
              <a:spcBef>
                <a:spcPct val="0"/>
              </a:spcBef>
              <a:defRPr/>
            </a:pPr>
            <a:r>
              <a:rPr lang="en-US" sz="2800" b="1" dirty="0" err="1">
                <a:solidFill>
                  <a:prstClr val="white">
                    <a:lumMod val="65000"/>
                  </a:prstClr>
                </a:solidFill>
                <a:latin typeface="Dosis" pitchFamily="2" charset="0"/>
              </a:rPr>
              <a:t>Écrivez</a:t>
            </a:r>
            <a:r>
              <a:rPr lang="en-US" sz="2800" b="1" dirty="0">
                <a:solidFill>
                  <a:prstClr val="white">
                    <a:lumMod val="65000"/>
                  </a:prstClr>
                </a:solidFill>
                <a:latin typeface="Dosis" pitchFamily="2" charset="0"/>
              </a:rPr>
              <a:t> “les” sur </a:t>
            </a:r>
            <a:r>
              <a:rPr lang="en-US" sz="2800" b="1" dirty="0" err="1">
                <a:solidFill>
                  <a:prstClr val="white">
                    <a:lumMod val="65000"/>
                  </a:prstClr>
                </a:solidFill>
                <a:latin typeface="Dosis" pitchFamily="2" charset="0"/>
              </a:rPr>
              <a:t>vos</a:t>
            </a:r>
            <a:r>
              <a:rPr lang="en-US" sz="2800" b="1" dirty="0">
                <a:solidFill>
                  <a:prstClr val="white">
                    <a:lumMod val="65000"/>
                  </a:prstClr>
                </a:solidFill>
                <a:latin typeface="Dosis" pitchFamily="2" charset="0"/>
              </a:rPr>
              <a:t> ardoises.</a:t>
            </a:r>
            <a:endParaRPr lang="fr-FR" sz="2800" b="1" dirty="0">
              <a:solidFill>
                <a:prstClr val="white">
                  <a:lumMod val="65000"/>
                </a:prstClr>
              </a:solidFill>
              <a:latin typeface="Dosis" pitchFamily="2" charset="0"/>
            </a:endParaRPr>
          </a:p>
        </p:txBody>
      </p:sp>
      <p:grpSp>
        <p:nvGrpSpPr>
          <p:cNvPr id="2" name="Groupe 1">
            <a:extLst>
              <a:ext uri="{FF2B5EF4-FFF2-40B4-BE49-F238E27FC236}">
                <a16:creationId xmlns:a16="http://schemas.microsoft.com/office/drawing/2014/main" id="{5E96AD19-9D8A-DE9B-AC64-CF165D673421}"/>
              </a:ext>
            </a:extLst>
          </p:cNvPr>
          <p:cNvGrpSpPr/>
          <p:nvPr/>
        </p:nvGrpSpPr>
        <p:grpSpPr>
          <a:xfrm>
            <a:off x="-317443" y="0"/>
            <a:ext cx="13881043" cy="486001"/>
            <a:chOff x="-1604302" y="20290"/>
            <a:chExt cx="10430213" cy="411175"/>
          </a:xfrm>
          <a:noFill/>
        </p:grpSpPr>
        <p:sp>
          <p:nvSpPr>
            <p:cNvPr id="7" name="Rectangle : coins arrondis 6">
              <a:extLst>
                <a:ext uri="{FF2B5EF4-FFF2-40B4-BE49-F238E27FC236}">
                  <a16:creationId xmlns:a16="http://schemas.microsoft.com/office/drawing/2014/main" id="{A54DA9FC-A9B4-9437-DF6F-EDC7DAEA1725}"/>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10" name="Rectangle : coins arrondis 9">
              <a:extLst>
                <a:ext uri="{FF2B5EF4-FFF2-40B4-BE49-F238E27FC236}">
                  <a16:creationId xmlns:a16="http://schemas.microsoft.com/office/drawing/2014/main" id="{227E20C2-F5B1-1ABF-1B6C-1FB472588225}"/>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11" name="Rectangle : coins arrondis 10">
              <a:extLst>
                <a:ext uri="{FF2B5EF4-FFF2-40B4-BE49-F238E27FC236}">
                  <a16:creationId xmlns:a16="http://schemas.microsoft.com/office/drawing/2014/main" id="{0DE4E28D-7EB3-CF71-F7D4-7FDF4DBAF14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2" name="Rectangle : coins arrondis 11">
              <a:extLst>
                <a:ext uri="{FF2B5EF4-FFF2-40B4-BE49-F238E27FC236}">
                  <a16:creationId xmlns:a16="http://schemas.microsoft.com/office/drawing/2014/main" id="{FA3E5BB2-306E-A281-743A-3F9934D20B81}"/>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3" name="Rectangle : coins arrondis 12">
              <a:extLst>
                <a:ext uri="{FF2B5EF4-FFF2-40B4-BE49-F238E27FC236}">
                  <a16:creationId xmlns:a16="http://schemas.microsoft.com/office/drawing/2014/main" id="{312E8173-3120-B07E-5650-50964B625DD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4" name="Rectangle : coins arrondis 13">
              <a:extLst>
                <a:ext uri="{FF2B5EF4-FFF2-40B4-BE49-F238E27FC236}">
                  <a16:creationId xmlns:a16="http://schemas.microsoft.com/office/drawing/2014/main" id="{3DC88B85-93D4-ADE4-9FB3-D209B9D17AED}"/>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15" name="Graphique 14">
            <a:extLst>
              <a:ext uri="{FF2B5EF4-FFF2-40B4-BE49-F238E27FC236}">
                <a16:creationId xmlns:a16="http://schemas.microsoft.com/office/drawing/2014/main" id="{E807E76F-01C2-2D15-009E-E0BF27535D2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1922323877"/>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685C91-AD68-FF62-5548-CF6326316755}"/>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15D2F4AA-09E0-7325-B4F2-5F230917BD13}"/>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340544B3-EB28-BD15-781C-1A13EBB19226}"/>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A5934212-35A9-3C8B-0F3C-8EF6307941D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1D208CF8-099E-B602-3D58-7E637C599FF1}"/>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2476304F-2208-217D-55F8-C7C3FF59460D}"/>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50FBFD67-C6F0-11A2-F8D4-936CC45A7138}"/>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B7D7C5FF-6C07-BEB8-20DF-3DCC4BA4D065}"/>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15656885-EDBE-6627-DAD7-2B2D2F52F642}"/>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2EBA62C7-2377-3366-5A8E-C1AAB55D884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FCE3095A-CD1B-45C4-2DA3-2A509593493C}"/>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ACBCE4C6-6A7F-8046-02EA-60323CFC5421}"/>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141B1EA2-F733-6BED-173D-E939F01B039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12C69370-C96F-4171-4EF3-6C8C54466960}"/>
              </a:ext>
            </a:extLst>
          </p:cNvPr>
          <p:cNvSpPr txBox="1"/>
          <p:nvPr/>
        </p:nvSpPr>
        <p:spPr>
          <a:xfrm>
            <a:off x="1512869" y="1206499"/>
            <a:ext cx="10690262" cy="461665"/>
          </a:xfrm>
          <a:prstGeom prst="rect">
            <a:avLst/>
          </a:prstGeom>
          <a:noFill/>
        </p:spPr>
        <p:txBody>
          <a:bodyPr wrap="square">
            <a:spAutoFit/>
          </a:bodyPr>
          <a:lstStyle/>
          <a:p>
            <a:pPr defTabSz="685834">
              <a:defRPr/>
            </a:pPr>
            <a:r>
              <a:rPr lang="fr-FR" sz="2400" dirty="0">
                <a:solidFill>
                  <a:prstClr val="white">
                    <a:lumMod val="65000"/>
                  </a:prstClr>
                </a:solidFill>
                <a:latin typeface="Dosis" pitchFamily="2" charset="0"/>
              </a:rPr>
              <a:t>Passer à la diapositive suivante après 5 secondes.</a:t>
            </a:r>
            <a:endParaRPr lang="fr-MA" sz="2400" dirty="0">
              <a:solidFill>
                <a:prstClr val="white">
                  <a:lumMod val="65000"/>
                </a:prstClr>
              </a:solidFill>
              <a:latin typeface="Dosis" pitchFamily="2" charset="0"/>
            </a:endParaRPr>
          </a:p>
        </p:txBody>
      </p:sp>
      <p:pic>
        <p:nvPicPr>
          <p:cNvPr id="4" name="Image 3">
            <a:extLst>
              <a:ext uri="{FF2B5EF4-FFF2-40B4-BE49-F238E27FC236}">
                <a16:creationId xmlns:a16="http://schemas.microsoft.com/office/drawing/2014/main" id="{39D0471A-194D-8483-96F3-5EE05986887E}"/>
              </a:ext>
            </a:extLst>
          </p:cNvPr>
          <p:cNvPicPr>
            <a:picLocks noChangeAspect="1"/>
          </p:cNvPicPr>
          <p:nvPr/>
        </p:nvPicPr>
        <p:blipFill>
          <a:blip r:embed="rId4"/>
          <a:stretch>
            <a:fillRect/>
          </a:stretch>
        </p:blipFill>
        <p:spPr>
          <a:xfrm>
            <a:off x="4486275" y="2933700"/>
            <a:ext cx="4743450" cy="5132036"/>
          </a:xfrm>
          <a:prstGeom prst="rect">
            <a:avLst/>
          </a:prstGeom>
        </p:spPr>
      </p:pic>
      <p:sp>
        <p:nvSpPr>
          <p:cNvPr id="5" name="ZoneTexte 4">
            <a:extLst>
              <a:ext uri="{FF2B5EF4-FFF2-40B4-BE49-F238E27FC236}">
                <a16:creationId xmlns:a16="http://schemas.microsoft.com/office/drawing/2014/main" id="{FBB8F827-EFEB-4D77-A5C0-0E0C31878F7B}"/>
              </a:ext>
            </a:extLst>
          </p:cNvPr>
          <p:cNvSpPr txBox="1"/>
          <p:nvPr/>
        </p:nvSpPr>
        <p:spPr>
          <a:xfrm>
            <a:off x="1501437" y="770648"/>
            <a:ext cx="9144000" cy="477054"/>
          </a:xfrm>
          <a:prstGeom prst="rect">
            <a:avLst/>
          </a:prstGeom>
          <a:noFill/>
        </p:spPr>
        <p:txBody>
          <a:bodyPr wrap="square">
            <a:spAutoFit/>
          </a:bodyPr>
          <a:lstStyle/>
          <a:p>
            <a:pPr marL="0" lvl="1" defTabSz="685834">
              <a:lnSpc>
                <a:spcPts val="3017"/>
              </a:lnSpc>
              <a:spcBef>
                <a:spcPct val="0"/>
              </a:spcBef>
              <a:defRPr/>
            </a:pPr>
            <a:r>
              <a:rPr lang="en-US" sz="2800" b="1" dirty="0" err="1">
                <a:solidFill>
                  <a:prstClr val="white">
                    <a:lumMod val="65000"/>
                  </a:prstClr>
                </a:solidFill>
                <a:latin typeface="Dosis" pitchFamily="2" charset="0"/>
              </a:rPr>
              <a:t>Fermez</a:t>
            </a:r>
            <a:r>
              <a:rPr lang="en-US" sz="2800" b="1" dirty="0">
                <a:solidFill>
                  <a:prstClr val="white">
                    <a:lumMod val="65000"/>
                  </a:prstClr>
                </a:solidFill>
                <a:latin typeface="Dosis" pitchFamily="2" charset="0"/>
              </a:rPr>
              <a:t> les </a:t>
            </a:r>
            <a:r>
              <a:rPr lang="en-US" sz="2800" b="1" dirty="0" err="1">
                <a:solidFill>
                  <a:prstClr val="white">
                    <a:lumMod val="65000"/>
                  </a:prstClr>
                </a:solidFill>
                <a:latin typeface="Dosis" pitchFamily="2" charset="0"/>
              </a:rPr>
              <a:t>yeux</a:t>
            </a:r>
            <a:r>
              <a:rPr lang="en-US" sz="2800" b="1" dirty="0">
                <a:solidFill>
                  <a:prstClr val="white">
                    <a:lumMod val="65000"/>
                  </a:prstClr>
                </a:solidFill>
                <a:latin typeface="Dosis" pitchFamily="2" charset="0"/>
              </a:rPr>
              <a:t> et </a:t>
            </a:r>
            <a:r>
              <a:rPr lang="en-US" sz="2800" b="1" dirty="0" err="1">
                <a:solidFill>
                  <a:prstClr val="white">
                    <a:lumMod val="65000"/>
                  </a:prstClr>
                </a:solidFill>
                <a:latin typeface="Dosis" pitchFamily="2" charset="0"/>
              </a:rPr>
              <a:t>visualisez</a:t>
            </a:r>
            <a:r>
              <a:rPr lang="en-US" sz="2800" b="1" dirty="0">
                <a:solidFill>
                  <a:prstClr val="white">
                    <a:lumMod val="65000"/>
                  </a:prstClr>
                </a:solidFill>
                <a:latin typeface="Dosis" pitchFamily="2" charset="0"/>
              </a:rPr>
              <a:t> comment </a:t>
            </a:r>
            <a:r>
              <a:rPr lang="en-US" sz="2800" b="1" dirty="0" err="1">
                <a:solidFill>
                  <a:prstClr val="white">
                    <a:lumMod val="65000"/>
                  </a:prstClr>
                </a:solidFill>
                <a:latin typeface="Dosis" pitchFamily="2" charset="0"/>
              </a:rPr>
              <a:t>s’écrit</a:t>
            </a:r>
            <a:r>
              <a:rPr lang="en-US" sz="2800" b="1" dirty="0">
                <a:solidFill>
                  <a:prstClr val="white">
                    <a:lumMod val="65000"/>
                  </a:prstClr>
                </a:solidFill>
                <a:latin typeface="Dosis" pitchFamily="2" charset="0"/>
              </a:rPr>
              <a:t> ”les”</a:t>
            </a:r>
            <a:endParaRPr lang="fr-FR" sz="2800" b="1" dirty="0">
              <a:solidFill>
                <a:prstClr val="white">
                  <a:lumMod val="65000"/>
                </a:prstClr>
              </a:solidFill>
              <a:latin typeface="Dosis" pitchFamily="2" charset="0"/>
            </a:endParaRPr>
          </a:p>
        </p:txBody>
      </p:sp>
    </p:spTree>
    <p:extLst>
      <p:ext uri="{BB962C8B-B14F-4D97-AF65-F5344CB8AC3E}">
        <p14:creationId xmlns:p14="http://schemas.microsoft.com/office/powerpoint/2010/main" val="2480455877"/>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8C12F0-FFB6-0668-7E37-BEFB979A249E}"/>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DFCBB48B-FF71-685C-F480-A82148D89618}"/>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D73D92AD-0BAC-2E04-7E9B-EF8FE936C0B5}"/>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E2F38E5F-35F9-96A8-29D8-5C4EF7ED3BC2}"/>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E2DAF62A-F086-2C7F-31A8-ACE0F32F9EC3}"/>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C62C2C9C-7BD7-EBF1-7740-7BEFF7BE90EF}"/>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862A10B6-C50C-6E6B-662B-1807865D5697}"/>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40F5CD25-C44E-77E9-E97F-CB14639C6C5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80C31106-B8DC-C446-FD36-1E76599B8FA3}"/>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4A365367-9197-A83B-73B8-B037C192B431}"/>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E8A51581-5053-2DF0-5F44-11C4D8B2A0CA}"/>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E1420D56-9DC4-390F-88F6-1DD3DE2567C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797C5F6D-9ADA-78F0-B313-0B042E0884A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F7A865FE-3DEC-C7CC-EC54-B04EB8392F70}"/>
              </a:ext>
            </a:extLst>
          </p:cNvPr>
          <p:cNvSpPr txBox="1"/>
          <p:nvPr/>
        </p:nvSpPr>
        <p:spPr>
          <a:xfrm>
            <a:off x="1512868" y="939740"/>
            <a:ext cx="10690262" cy="523220"/>
          </a:xfrm>
          <a:prstGeom prst="rect">
            <a:avLst/>
          </a:prstGeom>
          <a:noFill/>
        </p:spPr>
        <p:txBody>
          <a:bodyPr wrap="square">
            <a:spAutoFit/>
          </a:bodyPr>
          <a:lstStyle/>
          <a:p>
            <a:pPr defTabSz="685834">
              <a:defRPr/>
            </a:pPr>
            <a:r>
              <a:rPr lang="fr-FR" sz="2800" b="1" dirty="0">
                <a:solidFill>
                  <a:prstClr val="white">
                    <a:lumMod val="65000"/>
                  </a:prstClr>
                </a:solidFill>
                <a:latin typeface="Dosis" pitchFamily="2" charset="0"/>
              </a:rPr>
              <a:t>Corrigez.  «  les »</a:t>
            </a:r>
            <a:endParaRPr lang="fr-MA" sz="2800" b="1" dirty="0">
              <a:solidFill>
                <a:prstClr val="white">
                  <a:lumMod val="65000"/>
                </a:prstClr>
              </a:solidFill>
              <a:latin typeface="Dosis" pitchFamily="2" charset="0"/>
            </a:endParaRPr>
          </a:p>
        </p:txBody>
      </p:sp>
      <p:pic>
        <p:nvPicPr>
          <p:cNvPr id="4" name="Image 3">
            <a:extLst>
              <a:ext uri="{FF2B5EF4-FFF2-40B4-BE49-F238E27FC236}">
                <a16:creationId xmlns:a16="http://schemas.microsoft.com/office/drawing/2014/main" id="{2B14D57F-619E-1182-0714-76BD69815AA4}"/>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3342281" y="2425371"/>
            <a:ext cx="7031438" cy="5436257"/>
          </a:xfrm>
          <a:prstGeom prst="rect">
            <a:avLst/>
          </a:prstGeom>
        </p:spPr>
      </p:pic>
      <p:sp>
        <p:nvSpPr>
          <p:cNvPr id="7" name="ZoneTexte 6">
            <a:extLst>
              <a:ext uri="{FF2B5EF4-FFF2-40B4-BE49-F238E27FC236}">
                <a16:creationId xmlns:a16="http://schemas.microsoft.com/office/drawing/2014/main" id="{5AA734DF-D24A-E600-7015-849FF8DA4E21}"/>
              </a:ext>
            </a:extLst>
          </p:cNvPr>
          <p:cNvSpPr txBox="1"/>
          <p:nvPr/>
        </p:nvSpPr>
        <p:spPr>
          <a:xfrm>
            <a:off x="4266068" y="3443033"/>
            <a:ext cx="5183864" cy="3400931"/>
          </a:xfrm>
          <a:prstGeom prst="rect">
            <a:avLst/>
          </a:prstGeom>
          <a:noFill/>
        </p:spPr>
        <p:txBody>
          <a:bodyPr wrap="square" rtlCol="0">
            <a:spAutoFit/>
          </a:bodyPr>
          <a:lstStyle/>
          <a:p>
            <a:pPr algn="ctr" defTabSz="1028752">
              <a:defRPr/>
            </a:pPr>
            <a:r>
              <a:rPr lang="fr-FR" sz="21500" b="1" kern="0" spc="480" dirty="0">
                <a:solidFill>
                  <a:schemeClr val="bg1"/>
                </a:solidFill>
                <a:latin typeface="Dosis" pitchFamily="2" charset="0"/>
              </a:rPr>
              <a:t>les </a:t>
            </a:r>
            <a:endParaRPr lang="fr-FR" sz="21500" kern="0" spc="480" dirty="0">
              <a:solidFill>
                <a:schemeClr val="bg1"/>
              </a:solidFill>
              <a:latin typeface="Dosis" pitchFamily="2" charset="0"/>
            </a:endParaRPr>
          </a:p>
        </p:txBody>
      </p:sp>
    </p:spTree>
    <p:extLst>
      <p:ext uri="{BB962C8B-B14F-4D97-AF65-F5344CB8AC3E}">
        <p14:creationId xmlns:p14="http://schemas.microsoft.com/office/powerpoint/2010/main" val="1765832866"/>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8F7502-61EA-9780-C5E8-41D0A9893C83}"/>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B007D8EF-E7CA-3DEA-6CE7-03998CBB7A17}"/>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1A6260EB-3C59-3B8A-5CDC-F9B377E50253}"/>
              </a:ext>
            </a:extLst>
          </p:cNvPr>
          <p:cNvGrpSpPr/>
          <p:nvPr/>
        </p:nvGrpSpPr>
        <p:grpSpPr>
          <a:xfrm>
            <a:off x="-18288" y="1048595"/>
            <a:ext cx="13716000" cy="8189810"/>
            <a:chOff x="0" y="0"/>
            <a:chExt cx="18288000" cy="10287000"/>
          </a:xfrm>
        </p:grpSpPr>
        <p:sp>
          <p:nvSpPr>
            <p:cNvPr id="3" name="Freeform 2">
              <a:extLst>
                <a:ext uri="{FF2B5EF4-FFF2-40B4-BE49-F238E27FC236}">
                  <a16:creationId xmlns:a16="http://schemas.microsoft.com/office/drawing/2014/main" id="{E5DF6386-4600-E56E-7C4C-1C5BC0343775}"/>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5FF2F606-8C2C-0F00-3512-73D42B6EAE1D}"/>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6EA24090-7428-E8AB-30DC-7A0676D89E2E}"/>
                </a:ext>
              </a:extLst>
            </p:cNvPr>
            <p:cNvSpPr/>
            <p:nvPr/>
          </p:nvSpPr>
          <p:spPr>
            <a:xfrm>
              <a:off x="4119257" y="4218"/>
              <a:ext cx="9998685"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Ecriture</a:t>
              </a:r>
            </a:p>
            <a:p>
              <a:pPr algn="ctr" defTabSz="514376">
                <a:lnSpc>
                  <a:spcPts val="8324"/>
                </a:lnSpc>
              </a:pPr>
              <a:r>
                <a:rPr lang="fr-FR" sz="6000" b="1" dirty="0">
                  <a:solidFill>
                    <a:srgbClr val="204550"/>
                  </a:solidFill>
                  <a:latin typeface="Microsoft Uighur" panose="02000000000000000000" pitchFamily="2" charset="-78"/>
                  <a:cs typeface="Microsoft Uighur" panose="02000000000000000000" pitchFamily="2" charset="-78"/>
                </a:rPr>
                <a:t>Des </a:t>
              </a:r>
              <a:r>
                <a:rPr lang="fr-FR" sz="6000" b="1" dirty="0" err="1">
                  <a:solidFill>
                    <a:srgbClr val="204550"/>
                  </a:solidFill>
                  <a:latin typeface="Microsoft Uighur" panose="02000000000000000000" pitchFamily="2" charset="-78"/>
                  <a:cs typeface="Microsoft Uighur" panose="02000000000000000000" pitchFamily="2" charset="-78"/>
                </a:rPr>
                <a:t>syllables</a:t>
              </a:r>
              <a:r>
                <a:rPr lang="fr-FR" sz="6000" b="1" dirty="0">
                  <a:solidFill>
                    <a:srgbClr val="204550"/>
                  </a:solidFill>
                  <a:latin typeface="Microsoft Uighur" panose="02000000000000000000" pitchFamily="2" charset="-78"/>
                  <a:cs typeface="Microsoft Uighur" panose="02000000000000000000" pitchFamily="2" charset="-78"/>
                </a:rPr>
                <a:t> avec  "l " et " f " </a:t>
              </a:r>
            </a:p>
            <a:p>
              <a:pPr algn="ctr" defTabSz="514376">
                <a:lnSpc>
                  <a:spcPts val="8324"/>
                </a:lnSpc>
              </a:pPr>
              <a:r>
                <a:rPr lang="fr-FR" sz="5400" b="1" dirty="0">
                  <a:solidFill>
                    <a:srgbClr val="204550"/>
                  </a:solidFill>
                  <a:latin typeface="Microsoft Uighur" panose="02000000000000000000" pitchFamily="2" charset="-78"/>
                  <a:cs typeface="Microsoft Uighur" panose="02000000000000000000" pitchFamily="2" charset="-78"/>
                </a:rPr>
                <a:t>Des mots et des phrases.</a:t>
              </a:r>
            </a:p>
          </p:txBody>
        </p:sp>
      </p:grpSp>
      <p:sp>
        <p:nvSpPr>
          <p:cNvPr id="5" name="Freeform 2">
            <a:extLst>
              <a:ext uri="{FF2B5EF4-FFF2-40B4-BE49-F238E27FC236}">
                <a16:creationId xmlns:a16="http://schemas.microsoft.com/office/drawing/2014/main" id="{3FE91B38-17DF-7D5A-99BF-6060EE7EC6CF}"/>
              </a:ext>
            </a:extLst>
          </p:cNvPr>
          <p:cNvSpPr/>
          <p:nvPr/>
        </p:nvSpPr>
        <p:spPr>
          <a:xfrm>
            <a:off x="0"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9775384B-FD18-8056-426F-4E678F11EA05}"/>
              </a:ext>
            </a:extLst>
          </p:cNvPr>
          <p:cNvSpPr/>
          <p:nvPr/>
        </p:nvSpPr>
        <p:spPr>
          <a:xfrm>
            <a:off x="11962817" y="8454820"/>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1962223322"/>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439BF9-2185-0EB8-0749-AC9E83D815C7}"/>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DDFA8C02-0FD1-2A55-6FA0-A1306D0EAD64}"/>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67C537EB-4B6A-8679-021B-29AD51A056AF}"/>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A02C7041-FF3B-F354-27F4-78ED8B2C2B3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9262ACCB-0C89-3A6D-B6D1-F41060BDBC3F}"/>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C5802E62-9951-488B-2F08-D4FB84C01BBD}"/>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44B98C02-A474-BCA3-81B7-50870DAF92E8}"/>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91CBC762-838F-AA54-5612-549300A44C75}"/>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463B25AC-C7B3-563D-14A9-8FC967C15318}"/>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D67F6973-A1A3-2D10-3CE8-32C8CC6009D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8BBC8CD3-9042-CEB0-6F1A-A5C1E507874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E9D479CD-74BF-3417-6A75-5C22B4CF2726}"/>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D2829761-A893-D4E7-CCF7-BB658DCC407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Bulle narrative : rectangle à coins arrondis 1">
            <a:extLst>
              <a:ext uri="{FF2B5EF4-FFF2-40B4-BE49-F238E27FC236}">
                <a16:creationId xmlns:a16="http://schemas.microsoft.com/office/drawing/2014/main" id="{7028449A-B440-292E-2FF2-516ACB6D309F}"/>
              </a:ext>
            </a:extLst>
          </p:cNvPr>
          <p:cNvSpPr/>
          <p:nvPr/>
        </p:nvSpPr>
        <p:spPr>
          <a:xfrm>
            <a:off x="4800601" y="3498846"/>
            <a:ext cx="8153399" cy="3016254"/>
          </a:xfrm>
          <a:prstGeom prst="wedgeRoundRectCallout">
            <a:avLst>
              <a:gd name="adj1" fmla="val -48938"/>
              <a:gd name="adj2" fmla="val -18269"/>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350" dirty="0"/>
          </a:p>
        </p:txBody>
      </p:sp>
      <p:pic>
        <p:nvPicPr>
          <p:cNvPr id="3" name="Image 2" descr="Une image contenant croquis, dessin, illustration, Visage humain&#10;&#10;Le contenu généré par l’IA peut être incorrect.">
            <a:extLst>
              <a:ext uri="{FF2B5EF4-FFF2-40B4-BE49-F238E27FC236}">
                <a16:creationId xmlns:a16="http://schemas.microsoft.com/office/drawing/2014/main" id="{6E73C55D-0C7B-F7AA-D8F0-9DC099A35830}"/>
              </a:ext>
            </a:extLst>
          </p:cNvPr>
          <p:cNvPicPr>
            <a:picLocks noChangeAspect="1"/>
          </p:cNvPicPr>
          <p:nvPr/>
        </p:nvPicPr>
        <p:blipFill>
          <a:blip r:embed="rId4">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762000" y="3479528"/>
            <a:ext cx="5562600" cy="5292378"/>
          </a:xfrm>
          <a:prstGeom prst="rect">
            <a:avLst/>
          </a:prstGeom>
        </p:spPr>
      </p:pic>
      <p:sp>
        <p:nvSpPr>
          <p:cNvPr id="9" name="ZoneTexte 8">
            <a:extLst>
              <a:ext uri="{FF2B5EF4-FFF2-40B4-BE49-F238E27FC236}">
                <a16:creationId xmlns:a16="http://schemas.microsoft.com/office/drawing/2014/main" id="{5CF067BE-20B5-70B0-0FDD-5E3506B398A2}"/>
              </a:ext>
            </a:extLst>
          </p:cNvPr>
          <p:cNvSpPr txBox="1"/>
          <p:nvPr/>
        </p:nvSpPr>
        <p:spPr>
          <a:xfrm>
            <a:off x="1461948" y="752490"/>
            <a:ext cx="11746159" cy="477054"/>
          </a:xfrm>
          <a:prstGeom prst="rect">
            <a:avLst/>
          </a:prstGeom>
          <a:noFill/>
        </p:spPr>
        <p:txBody>
          <a:bodyPr wrap="square">
            <a:spAutoFit/>
          </a:bodyPr>
          <a:lstStyle/>
          <a:p>
            <a:pPr marL="0" lvl="1" defTabSz="685834">
              <a:lnSpc>
                <a:spcPts val="3017"/>
              </a:lnSpc>
              <a:spcBef>
                <a:spcPct val="0"/>
              </a:spcBef>
            </a:pPr>
            <a:r>
              <a:rPr lang="fr-FR" sz="2800" b="1" dirty="0">
                <a:solidFill>
                  <a:prstClr val="white">
                    <a:lumMod val="65000"/>
                  </a:prstClr>
                </a:solidFill>
                <a:latin typeface="Dosis" pitchFamily="2" charset="0"/>
              </a:rPr>
              <a:t>Nous allons apprendre à écrire  « l » dans des syllabes des mots et des phrases .</a:t>
            </a:r>
          </a:p>
        </p:txBody>
      </p:sp>
      <p:sp>
        <p:nvSpPr>
          <p:cNvPr id="4" name="ZoneTexte 3">
            <a:extLst>
              <a:ext uri="{FF2B5EF4-FFF2-40B4-BE49-F238E27FC236}">
                <a16:creationId xmlns:a16="http://schemas.microsoft.com/office/drawing/2014/main" id="{C0CF4C2E-D810-D02B-4702-E3DFEC2D06B8}"/>
              </a:ext>
            </a:extLst>
          </p:cNvPr>
          <p:cNvSpPr txBox="1"/>
          <p:nvPr/>
        </p:nvSpPr>
        <p:spPr>
          <a:xfrm>
            <a:off x="5346674" y="4350603"/>
            <a:ext cx="7543800" cy="830997"/>
          </a:xfrm>
          <a:prstGeom prst="rect">
            <a:avLst/>
          </a:prstGeom>
          <a:noFill/>
        </p:spPr>
        <p:txBody>
          <a:bodyPr wrap="square" rtlCol="0">
            <a:spAutoFit/>
          </a:bodyPr>
          <a:lstStyle/>
          <a:p>
            <a:r>
              <a:rPr lang="fr-MA" sz="4800" b="1" dirty="0">
                <a:solidFill>
                  <a:srgbClr val="106585"/>
                </a:solidFill>
                <a:latin typeface="Dosis" pitchFamily="2" charset="0"/>
              </a:rPr>
              <a:t>Le fil – le loup – la fée </a:t>
            </a:r>
          </a:p>
        </p:txBody>
      </p:sp>
    </p:spTree>
    <p:extLst>
      <p:ext uri="{BB962C8B-B14F-4D97-AF65-F5344CB8AC3E}">
        <p14:creationId xmlns:p14="http://schemas.microsoft.com/office/powerpoint/2010/main" val="205723180"/>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395A58-2826-ABA8-4C5C-54F61A2239EB}"/>
            </a:ext>
          </a:extLst>
        </p:cNvPr>
        <p:cNvGrpSpPr/>
        <p:nvPr/>
      </p:nvGrpSpPr>
      <p:grpSpPr>
        <a:xfrm>
          <a:off x="0" y="0"/>
          <a:ext cx="0" cy="0"/>
          <a:chOff x="0" y="0"/>
          <a:chExt cx="0" cy="0"/>
        </a:xfrm>
      </p:grpSpPr>
      <p:sp>
        <p:nvSpPr>
          <p:cNvPr id="9" name="Rectangle : coins arrondis 8">
            <a:extLst>
              <a:ext uri="{FF2B5EF4-FFF2-40B4-BE49-F238E27FC236}">
                <a16:creationId xmlns:a16="http://schemas.microsoft.com/office/drawing/2014/main" id="{88714667-444E-F9F0-8FAA-5CA15A809DD6}"/>
              </a:ext>
            </a:extLst>
          </p:cNvPr>
          <p:cNvSpPr/>
          <p:nvPr/>
        </p:nvSpPr>
        <p:spPr>
          <a:xfrm>
            <a:off x="285753" y="342900"/>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3" name="Rectangle : coins arrondis 2">
            <a:extLst>
              <a:ext uri="{FF2B5EF4-FFF2-40B4-BE49-F238E27FC236}">
                <a16:creationId xmlns:a16="http://schemas.microsoft.com/office/drawing/2014/main" id="{9772D446-91D2-7ACB-30A4-10F050E89FCF}"/>
              </a:ext>
            </a:extLst>
          </p:cNvPr>
          <p:cNvSpPr/>
          <p:nvPr/>
        </p:nvSpPr>
        <p:spPr>
          <a:xfrm>
            <a:off x="342901" y="1485902"/>
            <a:ext cx="13030202" cy="717996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854DCD97-B364-45CE-61B1-8C69A0E53D2F}"/>
              </a:ext>
            </a:extLst>
          </p:cNvPr>
          <p:cNvSpPr/>
          <p:nvPr/>
        </p:nvSpPr>
        <p:spPr>
          <a:xfrm>
            <a:off x="689567" y="714717"/>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5" name="Image 4">
            <a:extLst>
              <a:ext uri="{FF2B5EF4-FFF2-40B4-BE49-F238E27FC236}">
                <a16:creationId xmlns:a16="http://schemas.microsoft.com/office/drawing/2014/main" id="{44756081-58FC-DED4-2EE9-BBE92E3EFB52}"/>
              </a:ext>
            </a:extLst>
          </p:cNvPr>
          <p:cNvPicPr>
            <a:picLocks noChangeAspect="1"/>
          </p:cNvPicPr>
          <p:nvPr/>
        </p:nvPicPr>
        <p:blipFill>
          <a:blip r:embed="rId5"/>
          <a:stretch>
            <a:fillRect/>
          </a:stretch>
        </p:blipFill>
        <p:spPr>
          <a:xfrm>
            <a:off x="4341018" y="2439932"/>
            <a:ext cx="5033963" cy="5271899"/>
          </a:xfrm>
          <a:prstGeom prst="rect">
            <a:avLst/>
          </a:prstGeom>
        </p:spPr>
      </p:pic>
      <p:sp>
        <p:nvSpPr>
          <p:cNvPr id="10" name="ZoneTexte 9">
            <a:extLst>
              <a:ext uri="{FF2B5EF4-FFF2-40B4-BE49-F238E27FC236}">
                <a16:creationId xmlns:a16="http://schemas.microsoft.com/office/drawing/2014/main" id="{9A1935A7-FFEF-C073-78A9-C0158B31E87C}"/>
              </a:ext>
            </a:extLst>
          </p:cNvPr>
          <p:cNvSpPr txBox="1"/>
          <p:nvPr/>
        </p:nvSpPr>
        <p:spPr>
          <a:xfrm>
            <a:off x="1186339" y="498656"/>
            <a:ext cx="11974981" cy="834844"/>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kumimoji="0" lang="fr-FR"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Laissez un petit espace entre les lettres d’un même mot et un espace plus grand entre les mots. </a:t>
            </a:r>
          </a:p>
          <a:p>
            <a:pPr marL="0" marR="0" lvl="1" indent="0" algn="l" defTabSz="685834" rtl="0" eaLnBrk="1" fontAlgn="auto" latinLnBrk="0" hangingPunct="1">
              <a:lnSpc>
                <a:spcPts val="3017"/>
              </a:lnSpc>
              <a:spcBef>
                <a:spcPct val="0"/>
              </a:spcBef>
              <a:spcAft>
                <a:spcPts val="0"/>
              </a:spcAft>
              <a:buClrTx/>
              <a:buSzTx/>
              <a:buFontTx/>
              <a:buNone/>
              <a:tabLst/>
              <a:defRPr/>
            </a:pPr>
            <a:r>
              <a:rPr kumimoji="0" lang="fr-MA"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donne une rétroaction positive ou corrective</a:t>
            </a:r>
          </a:p>
        </p:txBody>
      </p:sp>
      <p:sp>
        <p:nvSpPr>
          <p:cNvPr id="2" name="Rectangle 1">
            <a:extLst>
              <a:ext uri="{FF2B5EF4-FFF2-40B4-BE49-F238E27FC236}">
                <a16:creationId xmlns:a16="http://schemas.microsoft.com/office/drawing/2014/main" id="{00C2D5CF-6843-241E-DB63-4FA5ECB2FB6D}"/>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8" name="Groupe 7">
            <a:extLst>
              <a:ext uri="{FF2B5EF4-FFF2-40B4-BE49-F238E27FC236}">
                <a16:creationId xmlns:a16="http://schemas.microsoft.com/office/drawing/2014/main" id="{21FA6847-CADC-ACC8-38FC-422E1FB97D33}"/>
              </a:ext>
            </a:extLst>
          </p:cNvPr>
          <p:cNvGrpSpPr/>
          <p:nvPr/>
        </p:nvGrpSpPr>
        <p:grpSpPr>
          <a:xfrm>
            <a:off x="468921" y="568144"/>
            <a:ext cx="12748764" cy="9220200"/>
            <a:chOff x="312517" y="308344"/>
            <a:chExt cx="8518967" cy="6230679"/>
          </a:xfrm>
        </p:grpSpPr>
        <p:sp>
          <p:nvSpPr>
            <p:cNvPr id="11" name="Rectangle : coins arrondis 10">
              <a:extLst>
                <a:ext uri="{FF2B5EF4-FFF2-40B4-BE49-F238E27FC236}">
                  <a16:creationId xmlns:a16="http://schemas.microsoft.com/office/drawing/2014/main" id="{F0DCE155-F77A-FE65-7D74-010B00EF3BB7}"/>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12" name="Rectangle : coins arrondis 11">
              <a:extLst>
                <a:ext uri="{FF2B5EF4-FFF2-40B4-BE49-F238E27FC236}">
                  <a16:creationId xmlns:a16="http://schemas.microsoft.com/office/drawing/2014/main" id="{8B2ACE17-2498-FA05-2330-A24FD925F11C}"/>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13" name="Groupe 12">
            <a:extLst>
              <a:ext uri="{FF2B5EF4-FFF2-40B4-BE49-F238E27FC236}">
                <a16:creationId xmlns:a16="http://schemas.microsoft.com/office/drawing/2014/main" id="{D36E02DC-3960-5A43-BBBD-43B779244D98}"/>
              </a:ext>
            </a:extLst>
          </p:cNvPr>
          <p:cNvGrpSpPr/>
          <p:nvPr/>
        </p:nvGrpSpPr>
        <p:grpSpPr>
          <a:xfrm>
            <a:off x="-317443" y="0"/>
            <a:ext cx="13881043" cy="486001"/>
            <a:chOff x="-1604302" y="20290"/>
            <a:chExt cx="10430213" cy="411175"/>
          </a:xfrm>
          <a:noFill/>
        </p:grpSpPr>
        <p:sp>
          <p:nvSpPr>
            <p:cNvPr id="14" name="Rectangle : coins arrondis 13">
              <a:extLst>
                <a:ext uri="{FF2B5EF4-FFF2-40B4-BE49-F238E27FC236}">
                  <a16:creationId xmlns:a16="http://schemas.microsoft.com/office/drawing/2014/main" id="{79F0DAC1-D5E9-1CF2-569F-8C483F0F03F5}"/>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15" name="Rectangle : coins arrondis 14">
              <a:extLst>
                <a:ext uri="{FF2B5EF4-FFF2-40B4-BE49-F238E27FC236}">
                  <a16:creationId xmlns:a16="http://schemas.microsoft.com/office/drawing/2014/main" id="{852C9F0D-5E21-0A85-F642-EB51FC4215CA}"/>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16" name="Rectangle : coins arrondis 15">
              <a:extLst>
                <a:ext uri="{FF2B5EF4-FFF2-40B4-BE49-F238E27FC236}">
                  <a16:creationId xmlns:a16="http://schemas.microsoft.com/office/drawing/2014/main" id="{172440EB-2A9E-412C-4B8E-B2EEABDC342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7" name="Rectangle : coins arrondis 16">
              <a:extLst>
                <a:ext uri="{FF2B5EF4-FFF2-40B4-BE49-F238E27FC236}">
                  <a16:creationId xmlns:a16="http://schemas.microsoft.com/office/drawing/2014/main" id="{A567608D-E91B-AEC4-E48B-7D1CA64E738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8" name="Rectangle : coins arrondis 17">
              <a:extLst>
                <a:ext uri="{FF2B5EF4-FFF2-40B4-BE49-F238E27FC236}">
                  <a16:creationId xmlns:a16="http://schemas.microsoft.com/office/drawing/2014/main" id="{19853996-C599-CC9B-41FB-2C2A72EA5895}"/>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9" name="Rectangle : coins arrondis 18">
              <a:extLst>
                <a:ext uri="{FF2B5EF4-FFF2-40B4-BE49-F238E27FC236}">
                  <a16:creationId xmlns:a16="http://schemas.microsoft.com/office/drawing/2014/main" id="{BB079315-3275-4630-C9FD-317668C24732}"/>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20" name="Graphique 19">
            <a:extLst>
              <a:ext uri="{FF2B5EF4-FFF2-40B4-BE49-F238E27FC236}">
                <a16:creationId xmlns:a16="http://schemas.microsoft.com/office/drawing/2014/main" id="{0C6AE5B8-5137-2CB0-0756-7CDEE9564DC1}"/>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507840" y="818586"/>
            <a:ext cx="581346" cy="514106"/>
          </a:xfrm>
          <a:prstGeom prst="rect">
            <a:avLst/>
          </a:prstGeom>
        </p:spPr>
      </p:pic>
      <p:pic>
        <p:nvPicPr>
          <p:cNvPr id="24" name="Image 23" descr="Une image contenant dessin humoristique, dessin, illustration, croquis&#10;&#10;Description générée automatiquement">
            <a:extLst>
              <a:ext uri="{FF2B5EF4-FFF2-40B4-BE49-F238E27FC236}">
                <a16:creationId xmlns:a16="http://schemas.microsoft.com/office/drawing/2014/main" id="{7FEA0957-59C2-70EF-DE59-EB22EBF9AA76}"/>
              </a:ext>
            </a:extLst>
          </p:cNvPr>
          <p:cNvPicPr>
            <a:picLocks noChangeAspect="1"/>
          </p:cNvPicPr>
          <p:nvPr>
            <p:custDataLst>
              <p:tags r:id="rId1"/>
            </p:custDataLst>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12335461" y="601903"/>
            <a:ext cx="748282" cy="1103130"/>
          </a:xfrm>
          <a:prstGeom prst="rect">
            <a:avLst/>
          </a:prstGeom>
        </p:spPr>
      </p:pic>
      <p:sp>
        <p:nvSpPr>
          <p:cNvPr id="25" name="ZoneTexte 24">
            <a:extLst>
              <a:ext uri="{FF2B5EF4-FFF2-40B4-BE49-F238E27FC236}">
                <a16:creationId xmlns:a16="http://schemas.microsoft.com/office/drawing/2014/main" id="{9D370CE0-A065-A8EB-C241-9D9A130AB5AC}"/>
              </a:ext>
            </a:extLst>
          </p:cNvPr>
          <p:cNvSpPr txBox="1"/>
          <p:nvPr/>
        </p:nvSpPr>
        <p:spPr>
          <a:xfrm>
            <a:off x="995049" y="624887"/>
            <a:ext cx="11364623" cy="1219565"/>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mn-ea"/>
                <a:cs typeface="+mn-cs"/>
              </a:rPr>
              <a:t>Je vais écrire des mots en script.  Regardez bien et suivez les mouvements du feutre/ de la craie.</a:t>
            </a:r>
          </a:p>
          <a:p>
            <a:pPr marL="0" marR="0" lvl="1" indent="0" algn="l" defTabSz="685834" rtl="0" eaLnBrk="1" fontAlgn="auto" latinLnBrk="0" hangingPunct="1">
              <a:lnSpc>
                <a:spcPts val="3017"/>
              </a:lnSpc>
              <a:spcBef>
                <a:spcPct val="0"/>
              </a:spcBef>
              <a:spcAft>
                <a:spcPts val="0"/>
              </a:spcAft>
              <a:buClrTx/>
              <a:buSzTx/>
              <a:buFontTx/>
              <a:buNone/>
              <a:tabLst/>
              <a:defRPr/>
            </a:pPr>
            <a:r>
              <a:rPr kumimoji="0" lang="fr-FR" sz="2400" b="0" i="1" u="none" strike="noStrike" kern="1200" cap="none" spc="0" normalizeH="0" baseline="0" noProof="0" dirty="0">
                <a:ln>
                  <a:noFill/>
                </a:ln>
                <a:solidFill>
                  <a:prstClr val="white">
                    <a:lumMod val="65000"/>
                  </a:prstClr>
                </a:solidFill>
                <a:effectLst/>
                <a:uLnTx/>
                <a:uFillTx/>
                <a:latin typeface="Dosis" panose="02010703020202060003" pitchFamily="2" charset="0"/>
                <a:ea typeface="+mn-ea"/>
                <a:cs typeface="+mn-cs"/>
              </a:rPr>
              <a:t>L’enseignant utilise le tableau  d’écriture. Il écrit d’autres mots.</a:t>
            </a:r>
          </a:p>
        </p:txBody>
      </p:sp>
      <p:cxnSp>
        <p:nvCxnSpPr>
          <p:cNvPr id="26" name="Connecteur droit 25">
            <a:extLst>
              <a:ext uri="{FF2B5EF4-FFF2-40B4-BE49-F238E27FC236}">
                <a16:creationId xmlns:a16="http://schemas.microsoft.com/office/drawing/2014/main" id="{F5EAA84A-766E-82E8-0B1D-B51BFFA54A5E}"/>
              </a:ext>
            </a:extLst>
          </p:cNvPr>
          <p:cNvCxnSpPr>
            <a:cxnSpLocks/>
          </p:cNvCxnSpPr>
          <p:nvPr/>
        </p:nvCxnSpPr>
        <p:spPr>
          <a:xfrm>
            <a:off x="2006143" y="6008281"/>
            <a:ext cx="6158564" cy="0"/>
          </a:xfrm>
          <a:prstGeom prst="line">
            <a:avLst/>
          </a:prstGeom>
          <a:ln w="571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cxnSp>
        <p:nvCxnSpPr>
          <p:cNvPr id="27" name="Connecteur droit 26">
            <a:extLst>
              <a:ext uri="{FF2B5EF4-FFF2-40B4-BE49-F238E27FC236}">
                <a16:creationId xmlns:a16="http://schemas.microsoft.com/office/drawing/2014/main" id="{92313E2B-EFAE-CE8D-E5A7-1F28D2339188}"/>
              </a:ext>
            </a:extLst>
          </p:cNvPr>
          <p:cNvCxnSpPr>
            <a:cxnSpLocks/>
          </p:cNvCxnSpPr>
          <p:nvPr/>
        </p:nvCxnSpPr>
        <p:spPr>
          <a:xfrm>
            <a:off x="1945674" y="4585881"/>
            <a:ext cx="5609433" cy="0"/>
          </a:xfrm>
          <a:prstGeom prst="line">
            <a:avLst/>
          </a:prstGeom>
          <a:ln w="190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cxnSp>
        <p:nvCxnSpPr>
          <p:cNvPr id="28" name="Connecteur droit 27">
            <a:extLst>
              <a:ext uri="{FF2B5EF4-FFF2-40B4-BE49-F238E27FC236}">
                <a16:creationId xmlns:a16="http://schemas.microsoft.com/office/drawing/2014/main" id="{43A280A9-C35B-D8BE-AC32-84E2AA385DF5}"/>
              </a:ext>
            </a:extLst>
          </p:cNvPr>
          <p:cNvCxnSpPr>
            <a:cxnSpLocks/>
          </p:cNvCxnSpPr>
          <p:nvPr/>
        </p:nvCxnSpPr>
        <p:spPr>
          <a:xfrm>
            <a:off x="2006143" y="5295900"/>
            <a:ext cx="6310964" cy="0"/>
          </a:xfrm>
          <a:prstGeom prst="line">
            <a:avLst/>
          </a:prstGeom>
          <a:ln w="190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sp>
        <p:nvSpPr>
          <p:cNvPr id="29" name="ZoneTexte 28">
            <a:extLst>
              <a:ext uri="{FF2B5EF4-FFF2-40B4-BE49-F238E27FC236}">
                <a16:creationId xmlns:a16="http://schemas.microsoft.com/office/drawing/2014/main" id="{A7DC068A-6CDB-7F33-EBC7-424AEA07774C}"/>
              </a:ext>
            </a:extLst>
          </p:cNvPr>
          <p:cNvSpPr txBox="1"/>
          <p:nvPr/>
        </p:nvSpPr>
        <p:spPr>
          <a:xfrm>
            <a:off x="3482897" y="4145521"/>
            <a:ext cx="5609432" cy="2300758"/>
          </a:xfrm>
          <a:prstGeom prst="rect">
            <a:avLst/>
          </a:prstGeom>
          <a:noFill/>
        </p:spPr>
        <p:txBody>
          <a:bodyPr wrap="square" rtlCol="0">
            <a:spAutoFit/>
          </a:bodyPr>
          <a:lstStyle/>
          <a:p>
            <a:pPr defTabSz="685869">
              <a:defRPr/>
            </a:pPr>
            <a:r>
              <a:rPr lang="fr-FR" sz="14351" b="1" kern="0" spc="415" dirty="0">
                <a:solidFill>
                  <a:srgbClr val="106585"/>
                </a:solidFill>
                <a:latin typeface="Dosis" pitchFamily="2" charset="0"/>
              </a:rPr>
              <a:t>Le fil</a:t>
            </a:r>
          </a:p>
        </p:txBody>
      </p:sp>
      <p:pic>
        <p:nvPicPr>
          <p:cNvPr id="30" name="Picture 4" descr="Peau moyennement claire main qui écrit image clipart ...">
            <a:extLst>
              <a:ext uri="{FF2B5EF4-FFF2-40B4-BE49-F238E27FC236}">
                <a16:creationId xmlns:a16="http://schemas.microsoft.com/office/drawing/2014/main" id="{6F1E0E19-2E5F-1739-FA7B-97F41240D7CE}"/>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8801630" y="4075469"/>
            <a:ext cx="2171700" cy="21717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80517873"/>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EBCA7E-9FB6-4E9D-3E10-FAF00E776D3A}"/>
            </a:ext>
          </a:extLst>
        </p:cNvPr>
        <p:cNvGrpSpPr/>
        <p:nvPr/>
      </p:nvGrpSpPr>
      <p:grpSpPr>
        <a:xfrm>
          <a:off x="0" y="0"/>
          <a:ext cx="0" cy="0"/>
          <a:chOff x="0" y="0"/>
          <a:chExt cx="0" cy="0"/>
        </a:xfrm>
      </p:grpSpPr>
      <p:sp>
        <p:nvSpPr>
          <p:cNvPr id="9" name="Rectangle : coins arrondis 8">
            <a:extLst>
              <a:ext uri="{FF2B5EF4-FFF2-40B4-BE49-F238E27FC236}">
                <a16:creationId xmlns:a16="http://schemas.microsoft.com/office/drawing/2014/main" id="{80303EFD-5857-534C-CCA4-638F3537C621}"/>
              </a:ext>
            </a:extLst>
          </p:cNvPr>
          <p:cNvSpPr/>
          <p:nvPr/>
        </p:nvSpPr>
        <p:spPr>
          <a:xfrm>
            <a:off x="285753" y="342900"/>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3" name="Rectangle : coins arrondis 2">
            <a:extLst>
              <a:ext uri="{FF2B5EF4-FFF2-40B4-BE49-F238E27FC236}">
                <a16:creationId xmlns:a16="http://schemas.microsoft.com/office/drawing/2014/main" id="{930694D4-4073-BC16-C575-42778561E323}"/>
              </a:ext>
            </a:extLst>
          </p:cNvPr>
          <p:cNvSpPr/>
          <p:nvPr/>
        </p:nvSpPr>
        <p:spPr>
          <a:xfrm>
            <a:off x="342901" y="1485902"/>
            <a:ext cx="13030202" cy="717996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5AE8A655-B9C4-10B6-3EA6-16BDD8C0A2D8}"/>
              </a:ext>
            </a:extLst>
          </p:cNvPr>
          <p:cNvSpPr/>
          <p:nvPr/>
        </p:nvSpPr>
        <p:spPr>
          <a:xfrm>
            <a:off x="689567" y="714717"/>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5" name="Image 4">
            <a:extLst>
              <a:ext uri="{FF2B5EF4-FFF2-40B4-BE49-F238E27FC236}">
                <a16:creationId xmlns:a16="http://schemas.microsoft.com/office/drawing/2014/main" id="{8A3E69A5-5711-25EB-78F1-C2D142C8997A}"/>
              </a:ext>
            </a:extLst>
          </p:cNvPr>
          <p:cNvPicPr>
            <a:picLocks noChangeAspect="1"/>
          </p:cNvPicPr>
          <p:nvPr/>
        </p:nvPicPr>
        <p:blipFill>
          <a:blip r:embed="rId4"/>
          <a:stretch>
            <a:fillRect/>
          </a:stretch>
        </p:blipFill>
        <p:spPr>
          <a:xfrm>
            <a:off x="4341018" y="2439932"/>
            <a:ext cx="5033963" cy="5271899"/>
          </a:xfrm>
          <a:prstGeom prst="rect">
            <a:avLst/>
          </a:prstGeom>
        </p:spPr>
      </p:pic>
      <p:sp>
        <p:nvSpPr>
          <p:cNvPr id="10" name="ZoneTexte 9">
            <a:extLst>
              <a:ext uri="{FF2B5EF4-FFF2-40B4-BE49-F238E27FC236}">
                <a16:creationId xmlns:a16="http://schemas.microsoft.com/office/drawing/2014/main" id="{118FFF34-B305-1790-C4D5-7344A939D2F0}"/>
              </a:ext>
            </a:extLst>
          </p:cNvPr>
          <p:cNvSpPr txBox="1"/>
          <p:nvPr/>
        </p:nvSpPr>
        <p:spPr>
          <a:xfrm>
            <a:off x="1186339" y="498656"/>
            <a:ext cx="11974981" cy="834844"/>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kumimoji="0" lang="fr-FR"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Laissez un petit espace entre les lettres d’un même mot et un espace plus grand entre les mots. </a:t>
            </a:r>
          </a:p>
          <a:p>
            <a:pPr marL="0" marR="0" lvl="1" indent="0" algn="l" defTabSz="685834" rtl="0" eaLnBrk="1" fontAlgn="auto" latinLnBrk="0" hangingPunct="1">
              <a:lnSpc>
                <a:spcPts val="3017"/>
              </a:lnSpc>
              <a:spcBef>
                <a:spcPct val="0"/>
              </a:spcBef>
              <a:spcAft>
                <a:spcPts val="0"/>
              </a:spcAft>
              <a:buClrTx/>
              <a:buSzTx/>
              <a:buFontTx/>
              <a:buNone/>
              <a:tabLst/>
              <a:defRPr/>
            </a:pPr>
            <a:r>
              <a:rPr kumimoji="0" lang="fr-MA"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donne une rétroaction positive ou corrective</a:t>
            </a:r>
          </a:p>
        </p:txBody>
      </p:sp>
      <p:sp>
        <p:nvSpPr>
          <p:cNvPr id="2" name="Rectangle 1">
            <a:extLst>
              <a:ext uri="{FF2B5EF4-FFF2-40B4-BE49-F238E27FC236}">
                <a16:creationId xmlns:a16="http://schemas.microsoft.com/office/drawing/2014/main" id="{960B24E6-84A3-47BE-16D8-E2BB7C0DDA0B}"/>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8" name="Groupe 7">
            <a:extLst>
              <a:ext uri="{FF2B5EF4-FFF2-40B4-BE49-F238E27FC236}">
                <a16:creationId xmlns:a16="http://schemas.microsoft.com/office/drawing/2014/main" id="{E6FD94D6-9BBC-AA3B-B92F-763F1E885D34}"/>
              </a:ext>
            </a:extLst>
          </p:cNvPr>
          <p:cNvGrpSpPr/>
          <p:nvPr/>
        </p:nvGrpSpPr>
        <p:grpSpPr>
          <a:xfrm>
            <a:off x="467685" y="571500"/>
            <a:ext cx="12748764" cy="9220200"/>
            <a:chOff x="312517" y="308344"/>
            <a:chExt cx="8518967" cy="6230679"/>
          </a:xfrm>
        </p:grpSpPr>
        <p:sp>
          <p:nvSpPr>
            <p:cNvPr id="11" name="Rectangle : coins arrondis 10">
              <a:extLst>
                <a:ext uri="{FF2B5EF4-FFF2-40B4-BE49-F238E27FC236}">
                  <a16:creationId xmlns:a16="http://schemas.microsoft.com/office/drawing/2014/main" id="{6078CC01-9B03-1CCF-D54C-C26295C738F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12" name="Rectangle : coins arrondis 11">
              <a:extLst>
                <a:ext uri="{FF2B5EF4-FFF2-40B4-BE49-F238E27FC236}">
                  <a16:creationId xmlns:a16="http://schemas.microsoft.com/office/drawing/2014/main" id="{36B45B8F-79D3-3A54-3056-B0C9FA1C7190}"/>
                </a:ext>
              </a:extLst>
            </p:cNvPr>
            <p:cNvSpPr/>
            <p:nvPr/>
          </p:nvSpPr>
          <p:spPr>
            <a:xfrm>
              <a:off x="329910" y="330438"/>
              <a:ext cx="8496000" cy="101158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13" name="Groupe 12">
            <a:extLst>
              <a:ext uri="{FF2B5EF4-FFF2-40B4-BE49-F238E27FC236}">
                <a16:creationId xmlns:a16="http://schemas.microsoft.com/office/drawing/2014/main" id="{C96541F1-825A-869B-AAA0-775B70BBA323}"/>
              </a:ext>
            </a:extLst>
          </p:cNvPr>
          <p:cNvGrpSpPr/>
          <p:nvPr/>
        </p:nvGrpSpPr>
        <p:grpSpPr>
          <a:xfrm>
            <a:off x="-317443" y="0"/>
            <a:ext cx="13881043" cy="486001"/>
            <a:chOff x="-1604302" y="20290"/>
            <a:chExt cx="10430213" cy="411175"/>
          </a:xfrm>
          <a:noFill/>
        </p:grpSpPr>
        <p:sp>
          <p:nvSpPr>
            <p:cNvPr id="14" name="Rectangle : coins arrondis 13">
              <a:extLst>
                <a:ext uri="{FF2B5EF4-FFF2-40B4-BE49-F238E27FC236}">
                  <a16:creationId xmlns:a16="http://schemas.microsoft.com/office/drawing/2014/main" id="{2949C2FA-BB1E-2C53-E0BE-8FCE01A671B6}"/>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15" name="Rectangle : coins arrondis 14">
              <a:extLst>
                <a:ext uri="{FF2B5EF4-FFF2-40B4-BE49-F238E27FC236}">
                  <a16:creationId xmlns:a16="http://schemas.microsoft.com/office/drawing/2014/main" id="{AD52A39D-2625-5DCD-A2CF-2CF845402383}"/>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16" name="Rectangle : coins arrondis 15">
              <a:extLst>
                <a:ext uri="{FF2B5EF4-FFF2-40B4-BE49-F238E27FC236}">
                  <a16:creationId xmlns:a16="http://schemas.microsoft.com/office/drawing/2014/main" id="{F60D1CC8-9101-746F-0970-589F88FF590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7" name="Rectangle : coins arrondis 16">
              <a:extLst>
                <a:ext uri="{FF2B5EF4-FFF2-40B4-BE49-F238E27FC236}">
                  <a16:creationId xmlns:a16="http://schemas.microsoft.com/office/drawing/2014/main" id="{070C5C94-7294-757C-B1E8-4378FF9CEE2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8" name="Rectangle : coins arrondis 17">
              <a:extLst>
                <a:ext uri="{FF2B5EF4-FFF2-40B4-BE49-F238E27FC236}">
                  <a16:creationId xmlns:a16="http://schemas.microsoft.com/office/drawing/2014/main" id="{9BB85070-293B-346E-593F-D35150A9688C}"/>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9" name="Rectangle : coins arrondis 18">
              <a:extLst>
                <a:ext uri="{FF2B5EF4-FFF2-40B4-BE49-F238E27FC236}">
                  <a16:creationId xmlns:a16="http://schemas.microsoft.com/office/drawing/2014/main" id="{9C6A9EBF-965B-6D91-5147-F3A9935D9FC6}"/>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20" name="Graphique 19">
            <a:extLst>
              <a:ext uri="{FF2B5EF4-FFF2-40B4-BE49-F238E27FC236}">
                <a16:creationId xmlns:a16="http://schemas.microsoft.com/office/drawing/2014/main" id="{1404BCA4-46E5-60A8-E991-C141C80B0BE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73785" y="670023"/>
            <a:ext cx="581346" cy="514106"/>
          </a:xfrm>
          <a:prstGeom prst="rect">
            <a:avLst/>
          </a:prstGeom>
        </p:spPr>
      </p:pic>
      <p:sp>
        <p:nvSpPr>
          <p:cNvPr id="24" name="ZoneTexte 23">
            <a:extLst>
              <a:ext uri="{FF2B5EF4-FFF2-40B4-BE49-F238E27FC236}">
                <a16:creationId xmlns:a16="http://schemas.microsoft.com/office/drawing/2014/main" id="{B9B21263-EAB6-04DA-B021-CCE2D7D4CE3B}"/>
              </a:ext>
            </a:extLst>
          </p:cNvPr>
          <p:cNvSpPr txBox="1"/>
          <p:nvPr/>
        </p:nvSpPr>
        <p:spPr>
          <a:xfrm>
            <a:off x="1251316" y="740186"/>
            <a:ext cx="11850606" cy="954107"/>
          </a:xfrm>
          <a:prstGeom prst="rect">
            <a:avLst/>
          </a:prstGeom>
          <a:noFill/>
        </p:spPr>
        <p:txBody>
          <a:bodyPr wrap="square">
            <a:spAutoFit/>
          </a:bodyPr>
          <a:lstStyle/>
          <a:p>
            <a:r>
              <a:rPr lang="fr-FR" sz="2800" b="1" dirty="0">
                <a:solidFill>
                  <a:prstClr val="white">
                    <a:lumMod val="65000"/>
                  </a:prstClr>
                </a:solidFill>
                <a:latin typeface="Dosis" panose="02010703020202060003" pitchFamily="2" charset="0"/>
              </a:rPr>
              <a:t>En script, on commence les lettres du haut vers le bas, on laisse un  tout petit espace entre les lettres et un plus grand entre les mots.</a:t>
            </a:r>
            <a:r>
              <a:rPr kumimoji="0" lang="fr-FR" sz="2800" i="1" u="none" strike="noStrike" kern="1200" cap="none" spc="0" normalizeH="0" baseline="0" noProof="0" dirty="0">
                <a:ln>
                  <a:noFill/>
                </a:ln>
                <a:solidFill>
                  <a:prstClr val="white">
                    <a:lumMod val="65000"/>
                  </a:prstClr>
                </a:solidFill>
                <a:effectLst/>
                <a:uLnTx/>
                <a:uFillTx/>
                <a:latin typeface="Dosis" panose="02010703020202060003" pitchFamily="2" charset="0"/>
                <a:ea typeface="+mn-ea"/>
                <a:cs typeface="+mn-cs"/>
              </a:rPr>
              <a:t>.</a:t>
            </a:r>
          </a:p>
        </p:txBody>
      </p:sp>
      <p:pic>
        <p:nvPicPr>
          <p:cNvPr id="28" name="Image 27">
            <a:extLst>
              <a:ext uri="{FF2B5EF4-FFF2-40B4-BE49-F238E27FC236}">
                <a16:creationId xmlns:a16="http://schemas.microsoft.com/office/drawing/2014/main" id="{0940785A-8FD2-9845-928B-1BC3CC91E465}"/>
              </a:ext>
            </a:extLst>
          </p:cNvPr>
          <p:cNvPicPr>
            <a:picLocks noChangeAspect="1"/>
          </p:cNvPicPr>
          <p:nvPr/>
        </p:nvPicPr>
        <p:blipFill>
          <a:blip r:embed="rId7"/>
          <a:stretch>
            <a:fillRect/>
          </a:stretch>
        </p:blipFill>
        <p:spPr>
          <a:xfrm>
            <a:off x="4269260" y="3913964"/>
            <a:ext cx="4166625" cy="1985044"/>
          </a:xfrm>
          <a:prstGeom prst="rect">
            <a:avLst/>
          </a:prstGeom>
        </p:spPr>
      </p:pic>
    </p:spTree>
    <p:extLst>
      <p:ext uri="{BB962C8B-B14F-4D97-AF65-F5344CB8AC3E}">
        <p14:creationId xmlns:p14="http://schemas.microsoft.com/office/powerpoint/2010/main" val="247767226"/>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F20FB9-FC5A-AA0E-37ED-F8AEA6E8A77D}"/>
            </a:ext>
          </a:extLst>
        </p:cNvPr>
        <p:cNvGrpSpPr/>
        <p:nvPr/>
      </p:nvGrpSpPr>
      <p:grpSpPr>
        <a:xfrm>
          <a:off x="0" y="0"/>
          <a:ext cx="0" cy="0"/>
          <a:chOff x="0" y="0"/>
          <a:chExt cx="0" cy="0"/>
        </a:xfrm>
      </p:grpSpPr>
      <p:sp>
        <p:nvSpPr>
          <p:cNvPr id="9" name="Rectangle : coins arrondis 8">
            <a:extLst>
              <a:ext uri="{FF2B5EF4-FFF2-40B4-BE49-F238E27FC236}">
                <a16:creationId xmlns:a16="http://schemas.microsoft.com/office/drawing/2014/main" id="{D241FE92-EBB4-73D6-D301-1EB21392D6C9}"/>
              </a:ext>
            </a:extLst>
          </p:cNvPr>
          <p:cNvSpPr/>
          <p:nvPr/>
        </p:nvSpPr>
        <p:spPr>
          <a:xfrm>
            <a:off x="285753" y="342900"/>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3" name="Rectangle : coins arrondis 2">
            <a:extLst>
              <a:ext uri="{FF2B5EF4-FFF2-40B4-BE49-F238E27FC236}">
                <a16:creationId xmlns:a16="http://schemas.microsoft.com/office/drawing/2014/main" id="{E3BE7C22-6252-CCE3-058A-788338437F20}"/>
              </a:ext>
            </a:extLst>
          </p:cNvPr>
          <p:cNvSpPr/>
          <p:nvPr/>
        </p:nvSpPr>
        <p:spPr>
          <a:xfrm>
            <a:off x="342901" y="1485902"/>
            <a:ext cx="13030202" cy="717996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591089F3-1E2A-3E87-BB5F-F2352D8BDD8A}"/>
              </a:ext>
            </a:extLst>
          </p:cNvPr>
          <p:cNvSpPr/>
          <p:nvPr/>
        </p:nvSpPr>
        <p:spPr>
          <a:xfrm>
            <a:off x="689567" y="714717"/>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5" name="Image 4">
            <a:extLst>
              <a:ext uri="{FF2B5EF4-FFF2-40B4-BE49-F238E27FC236}">
                <a16:creationId xmlns:a16="http://schemas.microsoft.com/office/drawing/2014/main" id="{5917D7C1-8939-3146-AF47-C340819FA305}"/>
              </a:ext>
            </a:extLst>
          </p:cNvPr>
          <p:cNvPicPr>
            <a:picLocks noChangeAspect="1"/>
          </p:cNvPicPr>
          <p:nvPr/>
        </p:nvPicPr>
        <p:blipFill>
          <a:blip r:embed="rId4"/>
          <a:stretch>
            <a:fillRect/>
          </a:stretch>
        </p:blipFill>
        <p:spPr>
          <a:xfrm>
            <a:off x="4341018" y="2439932"/>
            <a:ext cx="5033963" cy="5271899"/>
          </a:xfrm>
          <a:prstGeom prst="rect">
            <a:avLst/>
          </a:prstGeom>
        </p:spPr>
      </p:pic>
      <p:sp>
        <p:nvSpPr>
          <p:cNvPr id="10" name="ZoneTexte 9">
            <a:extLst>
              <a:ext uri="{FF2B5EF4-FFF2-40B4-BE49-F238E27FC236}">
                <a16:creationId xmlns:a16="http://schemas.microsoft.com/office/drawing/2014/main" id="{83C74DBB-8085-6DB6-6035-CA069AB3F94D}"/>
              </a:ext>
            </a:extLst>
          </p:cNvPr>
          <p:cNvSpPr txBox="1"/>
          <p:nvPr/>
        </p:nvSpPr>
        <p:spPr>
          <a:xfrm>
            <a:off x="1186339" y="498656"/>
            <a:ext cx="11974981" cy="834844"/>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kumimoji="0" lang="fr-FR"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Laissez un petit espace entre les lettres d’un même mot et un espace plus grand entre les mots. </a:t>
            </a:r>
          </a:p>
          <a:p>
            <a:pPr marL="0" marR="0" lvl="1" indent="0" algn="l" defTabSz="685834" rtl="0" eaLnBrk="1" fontAlgn="auto" latinLnBrk="0" hangingPunct="1">
              <a:lnSpc>
                <a:spcPts val="3017"/>
              </a:lnSpc>
              <a:spcBef>
                <a:spcPct val="0"/>
              </a:spcBef>
              <a:spcAft>
                <a:spcPts val="0"/>
              </a:spcAft>
              <a:buClrTx/>
              <a:buSzTx/>
              <a:buFontTx/>
              <a:buNone/>
              <a:tabLst/>
              <a:defRPr/>
            </a:pPr>
            <a:r>
              <a:rPr kumimoji="0" lang="fr-MA"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donne une rétroaction positive ou corrective</a:t>
            </a:r>
          </a:p>
        </p:txBody>
      </p:sp>
      <p:sp>
        <p:nvSpPr>
          <p:cNvPr id="2" name="Rectangle 1">
            <a:extLst>
              <a:ext uri="{FF2B5EF4-FFF2-40B4-BE49-F238E27FC236}">
                <a16:creationId xmlns:a16="http://schemas.microsoft.com/office/drawing/2014/main" id="{58E5D01B-B982-1953-838B-8F1D1A379400}"/>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8" name="Groupe 7">
            <a:extLst>
              <a:ext uri="{FF2B5EF4-FFF2-40B4-BE49-F238E27FC236}">
                <a16:creationId xmlns:a16="http://schemas.microsoft.com/office/drawing/2014/main" id="{D42A0F24-D4AD-75C8-C782-C72621EDC8A1}"/>
              </a:ext>
            </a:extLst>
          </p:cNvPr>
          <p:cNvGrpSpPr/>
          <p:nvPr/>
        </p:nvGrpSpPr>
        <p:grpSpPr>
          <a:xfrm>
            <a:off x="467685" y="571500"/>
            <a:ext cx="12748764" cy="9220200"/>
            <a:chOff x="312517" y="308344"/>
            <a:chExt cx="8518967" cy="6230679"/>
          </a:xfrm>
        </p:grpSpPr>
        <p:sp>
          <p:nvSpPr>
            <p:cNvPr id="11" name="Rectangle : coins arrondis 10">
              <a:extLst>
                <a:ext uri="{FF2B5EF4-FFF2-40B4-BE49-F238E27FC236}">
                  <a16:creationId xmlns:a16="http://schemas.microsoft.com/office/drawing/2014/main" id="{96C7187E-0803-AC47-B643-8059FE6951C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12" name="Rectangle : coins arrondis 11">
              <a:extLst>
                <a:ext uri="{FF2B5EF4-FFF2-40B4-BE49-F238E27FC236}">
                  <a16:creationId xmlns:a16="http://schemas.microsoft.com/office/drawing/2014/main" id="{D531B949-4D27-50FC-5D8C-D4D9CD239D77}"/>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13" name="Groupe 12">
            <a:extLst>
              <a:ext uri="{FF2B5EF4-FFF2-40B4-BE49-F238E27FC236}">
                <a16:creationId xmlns:a16="http://schemas.microsoft.com/office/drawing/2014/main" id="{B69DD297-C43B-49B8-45F1-1BD6E314AFFD}"/>
              </a:ext>
            </a:extLst>
          </p:cNvPr>
          <p:cNvGrpSpPr/>
          <p:nvPr/>
        </p:nvGrpSpPr>
        <p:grpSpPr>
          <a:xfrm>
            <a:off x="-317443" y="0"/>
            <a:ext cx="13881043" cy="486001"/>
            <a:chOff x="-1604302" y="20290"/>
            <a:chExt cx="10430213" cy="411175"/>
          </a:xfrm>
          <a:noFill/>
        </p:grpSpPr>
        <p:sp>
          <p:nvSpPr>
            <p:cNvPr id="14" name="Rectangle : coins arrondis 13">
              <a:extLst>
                <a:ext uri="{FF2B5EF4-FFF2-40B4-BE49-F238E27FC236}">
                  <a16:creationId xmlns:a16="http://schemas.microsoft.com/office/drawing/2014/main" id="{09EA5FA8-EE91-3E5A-D5FF-5DA8E12A431F}"/>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15" name="Rectangle : coins arrondis 14">
              <a:extLst>
                <a:ext uri="{FF2B5EF4-FFF2-40B4-BE49-F238E27FC236}">
                  <a16:creationId xmlns:a16="http://schemas.microsoft.com/office/drawing/2014/main" id="{584D659F-5AE9-7689-2DE8-F3BF172B98C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16" name="Rectangle : coins arrondis 15">
              <a:extLst>
                <a:ext uri="{FF2B5EF4-FFF2-40B4-BE49-F238E27FC236}">
                  <a16:creationId xmlns:a16="http://schemas.microsoft.com/office/drawing/2014/main" id="{0A946EBD-77AF-0610-B649-3892C45D3FF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7" name="Rectangle : coins arrondis 16">
              <a:extLst>
                <a:ext uri="{FF2B5EF4-FFF2-40B4-BE49-F238E27FC236}">
                  <a16:creationId xmlns:a16="http://schemas.microsoft.com/office/drawing/2014/main" id="{671EE2E1-00CA-D551-8047-AEC0D37A047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8" name="Rectangle : coins arrondis 17">
              <a:extLst>
                <a:ext uri="{FF2B5EF4-FFF2-40B4-BE49-F238E27FC236}">
                  <a16:creationId xmlns:a16="http://schemas.microsoft.com/office/drawing/2014/main" id="{B7D7AA0B-BA02-5860-9161-28314BB97A45}"/>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9" name="Rectangle : coins arrondis 18">
              <a:extLst>
                <a:ext uri="{FF2B5EF4-FFF2-40B4-BE49-F238E27FC236}">
                  <a16:creationId xmlns:a16="http://schemas.microsoft.com/office/drawing/2014/main" id="{EB48EEBA-5D8F-1513-F3CA-91E6161C89EE}"/>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20" name="Graphique 19">
            <a:extLst>
              <a:ext uri="{FF2B5EF4-FFF2-40B4-BE49-F238E27FC236}">
                <a16:creationId xmlns:a16="http://schemas.microsoft.com/office/drawing/2014/main" id="{611ACBE2-4258-B180-EFEB-A5CF1BF1912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0FCE2818-BE99-1687-1E2F-E68CB9A97D41}"/>
              </a:ext>
            </a:extLst>
          </p:cNvPr>
          <p:cNvSpPr txBox="1"/>
          <p:nvPr/>
        </p:nvSpPr>
        <p:spPr>
          <a:xfrm>
            <a:off x="1353870" y="571499"/>
            <a:ext cx="11529396" cy="954107"/>
          </a:xfrm>
          <a:prstGeom prst="rect">
            <a:avLst/>
          </a:prstGeom>
          <a:noFill/>
        </p:spPr>
        <p:txBody>
          <a:bodyPr wrap="square" rtlCol="0">
            <a:spAutoFit/>
          </a:bodyPr>
          <a:lstStyle/>
          <a:p>
            <a:pPr marL="0" marR="0" lvl="0" indent="0" algn="l" defTabSz="1028675"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Prenez vos ardoises. Ecrivez  «le fil » sur vos ardoises. Laissez un petit espace entre les deux lettres.      </a:t>
            </a:r>
            <a:endParaRPr kumimoji="0" lang="fr-FR" sz="2800" i="1" u="none" strike="noStrike" kern="1200" cap="none" spc="0" normalizeH="0" baseline="0" noProof="0" dirty="0">
              <a:ln>
                <a:noFill/>
              </a:ln>
              <a:solidFill>
                <a:prstClr val="white">
                  <a:lumMod val="65000"/>
                </a:prstClr>
              </a:solidFill>
              <a:effectLst/>
              <a:uLnTx/>
              <a:uFillTx/>
              <a:latin typeface="Dosis" pitchFamily="2" charset="0"/>
              <a:ea typeface="+mn-ea"/>
              <a:cs typeface="+mn-cs"/>
            </a:endParaRPr>
          </a:p>
        </p:txBody>
      </p:sp>
      <p:pic>
        <p:nvPicPr>
          <p:cNvPr id="6" name="Image 5">
            <a:extLst>
              <a:ext uri="{FF2B5EF4-FFF2-40B4-BE49-F238E27FC236}">
                <a16:creationId xmlns:a16="http://schemas.microsoft.com/office/drawing/2014/main" id="{1D0A12F9-C1A6-EE6E-36FF-784EB27D4C98}"/>
              </a:ext>
            </a:extLst>
          </p:cNvPr>
          <p:cNvPicPr>
            <a:picLocks noChangeAspect="1"/>
          </p:cNvPicPr>
          <p:nvPr/>
        </p:nvPicPr>
        <p:blipFill>
          <a:blip r:embed="rId7">
            <a:clrChange>
              <a:clrFrom>
                <a:srgbClr val="FFFFFF"/>
              </a:clrFrom>
              <a:clrTo>
                <a:srgbClr val="FFFFFF">
                  <a:alpha val="0"/>
                </a:srgbClr>
              </a:clrTo>
            </a:clrChange>
          </a:blip>
          <a:stretch>
            <a:fillRect/>
          </a:stretch>
        </p:blipFill>
        <p:spPr>
          <a:xfrm>
            <a:off x="3943350" y="3060043"/>
            <a:ext cx="5389632" cy="4166918"/>
          </a:xfrm>
          <a:prstGeom prst="rect">
            <a:avLst/>
          </a:prstGeom>
        </p:spPr>
      </p:pic>
    </p:spTree>
    <p:extLst>
      <p:ext uri="{BB962C8B-B14F-4D97-AF65-F5344CB8AC3E}">
        <p14:creationId xmlns:p14="http://schemas.microsoft.com/office/powerpoint/2010/main" val="1229667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FC074D-EC05-DDC7-9B32-4A0E0F4A5106}"/>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977D92C2-ECAB-CB22-BB10-1810CE0DCD6F}"/>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DEACFD1F-4CFE-D32F-19CF-71F0F6A16B10}"/>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E2920188-5C24-D6D0-B981-297250FDA706}"/>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E25296D4-412D-6D58-76ED-031D82DDDFEF}"/>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7C3B389A-B1FE-AB07-7491-AEF0E2D1F16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BB56C6E8-B300-5FA8-3662-35D55DA28364}"/>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A29F9EA2-91E1-715C-D12E-2ADFE2FD198F}"/>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0C095523-60F0-221D-9F9F-8AC3BF4C1E45}"/>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3DBA4621-7FE4-D94E-BC23-AB8B137FC1E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DF231FFB-4220-3693-CDC3-58DE6062E2DB}"/>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A95898B1-4090-7201-E2A2-491AAAF2CC95}"/>
              </a:ext>
            </a:extLst>
          </p:cNvPr>
          <p:cNvSpPr txBox="1"/>
          <p:nvPr/>
        </p:nvSpPr>
        <p:spPr>
          <a:xfrm>
            <a:off x="1482390" y="671757"/>
            <a:ext cx="11799000" cy="834844"/>
          </a:xfrm>
          <a:prstGeom prst="rect">
            <a:avLst/>
          </a:prstGeom>
          <a:noFill/>
        </p:spPr>
        <p:txBody>
          <a:bodyPr wrap="square">
            <a:spAutoFit/>
          </a:bodyPr>
          <a:lstStyle/>
          <a:p>
            <a:pPr marL="0" lvl="1" defTabSz="685834">
              <a:lnSpc>
                <a:spcPts val="3017"/>
              </a:lnSpc>
              <a:spcBef>
                <a:spcPct val="0"/>
              </a:spcBef>
              <a:defRPr/>
            </a:pPr>
            <a:r>
              <a:rPr kumimoji="0" lang="fr-FR" sz="24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«l»- «  j » - «  t » –  </a:t>
            </a:r>
            <a:r>
              <a:rPr lang="fr-FR" sz="2400" b="1" dirty="0">
                <a:solidFill>
                  <a:prstClr val="white">
                    <a:lumMod val="65000"/>
                  </a:prstClr>
                </a:solidFill>
                <a:latin typeface="Dosis" pitchFamily="2" charset="0"/>
              </a:rPr>
              <a:t>« </a:t>
            </a:r>
            <a:r>
              <a:rPr kumimoji="0" lang="fr-FR" sz="24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d  ». lisons </a:t>
            </a:r>
            <a:r>
              <a:rPr lang="fr-FR" sz="2400" b="1" dirty="0">
                <a:solidFill>
                  <a:prstClr val="white">
                    <a:lumMod val="65000"/>
                  </a:prstClr>
                </a:solidFill>
                <a:latin typeface="Dosis" pitchFamily="2" charset="0"/>
              </a:rPr>
              <a:t>ensemble  «L »- «  j » - «  t » –  « d  ».</a:t>
            </a:r>
          </a:p>
          <a:p>
            <a:pPr marL="0" lvl="1" defTabSz="685834">
              <a:lnSpc>
                <a:spcPts val="3017"/>
              </a:lnSpc>
              <a:spcBef>
                <a:spcPct val="0"/>
              </a:spcBef>
              <a:defRPr/>
            </a:pPr>
            <a:r>
              <a:rPr kumimoji="0" lang="fr-FR" sz="24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Qui veut </a:t>
            </a:r>
            <a:r>
              <a:rPr lang="fr-FR" sz="2400" b="1" dirty="0">
                <a:solidFill>
                  <a:prstClr val="white">
                    <a:lumMod val="65000"/>
                  </a:prstClr>
                </a:solidFill>
                <a:latin typeface="Dosis" pitchFamily="2" charset="0"/>
              </a:rPr>
              <a:t>lire  « l »- «  j » - «  t » –  « d  » </a:t>
            </a:r>
            <a:r>
              <a:rPr lang="fr-MA" sz="2400" b="1" dirty="0">
                <a:solidFill>
                  <a:prstClr val="white">
                    <a:lumMod val="65000"/>
                  </a:prstClr>
                </a:solidFill>
                <a:latin typeface="Dosis" pitchFamily="2" charset="0"/>
              </a:rPr>
              <a:t>?</a:t>
            </a:r>
            <a:endParaRPr lang="fr-FR" sz="3600" b="1" dirty="0">
              <a:solidFill>
                <a:prstClr val="white">
                  <a:lumMod val="65000"/>
                </a:prstClr>
              </a:solidFill>
              <a:latin typeface="Dosis" pitchFamily="2" charset="0"/>
            </a:endParaRPr>
          </a:p>
        </p:txBody>
      </p:sp>
      <p:pic>
        <p:nvPicPr>
          <p:cNvPr id="16" name="Graphique 15">
            <a:extLst>
              <a:ext uri="{FF2B5EF4-FFF2-40B4-BE49-F238E27FC236}">
                <a16:creationId xmlns:a16="http://schemas.microsoft.com/office/drawing/2014/main" id="{CF431A39-7DF4-B531-1D5D-62B50CA5E4B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14" name="ZoneTexte 13">
            <a:extLst>
              <a:ext uri="{FF2B5EF4-FFF2-40B4-BE49-F238E27FC236}">
                <a16:creationId xmlns:a16="http://schemas.microsoft.com/office/drawing/2014/main" id="{613D0A76-8D14-642F-4F0E-7516F3FBEDA1}"/>
              </a:ext>
            </a:extLst>
          </p:cNvPr>
          <p:cNvSpPr txBox="1"/>
          <p:nvPr/>
        </p:nvSpPr>
        <p:spPr>
          <a:xfrm>
            <a:off x="2330917" y="4154206"/>
            <a:ext cx="9681972" cy="3154710"/>
          </a:xfrm>
          <a:prstGeom prst="rect">
            <a:avLst/>
          </a:prstGeom>
          <a:noFill/>
        </p:spPr>
        <p:txBody>
          <a:bodyPr wrap="square">
            <a:spAutoFit/>
          </a:bodyPr>
          <a:lstStyle/>
          <a:p>
            <a:pPr algn="ctr" defTabSz="685834"/>
            <a:r>
              <a:rPr lang="fr-MA" sz="19900" b="1" dirty="0">
                <a:solidFill>
                  <a:srgbClr val="106585"/>
                </a:solidFill>
                <a:latin typeface="Dosis" pitchFamily="2" charset="0"/>
              </a:rPr>
              <a:t>l    j   t   d</a:t>
            </a:r>
            <a:endParaRPr lang="fr-MA" sz="19900" dirty="0">
              <a:solidFill>
                <a:prstClr val="white"/>
              </a:solidFill>
              <a:latin typeface="Dosis" pitchFamily="2" charset="0"/>
            </a:endParaRPr>
          </a:p>
        </p:txBody>
      </p:sp>
    </p:spTree>
    <p:extLst>
      <p:ext uri="{BB962C8B-B14F-4D97-AF65-F5344CB8AC3E}">
        <p14:creationId xmlns:p14="http://schemas.microsoft.com/office/powerpoint/2010/main" val="2832584813"/>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8BA76E-7697-8E4B-EB37-FAE84618ABCB}"/>
            </a:ext>
          </a:extLst>
        </p:cNvPr>
        <p:cNvGrpSpPr/>
        <p:nvPr/>
      </p:nvGrpSpPr>
      <p:grpSpPr>
        <a:xfrm>
          <a:off x="0" y="0"/>
          <a:ext cx="0" cy="0"/>
          <a:chOff x="0" y="0"/>
          <a:chExt cx="0" cy="0"/>
        </a:xfrm>
      </p:grpSpPr>
      <p:sp>
        <p:nvSpPr>
          <p:cNvPr id="9" name="Rectangle : coins arrondis 8">
            <a:extLst>
              <a:ext uri="{FF2B5EF4-FFF2-40B4-BE49-F238E27FC236}">
                <a16:creationId xmlns:a16="http://schemas.microsoft.com/office/drawing/2014/main" id="{16C2D39F-4AF9-E0DC-51E2-62C7601731C8}"/>
              </a:ext>
            </a:extLst>
          </p:cNvPr>
          <p:cNvSpPr/>
          <p:nvPr/>
        </p:nvSpPr>
        <p:spPr>
          <a:xfrm>
            <a:off x="285753" y="342900"/>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3" name="Rectangle : coins arrondis 2">
            <a:extLst>
              <a:ext uri="{FF2B5EF4-FFF2-40B4-BE49-F238E27FC236}">
                <a16:creationId xmlns:a16="http://schemas.microsoft.com/office/drawing/2014/main" id="{0CAB6123-90CF-9974-C36D-BE52EF1D92C2}"/>
              </a:ext>
            </a:extLst>
          </p:cNvPr>
          <p:cNvSpPr/>
          <p:nvPr/>
        </p:nvSpPr>
        <p:spPr>
          <a:xfrm>
            <a:off x="342901" y="1485902"/>
            <a:ext cx="13030202" cy="717996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F9F86552-860C-1970-3053-1D60F3F321AE}"/>
              </a:ext>
            </a:extLst>
          </p:cNvPr>
          <p:cNvSpPr/>
          <p:nvPr/>
        </p:nvSpPr>
        <p:spPr>
          <a:xfrm>
            <a:off x="689567" y="714717"/>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5" name="Image 4">
            <a:extLst>
              <a:ext uri="{FF2B5EF4-FFF2-40B4-BE49-F238E27FC236}">
                <a16:creationId xmlns:a16="http://schemas.microsoft.com/office/drawing/2014/main" id="{A3BBD2D8-E9C9-167E-2445-556DE5CC37CA}"/>
              </a:ext>
            </a:extLst>
          </p:cNvPr>
          <p:cNvPicPr>
            <a:picLocks noChangeAspect="1"/>
          </p:cNvPicPr>
          <p:nvPr/>
        </p:nvPicPr>
        <p:blipFill>
          <a:blip r:embed="rId5"/>
          <a:stretch>
            <a:fillRect/>
          </a:stretch>
        </p:blipFill>
        <p:spPr>
          <a:xfrm>
            <a:off x="4341018" y="2439932"/>
            <a:ext cx="5033963" cy="5271899"/>
          </a:xfrm>
          <a:prstGeom prst="rect">
            <a:avLst/>
          </a:prstGeom>
        </p:spPr>
      </p:pic>
      <p:sp>
        <p:nvSpPr>
          <p:cNvPr id="10" name="ZoneTexte 9">
            <a:extLst>
              <a:ext uri="{FF2B5EF4-FFF2-40B4-BE49-F238E27FC236}">
                <a16:creationId xmlns:a16="http://schemas.microsoft.com/office/drawing/2014/main" id="{309E2058-1A7B-A9DB-D799-AC9AB212AA03}"/>
              </a:ext>
            </a:extLst>
          </p:cNvPr>
          <p:cNvSpPr txBox="1"/>
          <p:nvPr/>
        </p:nvSpPr>
        <p:spPr>
          <a:xfrm>
            <a:off x="1186339" y="498656"/>
            <a:ext cx="11974981" cy="834844"/>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kumimoji="0" lang="fr-FR"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Laissez un petit espace entre les lettres d’un même mot et un espace plus grand entre les mots. </a:t>
            </a:r>
          </a:p>
          <a:p>
            <a:pPr marL="0" marR="0" lvl="1" indent="0" algn="l" defTabSz="685834" rtl="0" eaLnBrk="1" fontAlgn="auto" latinLnBrk="0" hangingPunct="1">
              <a:lnSpc>
                <a:spcPts val="3017"/>
              </a:lnSpc>
              <a:spcBef>
                <a:spcPct val="0"/>
              </a:spcBef>
              <a:spcAft>
                <a:spcPts val="0"/>
              </a:spcAft>
              <a:buClrTx/>
              <a:buSzTx/>
              <a:buFontTx/>
              <a:buNone/>
              <a:tabLst/>
              <a:defRPr/>
            </a:pPr>
            <a:r>
              <a:rPr kumimoji="0" lang="fr-MA"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donne une rétroaction positive ou corrective</a:t>
            </a:r>
          </a:p>
        </p:txBody>
      </p:sp>
      <p:sp>
        <p:nvSpPr>
          <p:cNvPr id="2" name="Rectangle 1">
            <a:extLst>
              <a:ext uri="{FF2B5EF4-FFF2-40B4-BE49-F238E27FC236}">
                <a16:creationId xmlns:a16="http://schemas.microsoft.com/office/drawing/2014/main" id="{DB8CF73D-E334-ED0B-CCEF-39C17EECF1A4}"/>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8" name="Groupe 7">
            <a:extLst>
              <a:ext uri="{FF2B5EF4-FFF2-40B4-BE49-F238E27FC236}">
                <a16:creationId xmlns:a16="http://schemas.microsoft.com/office/drawing/2014/main" id="{0BB06B8B-602C-7E27-CE25-E4B4BFAAB660}"/>
              </a:ext>
            </a:extLst>
          </p:cNvPr>
          <p:cNvGrpSpPr/>
          <p:nvPr/>
        </p:nvGrpSpPr>
        <p:grpSpPr>
          <a:xfrm>
            <a:off x="467685" y="571500"/>
            <a:ext cx="12748764" cy="9220200"/>
            <a:chOff x="312517" y="308344"/>
            <a:chExt cx="8518967" cy="6230679"/>
          </a:xfrm>
        </p:grpSpPr>
        <p:sp>
          <p:nvSpPr>
            <p:cNvPr id="11" name="Rectangle : coins arrondis 10">
              <a:extLst>
                <a:ext uri="{FF2B5EF4-FFF2-40B4-BE49-F238E27FC236}">
                  <a16:creationId xmlns:a16="http://schemas.microsoft.com/office/drawing/2014/main" id="{4B1B1937-5BD4-CC89-C9AB-047F784CC12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12" name="Rectangle : coins arrondis 11">
              <a:extLst>
                <a:ext uri="{FF2B5EF4-FFF2-40B4-BE49-F238E27FC236}">
                  <a16:creationId xmlns:a16="http://schemas.microsoft.com/office/drawing/2014/main" id="{136D7D0C-9374-18AB-9CEF-06E8A3670EDC}"/>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13" name="Groupe 12">
            <a:extLst>
              <a:ext uri="{FF2B5EF4-FFF2-40B4-BE49-F238E27FC236}">
                <a16:creationId xmlns:a16="http://schemas.microsoft.com/office/drawing/2014/main" id="{69A62BE0-F70C-BD90-49B4-F82378A94B6D}"/>
              </a:ext>
            </a:extLst>
          </p:cNvPr>
          <p:cNvGrpSpPr/>
          <p:nvPr/>
        </p:nvGrpSpPr>
        <p:grpSpPr>
          <a:xfrm>
            <a:off x="-317443" y="0"/>
            <a:ext cx="13881043" cy="486001"/>
            <a:chOff x="-1604302" y="20290"/>
            <a:chExt cx="10430213" cy="411175"/>
          </a:xfrm>
          <a:noFill/>
        </p:grpSpPr>
        <p:sp>
          <p:nvSpPr>
            <p:cNvPr id="14" name="Rectangle : coins arrondis 13">
              <a:extLst>
                <a:ext uri="{FF2B5EF4-FFF2-40B4-BE49-F238E27FC236}">
                  <a16:creationId xmlns:a16="http://schemas.microsoft.com/office/drawing/2014/main" id="{311AF047-5A08-B6F3-1FD3-B32EE225C615}"/>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15" name="Rectangle : coins arrondis 14">
              <a:extLst>
                <a:ext uri="{FF2B5EF4-FFF2-40B4-BE49-F238E27FC236}">
                  <a16:creationId xmlns:a16="http://schemas.microsoft.com/office/drawing/2014/main" id="{18F360C8-A014-D387-37A6-3BB31D685332}"/>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16" name="Rectangle : coins arrondis 15">
              <a:extLst>
                <a:ext uri="{FF2B5EF4-FFF2-40B4-BE49-F238E27FC236}">
                  <a16:creationId xmlns:a16="http://schemas.microsoft.com/office/drawing/2014/main" id="{A60F2702-BD4A-60EB-587F-F796C84B831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7" name="Rectangle : coins arrondis 16">
              <a:extLst>
                <a:ext uri="{FF2B5EF4-FFF2-40B4-BE49-F238E27FC236}">
                  <a16:creationId xmlns:a16="http://schemas.microsoft.com/office/drawing/2014/main" id="{5450F719-0602-753A-155F-311532F5CD87}"/>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8" name="Rectangle : coins arrondis 17">
              <a:extLst>
                <a:ext uri="{FF2B5EF4-FFF2-40B4-BE49-F238E27FC236}">
                  <a16:creationId xmlns:a16="http://schemas.microsoft.com/office/drawing/2014/main" id="{473273A0-C8D6-6978-4589-61B441C1C53B}"/>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9" name="Rectangle : coins arrondis 18">
              <a:extLst>
                <a:ext uri="{FF2B5EF4-FFF2-40B4-BE49-F238E27FC236}">
                  <a16:creationId xmlns:a16="http://schemas.microsoft.com/office/drawing/2014/main" id="{BAD45910-BB99-A182-D77F-169D20F0F011}"/>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20" name="Graphique 19">
            <a:extLst>
              <a:ext uri="{FF2B5EF4-FFF2-40B4-BE49-F238E27FC236}">
                <a16:creationId xmlns:a16="http://schemas.microsoft.com/office/drawing/2014/main" id="{5F02B7C8-B8C5-1632-C673-6631425CAF38}"/>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81201" y="901978"/>
            <a:ext cx="581346" cy="514106"/>
          </a:xfrm>
          <a:prstGeom prst="rect">
            <a:avLst/>
          </a:prstGeom>
        </p:spPr>
      </p:pic>
      <p:pic>
        <p:nvPicPr>
          <p:cNvPr id="24" name="Image 23" descr="Une image contenant dessin humoristique, dessin, illustration, croquis&#10;&#10;Description générée automatiquement">
            <a:extLst>
              <a:ext uri="{FF2B5EF4-FFF2-40B4-BE49-F238E27FC236}">
                <a16:creationId xmlns:a16="http://schemas.microsoft.com/office/drawing/2014/main" id="{86F03280-ED1E-F72A-1FDB-25901EE0F255}"/>
              </a:ext>
            </a:extLst>
          </p:cNvPr>
          <p:cNvPicPr>
            <a:picLocks noChangeAspect="1"/>
          </p:cNvPicPr>
          <p:nvPr>
            <p:custDataLst>
              <p:tags r:id="rId1"/>
            </p:custDataLst>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12335461" y="601903"/>
            <a:ext cx="748282" cy="1103130"/>
          </a:xfrm>
          <a:prstGeom prst="rect">
            <a:avLst/>
          </a:prstGeom>
        </p:spPr>
      </p:pic>
      <p:sp>
        <p:nvSpPr>
          <p:cNvPr id="25" name="ZoneTexte 24">
            <a:extLst>
              <a:ext uri="{FF2B5EF4-FFF2-40B4-BE49-F238E27FC236}">
                <a16:creationId xmlns:a16="http://schemas.microsoft.com/office/drawing/2014/main" id="{281F92FE-7D7E-2DD9-9C77-935189A51729}"/>
              </a:ext>
            </a:extLst>
          </p:cNvPr>
          <p:cNvSpPr txBox="1"/>
          <p:nvPr/>
        </p:nvSpPr>
        <p:spPr>
          <a:xfrm>
            <a:off x="1597631" y="710046"/>
            <a:ext cx="11364623" cy="1219565"/>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mn-ea"/>
                <a:cs typeface="+mn-cs"/>
              </a:rPr>
              <a:t>Je vais écrire des mots en script.  Regardez bien et suivez les mouvements du feutre/ de la craie.</a:t>
            </a:r>
          </a:p>
          <a:p>
            <a:pPr marL="0" marR="0" lvl="1" indent="0" algn="l" defTabSz="685834" rtl="0" eaLnBrk="1" fontAlgn="auto" latinLnBrk="0" hangingPunct="1">
              <a:lnSpc>
                <a:spcPts val="3017"/>
              </a:lnSpc>
              <a:spcBef>
                <a:spcPct val="0"/>
              </a:spcBef>
              <a:spcAft>
                <a:spcPts val="0"/>
              </a:spcAft>
              <a:buClrTx/>
              <a:buSzTx/>
              <a:buFontTx/>
              <a:buNone/>
              <a:tabLst/>
              <a:defRPr/>
            </a:pPr>
            <a:r>
              <a:rPr kumimoji="0" lang="fr-FR" sz="2400" b="0" i="1" u="none" strike="noStrike" kern="1200" cap="none" spc="0" normalizeH="0" baseline="0" noProof="0" dirty="0">
                <a:ln>
                  <a:noFill/>
                </a:ln>
                <a:solidFill>
                  <a:prstClr val="white">
                    <a:lumMod val="65000"/>
                  </a:prstClr>
                </a:solidFill>
                <a:effectLst/>
                <a:uLnTx/>
                <a:uFillTx/>
                <a:latin typeface="Dosis" panose="02010703020202060003" pitchFamily="2" charset="0"/>
                <a:ea typeface="+mn-ea"/>
                <a:cs typeface="+mn-cs"/>
              </a:rPr>
              <a:t>L’enseignant utilise le tableau  d’écriture. Il écrit d’autres mots.</a:t>
            </a:r>
          </a:p>
        </p:txBody>
      </p:sp>
      <p:cxnSp>
        <p:nvCxnSpPr>
          <p:cNvPr id="26" name="Connecteur droit 25">
            <a:extLst>
              <a:ext uri="{FF2B5EF4-FFF2-40B4-BE49-F238E27FC236}">
                <a16:creationId xmlns:a16="http://schemas.microsoft.com/office/drawing/2014/main" id="{B9A4C0EE-1BD8-F40D-D80E-BCCF45AFB0FB}"/>
              </a:ext>
            </a:extLst>
          </p:cNvPr>
          <p:cNvCxnSpPr>
            <a:cxnSpLocks/>
          </p:cNvCxnSpPr>
          <p:nvPr/>
        </p:nvCxnSpPr>
        <p:spPr>
          <a:xfrm>
            <a:off x="2006143" y="6008281"/>
            <a:ext cx="6158564" cy="0"/>
          </a:xfrm>
          <a:prstGeom prst="line">
            <a:avLst/>
          </a:prstGeom>
          <a:ln w="571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cxnSp>
        <p:nvCxnSpPr>
          <p:cNvPr id="27" name="Connecteur droit 26">
            <a:extLst>
              <a:ext uri="{FF2B5EF4-FFF2-40B4-BE49-F238E27FC236}">
                <a16:creationId xmlns:a16="http://schemas.microsoft.com/office/drawing/2014/main" id="{61C57646-EDA1-6B25-9E1D-6C4605E4B90F}"/>
              </a:ext>
            </a:extLst>
          </p:cNvPr>
          <p:cNvCxnSpPr>
            <a:cxnSpLocks/>
          </p:cNvCxnSpPr>
          <p:nvPr/>
        </p:nvCxnSpPr>
        <p:spPr>
          <a:xfrm>
            <a:off x="1945674" y="4585881"/>
            <a:ext cx="5609433" cy="0"/>
          </a:xfrm>
          <a:prstGeom prst="line">
            <a:avLst/>
          </a:prstGeom>
          <a:ln w="190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cxnSp>
        <p:nvCxnSpPr>
          <p:cNvPr id="28" name="Connecteur droit 27">
            <a:extLst>
              <a:ext uri="{FF2B5EF4-FFF2-40B4-BE49-F238E27FC236}">
                <a16:creationId xmlns:a16="http://schemas.microsoft.com/office/drawing/2014/main" id="{6ED6FF7D-C1EE-D5F9-C673-A8DD69225AE2}"/>
              </a:ext>
            </a:extLst>
          </p:cNvPr>
          <p:cNvCxnSpPr>
            <a:cxnSpLocks/>
          </p:cNvCxnSpPr>
          <p:nvPr/>
        </p:nvCxnSpPr>
        <p:spPr>
          <a:xfrm>
            <a:off x="2006143" y="5295900"/>
            <a:ext cx="6310964" cy="0"/>
          </a:xfrm>
          <a:prstGeom prst="line">
            <a:avLst/>
          </a:prstGeom>
          <a:ln w="190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sp>
        <p:nvSpPr>
          <p:cNvPr id="29" name="ZoneTexte 28">
            <a:extLst>
              <a:ext uri="{FF2B5EF4-FFF2-40B4-BE49-F238E27FC236}">
                <a16:creationId xmlns:a16="http://schemas.microsoft.com/office/drawing/2014/main" id="{03F055CF-2BBE-89FF-6C68-FDE193A3FA5E}"/>
              </a:ext>
            </a:extLst>
          </p:cNvPr>
          <p:cNvSpPr txBox="1"/>
          <p:nvPr/>
        </p:nvSpPr>
        <p:spPr>
          <a:xfrm>
            <a:off x="1943291" y="4156680"/>
            <a:ext cx="6373815" cy="2300758"/>
          </a:xfrm>
          <a:prstGeom prst="rect">
            <a:avLst/>
          </a:prstGeom>
          <a:noFill/>
        </p:spPr>
        <p:txBody>
          <a:bodyPr wrap="square" rtlCol="0">
            <a:spAutoFit/>
          </a:bodyPr>
          <a:lstStyle/>
          <a:p>
            <a:pPr defTabSz="685869">
              <a:defRPr/>
            </a:pPr>
            <a:r>
              <a:rPr lang="fr-FR" sz="14351" b="1" kern="0" spc="415" dirty="0">
                <a:solidFill>
                  <a:srgbClr val="106585"/>
                </a:solidFill>
                <a:latin typeface="Dosis" pitchFamily="2" charset="0"/>
              </a:rPr>
              <a:t>Le loup</a:t>
            </a:r>
          </a:p>
        </p:txBody>
      </p:sp>
      <p:pic>
        <p:nvPicPr>
          <p:cNvPr id="30" name="Picture 4" descr="Peau moyennement claire main qui écrit image clipart ...">
            <a:extLst>
              <a:ext uri="{FF2B5EF4-FFF2-40B4-BE49-F238E27FC236}">
                <a16:creationId xmlns:a16="http://schemas.microsoft.com/office/drawing/2014/main" id="{F882240D-7A49-55DF-DBFA-089F0C1C9052}"/>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7913741" y="4010457"/>
            <a:ext cx="2171700" cy="21717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84399162"/>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D3E3BF-9575-8AE4-C864-058B81325A82}"/>
            </a:ext>
          </a:extLst>
        </p:cNvPr>
        <p:cNvGrpSpPr/>
        <p:nvPr/>
      </p:nvGrpSpPr>
      <p:grpSpPr>
        <a:xfrm>
          <a:off x="0" y="0"/>
          <a:ext cx="0" cy="0"/>
          <a:chOff x="0" y="0"/>
          <a:chExt cx="0" cy="0"/>
        </a:xfrm>
      </p:grpSpPr>
      <p:sp>
        <p:nvSpPr>
          <p:cNvPr id="9" name="Rectangle : coins arrondis 8">
            <a:extLst>
              <a:ext uri="{FF2B5EF4-FFF2-40B4-BE49-F238E27FC236}">
                <a16:creationId xmlns:a16="http://schemas.microsoft.com/office/drawing/2014/main" id="{43F12044-2414-2D84-410C-2FC01562129F}"/>
              </a:ext>
            </a:extLst>
          </p:cNvPr>
          <p:cNvSpPr/>
          <p:nvPr/>
        </p:nvSpPr>
        <p:spPr>
          <a:xfrm>
            <a:off x="285753" y="342900"/>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3" name="Rectangle : coins arrondis 2">
            <a:extLst>
              <a:ext uri="{FF2B5EF4-FFF2-40B4-BE49-F238E27FC236}">
                <a16:creationId xmlns:a16="http://schemas.microsoft.com/office/drawing/2014/main" id="{CA856895-58C1-28AD-B487-236438FECD71}"/>
              </a:ext>
            </a:extLst>
          </p:cNvPr>
          <p:cNvSpPr/>
          <p:nvPr/>
        </p:nvSpPr>
        <p:spPr>
          <a:xfrm>
            <a:off x="342901" y="1485902"/>
            <a:ext cx="13030202" cy="717996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359DF874-B55C-9E55-20DD-BD70C863E59D}"/>
              </a:ext>
            </a:extLst>
          </p:cNvPr>
          <p:cNvSpPr/>
          <p:nvPr/>
        </p:nvSpPr>
        <p:spPr>
          <a:xfrm>
            <a:off x="689567" y="714717"/>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5" name="Image 4">
            <a:extLst>
              <a:ext uri="{FF2B5EF4-FFF2-40B4-BE49-F238E27FC236}">
                <a16:creationId xmlns:a16="http://schemas.microsoft.com/office/drawing/2014/main" id="{EF7F9892-CF8D-4C1E-A75D-26216094C110}"/>
              </a:ext>
            </a:extLst>
          </p:cNvPr>
          <p:cNvPicPr>
            <a:picLocks noChangeAspect="1"/>
          </p:cNvPicPr>
          <p:nvPr/>
        </p:nvPicPr>
        <p:blipFill>
          <a:blip r:embed="rId4"/>
          <a:stretch>
            <a:fillRect/>
          </a:stretch>
        </p:blipFill>
        <p:spPr>
          <a:xfrm>
            <a:off x="4341018" y="2439932"/>
            <a:ext cx="5033963" cy="5271899"/>
          </a:xfrm>
          <a:prstGeom prst="rect">
            <a:avLst/>
          </a:prstGeom>
        </p:spPr>
      </p:pic>
      <p:sp>
        <p:nvSpPr>
          <p:cNvPr id="10" name="ZoneTexte 9">
            <a:extLst>
              <a:ext uri="{FF2B5EF4-FFF2-40B4-BE49-F238E27FC236}">
                <a16:creationId xmlns:a16="http://schemas.microsoft.com/office/drawing/2014/main" id="{2F7C04F9-4EA8-EADB-C8C2-9F390172B7A5}"/>
              </a:ext>
            </a:extLst>
          </p:cNvPr>
          <p:cNvSpPr txBox="1"/>
          <p:nvPr/>
        </p:nvSpPr>
        <p:spPr>
          <a:xfrm>
            <a:off x="1186339" y="498656"/>
            <a:ext cx="11974981" cy="834844"/>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kumimoji="0" lang="fr-FR"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Laissez un petit espace entre les lettres d’un même mot et un espace plus grand entre les mots. </a:t>
            </a:r>
          </a:p>
          <a:p>
            <a:pPr marL="0" marR="0" lvl="1" indent="0" algn="l" defTabSz="685834" rtl="0" eaLnBrk="1" fontAlgn="auto" latinLnBrk="0" hangingPunct="1">
              <a:lnSpc>
                <a:spcPts val="3017"/>
              </a:lnSpc>
              <a:spcBef>
                <a:spcPct val="0"/>
              </a:spcBef>
              <a:spcAft>
                <a:spcPts val="0"/>
              </a:spcAft>
              <a:buClrTx/>
              <a:buSzTx/>
              <a:buFontTx/>
              <a:buNone/>
              <a:tabLst/>
              <a:defRPr/>
            </a:pPr>
            <a:r>
              <a:rPr kumimoji="0" lang="fr-MA"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donne une rétroaction positive ou corrective</a:t>
            </a:r>
          </a:p>
        </p:txBody>
      </p:sp>
      <p:sp>
        <p:nvSpPr>
          <p:cNvPr id="2" name="Rectangle 1">
            <a:extLst>
              <a:ext uri="{FF2B5EF4-FFF2-40B4-BE49-F238E27FC236}">
                <a16:creationId xmlns:a16="http://schemas.microsoft.com/office/drawing/2014/main" id="{EF9E1239-F6C3-76C6-DCD0-7BCCAC504FE0}"/>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8" name="Groupe 7">
            <a:extLst>
              <a:ext uri="{FF2B5EF4-FFF2-40B4-BE49-F238E27FC236}">
                <a16:creationId xmlns:a16="http://schemas.microsoft.com/office/drawing/2014/main" id="{C864382D-8E9D-1201-8FCF-593589D47C93}"/>
              </a:ext>
            </a:extLst>
          </p:cNvPr>
          <p:cNvGrpSpPr/>
          <p:nvPr/>
        </p:nvGrpSpPr>
        <p:grpSpPr>
          <a:xfrm>
            <a:off x="467685" y="571500"/>
            <a:ext cx="12748764" cy="9220200"/>
            <a:chOff x="312517" y="308344"/>
            <a:chExt cx="8518967" cy="6230679"/>
          </a:xfrm>
        </p:grpSpPr>
        <p:sp>
          <p:nvSpPr>
            <p:cNvPr id="11" name="Rectangle : coins arrondis 10">
              <a:extLst>
                <a:ext uri="{FF2B5EF4-FFF2-40B4-BE49-F238E27FC236}">
                  <a16:creationId xmlns:a16="http://schemas.microsoft.com/office/drawing/2014/main" id="{84AABDB1-50DD-7C5D-0A4C-FF821F2A47C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12" name="Rectangle : coins arrondis 11">
              <a:extLst>
                <a:ext uri="{FF2B5EF4-FFF2-40B4-BE49-F238E27FC236}">
                  <a16:creationId xmlns:a16="http://schemas.microsoft.com/office/drawing/2014/main" id="{F65043B4-DA77-0A43-B157-0142D2FB204E}"/>
                </a:ext>
              </a:extLst>
            </p:cNvPr>
            <p:cNvSpPr/>
            <p:nvPr/>
          </p:nvSpPr>
          <p:spPr>
            <a:xfrm>
              <a:off x="329910" y="330438"/>
              <a:ext cx="8496000" cy="101158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13" name="Groupe 12">
            <a:extLst>
              <a:ext uri="{FF2B5EF4-FFF2-40B4-BE49-F238E27FC236}">
                <a16:creationId xmlns:a16="http://schemas.microsoft.com/office/drawing/2014/main" id="{18307F94-5D6F-1915-EF32-60847773B1B0}"/>
              </a:ext>
            </a:extLst>
          </p:cNvPr>
          <p:cNvGrpSpPr/>
          <p:nvPr/>
        </p:nvGrpSpPr>
        <p:grpSpPr>
          <a:xfrm>
            <a:off x="-317443" y="0"/>
            <a:ext cx="13881043" cy="486001"/>
            <a:chOff x="-1604302" y="20290"/>
            <a:chExt cx="10430213" cy="411175"/>
          </a:xfrm>
          <a:noFill/>
        </p:grpSpPr>
        <p:sp>
          <p:nvSpPr>
            <p:cNvPr id="14" name="Rectangle : coins arrondis 13">
              <a:extLst>
                <a:ext uri="{FF2B5EF4-FFF2-40B4-BE49-F238E27FC236}">
                  <a16:creationId xmlns:a16="http://schemas.microsoft.com/office/drawing/2014/main" id="{36884FB6-74D7-782D-061B-3F23533B725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15" name="Rectangle : coins arrondis 14">
              <a:extLst>
                <a:ext uri="{FF2B5EF4-FFF2-40B4-BE49-F238E27FC236}">
                  <a16:creationId xmlns:a16="http://schemas.microsoft.com/office/drawing/2014/main" id="{64DF55C1-6292-387F-9166-1A960DFFF04D}"/>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16" name="Rectangle : coins arrondis 15">
              <a:extLst>
                <a:ext uri="{FF2B5EF4-FFF2-40B4-BE49-F238E27FC236}">
                  <a16:creationId xmlns:a16="http://schemas.microsoft.com/office/drawing/2014/main" id="{17E22233-35DB-D733-7EF7-E9A5C1420BC5}"/>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7" name="Rectangle : coins arrondis 16">
              <a:extLst>
                <a:ext uri="{FF2B5EF4-FFF2-40B4-BE49-F238E27FC236}">
                  <a16:creationId xmlns:a16="http://schemas.microsoft.com/office/drawing/2014/main" id="{1E632323-E6A9-B2E0-FF37-58B97AF53893}"/>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8" name="Rectangle : coins arrondis 17">
              <a:extLst>
                <a:ext uri="{FF2B5EF4-FFF2-40B4-BE49-F238E27FC236}">
                  <a16:creationId xmlns:a16="http://schemas.microsoft.com/office/drawing/2014/main" id="{D2E0F2B8-84B5-FC40-46E1-3F4552731E18}"/>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9" name="Rectangle : coins arrondis 18">
              <a:extLst>
                <a:ext uri="{FF2B5EF4-FFF2-40B4-BE49-F238E27FC236}">
                  <a16:creationId xmlns:a16="http://schemas.microsoft.com/office/drawing/2014/main" id="{BD609221-119F-1BAE-320C-8DAEB03265BA}"/>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20" name="Graphique 19">
            <a:extLst>
              <a:ext uri="{FF2B5EF4-FFF2-40B4-BE49-F238E27FC236}">
                <a16:creationId xmlns:a16="http://schemas.microsoft.com/office/drawing/2014/main" id="{5E9D2C65-4FE8-4B37-502A-FA4D7E9A1AF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73785" y="670023"/>
            <a:ext cx="581346" cy="514106"/>
          </a:xfrm>
          <a:prstGeom prst="rect">
            <a:avLst/>
          </a:prstGeom>
        </p:spPr>
      </p:pic>
      <p:pic>
        <p:nvPicPr>
          <p:cNvPr id="6" name="Image 5">
            <a:extLst>
              <a:ext uri="{FF2B5EF4-FFF2-40B4-BE49-F238E27FC236}">
                <a16:creationId xmlns:a16="http://schemas.microsoft.com/office/drawing/2014/main" id="{980A6973-B0B7-02DC-4985-77C066F33973}"/>
              </a:ext>
            </a:extLst>
          </p:cNvPr>
          <p:cNvPicPr>
            <a:picLocks noChangeAspect="1"/>
          </p:cNvPicPr>
          <p:nvPr/>
        </p:nvPicPr>
        <p:blipFill>
          <a:blip r:embed="rId7"/>
          <a:stretch>
            <a:fillRect/>
          </a:stretch>
        </p:blipFill>
        <p:spPr>
          <a:xfrm>
            <a:off x="3048000" y="3695700"/>
            <a:ext cx="6710349" cy="2399882"/>
          </a:xfrm>
          <a:prstGeom prst="rect">
            <a:avLst/>
          </a:prstGeom>
        </p:spPr>
      </p:pic>
      <p:sp>
        <p:nvSpPr>
          <p:cNvPr id="4" name="ZoneTexte 3">
            <a:extLst>
              <a:ext uri="{FF2B5EF4-FFF2-40B4-BE49-F238E27FC236}">
                <a16:creationId xmlns:a16="http://schemas.microsoft.com/office/drawing/2014/main" id="{93A0779D-096D-52D2-AFF6-A93AAD705839}"/>
              </a:ext>
            </a:extLst>
          </p:cNvPr>
          <p:cNvSpPr txBox="1"/>
          <p:nvPr/>
        </p:nvSpPr>
        <p:spPr>
          <a:xfrm>
            <a:off x="1164451" y="707105"/>
            <a:ext cx="12051997" cy="954107"/>
          </a:xfrm>
          <a:prstGeom prst="rect">
            <a:avLst/>
          </a:prstGeom>
          <a:noFill/>
        </p:spPr>
        <p:txBody>
          <a:bodyPr wrap="square">
            <a:spAutoFit/>
          </a:bodyPr>
          <a:lstStyle/>
          <a:p>
            <a:r>
              <a:rPr lang="fr-FR" sz="2800" b="1" dirty="0">
                <a:solidFill>
                  <a:prstClr val="white">
                    <a:lumMod val="65000"/>
                  </a:prstClr>
                </a:solidFill>
                <a:latin typeface="Dosis" panose="02010703020202060003" pitchFamily="2" charset="0"/>
              </a:rPr>
              <a:t>En script, on commence les lettres du haut vers le bas, on laisse un  tout petit espace entre les lettres et un plus grand entre les mots.</a:t>
            </a:r>
          </a:p>
        </p:txBody>
      </p:sp>
    </p:spTree>
    <p:extLst>
      <p:ext uri="{BB962C8B-B14F-4D97-AF65-F5344CB8AC3E}">
        <p14:creationId xmlns:p14="http://schemas.microsoft.com/office/powerpoint/2010/main" val="880717749"/>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BB30B0-BBE3-6E6D-FCD5-2B15A705DB4F}"/>
            </a:ext>
          </a:extLst>
        </p:cNvPr>
        <p:cNvGrpSpPr/>
        <p:nvPr/>
      </p:nvGrpSpPr>
      <p:grpSpPr>
        <a:xfrm>
          <a:off x="0" y="0"/>
          <a:ext cx="0" cy="0"/>
          <a:chOff x="0" y="0"/>
          <a:chExt cx="0" cy="0"/>
        </a:xfrm>
      </p:grpSpPr>
      <p:sp>
        <p:nvSpPr>
          <p:cNvPr id="9" name="Rectangle : coins arrondis 8">
            <a:extLst>
              <a:ext uri="{FF2B5EF4-FFF2-40B4-BE49-F238E27FC236}">
                <a16:creationId xmlns:a16="http://schemas.microsoft.com/office/drawing/2014/main" id="{0DB5D23B-91BD-5CB5-06BD-DD6CC5246A81}"/>
              </a:ext>
            </a:extLst>
          </p:cNvPr>
          <p:cNvSpPr/>
          <p:nvPr/>
        </p:nvSpPr>
        <p:spPr>
          <a:xfrm>
            <a:off x="285753" y="342900"/>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3" name="Rectangle : coins arrondis 2">
            <a:extLst>
              <a:ext uri="{FF2B5EF4-FFF2-40B4-BE49-F238E27FC236}">
                <a16:creationId xmlns:a16="http://schemas.microsoft.com/office/drawing/2014/main" id="{D684369F-F97C-742B-D500-D648F95AE6B3}"/>
              </a:ext>
            </a:extLst>
          </p:cNvPr>
          <p:cNvSpPr/>
          <p:nvPr/>
        </p:nvSpPr>
        <p:spPr>
          <a:xfrm>
            <a:off x="342901" y="1485902"/>
            <a:ext cx="13030202" cy="717996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77AC31D6-C9B4-F8A9-655A-9EE12E79C9A8}"/>
              </a:ext>
            </a:extLst>
          </p:cNvPr>
          <p:cNvSpPr/>
          <p:nvPr/>
        </p:nvSpPr>
        <p:spPr>
          <a:xfrm>
            <a:off x="689567" y="714717"/>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5" name="Image 4">
            <a:extLst>
              <a:ext uri="{FF2B5EF4-FFF2-40B4-BE49-F238E27FC236}">
                <a16:creationId xmlns:a16="http://schemas.microsoft.com/office/drawing/2014/main" id="{3388E6F8-878C-C75C-831A-3BC583127EDD}"/>
              </a:ext>
            </a:extLst>
          </p:cNvPr>
          <p:cNvPicPr>
            <a:picLocks noChangeAspect="1"/>
          </p:cNvPicPr>
          <p:nvPr/>
        </p:nvPicPr>
        <p:blipFill>
          <a:blip r:embed="rId4"/>
          <a:stretch>
            <a:fillRect/>
          </a:stretch>
        </p:blipFill>
        <p:spPr>
          <a:xfrm>
            <a:off x="4341018" y="2439932"/>
            <a:ext cx="5033963" cy="5271899"/>
          </a:xfrm>
          <a:prstGeom prst="rect">
            <a:avLst/>
          </a:prstGeom>
        </p:spPr>
      </p:pic>
      <p:sp>
        <p:nvSpPr>
          <p:cNvPr id="10" name="ZoneTexte 9">
            <a:extLst>
              <a:ext uri="{FF2B5EF4-FFF2-40B4-BE49-F238E27FC236}">
                <a16:creationId xmlns:a16="http://schemas.microsoft.com/office/drawing/2014/main" id="{052232EF-FA63-21DB-17F3-52465BFB9EF2}"/>
              </a:ext>
            </a:extLst>
          </p:cNvPr>
          <p:cNvSpPr txBox="1"/>
          <p:nvPr/>
        </p:nvSpPr>
        <p:spPr>
          <a:xfrm>
            <a:off x="1186339" y="498656"/>
            <a:ext cx="11974981" cy="834844"/>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kumimoji="0" lang="fr-FR"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Laissez un petit espace entre les lettres d’un même mot et un espace plus grand entre les mots. </a:t>
            </a:r>
          </a:p>
          <a:p>
            <a:pPr marL="0" marR="0" lvl="1" indent="0" algn="l" defTabSz="685834" rtl="0" eaLnBrk="1" fontAlgn="auto" latinLnBrk="0" hangingPunct="1">
              <a:lnSpc>
                <a:spcPts val="3017"/>
              </a:lnSpc>
              <a:spcBef>
                <a:spcPct val="0"/>
              </a:spcBef>
              <a:spcAft>
                <a:spcPts val="0"/>
              </a:spcAft>
              <a:buClrTx/>
              <a:buSzTx/>
              <a:buFontTx/>
              <a:buNone/>
              <a:tabLst/>
              <a:defRPr/>
            </a:pPr>
            <a:r>
              <a:rPr kumimoji="0" lang="fr-MA"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donne une rétroaction positive ou corrective</a:t>
            </a:r>
          </a:p>
        </p:txBody>
      </p:sp>
      <p:sp>
        <p:nvSpPr>
          <p:cNvPr id="2" name="Rectangle 1">
            <a:extLst>
              <a:ext uri="{FF2B5EF4-FFF2-40B4-BE49-F238E27FC236}">
                <a16:creationId xmlns:a16="http://schemas.microsoft.com/office/drawing/2014/main" id="{8D272179-98C8-749F-46CD-B9B489F37CE3}"/>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8" name="Groupe 7">
            <a:extLst>
              <a:ext uri="{FF2B5EF4-FFF2-40B4-BE49-F238E27FC236}">
                <a16:creationId xmlns:a16="http://schemas.microsoft.com/office/drawing/2014/main" id="{1A85403B-B6D1-C62F-1894-DCF41DBCA82F}"/>
              </a:ext>
            </a:extLst>
          </p:cNvPr>
          <p:cNvGrpSpPr/>
          <p:nvPr/>
        </p:nvGrpSpPr>
        <p:grpSpPr>
          <a:xfrm>
            <a:off x="467685" y="571500"/>
            <a:ext cx="12748764" cy="9220200"/>
            <a:chOff x="312517" y="308344"/>
            <a:chExt cx="8518967" cy="6230679"/>
          </a:xfrm>
        </p:grpSpPr>
        <p:sp>
          <p:nvSpPr>
            <p:cNvPr id="11" name="Rectangle : coins arrondis 10">
              <a:extLst>
                <a:ext uri="{FF2B5EF4-FFF2-40B4-BE49-F238E27FC236}">
                  <a16:creationId xmlns:a16="http://schemas.microsoft.com/office/drawing/2014/main" id="{AC0E3A17-E6A2-1D3A-5467-95CB931A928F}"/>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12" name="Rectangle : coins arrondis 11">
              <a:extLst>
                <a:ext uri="{FF2B5EF4-FFF2-40B4-BE49-F238E27FC236}">
                  <a16:creationId xmlns:a16="http://schemas.microsoft.com/office/drawing/2014/main" id="{2353A1CD-9416-E2CC-3907-E101C992E32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13" name="Groupe 12">
            <a:extLst>
              <a:ext uri="{FF2B5EF4-FFF2-40B4-BE49-F238E27FC236}">
                <a16:creationId xmlns:a16="http://schemas.microsoft.com/office/drawing/2014/main" id="{991D72E1-54E4-CB25-BB93-C29975F54E04}"/>
              </a:ext>
            </a:extLst>
          </p:cNvPr>
          <p:cNvGrpSpPr/>
          <p:nvPr/>
        </p:nvGrpSpPr>
        <p:grpSpPr>
          <a:xfrm>
            <a:off x="-317443" y="0"/>
            <a:ext cx="13881043" cy="486001"/>
            <a:chOff x="-1604302" y="20290"/>
            <a:chExt cx="10430213" cy="411175"/>
          </a:xfrm>
          <a:noFill/>
        </p:grpSpPr>
        <p:sp>
          <p:nvSpPr>
            <p:cNvPr id="14" name="Rectangle : coins arrondis 13">
              <a:extLst>
                <a:ext uri="{FF2B5EF4-FFF2-40B4-BE49-F238E27FC236}">
                  <a16:creationId xmlns:a16="http://schemas.microsoft.com/office/drawing/2014/main" id="{4910989C-96F4-DADC-BF95-E7B50BC39B4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15" name="Rectangle : coins arrondis 14">
              <a:extLst>
                <a:ext uri="{FF2B5EF4-FFF2-40B4-BE49-F238E27FC236}">
                  <a16:creationId xmlns:a16="http://schemas.microsoft.com/office/drawing/2014/main" id="{65DA1580-7CF1-E2FA-D06E-DFA4DFCCC263}"/>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16" name="Rectangle : coins arrondis 15">
              <a:extLst>
                <a:ext uri="{FF2B5EF4-FFF2-40B4-BE49-F238E27FC236}">
                  <a16:creationId xmlns:a16="http://schemas.microsoft.com/office/drawing/2014/main" id="{68605E18-C075-DDC8-D65D-215CBB14DBA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7" name="Rectangle : coins arrondis 16">
              <a:extLst>
                <a:ext uri="{FF2B5EF4-FFF2-40B4-BE49-F238E27FC236}">
                  <a16:creationId xmlns:a16="http://schemas.microsoft.com/office/drawing/2014/main" id="{87298285-7363-EC85-B7B0-4820B6B1A1CB}"/>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8" name="Rectangle : coins arrondis 17">
              <a:extLst>
                <a:ext uri="{FF2B5EF4-FFF2-40B4-BE49-F238E27FC236}">
                  <a16:creationId xmlns:a16="http://schemas.microsoft.com/office/drawing/2014/main" id="{2E9198CC-DD8F-216F-F593-CA63C569645F}"/>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9" name="Rectangle : coins arrondis 18">
              <a:extLst>
                <a:ext uri="{FF2B5EF4-FFF2-40B4-BE49-F238E27FC236}">
                  <a16:creationId xmlns:a16="http://schemas.microsoft.com/office/drawing/2014/main" id="{9899FA95-2C10-8EDB-E6F6-EF83088E2D2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20" name="Graphique 19">
            <a:extLst>
              <a:ext uri="{FF2B5EF4-FFF2-40B4-BE49-F238E27FC236}">
                <a16:creationId xmlns:a16="http://schemas.microsoft.com/office/drawing/2014/main" id="{08DF2D77-DF99-7E4A-41E3-26942C19F5D2}"/>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81201" y="901978"/>
            <a:ext cx="581346" cy="514106"/>
          </a:xfrm>
          <a:prstGeom prst="rect">
            <a:avLst/>
          </a:prstGeom>
        </p:spPr>
      </p:pic>
      <p:pic>
        <p:nvPicPr>
          <p:cNvPr id="6" name="Image 5">
            <a:extLst>
              <a:ext uri="{FF2B5EF4-FFF2-40B4-BE49-F238E27FC236}">
                <a16:creationId xmlns:a16="http://schemas.microsoft.com/office/drawing/2014/main" id="{1A077D9C-F817-C9B5-2158-C5DC406A533E}"/>
              </a:ext>
            </a:extLst>
          </p:cNvPr>
          <p:cNvPicPr>
            <a:picLocks noChangeAspect="1"/>
          </p:cNvPicPr>
          <p:nvPr/>
        </p:nvPicPr>
        <p:blipFill>
          <a:blip r:embed="rId7">
            <a:clrChange>
              <a:clrFrom>
                <a:srgbClr val="FFFFFF"/>
              </a:clrFrom>
              <a:clrTo>
                <a:srgbClr val="FFFFFF">
                  <a:alpha val="0"/>
                </a:srgbClr>
              </a:clrTo>
            </a:clrChange>
          </a:blip>
          <a:stretch>
            <a:fillRect/>
          </a:stretch>
        </p:blipFill>
        <p:spPr>
          <a:xfrm>
            <a:off x="3943350" y="3060043"/>
            <a:ext cx="5389632" cy="4166918"/>
          </a:xfrm>
          <a:prstGeom prst="rect">
            <a:avLst/>
          </a:prstGeom>
        </p:spPr>
      </p:pic>
      <p:sp>
        <p:nvSpPr>
          <p:cNvPr id="7" name="ZoneTexte 6">
            <a:extLst>
              <a:ext uri="{FF2B5EF4-FFF2-40B4-BE49-F238E27FC236}">
                <a16:creationId xmlns:a16="http://schemas.microsoft.com/office/drawing/2014/main" id="{B46CD0BE-ADF7-B585-72E5-FF3CC3BD0720}"/>
              </a:ext>
            </a:extLst>
          </p:cNvPr>
          <p:cNvSpPr txBox="1"/>
          <p:nvPr/>
        </p:nvSpPr>
        <p:spPr>
          <a:xfrm>
            <a:off x="1500081" y="685716"/>
            <a:ext cx="11859636" cy="861774"/>
          </a:xfrm>
          <a:prstGeom prst="rect">
            <a:avLst/>
          </a:prstGeom>
          <a:noFill/>
        </p:spPr>
        <p:txBody>
          <a:bodyPr wrap="square" rtlCol="0">
            <a:spAutoFit/>
          </a:bodyPr>
          <a:lstStyle/>
          <a:p>
            <a:pPr marL="0" lvl="1" defTabSz="685834">
              <a:lnSpc>
                <a:spcPts val="3017"/>
              </a:lnSpc>
              <a:spcBef>
                <a:spcPct val="0"/>
              </a:spcBef>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Prenez vos ardoises. </a:t>
            </a:r>
            <a:r>
              <a:rPr lang="fr-FR" sz="2800" b="1" dirty="0">
                <a:solidFill>
                  <a:prstClr val="white">
                    <a:lumMod val="65000"/>
                  </a:prstClr>
                </a:solidFill>
                <a:latin typeface="Dosis" pitchFamily="2" charset="0"/>
              </a:rPr>
              <a:t>Ecrivez  «le loup » sur vos ardoises. Laissez un petit espace entre les deux lettres.</a:t>
            </a:r>
            <a:r>
              <a:rPr lang="fr-MA" sz="2400" i="1" dirty="0">
                <a:solidFill>
                  <a:prstClr val="white">
                    <a:lumMod val="65000"/>
                  </a:prstClr>
                </a:solidFill>
                <a:latin typeface="Dosis" panose="02010703020202060003" pitchFamily="2" charset="0"/>
              </a:rPr>
              <a:t>. </a:t>
            </a:r>
            <a:endPar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endParaRPr>
          </a:p>
        </p:txBody>
      </p:sp>
    </p:spTree>
    <p:extLst>
      <p:ext uri="{BB962C8B-B14F-4D97-AF65-F5344CB8AC3E}">
        <p14:creationId xmlns:p14="http://schemas.microsoft.com/office/powerpoint/2010/main" val="1270613316"/>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F7620B-9B59-533E-70CC-05C4264F82DA}"/>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8179BADA-B137-92C2-A6CD-61463E6E29EC}"/>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582AA065-E58C-8C18-E067-35FF4C3B80C6}"/>
              </a:ext>
            </a:extLst>
          </p:cNvPr>
          <p:cNvGrpSpPr/>
          <p:nvPr/>
        </p:nvGrpSpPr>
        <p:grpSpPr>
          <a:xfrm>
            <a:off x="0" y="1181100"/>
            <a:ext cx="13716000" cy="8189810"/>
            <a:chOff x="0" y="0"/>
            <a:chExt cx="18288000" cy="10287000"/>
          </a:xfrm>
        </p:grpSpPr>
        <p:sp>
          <p:nvSpPr>
            <p:cNvPr id="3" name="Freeform 2">
              <a:extLst>
                <a:ext uri="{FF2B5EF4-FFF2-40B4-BE49-F238E27FC236}">
                  <a16:creationId xmlns:a16="http://schemas.microsoft.com/office/drawing/2014/main" id="{0C1C51F7-0E01-7E2B-7B72-3E4AB5AD8713}"/>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EE283FC9-593B-070D-E26C-86C2241B6B3B}"/>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73D75E5A-5943-21B4-1D8F-91FB5F497896}"/>
                </a:ext>
              </a:extLst>
            </p:cNvPr>
            <p:cNvSpPr/>
            <p:nvPr/>
          </p:nvSpPr>
          <p:spPr>
            <a:xfrm>
              <a:off x="4119257" y="4218"/>
              <a:ext cx="9998685"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Pratique autonome</a:t>
              </a:r>
            </a:p>
            <a:p>
              <a:pPr algn="ctr" defTabSz="514376">
                <a:lnSpc>
                  <a:spcPts val="8324"/>
                </a:lnSpc>
              </a:pPr>
              <a:r>
                <a:rPr lang="fr-FR" sz="6000" b="1" dirty="0">
                  <a:solidFill>
                    <a:srgbClr val="204550"/>
                  </a:solidFill>
                  <a:latin typeface="Microsoft Uighur" panose="02000000000000000000" pitchFamily="2" charset="-78"/>
                  <a:cs typeface="Microsoft Uighur" panose="02000000000000000000" pitchFamily="2" charset="-78"/>
                </a:rPr>
                <a:t>Je m’exerce sur mon cahier d’activités </a:t>
              </a:r>
              <a:r>
                <a:rPr lang="fr-FR" sz="5400" b="1" dirty="0">
                  <a:solidFill>
                    <a:srgbClr val="204550"/>
                  </a:solidFill>
                  <a:latin typeface="Microsoft Uighur" panose="02000000000000000000" pitchFamily="2" charset="-78"/>
                  <a:cs typeface="Microsoft Uighur" panose="02000000000000000000" pitchFamily="2" charset="-78"/>
                </a:rPr>
                <a:t>.</a:t>
              </a:r>
            </a:p>
          </p:txBody>
        </p:sp>
      </p:grpSp>
      <p:sp>
        <p:nvSpPr>
          <p:cNvPr id="5" name="Freeform 2">
            <a:extLst>
              <a:ext uri="{FF2B5EF4-FFF2-40B4-BE49-F238E27FC236}">
                <a16:creationId xmlns:a16="http://schemas.microsoft.com/office/drawing/2014/main" id="{CDC25409-7D31-4529-9408-DBB0E726509B}"/>
              </a:ext>
            </a:extLst>
          </p:cNvPr>
          <p:cNvSpPr/>
          <p:nvPr/>
        </p:nvSpPr>
        <p:spPr>
          <a:xfrm>
            <a:off x="0"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0ABE89C0-FEC3-EE87-FABA-824E510D068B}"/>
              </a:ext>
            </a:extLst>
          </p:cNvPr>
          <p:cNvSpPr/>
          <p:nvPr/>
        </p:nvSpPr>
        <p:spPr>
          <a:xfrm>
            <a:off x="11962817" y="8454820"/>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2762086695"/>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01F159-9290-CF8F-A298-1CF601D3297C}"/>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747F1C7D-2999-192F-2F73-D7A6BBBEDF1E}"/>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16E359F3-F8DB-EBCF-03AD-281666844EB6}"/>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A13B71F2-C5B0-B47F-BB33-3F1012A54127}"/>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C5560673-C3EB-84F4-825B-022BC42DF777}"/>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CAB3AA77-99B2-C9E9-D0E1-3344103B49D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E48788C5-605A-BC28-CD22-35AFE49E7C53}"/>
              </a:ext>
            </a:extLst>
          </p:cNvPr>
          <p:cNvSpPr txBox="1"/>
          <p:nvPr/>
        </p:nvSpPr>
        <p:spPr>
          <a:xfrm>
            <a:off x="1462547" y="737437"/>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Prenez l’activité 01,  page 17. </a:t>
            </a:r>
          </a:p>
        </p:txBody>
      </p:sp>
      <p:grpSp>
        <p:nvGrpSpPr>
          <p:cNvPr id="3" name="Groupe 2">
            <a:extLst>
              <a:ext uri="{FF2B5EF4-FFF2-40B4-BE49-F238E27FC236}">
                <a16:creationId xmlns:a16="http://schemas.microsoft.com/office/drawing/2014/main" id="{C6A44DD9-4E22-5B75-354F-22347C7D0C63}"/>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AE242EE3-5CF5-1E8F-DD74-F39D1CC8322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8B1CE2B7-E9A9-0D53-8722-2EDACB82F7CE}"/>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E27A6F9E-D4FB-FF3F-AA85-0F4F0E3AB9D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BCC8D4BA-21D7-9813-9AAC-E45B8E223D7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CE95BC7A-C591-929A-2E0B-C9C394DA046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BFDCDB8B-4772-327F-7B6F-D0CA5FA7D2D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6" name="Rectangle 15">
            <a:extLst>
              <a:ext uri="{FF2B5EF4-FFF2-40B4-BE49-F238E27FC236}">
                <a16:creationId xmlns:a16="http://schemas.microsoft.com/office/drawing/2014/main" id="{00FAA06D-5BDF-EBE5-FCC7-09976465EB1F}"/>
              </a:ext>
            </a:extLst>
          </p:cNvPr>
          <p:cNvSpPr/>
          <p:nvPr/>
        </p:nvSpPr>
        <p:spPr>
          <a:xfrm>
            <a:off x="3810000" y="1784255"/>
            <a:ext cx="6324600" cy="8007444"/>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304815">
              <a:defRPr/>
            </a:pPr>
            <a:endParaRPr lang="fr-FR" sz="1200">
              <a:solidFill>
                <a:prstClr val="white"/>
              </a:solidFill>
              <a:latin typeface="Calibri"/>
            </a:endParaRPr>
          </a:p>
        </p:txBody>
      </p:sp>
      <p:pic>
        <p:nvPicPr>
          <p:cNvPr id="14" name="Image 13">
            <a:extLst>
              <a:ext uri="{FF2B5EF4-FFF2-40B4-BE49-F238E27FC236}">
                <a16:creationId xmlns:a16="http://schemas.microsoft.com/office/drawing/2014/main" id="{6BFD5CCC-79B4-E552-B771-24AE3C510514}"/>
              </a:ext>
            </a:extLst>
          </p:cNvPr>
          <p:cNvPicPr>
            <a:picLocks noChangeAspect="1"/>
          </p:cNvPicPr>
          <p:nvPr/>
        </p:nvPicPr>
        <p:blipFill>
          <a:blip r:embed="rId4"/>
          <a:stretch>
            <a:fillRect/>
          </a:stretch>
        </p:blipFill>
        <p:spPr>
          <a:xfrm>
            <a:off x="3810000" y="1816950"/>
            <a:ext cx="6324600" cy="7974749"/>
          </a:xfrm>
          <a:prstGeom prst="rect">
            <a:avLst/>
          </a:prstGeom>
        </p:spPr>
      </p:pic>
      <p:sp>
        <p:nvSpPr>
          <p:cNvPr id="15" name="Rectangle 14">
            <a:extLst>
              <a:ext uri="{FF2B5EF4-FFF2-40B4-BE49-F238E27FC236}">
                <a16:creationId xmlns:a16="http://schemas.microsoft.com/office/drawing/2014/main" id="{720B9BE9-48C4-A46C-4755-3C8FDE2B29D5}"/>
              </a:ext>
            </a:extLst>
          </p:cNvPr>
          <p:cNvSpPr/>
          <p:nvPr/>
        </p:nvSpPr>
        <p:spPr>
          <a:xfrm>
            <a:off x="3276600" y="3038824"/>
            <a:ext cx="7805397" cy="1876076"/>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362440418"/>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187EDE-4B81-6DAF-0D53-127815A4C806}"/>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54D831E-DCC7-3E99-BD69-BF320F447ED8}"/>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43CF3BE4-D8A4-42D6-3379-425A5A8ACB6C}"/>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62E0C76C-1D01-10C8-4C39-EE79AE63293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72D4D2E-1073-A9B1-2184-576FB8F7B5A8}"/>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9AB353DC-81A7-FE6F-B38C-D02A56ADFF8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grpSp>
        <p:nvGrpSpPr>
          <p:cNvPr id="3" name="Groupe 2">
            <a:extLst>
              <a:ext uri="{FF2B5EF4-FFF2-40B4-BE49-F238E27FC236}">
                <a16:creationId xmlns:a16="http://schemas.microsoft.com/office/drawing/2014/main" id="{9B743791-E2E1-ABB8-7B73-9A1C2C4C53C5}"/>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A8A63080-B0CF-E696-6A7D-F2A06192489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2DBEE9FC-9FF8-1616-5A0A-B5AE01FB395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A796172E-2B9A-D214-7026-040E66940D73}"/>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AD2070AF-B6A5-051B-B3A5-0A71D54EC23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987E984D-501B-9BC4-E43A-A361FF26AC9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0E8FF600-3D76-4DC4-F7C9-9A5E0EDF3A7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3" name="ZoneTexte 12">
            <a:extLst>
              <a:ext uri="{FF2B5EF4-FFF2-40B4-BE49-F238E27FC236}">
                <a16:creationId xmlns:a16="http://schemas.microsoft.com/office/drawing/2014/main" id="{CFB3F9CB-CB5B-0EDD-D179-8F0616D3676C}"/>
              </a:ext>
            </a:extLst>
          </p:cNvPr>
          <p:cNvSpPr txBox="1"/>
          <p:nvPr/>
        </p:nvSpPr>
        <p:spPr>
          <a:xfrm>
            <a:off x="1488576" y="800284"/>
            <a:ext cx="12036974" cy="892552"/>
          </a:xfrm>
          <a:prstGeom prst="rect">
            <a:avLst/>
          </a:prstGeom>
          <a:noFill/>
        </p:spPr>
        <p:txBody>
          <a:bodyPr wrap="square" rtlCol="0">
            <a:spAutoFit/>
          </a:bodyPr>
          <a:lstStyle/>
          <a:p>
            <a:pPr lvl="0" defTabSz="685818">
              <a:defRPr/>
            </a:pPr>
            <a:r>
              <a:rPr lang="fr-FR" sz="2600" b="1" dirty="0">
                <a:solidFill>
                  <a:prstClr val="white">
                    <a:lumMod val="65000"/>
                  </a:prstClr>
                </a:solidFill>
                <a:latin typeface="Dosis" pitchFamily="2" charset="0"/>
              </a:rPr>
              <a:t>Activité 1 . Lisez  à votre voisin à voix basse . Ensuite, échangez les rôles.</a:t>
            </a:r>
            <a:endParaRPr lang="fr-FR" sz="2600" dirty="0">
              <a:solidFill>
                <a:prstClr val="white">
                  <a:lumMod val="65000"/>
                </a:prstClr>
              </a:solidFill>
              <a:latin typeface="Dosis" pitchFamily="2" charset="0"/>
            </a:endParaRPr>
          </a:p>
          <a:p>
            <a:pPr defTabSz="685834">
              <a:defRPr/>
            </a:pPr>
            <a:r>
              <a:rPr lang="fr-FR" sz="2600" i="1" dirty="0">
                <a:solidFill>
                  <a:prstClr val="white">
                    <a:lumMod val="65000"/>
                  </a:prstClr>
                </a:solidFill>
                <a:latin typeface="Dosis" pitchFamily="2" charset="0"/>
              </a:rPr>
              <a:t>L’enseignant  (e ) circule entre les rangs et donne une rétroaction positive ou corrective.    </a:t>
            </a:r>
          </a:p>
        </p:txBody>
      </p:sp>
      <p:pic>
        <p:nvPicPr>
          <p:cNvPr id="9" name="Image 8">
            <a:extLst>
              <a:ext uri="{FF2B5EF4-FFF2-40B4-BE49-F238E27FC236}">
                <a16:creationId xmlns:a16="http://schemas.microsoft.com/office/drawing/2014/main" id="{3CA04E57-0E5C-D024-F0EC-B93B37B9C8B9}"/>
              </a:ext>
            </a:extLst>
          </p:cNvPr>
          <p:cNvPicPr>
            <a:picLocks noChangeAspect="1"/>
          </p:cNvPicPr>
          <p:nvPr/>
        </p:nvPicPr>
        <p:blipFill>
          <a:blip r:embed="rId4"/>
          <a:stretch>
            <a:fillRect/>
          </a:stretch>
        </p:blipFill>
        <p:spPr>
          <a:xfrm>
            <a:off x="783521" y="2628900"/>
            <a:ext cx="12148958" cy="4495800"/>
          </a:xfrm>
          <a:prstGeom prst="rect">
            <a:avLst/>
          </a:prstGeom>
        </p:spPr>
      </p:pic>
    </p:spTree>
    <p:extLst>
      <p:ext uri="{BB962C8B-B14F-4D97-AF65-F5344CB8AC3E}">
        <p14:creationId xmlns:p14="http://schemas.microsoft.com/office/powerpoint/2010/main" val="804982908"/>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9A399E-96FC-D4AB-FB32-95C1DA55FA93}"/>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AFC322A4-65C8-34A2-14AD-0EF0646525E1}"/>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8BA566C0-D11C-C16C-1B6C-A24AF6AA4C09}"/>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A1B07EB8-BA69-D413-B3F8-4282BA7199B1}"/>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616F113C-3C50-1F74-D295-B2EF844B8F76}"/>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0466AAF0-3C3D-5BB2-2D5F-2DC436E0B2A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grpSp>
        <p:nvGrpSpPr>
          <p:cNvPr id="3" name="Groupe 2">
            <a:extLst>
              <a:ext uri="{FF2B5EF4-FFF2-40B4-BE49-F238E27FC236}">
                <a16:creationId xmlns:a16="http://schemas.microsoft.com/office/drawing/2014/main" id="{7A67DB4F-840D-86EC-D667-20F1C0127540}"/>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8199F89D-F3AA-A876-694A-79286F806FA7}"/>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CF82DCA0-A701-7B9C-B27D-8359424101FE}"/>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041F1E80-748D-03CB-3FD7-C5CC48CAD298}"/>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F3CB3539-4DCC-F14E-E455-6A2D87A4D0A0}"/>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205532C8-7A83-E0A5-43CA-04DDF0A9E6A6}"/>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286E7E7E-B976-6074-4878-D4323B6DDCB1}"/>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3" name="ZoneTexte 12">
            <a:extLst>
              <a:ext uri="{FF2B5EF4-FFF2-40B4-BE49-F238E27FC236}">
                <a16:creationId xmlns:a16="http://schemas.microsoft.com/office/drawing/2014/main" id="{D7FC4630-E5CF-7822-88DE-C1515161706E}"/>
              </a:ext>
            </a:extLst>
          </p:cNvPr>
          <p:cNvSpPr txBox="1"/>
          <p:nvPr/>
        </p:nvSpPr>
        <p:spPr>
          <a:xfrm>
            <a:off x="1488576" y="800284"/>
            <a:ext cx="12036974" cy="892552"/>
          </a:xfrm>
          <a:prstGeom prst="rect">
            <a:avLst/>
          </a:prstGeom>
          <a:noFill/>
        </p:spPr>
        <p:txBody>
          <a:bodyPr wrap="square" rtlCol="0">
            <a:spAutoFit/>
          </a:bodyPr>
          <a:lstStyle/>
          <a:p>
            <a:pPr lvl="0" defTabSz="685818">
              <a:defRPr/>
            </a:pPr>
            <a:r>
              <a:rPr lang="fr-FR" sz="2600" b="1" dirty="0">
                <a:solidFill>
                  <a:prstClr val="white">
                    <a:lumMod val="65000"/>
                  </a:prstClr>
                </a:solidFill>
                <a:latin typeface="Dosis" pitchFamily="2" charset="0"/>
              </a:rPr>
              <a:t>Activité 1 . Lisez  à votre voisin à voix basse . Ensuite, échangez les rôles.</a:t>
            </a:r>
            <a:endParaRPr lang="fr-FR" sz="2600" dirty="0">
              <a:solidFill>
                <a:prstClr val="white">
                  <a:lumMod val="65000"/>
                </a:prstClr>
              </a:solidFill>
              <a:latin typeface="Dosis" pitchFamily="2" charset="0"/>
            </a:endParaRPr>
          </a:p>
          <a:p>
            <a:pPr defTabSz="685834">
              <a:defRPr/>
            </a:pPr>
            <a:r>
              <a:rPr lang="fr-FR" sz="2600" i="1" dirty="0">
                <a:solidFill>
                  <a:prstClr val="white">
                    <a:lumMod val="65000"/>
                  </a:prstClr>
                </a:solidFill>
                <a:latin typeface="Dosis" pitchFamily="2" charset="0"/>
              </a:rPr>
              <a:t>L’enseignant  (e ) circule entre les rangs et donne une rétroaction positive ou corrective.    </a:t>
            </a:r>
          </a:p>
        </p:txBody>
      </p:sp>
      <p:pic>
        <p:nvPicPr>
          <p:cNvPr id="12" name="Image 11">
            <a:extLst>
              <a:ext uri="{FF2B5EF4-FFF2-40B4-BE49-F238E27FC236}">
                <a16:creationId xmlns:a16="http://schemas.microsoft.com/office/drawing/2014/main" id="{949E0AA4-4217-2F7C-D44D-E0CE2C64302B}"/>
              </a:ext>
            </a:extLst>
          </p:cNvPr>
          <p:cNvPicPr>
            <a:picLocks noChangeAspect="1"/>
          </p:cNvPicPr>
          <p:nvPr/>
        </p:nvPicPr>
        <p:blipFill>
          <a:blip r:embed="rId4"/>
          <a:stretch>
            <a:fillRect/>
          </a:stretch>
        </p:blipFill>
        <p:spPr>
          <a:xfrm>
            <a:off x="843876" y="2679932"/>
            <a:ext cx="11996381" cy="1855499"/>
          </a:xfrm>
          <a:prstGeom prst="rect">
            <a:avLst/>
          </a:prstGeom>
        </p:spPr>
      </p:pic>
      <p:pic>
        <p:nvPicPr>
          <p:cNvPr id="15" name="Image 14">
            <a:extLst>
              <a:ext uri="{FF2B5EF4-FFF2-40B4-BE49-F238E27FC236}">
                <a16:creationId xmlns:a16="http://schemas.microsoft.com/office/drawing/2014/main" id="{34888EF8-5153-C59C-6448-D30D64CB3CDC}"/>
              </a:ext>
            </a:extLst>
          </p:cNvPr>
          <p:cNvPicPr>
            <a:picLocks noChangeAspect="1"/>
          </p:cNvPicPr>
          <p:nvPr/>
        </p:nvPicPr>
        <p:blipFill>
          <a:blip r:embed="rId5"/>
          <a:stretch>
            <a:fillRect/>
          </a:stretch>
        </p:blipFill>
        <p:spPr>
          <a:xfrm>
            <a:off x="1709614" y="5981700"/>
            <a:ext cx="10262057" cy="1676400"/>
          </a:xfrm>
          <a:prstGeom prst="rect">
            <a:avLst/>
          </a:prstGeom>
        </p:spPr>
      </p:pic>
    </p:spTree>
    <p:extLst>
      <p:ext uri="{BB962C8B-B14F-4D97-AF65-F5344CB8AC3E}">
        <p14:creationId xmlns:p14="http://schemas.microsoft.com/office/powerpoint/2010/main" val="292148698"/>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D0FB94-090D-6158-E7F0-C2BB5EB35E5C}"/>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A3F25475-8C39-5D2E-3424-5575114608B2}"/>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56323E74-3FA1-9FA9-F279-A47C4FB29FA2}"/>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CD9075D9-865C-93BC-628D-3CA06CC95737}"/>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22A8171A-07AE-579D-2F7A-EC536DA48EB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893673F5-7E01-F6A7-E692-A16A0323A7B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0DF2CD41-3235-E12F-683B-0D6679A4686F}"/>
              </a:ext>
            </a:extLst>
          </p:cNvPr>
          <p:cNvSpPr txBox="1"/>
          <p:nvPr/>
        </p:nvSpPr>
        <p:spPr>
          <a:xfrm>
            <a:off x="1462547" y="737437"/>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Prenez l’activité 2 , page 17.</a:t>
            </a:r>
          </a:p>
        </p:txBody>
      </p:sp>
      <p:grpSp>
        <p:nvGrpSpPr>
          <p:cNvPr id="3" name="Groupe 2">
            <a:extLst>
              <a:ext uri="{FF2B5EF4-FFF2-40B4-BE49-F238E27FC236}">
                <a16:creationId xmlns:a16="http://schemas.microsoft.com/office/drawing/2014/main" id="{AC7BFECE-DDFF-626A-D79C-61B80B570851}"/>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6599E4A4-0DFB-8BAF-0661-549C0D68501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7644DF0A-4DB2-467C-57CD-B1F1FDE760B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51DF0FE8-E636-D706-DC55-FAAE1A964148}"/>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9FF95E21-8F03-8B20-929F-9739B7C9EE50}"/>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A21B53E2-F5E6-E263-BA7A-C0C68A318E0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E1118B4C-5CBA-613F-AEE0-67858B4882CE}"/>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6" name="Rectangle 15">
            <a:extLst>
              <a:ext uri="{FF2B5EF4-FFF2-40B4-BE49-F238E27FC236}">
                <a16:creationId xmlns:a16="http://schemas.microsoft.com/office/drawing/2014/main" id="{F4ACAD3E-66BD-C0BF-DF4F-B868719C1B3F}"/>
              </a:ext>
            </a:extLst>
          </p:cNvPr>
          <p:cNvSpPr/>
          <p:nvPr/>
        </p:nvSpPr>
        <p:spPr>
          <a:xfrm>
            <a:off x="3810000" y="1784255"/>
            <a:ext cx="6324600" cy="8007444"/>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304815">
              <a:defRPr/>
            </a:pPr>
            <a:endParaRPr lang="fr-FR" sz="1200">
              <a:solidFill>
                <a:prstClr val="white"/>
              </a:solidFill>
              <a:latin typeface="Calibri"/>
            </a:endParaRPr>
          </a:p>
        </p:txBody>
      </p:sp>
      <p:pic>
        <p:nvPicPr>
          <p:cNvPr id="13" name="Image 12">
            <a:extLst>
              <a:ext uri="{FF2B5EF4-FFF2-40B4-BE49-F238E27FC236}">
                <a16:creationId xmlns:a16="http://schemas.microsoft.com/office/drawing/2014/main" id="{05B7317B-4C77-3CB1-B14D-E0D7D58A63DE}"/>
              </a:ext>
            </a:extLst>
          </p:cNvPr>
          <p:cNvPicPr>
            <a:picLocks noChangeAspect="1"/>
          </p:cNvPicPr>
          <p:nvPr/>
        </p:nvPicPr>
        <p:blipFill>
          <a:blip r:embed="rId4"/>
          <a:stretch>
            <a:fillRect/>
          </a:stretch>
        </p:blipFill>
        <p:spPr>
          <a:xfrm>
            <a:off x="3810000" y="1816950"/>
            <a:ext cx="6324600" cy="7974749"/>
          </a:xfrm>
          <a:prstGeom prst="rect">
            <a:avLst/>
          </a:prstGeom>
        </p:spPr>
      </p:pic>
      <p:sp>
        <p:nvSpPr>
          <p:cNvPr id="14" name="Rectangle 13">
            <a:extLst>
              <a:ext uri="{FF2B5EF4-FFF2-40B4-BE49-F238E27FC236}">
                <a16:creationId xmlns:a16="http://schemas.microsoft.com/office/drawing/2014/main" id="{210D2C94-14F9-D0F3-5B07-5F83D2272074}"/>
              </a:ext>
            </a:extLst>
          </p:cNvPr>
          <p:cNvSpPr/>
          <p:nvPr/>
        </p:nvSpPr>
        <p:spPr>
          <a:xfrm>
            <a:off x="2867420" y="5372100"/>
            <a:ext cx="7805397" cy="1180060"/>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538719622"/>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7F3B9D-CDF4-523F-02CE-B728F8AA978F}"/>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FB371B91-C126-A56A-8BF3-4BC2AD8958D0}"/>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31821217-33BC-C044-47B9-5A291006DAA2}"/>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5D05633A-4B07-765B-4D0C-AEDE8345D812}"/>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E05A05D-E18C-75BC-B67A-D425017A0B0E}"/>
                </a:ext>
              </a:extLst>
            </p:cNvPr>
            <p:cNvSpPr/>
            <p:nvPr/>
          </p:nvSpPr>
          <p:spPr>
            <a:xfrm>
              <a:off x="333810" y="331733"/>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9F355986-B7DE-E62C-AAFE-B8E92F3AE74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87607" y="900406"/>
            <a:ext cx="581346" cy="514106"/>
          </a:xfrm>
          <a:prstGeom prst="rect">
            <a:avLst/>
          </a:prstGeom>
        </p:spPr>
      </p:pic>
      <p:grpSp>
        <p:nvGrpSpPr>
          <p:cNvPr id="3" name="Groupe 2">
            <a:extLst>
              <a:ext uri="{FF2B5EF4-FFF2-40B4-BE49-F238E27FC236}">
                <a16:creationId xmlns:a16="http://schemas.microsoft.com/office/drawing/2014/main" id="{7A89EF87-7E5F-305D-4DA7-709FF72F7CC2}"/>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98689426-FDEB-3FDA-551C-385C5328033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5EDC1851-E6CC-6C20-62FD-E966AF826317}"/>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8349F63E-F452-4029-3A2E-A45B6FC22FBA}"/>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DA8EBB43-82BF-A53B-6A39-647525C2BC0D}"/>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BAE7CFFD-6F1B-1F6D-5DDD-38D02E702613}"/>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FFB17E10-C124-92DC-C022-A701573EA8E1}"/>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3" name="ZoneTexte 12">
            <a:extLst>
              <a:ext uri="{FF2B5EF4-FFF2-40B4-BE49-F238E27FC236}">
                <a16:creationId xmlns:a16="http://schemas.microsoft.com/office/drawing/2014/main" id="{3EA4561A-8B09-860D-E22B-037F1E5BB7EA}"/>
              </a:ext>
            </a:extLst>
          </p:cNvPr>
          <p:cNvSpPr txBox="1"/>
          <p:nvPr/>
        </p:nvSpPr>
        <p:spPr>
          <a:xfrm>
            <a:off x="1172966" y="830131"/>
            <a:ext cx="11259075" cy="892552"/>
          </a:xfrm>
          <a:prstGeom prst="rect">
            <a:avLst/>
          </a:prstGeom>
          <a:noFill/>
        </p:spPr>
        <p:txBody>
          <a:bodyPr wrap="square" rtlCol="0">
            <a:spAutoFit/>
          </a:bodyPr>
          <a:lstStyle/>
          <a:p>
            <a:pPr lvl="0" defTabSz="685818">
              <a:defRPr/>
            </a:pPr>
            <a:r>
              <a:rPr lang="fr-FR" sz="2800" b="1" dirty="0">
                <a:solidFill>
                  <a:prstClr val="white">
                    <a:lumMod val="65000"/>
                  </a:prstClr>
                </a:solidFill>
                <a:latin typeface="Dosis" pitchFamily="2" charset="0"/>
              </a:rPr>
              <a:t>Activité 2 : Lisez  à votre voisin à voix basse . Ensuite, échangez les rôles.</a:t>
            </a:r>
            <a:endParaRPr lang="fr-FR" sz="2800" dirty="0">
              <a:solidFill>
                <a:prstClr val="white">
                  <a:lumMod val="65000"/>
                </a:prstClr>
              </a:solidFill>
              <a:latin typeface="Dosis" pitchFamily="2" charset="0"/>
            </a:endParaRPr>
          </a:p>
          <a:p>
            <a:pPr defTabSz="685834">
              <a:defRPr/>
            </a:pPr>
            <a:r>
              <a:rPr lang="fr-FR" sz="2400" i="1" dirty="0">
                <a:solidFill>
                  <a:prstClr val="white">
                    <a:lumMod val="65000"/>
                  </a:prstClr>
                </a:solidFill>
                <a:latin typeface="Dosis" pitchFamily="2" charset="0"/>
              </a:rPr>
              <a:t>L’enseignant  (e ) circule entre les rangs et donne une rétroaction positive ou corrective.    </a:t>
            </a:r>
            <a:endParaRPr lang="fr-FR" sz="2800" i="1" dirty="0">
              <a:solidFill>
                <a:prstClr val="white">
                  <a:lumMod val="65000"/>
                </a:prstClr>
              </a:solidFill>
              <a:latin typeface="Dosis" pitchFamily="2" charset="0"/>
            </a:endParaRPr>
          </a:p>
        </p:txBody>
      </p:sp>
      <p:pic>
        <p:nvPicPr>
          <p:cNvPr id="14" name="Image 13" descr="Une image contenant dessin, dessin humoristique, croquis, Dessin d’enfant&#10;&#10;Description générée automatiquement">
            <a:extLst>
              <a:ext uri="{FF2B5EF4-FFF2-40B4-BE49-F238E27FC236}">
                <a16:creationId xmlns:a16="http://schemas.microsoft.com/office/drawing/2014/main" id="{BCA7B0C3-F369-631F-5B02-C0DA05948B9A}"/>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1875122" y="623245"/>
            <a:ext cx="1288906" cy="1180060"/>
          </a:xfrm>
          <a:prstGeom prst="rect">
            <a:avLst/>
          </a:prstGeom>
        </p:spPr>
      </p:pic>
      <p:pic>
        <p:nvPicPr>
          <p:cNvPr id="9" name="Image 8">
            <a:extLst>
              <a:ext uri="{FF2B5EF4-FFF2-40B4-BE49-F238E27FC236}">
                <a16:creationId xmlns:a16="http://schemas.microsoft.com/office/drawing/2014/main" id="{5E7887F0-E841-0E23-D60D-AFF45ED1E0EA}"/>
              </a:ext>
            </a:extLst>
          </p:cNvPr>
          <p:cNvPicPr>
            <a:picLocks noChangeAspect="1"/>
          </p:cNvPicPr>
          <p:nvPr/>
        </p:nvPicPr>
        <p:blipFill>
          <a:blip r:embed="rId6"/>
          <a:stretch>
            <a:fillRect/>
          </a:stretch>
        </p:blipFill>
        <p:spPr>
          <a:xfrm>
            <a:off x="1268953" y="3467100"/>
            <a:ext cx="10807740" cy="2743200"/>
          </a:xfrm>
          <a:prstGeom prst="rect">
            <a:avLst/>
          </a:prstGeom>
        </p:spPr>
      </p:pic>
    </p:spTree>
    <p:extLst>
      <p:ext uri="{BB962C8B-B14F-4D97-AF65-F5344CB8AC3E}">
        <p14:creationId xmlns:p14="http://schemas.microsoft.com/office/powerpoint/2010/main" val="2867012110"/>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ADE64E-890F-7F9B-364F-2733C31A1938}"/>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54CCEE9-A58C-8856-9431-05A3576DBBA6}"/>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26C9BDB8-5257-660F-34FD-6BC9E3A6213D}"/>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4DA279B7-4E24-508D-B915-F115F44F93F1}"/>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CADBE410-0B1A-0BD9-A97C-6152FA87ED0E}"/>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95D005DC-E082-7283-1B1C-AE2FCC89DCE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4F2AB80F-894E-5701-D91F-78CAB874B29C}"/>
              </a:ext>
            </a:extLst>
          </p:cNvPr>
          <p:cNvSpPr txBox="1"/>
          <p:nvPr/>
        </p:nvSpPr>
        <p:spPr>
          <a:xfrm>
            <a:off x="1462547" y="737437"/>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Prenez l’activité 3 , page 17.</a:t>
            </a:r>
          </a:p>
        </p:txBody>
      </p:sp>
      <p:grpSp>
        <p:nvGrpSpPr>
          <p:cNvPr id="3" name="Groupe 2">
            <a:extLst>
              <a:ext uri="{FF2B5EF4-FFF2-40B4-BE49-F238E27FC236}">
                <a16:creationId xmlns:a16="http://schemas.microsoft.com/office/drawing/2014/main" id="{14A9963C-969C-CE22-4D89-1012E02CC0C0}"/>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0815B5B1-2A2E-0A27-0A84-31655E050DE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5BC65897-9998-BCEE-FFEB-BDD30534394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B27DD63D-A39F-B6CB-CA20-3414DF7AD378}"/>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EE8B8F54-2C4B-F4A8-A073-A5FF36F5EF8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A907BCF6-F7D7-0E47-55ED-2DEBBBCF86E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A1809EAF-7EB0-6890-5BF8-919B5D9BF7DC}"/>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6" name="Rectangle 15">
            <a:extLst>
              <a:ext uri="{FF2B5EF4-FFF2-40B4-BE49-F238E27FC236}">
                <a16:creationId xmlns:a16="http://schemas.microsoft.com/office/drawing/2014/main" id="{7E60E8C2-248E-235E-606A-FC4E0D72D640}"/>
              </a:ext>
            </a:extLst>
          </p:cNvPr>
          <p:cNvSpPr/>
          <p:nvPr/>
        </p:nvSpPr>
        <p:spPr>
          <a:xfrm>
            <a:off x="3810000" y="1784255"/>
            <a:ext cx="6324600" cy="8007444"/>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304815">
              <a:defRPr/>
            </a:pPr>
            <a:endParaRPr lang="fr-FR" sz="1200">
              <a:solidFill>
                <a:prstClr val="white"/>
              </a:solidFill>
              <a:latin typeface="Calibri"/>
            </a:endParaRPr>
          </a:p>
        </p:txBody>
      </p:sp>
      <p:pic>
        <p:nvPicPr>
          <p:cNvPr id="13" name="Image 12">
            <a:extLst>
              <a:ext uri="{FF2B5EF4-FFF2-40B4-BE49-F238E27FC236}">
                <a16:creationId xmlns:a16="http://schemas.microsoft.com/office/drawing/2014/main" id="{87598BB2-AB6E-5BDE-9A91-DB74FFE32348}"/>
              </a:ext>
            </a:extLst>
          </p:cNvPr>
          <p:cNvPicPr>
            <a:picLocks noChangeAspect="1"/>
          </p:cNvPicPr>
          <p:nvPr/>
        </p:nvPicPr>
        <p:blipFill>
          <a:blip r:embed="rId4"/>
          <a:stretch>
            <a:fillRect/>
          </a:stretch>
        </p:blipFill>
        <p:spPr>
          <a:xfrm>
            <a:off x="3810000" y="1816950"/>
            <a:ext cx="6324600" cy="7974749"/>
          </a:xfrm>
          <a:prstGeom prst="rect">
            <a:avLst/>
          </a:prstGeom>
        </p:spPr>
      </p:pic>
      <p:sp>
        <p:nvSpPr>
          <p:cNvPr id="14" name="Rectangle 13">
            <a:extLst>
              <a:ext uri="{FF2B5EF4-FFF2-40B4-BE49-F238E27FC236}">
                <a16:creationId xmlns:a16="http://schemas.microsoft.com/office/drawing/2014/main" id="{43929B38-FE47-DA81-6478-2FD34084C0B7}"/>
              </a:ext>
            </a:extLst>
          </p:cNvPr>
          <p:cNvSpPr/>
          <p:nvPr/>
        </p:nvSpPr>
        <p:spPr>
          <a:xfrm>
            <a:off x="3137701" y="6362699"/>
            <a:ext cx="7805397" cy="685801"/>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9434720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E29F30-C6E6-059B-3A03-4A0C2EE1B107}"/>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1F32EB31-1746-0A10-02AC-16FC05AB650B}"/>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CB5AD4A9-01C3-1CAB-3D61-5F758700DCE3}"/>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2A84D3F0-3280-A76F-D503-1F53187D2E98}"/>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83CC5352-5CCA-1799-B95A-D77F41141F99}"/>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118DBC3E-3D77-A2B6-55D0-C0B5DE73D66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25FECCD8-E5C7-AF7F-BC4F-1A98760CBBE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F215C0F3-1985-39E1-A5E0-3B37B345AD4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012A07DE-3ADC-EB91-8DB3-712FF80826EC}"/>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18E2B0E3-88B3-CCB2-C3F7-DCC817B8020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35BFEFC2-DD48-BE1C-8F7F-65B14BA832B6}"/>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4ED064EE-8453-EC00-95F5-8EE6AE2C63DF}"/>
              </a:ext>
            </a:extLst>
          </p:cNvPr>
          <p:cNvSpPr txBox="1"/>
          <p:nvPr/>
        </p:nvSpPr>
        <p:spPr>
          <a:xfrm>
            <a:off x="1462547"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Ecrivez les lettres sur vos ardoises. </a:t>
            </a:r>
          </a:p>
        </p:txBody>
      </p:sp>
      <p:pic>
        <p:nvPicPr>
          <p:cNvPr id="13" name="Image 12">
            <a:extLst>
              <a:ext uri="{FF2B5EF4-FFF2-40B4-BE49-F238E27FC236}">
                <a16:creationId xmlns:a16="http://schemas.microsoft.com/office/drawing/2014/main" id="{01BFAD85-FAB8-3F6A-51FD-76ECE6B65D13}"/>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276600" y="2577771"/>
            <a:ext cx="6637199" cy="5131457"/>
          </a:xfrm>
          <a:prstGeom prst="rect">
            <a:avLst/>
          </a:prstGeom>
        </p:spPr>
      </p:pic>
      <p:pic>
        <p:nvPicPr>
          <p:cNvPr id="16" name="Graphique 15">
            <a:extLst>
              <a:ext uri="{FF2B5EF4-FFF2-40B4-BE49-F238E27FC236}">
                <a16:creationId xmlns:a16="http://schemas.microsoft.com/office/drawing/2014/main" id="{4A026DC3-CDCA-1925-4557-74112B5BEA7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345825276"/>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5AEC9E-1E06-A090-11CB-84E23CF8CBB9}"/>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D82DF9EA-4286-917D-D37E-F5ABC222F5FE}"/>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DA949FD0-C68A-A821-0579-E91084D11B84}"/>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2E6571E0-2290-43F6-1440-61864B1A70A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3DA3E2D-0D97-35CD-CCE3-1E8E105B9B9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E46D5328-CF0F-EB79-EC98-F30393796E2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grpSp>
        <p:nvGrpSpPr>
          <p:cNvPr id="3" name="Groupe 2">
            <a:extLst>
              <a:ext uri="{FF2B5EF4-FFF2-40B4-BE49-F238E27FC236}">
                <a16:creationId xmlns:a16="http://schemas.microsoft.com/office/drawing/2014/main" id="{3B329A10-DDB1-9853-8BD0-1F227E6E26DE}"/>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FD1774EE-2CEA-F858-8853-FB7BA79D5886}"/>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9EA03038-4338-F4EB-2D70-DC49FC61EC9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0CC6F834-8472-66A1-ED3B-CC95E4A5C7E2}"/>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BC211E88-A106-11BE-0B87-9E93B2E9BDF2}"/>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44922CDC-FF22-5E19-CE43-CF290AA0B0C8}"/>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4B066498-8683-A960-B7C3-68A073413F7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3" name="ZoneTexte 12">
            <a:extLst>
              <a:ext uri="{FF2B5EF4-FFF2-40B4-BE49-F238E27FC236}">
                <a16:creationId xmlns:a16="http://schemas.microsoft.com/office/drawing/2014/main" id="{9CCCFD57-A440-EE30-1C16-CEB9DBFE7F0A}"/>
              </a:ext>
            </a:extLst>
          </p:cNvPr>
          <p:cNvSpPr txBox="1"/>
          <p:nvPr/>
        </p:nvSpPr>
        <p:spPr>
          <a:xfrm>
            <a:off x="1462547" y="778726"/>
            <a:ext cx="11259075" cy="892552"/>
          </a:xfrm>
          <a:prstGeom prst="rect">
            <a:avLst/>
          </a:prstGeom>
          <a:noFill/>
        </p:spPr>
        <p:txBody>
          <a:bodyPr wrap="square" rtlCol="0">
            <a:spAutoFit/>
          </a:bodyPr>
          <a:lstStyle/>
          <a:p>
            <a:pPr lvl="0" defTabSz="685818">
              <a:defRPr/>
            </a:pPr>
            <a:r>
              <a:rPr lang="fr-FR" sz="2800" b="1" dirty="0">
                <a:solidFill>
                  <a:prstClr val="white">
                    <a:lumMod val="65000"/>
                  </a:prstClr>
                </a:solidFill>
                <a:latin typeface="Dosis" pitchFamily="2" charset="0"/>
              </a:rPr>
              <a:t>Activité 3 : Lisez  à votre voisin à voix basse . Ensuite, échangez les rôles.</a:t>
            </a:r>
            <a:endParaRPr lang="fr-FR" sz="2800" dirty="0">
              <a:solidFill>
                <a:prstClr val="white">
                  <a:lumMod val="65000"/>
                </a:prstClr>
              </a:solidFill>
              <a:latin typeface="Dosis" pitchFamily="2" charset="0"/>
            </a:endParaRPr>
          </a:p>
          <a:p>
            <a:pPr defTabSz="685834">
              <a:defRPr/>
            </a:pPr>
            <a:r>
              <a:rPr lang="fr-FR" sz="2400" i="1" dirty="0">
                <a:solidFill>
                  <a:prstClr val="white">
                    <a:lumMod val="65000"/>
                  </a:prstClr>
                </a:solidFill>
                <a:latin typeface="Dosis" pitchFamily="2" charset="0"/>
              </a:rPr>
              <a:t>L’enseignant  (e ) circule entre les rangs et donne une rétroaction positive ou corrective.    </a:t>
            </a:r>
            <a:endParaRPr lang="fr-FR" sz="2800" i="1" dirty="0">
              <a:solidFill>
                <a:prstClr val="white">
                  <a:lumMod val="65000"/>
                </a:prstClr>
              </a:solidFill>
              <a:latin typeface="Dosis" pitchFamily="2" charset="0"/>
            </a:endParaRPr>
          </a:p>
        </p:txBody>
      </p:sp>
      <p:pic>
        <p:nvPicPr>
          <p:cNvPr id="15" name="Image 14">
            <a:extLst>
              <a:ext uri="{FF2B5EF4-FFF2-40B4-BE49-F238E27FC236}">
                <a16:creationId xmlns:a16="http://schemas.microsoft.com/office/drawing/2014/main" id="{FA6ACAB7-5139-2EFF-B974-A8002A55A207}"/>
              </a:ext>
            </a:extLst>
          </p:cNvPr>
          <p:cNvPicPr>
            <a:picLocks noChangeAspect="1"/>
          </p:cNvPicPr>
          <p:nvPr/>
        </p:nvPicPr>
        <p:blipFill>
          <a:blip r:embed="rId4"/>
          <a:stretch>
            <a:fillRect/>
          </a:stretch>
        </p:blipFill>
        <p:spPr>
          <a:xfrm>
            <a:off x="685800" y="4568140"/>
            <a:ext cx="12192000" cy="1870760"/>
          </a:xfrm>
          <a:prstGeom prst="rect">
            <a:avLst/>
          </a:prstGeom>
        </p:spPr>
      </p:pic>
    </p:spTree>
    <p:extLst>
      <p:ext uri="{BB962C8B-B14F-4D97-AF65-F5344CB8AC3E}">
        <p14:creationId xmlns:p14="http://schemas.microsoft.com/office/powerpoint/2010/main" val="2688803899"/>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BC249A-BE77-4941-251B-6D5D3F72181A}"/>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DAEDD3C-1779-1272-A1AF-7DCAF6819881}"/>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22B395E8-6494-C62F-6CC8-2F92E07E25B7}"/>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997B8862-018E-0474-E682-6837E94B153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672E09EA-588F-4715-4D7E-244342679A46}"/>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A1F578AF-CD9D-4FAA-B390-774D27CD033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grpSp>
        <p:nvGrpSpPr>
          <p:cNvPr id="3" name="Groupe 2">
            <a:extLst>
              <a:ext uri="{FF2B5EF4-FFF2-40B4-BE49-F238E27FC236}">
                <a16:creationId xmlns:a16="http://schemas.microsoft.com/office/drawing/2014/main" id="{7DD389CB-CDD1-2407-A961-AA8F317219C4}"/>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F75809FB-FACF-969D-8541-CED982438C61}"/>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13AF26C2-AADA-9130-F57B-BDB274FAA10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3965AA8C-2539-BAF1-92FF-75232A3FB1D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2B671AA0-2B4D-D53A-EAAF-7F6EB91B734B}"/>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6BBA8B90-2645-8114-F886-CB57ABCDA538}"/>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0F94687D-51A6-A890-9C7A-152D2F3F4DF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3" name="ZoneTexte 12">
            <a:extLst>
              <a:ext uri="{FF2B5EF4-FFF2-40B4-BE49-F238E27FC236}">
                <a16:creationId xmlns:a16="http://schemas.microsoft.com/office/drawing/2014/main" id="{0158AB76-5E40-864F-15FD-651E8629774E}"/>
              </a:ext>
            </a:extLst>
          </p:cNvPr>
          <p:cNvSpPr txBox="1"/>
          <p:nvPr>
            <p:custDataLst>
              <p:tags r:id="rId1"/>
            </p:custDataLst>
          </p:nvPr>
        </p:nvSpPr>
        <p:spPr>
          <a:xfrm>
            <a:off x="1451799" y="897421"/>
            <a:ext cx="12014426" cy="523220"/>
          </a:xfrm>
          <a:prstGeom prst="rect">
            <a:avLst/>
          </a:prstGeom>
          <a:noFill/>
        </p:spPr>
        <p:txBody>
          <a:bodyPr wrap="square" rtlCol="0">
            <a:spAutoFit/>
          </a:bodyPr>
          <a:lstStyle/>
          <a:p>
            <a:pPr defTabSz="1028727">
              <a:spcAft>
                <a:spcPts val="600"/>
              </a:spcAft>
              <a:defRPr/>
            </a:pPr>
            <a:r>
              <a:rPr lang="fr-FR" sz="2800" b="1" dirty="0">
                <a:solidFill>
                  <a:srgbClr val="A6A6A6"/>
                </a:solidFill>
                <a:latin typeface="Dosis" panose="02010703020202060003" pitchFamily="2" charset="0"/>
              </a:rPr>
              <a:t>Prenez l’activité 4 page 17</a:t>
            </a:r>
          </a:p>
        </p:txBody>
      </p:sp>
      <p:sp>
        <p:nvSpPr>
          <p:cNvPr id="14" name="TextBox 6">
            <a:extLst>
              <a:ext uri="{FF2B5EF4-FFF2-40B4-BE49-F238E27FC236}">
                <a16:creationId xmlns:a16="http://schemas.microsoft.com/office/drawing/2014/main" id="{4D40FB36-2956-CCF3-208B-65651FEFCBDE}"/>
              </a:ext>
            </a:extLst>
          </p:cNvPr>
          <p:cNvSpPr txBox="1"/>
          <p:nvPr/>
        </p:nvSpPr>
        <p:spPr>
          <a:xfrm>
            <a:off x="394995" y="4411542"/>
            <a:ext cx="5181600" cy="1206099"/>
          </a:xfrm>
          <a:prstGeom prst="rect">
            <a:avLst/>
          </a:prstGeom>
        </p:spPr>
        <p:txBody>
          <a:bodyPr wrap="square" lIns="0" tIns="0" rIns="0" bIns="0" rtlCol="0" anchor="t">
            <a:spAutoFit/>
          </a:bodyPr>
          <a:lstStyle/>
          <a:p>
            <a:pPr algn="ctr" defTabSz="685834">
              <a:lnSpc>
                <a:spcPts val="11099"/>
              </a:lnSpc>
              <a:defRPr/>
            </a:pPr>
            <a:r>
              <a:rPr lang="en-US" sz="3600" dirty="0">
                <a:solidFill>
                  <a:srgbClr val="215968"/>
                </a:solidFill>
                <a:latin typeface="Carelia"/>
              </a:rPr>
              <a:t>Devoir à la </a:t>
            </a:r>
            <a:r>
              <a:rPr lang="en-US" sz="3600" dirty="0" err="1">
                <a:solidFill>
                  <a:srgbClr val="215968"/>
                </a:solidFill>
                <a:latin typeface="Carelia"/>
              </a:rPr>
              <a:t>maison</a:t>
            </a:r>
            <a:endParaRPr lang="en-US" sz="3600" dirty="0">
              <a:solidFill>
                <a:srgbClr val="215968"/>
              </a:solidFill>
              <a:latin typeface="Carelia"/>
            </a:endParaRPr>
          </a:p>
        </p:txBody>
      </p:sp>
      <p:pic>
        <p:nvPicPr>
          <p:cNvPr id="4" name="Image 3">
            <a:extLst>
              <a:ext uri="{FF2B5EF4-FFF2-40B4-BE49-F238E27FC236}">
                <a16:creationId xmlns:a16="http://schemas.microsoft.com/office/drawing/2014/main" id="{43794253-6024-A4F1-6302-97C994BB09A8}"/>
              </a:ext>
            </a:extLst>
          </p:cNvPr>
          <p:cNvPicPr>
            <a:picLocks noChangeAspect="1"/>
          </p:cNvPicPr>
          <p:nvPr/>
        </p:nvPicPr>
        <p:blipFill>
          <a:blip r:embed="rId5"/>
          <a:stretch>
            <a:fillRect/>
          </a:stretch>
        </p:blipFill>
        <p:spPr>
          <a:xfrm>
            <a:off x="6053806" y="1778851"/>
            <a:ext cx="6324600" cy="7974749"/>
          </a:xfrm>
          <a:prstGeom prst="rect">
            <a:avLst/>
          </a:prstGeom>
        </p:spPr>
      </p:pic>
      <p:sp>
        <p:nvSpPr>
          <p:cNvPr id="9" name="Rectangle 8">
            <a:extLst>
              <a:ext uri="{FF2B5EF4-FFF2-40B4-BE49-F238E27FC236}">
                <a16:creationId xmlns:a16="http://schemas.microsoft.com/office/drawing/2014/main" id="{A77D973F-7B14-6769-3DE6-7DF625034E01}"/>
              </a:ext>
            </a:extLst>
          </p:cNvPr>
          <p:cNvSpPr/>
          <p:nvPr/>
        </p:nvSpPr>
        <p:spPr>
          <a:xfrm>
            <a:off x="4860302" y="7095071"/>
            <a:ext cx="7805397" cy="1149858"/>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358069801"/>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B51446-8B61-22D4-5C43-4FC5D4358395}"/>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19725FD-AB2E-7BAC-F5C1-E70E299CB458}"/>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D1AFACFE-9327-FB8F-A070-CEA47402A392}"/>
              </a:ext>
            </a:extLst>
          </p:cNvPr>
          <p:cNvGrpSpPr/>
          <p:nvPr/>
        </p:nvGrpSpPr>
        <p:grpSpPr>
          <a:xfrm>
            <a:off x="488842" y="647700"/>
            <a:ext cx="12748764" cy="9220200"/>
            <a:chOff x="312517" y="308344"/>
            <a:chExt cx="8518967" cy="6230679"/>
          </a:xfrm>
        </p:grpSpPr>
        <p:sp>
          <p:nvSpPr>
            <p:cNvPr id="24" name="Rectangle : coins arrondis 23">
              <a:extLst>
                <a:ext uri="{FF2B5EF4-FFF2-40B4-BE49-F238E27FC236}">
                  <a16:creationId xmlns:a16="http://schemas.microsoft.com/office/drawing/2014/main" id="{8A0EDD81-96D6-FD35-25A3-46039BA198ED}"/>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E48B2DA-7D13-235D-9FE1-60536E7D910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C6C6EC18-ACBA-9775-BF37-4F9781F1CFD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14871" y="839786"/>
            <a:ext cx="581346" cy="514106"/>
          </a:xfrm>
          <a:prstGeom prst="rect">
            <a:avLst/>
          </a:prstGeom>
        </p:spPr>
      </p:pic>
      <p:grpSp>
        <p:nvGrpSpPr>
          <p:cNvPr id="3" name="Groupe 2">
            <a:extLst>
              <a:ext uri="{FF2B5EF4-FFF2-40B4-BE49-F238E27FC236}">
                <a16:creationId xmlns:a16="http://schemas.microsoft.com/office/drawing/2014/main" id="{104BD0B5-8715-439B-DB8B-E0C7E3777405}"/>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14DF52F6-4756-535B-675C-10D30E38BE0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A24F0B4A-C9A7-AAEA-9315-B638DA8D1BD2}"/>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6AC14EFB-F2F0-A16C-E687-DD15B45AF087}"/>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29F0D44A-EACB-B5D8-95AD-EB7879563C26}"/>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DAAEE7D4-BB65-7443-C03F-C81F6290A61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DD2A1E22-F2A7-5291-F389-74EBEAE1D88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9" name="ZoneTexte 18">
            <a:extLst>
              <a:ext uri="{FF2B5EF4-FFF2-40B4-BE49-F238E27FC236}">
                <a16:creationId xmlns:a16="http://schemas.microsoft.com/office/drawing/2014/main" id="{09182F5D-87C2-AF83-F13F-321BFC6EB71F}"/>
              </a:ext>
            </a:extLst>
          </p:cNvPr>
          <p:cNvSpPr txBox="1"/>
          <p:nvPr>
            <p:custDataLst>
              <p:tags r:id="rId1"/>
            </p:custDataLst>
          </p:nvPr>
        </p:nvSpPr>
        <p:spPr>
          <a:xfrm>
            <a:off x="1086692" y="707659"/>
            <a:ext cx="12748764" cy="1031051"/>
          </a:xfrm>
          <a:prstGeom prst="rect">
            <a:avLst/>
          </a:prstGeom>
          <a:noFill/>
        </p:spPr>
        <p:txBody>
          <a:bodyPr wrap="square" rtlCol="0">
            <a:spAutoFit/>
          </a:bodyPr>
          <a:lstStyle/>
          <a:p>
            <a:pPr defTabSz="1028727">
              <a:spcAft>
                <a:spcPts val="600"/>
              </a:spcAft>
              <a:defRPr/>
            </a:pPr>
            <a:r>
              <a:rPr lang="fr-FR" sz="2800" b="1" dirty="0">
                <a:solidFill>
                  <a:srgbClr val="A6A6A6"/>
                </a:solidFill>
                <a:latin typeface="Dosis" panose="02010703020202060003" pitchFamily="2" charset="0"/>
              </a:rPr>
              <a:t>Nous allons faire le 1</a:t>
            </a:r>
            <a:r>
              <a:rPr lang="fr-FR" sz="2800" b="1" baseline="30000" dirty="0">
                <a:solidFill>
                  <a:srgbClr val="A6A6A6"/>
                </a:solidFill>
                <a:latin typeface="Dosis" panose="02010703020202060003" pitchFamily="2" charset="0"/>
              </a:rPr>
              <a:t>er</a:t>
            </a:r>
            <a:r>
              <a:rPr lang="fr-FR" sz="2800" b="1" dirty="0">
                <a:solidFill>
                  <a:srgbClr val="A6A6A6"/>
                </a:solidFill>
                <a:latin typeface="Dosis" panose="02010703020202060003" pitchFamily="2" charset="0"/>
              </a:rPr>
              <a:t> exemple ensemble. Je vais écrire la syllabe fi pour avoir </a:t>
            </a:r>
          </a:p>
          <a:p>
            <a:pPr defTabSz="1028727">
              <a:spcAft>
                <a:spcPts val="600"/>
              </a:spcAft>
              <a:defRPr/>
            </a:pPr>
            <a:r>
              <a:rPr lang="fr-FR" sz="2800" b="1" dirty="0">
                <a:solidFill>
                  <a:srgbClr val="A6A6A6"/>
                </a:solidFill>
                <a:latin typeface="Dosis" panose="02010703020202060003" pitchFamily="2" charset="0"/>
              </a:rPr>
              <a:t>le mot fil .                          </a:t>
            </a:r>
            <a:r>
              <a:rPr lang="fr-FR" sz="2400" i="1" dirty="0">
                <a:solidFill>
                  <a:srgbClr val="A6A6A6"/>
                </a:solidFill>
                <a:latin typeface="Dosis" panose="02010703020202060003" pitchFamily="2" charset="0"/>
              </a:rPr>
              <a:t>Demander aux élèves de terminer l’activité à la maison.</a:t>
            </a:r>
            <a:endParaRPr lang="fr-FR" sz="2800" b="1" dirty="0">
              <a:solidFill>
                <a:srgbClr val="A6A6A6"/>
              </a:solidFill>
              <a:latin typeface="Dosis" panose="02010703020202060003" pitchFamily="2" charset="0"/>
            </a:endParaRPr>
          </a:p>
        </p:txBody>
      </p:sp>
      <p:pic>
        <p:nvPicPr>
          <p:cNvPr id="9" name="Image 8">
            <a:extLst>
              <a:ext uri="{FF2B5EF4-FFF2-40B4-BE49-F238E27FC236}">
                <a16:creationId xmlns:a16="http://schemas.microsoft.com/office/drawing/2014/main" id="{2FED1B0A-043D-69B7-C82B-C4286A5D0702}"/>
              </a:ext>
            </a:extLst>
          </p:cNvPr>
          <p:cNvPicPr>
            <a:picLocks noChangeAspect="1"/>
          </p:cNvPicPr>
          <p:nvPr/>
        </p:nvPicPr>
        <p:blipFill>
          <a:blip r:embed="rId5"/>
          <a:stretch>
            <a:fillRect/>
          </a:stretch>
        </p:blipFill>
        <p:spPr>
          <a:xfrm>
            <a:off x="814115" y="3000475"/>
            <a:ext cx="12216085" cy="3454298"/>
          </a:xfrm>
          <a:prstGeom prst="rect">
            <a:avLst/>
          </a:prstGeom>
        </p:spPr>
      </p:pic>
      <p:sp>
        <p:nvSpPr>
          <p:cNvPr id="12" name="Ellipse 11">
            <a:extLst>
              <a:ext uri="{FF2B5EF4-FFF2-40B4-BE49-F238E27FC236}">
                <a16:creationId xmlns:a16="http://schemas.microsoft.com/office/drawing/2014/main" id="{4B9596EB-1240-329E-9283-4853A5DDB970}"/>
              </a:ext>
            </a:extLst>
          </p:cNvPr>
          <p:cNvSpPr/>
          <p:nvPr/>
        </p:nvSpPr>
        <p:spPr>
          <a:xfrm>
            <a:off x="9972049" y="3190008"/>
            <a:ext cx="457200" cy="763545"/>
          </a:xfrm>
          <a:prstGeom prst="ellipse">
            <a:avLst/>
          </a:prstGeom>
          <a:noFill/>
          <a:ln w="5715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14" name="Ellipse 13">
            <a:extLst>
              <a:ext uri="{FF2B5EF4-FFF2-40B4-BE49-F238E27FC236}">
                <a16:creationId xmlns:a16="http://schemas.microsoft.com/office/drawing/2014/main" id="{082E4EE5-A8FE-E969-1E8B-CA35F13D9AE6}"/>
              </a:ext>
            </a:extLst>
          </p:cNvPr>
          <p:cNvSpPr/>
          <p:nvPr/>
        </p:nvSpPr>
        <p:spPr>
          <a:xfrm>
            <a:off x="4269260" y="5307915"/>
            <a:ext cx="457200" cy="763545"/>
          </a:xfrm>
          <a:prstGeom prst="ellipse">
            <a:avLst/>
          </a:prstGeom>
          <a:noFill/>
          <a:ln w="5715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16" name="ZoneTexte 15">
            <a:extLst>
              <a:ext uri="{FF2B5EF4-FFF2-40B4-BE49-F238E27FC236}">
                <a16:creationId xmlns:a16="http://schemas.microsoft.com/office/drawing/2014/main" id="{B9B72B9B-377D-2AA2-E61D-83E63E34C9B7}"/>
              </a:ext>
            </a:extLst>
          </p:cNvPr>
          <p:cNvSpPr txBox="1"/>
          <p:nvPr/>
        </p:nvSpPr>
        <p:spPr>
          <a:xfrm>
            <a:off x="4284790" y="5366523"/>
            <a:ext cx="547073" cy="646331"/>
          </a:xfrm>
          <a:prstGeom prst="rect">
            <a:avLst/>
          </a:prstGeom>
          <a:noFill/>
        </p:spPr>
        <p:txBody>
          <a:bodyPr wrap="square">
            <a:spAutoFit/>
          </a:bodyPr>
          <a:lstStyle/>
          <a:p>
            <a:r>
              <a:rPr lang="fr-FR" sz="3600" b="1" dirty="0">
                <a:solidFill>
                  <a:srgbClr val="FF0000"/>
                </a:solidFill>
                <a:latin typeface="Dosis" panose="02010703020202060003" pitchFamily="2" charset="0"/>
              </a:rPr>
              <a:t>fi</a:t>
            </a:r>
            <a:endParaRPr lang="fr-MA" sz="3600" dirty="0">
              <a:solidFill>
                <a:srgbClr val="FF0000"/>
              </a:solidFill>
            </a:endParaRPr>
          </a:p>
        </p:txBody>
      </p:sp>
    </p:spTree>
    <p:extLst>
      <p:ext uri="{BB962C8B-B14F-4D97-AF65-F5344CB8AC3E}">
        <p14:creationId xmlns:p14="http://schemas.microsoft.com/office/powerpoint/2010/main" val="3276234383"/>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48285B-D048-3179-1DDC-BC928EF3BDB0}"/>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4A8E760-A62F-549C-8EC2-9DC7852D3DDC}"/>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1782AB59-ADA3-CEC6-490E-AA9C9595CACD}"/>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27206577-17EF-3FF8-7F1D-8CD1CAFC423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A4B11CB0-BD13-BCE3-D443-E1D477FE9FC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61B6D416-4346-70C6-929F-28148EFF37A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F684A2C7-0D18-89FC-885E-4AF16CC1AE9E}"/>
              </a:ext>
            </a:extLst>
          </p:cNvPr>
          <p:cNvSpPr txBox="1"/>
          <p:nvPr/>
        </p:nvSpPr>
        <p:spPr>
          <a:xfrm>
            <a:off x="1462547" y="737437"/>
            <a:ext cx="11779931" cy="954107"/>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Lisez et recopiez dans votre cahier de maison . </a:t>
            </a:r>
          </a:p>
          <a:p>
            <a:pPr defTabSz="342900">
              <a:defRPr/>
            </a:pPr>
            <a:r>
              <a:rPr lang="fr-FR" sz="2800" i="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Travail individuel. Terminer l’écriture à la maison .</a:t>
            </a:r>
          </a:p>
        </p:txBody>
      </p:sp>
      <p:grpSp>
        <p:nvGrpSpPr>
          <p:cNvPr id="3" name="Groupe 2">
            <a:extLst>
              <a:ext uri="{FF2B5EF4-FFF2-40B4-BE49-F238E27FC236}">
                <a16:creationId xmlns:a16="http://schemas.microsoft.com/office/drawing/2014/main" id="{FFA344F1-9264-094A-F9D6-5F50F3D99492}"/>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B3EBA08E-D799-E018-E4A2-5AC9402D4E7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AF7279A1-C370-AC92-6C38-C13BA47EBD83}"/>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16320A90-6DE4-4E2E-999D-44036768A5A7}"/>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DBD47D48-6CC8-8A88-61C8-B85E9EA80F7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EF8D1499-CFAE-E612-88EF-7E4D964BE2EC}"/>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97F87163-897F-351A-2EB6-CA852E6B3797}"/>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14" name="Picture 2">
            <a:extLst>
              <a:ext uri="{FF2B5EF4-FFF2-40B4-BE49-F238E27FC236}">
                <a16:creationId xmlns:a16="http://schemas.microsoft.com/office/drawing/2014/main" id="{6EA5EDB7-7559-25B3-E158-50D5C62E2BA0}"/>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839056" y="840030"/>
            <a:ext cx="924217" cy="768445"/>
          </a:xfrm>
          <a:prstGeom prst="rect">
            <a:avLst/>
          </a:prstGeom>
          <a:noFill/>
          <a:extLst>
            <a:ext uri="{909E8E84-426E-40DD-AFC4-6F175D3DCCD1}">
              <a14:hiddenFill xmlns:a14="http://schemas.microsoft.com/office/drawing/2010/main">
                <a:solidFill>
                  <a:srgbClr val="FFFFFF"/>
                </a:solidFill>
              </a14:hiddenFill>
            </a:ext>
          </a:extLst>
        </p:spPr>
      </p:pic>
      <p:pic>
        <p:nvPicPr>
          <p:cNvPr id="13" name="Image 12">
            <a:extLst>
              <a:ext uri="{FF2B5EF4-FFF2-40B4-BE49-F238E27FC236}">
                <a16:creationId xmlns:a16="http://schemas.microsoft.com/office/drawing/2014/main" id="{E955B416-B774-BF52-A486-89C2FCDA2B01}"/>
              </a:ext>
            </a:extLst>
          </p:cNvPr>
          <p:cNvPicPr>
            <a:picLocks noChangeAspect="1"/>
          </p:cNvPicPr>
          <p:nvPr/>
        </p:nvPicPr>
        <p:blipFill>
          <a:blip r:embed="rId5"/>
          <a:stretch>
            <a:fillRect/>
          </a:stretch>
        </p:blipFill>
        <p:spPr>
          <a:xfrm>
            <a:off x="593736" y="2781300"/>
            <a:ext cx="12614372" cy="3962400"/>
          </a:xfrm>
          <a:prstGeom prst="rect">
            <a:avLst/>
          </a:prstGeom>
        </p:spPr>
      </p:pic>
    </p:spTree>
    <p:extLst>
      <p:ext uri="{BB962C8B-B14F-4D97-AF65-F5344CB8AC3E}">
        <p14:creationId xmlns:p14="http://schemas.microsoft.com/office/powerpoint/2010/main" val="3382892210"/>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1F8429-173C-7FED-E5F9-C1D114B0AF65}"/>
            </a:ext>
          </a:extLst>
        </p:cNvPr>
        <p:cNvGrpSpPr/>
        <p:nvPr/>
      </p:nvGrpSpPr>
      <p:grpSpPr>
        <a:xfrm>
          <a:off x="0" y="0"/>
          <a:ext cx="0" cy="0"/>
          <a:chOff x="0" y="0"/>
          <a:chExt cx="0" cy="0"/>
        </a:xfrm>
      </p:grpSpPr>
      <p:sp>
        <p:nvSpPr>
          <p:cNvPr id="7" name="Freeform 2">
            <a:extLst>
              <a:ext uri="{FF2B5EF4-FFF2-40B4-BE49-F238E27FC236}">
                <a16:creationId xmlns:a16="http://schemas.microsoft.com/office/drawing/2014/main" id="{396C4A52-AE6B-637E-E9AF-340D8C867498}"/>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A556192F-C131-CD8C-F853-E5FD440F67F2}"/>
              </a:ext>
            </a:extLst>
          </p:cNvPr>
          <p:cNvGrpSpPr/>
          <p:nvPr/>
        </p:nvGrpSpPr>
        <p:grpSpPr>
          <a:xfrm>
            <a:off x="38100" y="1269999"/>
            <a:ext cx="13620750" cy="6829425"/>
            <a:chOff x="0" y="-419100"/>
            <a:chExt cx="18288000" cy="10706100"/>
          </a:xfrm>
        </p:grpSpPr>
        <p:sp>
          <p:nvSpPr>
            <p:cNvPr id="3" name="Freeform 2">
              <a:extLst>
                <a:ext uri="{FF2B5EF4-FFF2-40B4-BE49-F238E27FC236}">
                  <a16:creationId xmlns:a16="http://schemas.microsoft.com/office/drawing/2014/main" id="{3E0CD97F-4AD8-3DDF-E1A2-245C47D49676}"/>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8F6A8607-AB0F-D390-9B3A-11F00D52FB82}"/>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DB21D1F0-E0A5-D57D-DB28-E52A02E7A0CC}"/>
                </a:ext>
              </a:extLst>
            </p:cNvPr>
            <p:cNvSpPr/>
            <p:nvPr/>
          </p:nvSpPr>
          <p:spPr>
            <a:xfrm>
              <a:off x="4419600" y="-419100"/>
              <a:ext cx="9448800" cy="102870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Jeux</a:t>
              </a:r>
            </a:p>
            <a:p>
              <a:pPr algn="ctr" defTabSz="514376"/>
              <a:r>
                <a:rPr lang="fr-FR" sz="4950" b="1" dirty="0">
                  <a:solidFill>
                    <a:srgbClr val="204550"/>
                  </a:solidFill>
                  <a:latin typeface="Microsoft Uighur" panose="02000000000000000000" pitchFamily="2" charset="-78"/>
                  <a:cs typeface="Microsoft Uighur" panose="02000000000000000000" pitchFamily="2" charset="-78"/>
                </a:rPr>
                <a:t>Panier des syllabes </a:t>
              </a:r>
            </a:p>
          </p:txBody>
        </p:sp>
      </p:grpSp>
      <p:sp>
        <p:nvSpPr>
          <p:cNvPr id="5" name="Freeform 2">
            <a:extLst>
              <a:ext uri="{FF2B5EF4-FFF2-40B4-BE49-F238E27FC236}">
                <a16:creationId xmlns:a16="http://schemas.microsoft.com/office/drawing/2014/main" id="{DF31A7B2-DF02-48BD-BD44-16D85CE86298}"/>
              </a:ext>
            </a:extLst>
          </p:cNvPr>
          <p:cNvSpPr/>
          <p:nvPr/>
        </p:nvSpPr>
        <p:spPr>
          <a:xfrm>
            <a:off x="38100"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44CC9D65-37BE-85B3-428F-DA34C2F97521}"/>
              </a:ext>
            </a:extLst>
          </p:cNvPr>
          <p:cNvSpPr/>
          <p:nvPr/>
        </p:nvSpPr>
        <p:spPr>
          <a:xfrm>
            <a:off x="11923955" y="8431007"/>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pic>
        <p:nvPicPr>
          <p:cNvPr id="4" name="Image 3" descr="Une image contenant habits, garçon, Visage humain, fille&#10;&#10;Le contenu généré par l’IA peut être incorrect.">
            <a:extLst>
              <a:ext uri="{FF2B5EF4-FFF2-40B4-BE49-F238E27FC236}">
                <a16:creationId xmlns:a16="http://schemas.microsoft.com/office/drawing/2014/main" id="{EF65D775-7A08-0A1B-35A2-8AE6B277197C}"/>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953000" y="5756480"/>
            <a:ext cx="3505200" cy="3505200"/>
          </a:xfrm>
          <a:prstGeom prst="rect">
            <a:avLst/>
          </a:prstGeom>
        </p:spPr>
      </p:pic>
    </p:spTree>
    <p:extLst>
      <p:ext uri="{BB962C8B-B14F-4D97-AF65-F5344CB8AC3E}">
        <p14:creationId xmlns:p14="http://schemas.microsoft.com/office/powerpoint/2010/main" val="3014001627"/>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30A6C5-67B6-6338-C908-5A64B919422D}"/>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51478507-ACF5-06FB-AD4B-0B58D8254116}"/>
              </a:ext>
            </a:extLst>
          </p:cNvPr>
          <p:cNvSpPr/>
          <p:nvPr/>
        </p:nvSpPr>
        <p:spPr>
          <a:xfrm>
            <a:off x="-1" y="-10633"/>
            <a:ext cx="13716001" cy="10297633"/>
          </a:xfrm>
          <a:prstGeom prst="rect">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524D0DA8-C682-07ED-0439-EF5CD74FE710}"/>
              </a:ext>
            </a:extLst>
          </p:cNvPr>
          <p:cNvGrpSpPr/>
          <p:nvPr/>
        </p:nvGrpSpPr>
        <p:grpSpPr>
          <a:xfrm>
            <a:off x="458160" y="647698"/>
            <a:ext cx="12748764" cy="9220201"/>
            <a:chOff x="312517" y="308343"/>
            <a:chExt cx="8518967" cy="6230680"/>
          </a:xfrm>
        </p:grpSpPr>
        <p:sp>
          <p:nvSpPr>
            <p:cNvPr id="24" name="Rectangle : coins arrondis 23">
              <a:extLst>
                <a:ext uri="{FF2B5EF4-FFF2-40B4-BE49-F238E27FC236}">
                  <a16:creationId xmlns:a16="http://schemas.microsoft.com/office/drawing/2014/main" id="{3A4CFD85-7E36-C47E-A443-E0FA44E26E6F}"/>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0E9A9E70-B82B-F9AF-E5A0-961F7CB70B70}"/>
                </a:ext>
              </a:extLst>
            </p:cNvPr>
            <p:cNvSpPr/>
            <p:nvPr/>
          </p:nvSpPr>
          <p:spPr>
            <a:xfrm>
              <a:off x="312517" y="308343"/>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3" name="Groupe 2">
            <a:extLst>
              <a:ext uri="{FF2B5EF4-FFF2-40B4-BE49-F238E27FC236}">
                <a16:creationId xmlns:a16="http://schemas.microsoft.com/office/drawing/2014/main" id="{D8AAEB40-EBC0-CC74-EF52-71759325C768}"/>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7AEE42A8-4370-5A45-28A5-7A81ED5505B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185ECF9F-ADA5-AE52-2B32-D0C8CECF0BF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D26D40B9-86E1-133A-233C-2CBC47653CA5}"/>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F86FDC3C-53ED-65A4-5E03-E32D55028B4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408CB57B-06E2-8036-8A77-6EF06BC3F2F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3FC66C30-E646-9978-8B60-5C0BB89B6B6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17" name="Graphique 16">
            <a:extLst>
              <a:ext uri="{FF2B5EF4-FFF2-40B4-BE49-F238E27FC236}">
                <a16:creationId xmlns:a16="http://schemas.microsoft.com/office/drawing/2014/main" id="{FA44F90B-8111-FFF6-0735-9E8AE38755E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61963" y="812189"/>
            <a:ext cx="570137" cy="504193"/>
          </a:xfrm>
          <a:prstGeom prst="rect">
            <a:avLst/>
          </a:prstGeom>
        </p:spPr>
      </p:pic>
      <p:sp>
        <p:nvSpPr>
          <p:cNvPr id="18" name="ZoneTexte 17">
            <a:extLst>
              <a:ext uri="{FF2B5EF4-FFF2-40B4-BE49-F238E27FC236}">
                <a16:creationId xmlns:a16="http://schemas.microsoft.com/office/drawing/2014/main" id="{1D6A58FD-3F67-7208-64EF-57278F149226}"/>
              </a:ext>
            </a:extLst>
          </p:cNvPr>
          <p:cNvSpPr txBox="1"/>
          <p:nvPr/>
        </p:nvSpPr>
        <p:spPr>
          <a:xfrm>
            <a:off x="1141625" y="623885"/>
            <a:ext cx="12012412" cy="830997"/>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4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Nous allons jouer au jeu du panier « panier des syllabes  »</a:t>
            </a:r>
          </a:p>
          <a:p>
            <a:pPr marL="0" marR="0" lvl="0" indent="0" algn="l" defTabSz="457200" eaLnBrk="1" fontAlgn="auto" latinLnBrk="0" hangingPunct="1">
              <a:lnSpc>
                <a:spcPct val="100000"/>
              </a:lnSpc>
              <a:spcBef>
                <a:spcPts val="0"/>
              </a:spcBef>
              <a:spcAft>
                <a:spcPts val="0"/>
              </a:spcAft>
              <a:buClrTx/>
              <a:buSzTx/>
              <a:buFontTx/>
              <a:buNone/>
              <a:tabLst/>
              <a:defRPr/>
            </a:pPr>
            <a:r>
              <a:rPr lang="fr-FR" sz="2400"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 professeur explique les règles du jeu selon la fiche descriptive du jeu</a:t>
            </a:r>
            <a:r>
              <a:rPr kumimoji="0" lang="fr-FR" sz="2400"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a:t>
            </a:r>
          </a:p>
        </p:txBody>
      </p:sp>
      <p:pic>
        <p:nvPicPr>
          <p:cNvPr id="4" name="Image 3" descr="Une image contenant habits, garçon, Visage humain, fille&#10;&#10;Le contenu généré par l’IA peut être incorrect.">
            <a:extLst>
              <a:ext uri="{FF2B5EF4-FFF2-40B4-BE49-F238E27FC236}">
                <a16:creationId xmlns:a16="http://schemas.microsoft.com/office/drawing/2014/main" id="{1C4BD8D5-B5FB-5C5F-0E3F-44B07B4C659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945862" y="2171700"/>
            <a:ext cx="7010400" cy="7010400"/>
          </a:xfrm>
          <a:prstGeom prst="rect">
            <a:avLst/>
          </a:prstGeom>
        </p:spPr>
      </p:pic>
    </p:spTree>
    <p:extLst>
      <p:ext uri="{BB962C8B-B14F-4D97-AF65-F5344CB8AC3E}">
        <p14:creationId xmlns:p14="http://schemas.microsoft.com/office/powerpoint/2010/main" val="411098396"/>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D677D3-3BBC-AD82-17D0-21527D242450}"/>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0EF832FB-72A9-51D2-E2C1-191DB8A144B8}"/>
              </a:ext>
            </a:extLst>
          </p:cNvPr>
          <p:cNvSpPr/>
          <p:nvPr/>
        </p:nvSpPr>
        <p:spPr>
          <a:xfrm>
            <a:off x="-1" y="-10633"/>
            <a:ext cx="13716001" cy="10297633"/>
          </a:xfrm>
          <a:prstGeom prst="rect">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02A946B9-7C1A-F8D1-A094-FA4B47FEEEEF}"/>
              </a:ext>
            </a:extLst>
          </p:cNvPr>
          <p:cNvGrpSpPr/>
          <p:nvPr/>
        </p:nvGrpSpPr>
        <p:grpSpPr>
          <a:xfrm>
            <a:off x="458160" y="647698"/>
            <a:ext cx="12748764" cy="9220201"/>
            <a:chOff x="312517" y="308343"/>
            <a:chExt cx="8518967" cy="6230680"/>
          </a:xfrm>
        </p:grpSpPr>
        <p:sp>
          <p:nvSpPr>
            <p:cNvPr id="24" name="Rectangle : coins arrondis 23">
              <a:extLst>
                <a:ext uri="{FF2B5EF4-FFF2-40B4-BE49-F238E27FC236}">
                  <a16:creationId xmlns:a16="http://schemas.microsoft.com/office/drawing/2014/main" id="{9013FFD8-A06B-8A84-87CE-903E8263C876}"/>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8333AE3E-EE5A-B845-0CBC-C3F48E1A3CEF}"/>
                </a:ext>
              </a:extLst>
            </p:cNvPr>
            <p:cNvSpPr/>
            <p:nvPr/>
          </p:nvSpPr>
          <p:spPr>
            <a:xfrm>
              <a:off x="312517" y="308343"/>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3" name="Groupe 2">
            <a:extLst>
              <a:ext uri="{FF2B5EF4-FFF2-40B4-BE49-F238E27FC236}">
                <a16:creationId xmlns:a16="http://schemas.microsoft.com/office/drawing/2014/main" id="{BEF00200-C432-4B77-9D9F-0AA8713D344A}"/>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825E2B60-3ECC-768F-6E1B-8EF1CE7F42C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05AA89E2-5E6F-AD4B-2180-8AE94DA08FB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AB974D3F-0A9E-21C0-09C4-025CC62EA05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78C91066-FA59-CB4D-C6F1-7037990703B8}"/>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7271159B-A404-EABD-2F32-7675524E7D5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BBCF94C7-86AD-13CF-2228-B83A2230222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17" name="Graphique 16">
            <a:extLst>
              <a:ext uri="{FF2B5EF4-FFF2-40B4-BE49-F238E27FC236}">
                <a16:creationId xmlns:a16="http://schemas.microsoft.com/office/drawing/2014/main" id="{978D8949-5E8C-4967-DC77-9937DC2AE87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61963" y="812189"/>
            <a:ext cx="570137" cy="504193"/>
          </a:xfrm>
          <a:prstGeom prst="rect">
            <a:avLst/>
          </a:prstGeom>
        </p:spPr>
      </p:pic>
      <p:sp>
        <p:nvSpPr>
          <p:cNvPr id="2" name="ZoneTexte 1">
            <a:extLst>
              <a:ext uri="{FF2B5EF4-FFF2-40B4-BE49-F238E27FC236}">
                <a16:creationId xmlns:a16="http://schemas.microsoft.com/office/drawing/2014/main" id="{1AF5DF90-F145-47C1-3C49-C9959CD563B9}"/>
              </a:ext>
            </a:extLst>
          </p:cNvPr>
          <p:cNvSpPr txBox="1"/>
          <p:nvPr/>
        </p:nvSpPr>
        <p:spPr>
          <a:xfrm>
            <a:off x="1132100" y="703805"/>
            <a:ext cx="12021937" cy="1261884"/>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Maintenant, on va commencer le jeu.</a:t>
            </a:r>
          </a:p>
          <a:p>
            <a:pPr marL="0" marR="0" lvl="0" indent="0" algn="l" defTabSz="457200" eaLnBrk="1" fontAlgn="auto" latinLnBrk="0" hangingPunct="1">
              <a:lnSpc>
                <a:spcPct val="100000"/>
              </a:lnSpc>
              <a:spcBef>
                <a:spcPts val="0"/>
              </a:spcBef>
              <a:spcAft>
                <a:spcPts val="0"/>
              </a:spcAft>
              <a:buClrTx/>
              <a:buSzTx/>
              <a:buFontTx/>
              <a:buNone/>
              <a:tabLst/>
              <a:defRPr/>
            </a:pPr>
            <a:r>
              <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L’enseignant ( e )  annonce le début  du jeu et au signal l’élève qui a le panier à la main  prend une carte </a:t>
            </a:r>
          </a:p>
          <a:p>
            <a:pPr marL="0" marR="0" lvl="0" indent="0" algn="l" defTabSz="457200" eaLnBrk="1" fontAlgn="auto" latinLnBrk="0" hangingPunct="1">
              <a:lnSpc>
                <a:spcPct val="100000"/>
              </a:lnSpc>
              <a:spcBef>
                <a:spcPts val="0"/>
              </a:spcBef>
              <a:spcAft>
                <a:spcPts val="0"/>
              </a:spcAft>
              <a:buClrTx/>
              <a:buSzTx/>
              <a:buFontTx/>
              <a:buNone/>
              <a:tabLst/>
              <a:defRPr/>
            </a:pPr>
            <a:r>
              <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et la lit et la montre aux autres . Après validation de la lecture tout le monde lit en écho , à haute voix;</a:t>
            </a:r>
          </a:p>
        </p:txBody>
      </p:sp>
      <p:pic>
        <p:nvPicPr>
          <p:cNvPr id="4" name="Image 3" descr="Une image contenant habits, garçon, Visage humain, fille&#10;&#10;Le contenu généré par l’IA peut être incorrect.">
            <a:extLst>
              <a:ext uri="{FF2B5EF4-FFF2-40B4-BE49-F238E27FC236}">
                <a16:creationId xmlns:a16="http://schemas.microsoft.com/office/drawing/2014/main" id="{A4A1ED72-AE0B-1A09-E77B-F174740DD53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945862" y="2171700"/>
            <a:ext cx="7010400" cy="7010400"/>
          </a:xfrm>
          <a:prstGeom prst="rect">
            <a:avLst/>
          </a:prstGeom>
        </p:spPr>
      </p:pic>
    </p:spTree>
    <p:extLst>
      <p:ext uri="{BB962C8B-B14F-4D97-AF65-F5344CB8AC3E}">
        <p14:creationId xmlns:p14="http://schemas.microsoft.com/office/powerpoint/2010/main" val="1478600337"/>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2CB5DC-2BC0-F8A9-061F-620C7362B498}"/>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3F45B611-DB2C-D138-83D1-54B0EECE6577}"/>
              </a:ext>
            </a:extLst>
          </p:cNvPr>
          <p:cNvSpPr/>
          <p:nvPr/>
        </p:nvSpPr>
        <p:spPr>
          <a:xfrm>
            <a:off x="-1" y="-10633"/>
            <a:ext cx="13716001" cy="10297633"/>
          </a:xfrm>
          <a:prstGeom prst="rect">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sp>
        <p:nvSpPr>
          <p:cNvPr id="24" name="Rectangle : coins arrondis 23">
            <a:extLst>
              <a:ext uri="{FF2B5EF4-FFF2-40B4-BE49-F238E27FC236}">
                <a16:creationId xmlns:a16="http://schemas.microsoft.com/office/drawing/2014/main" id="{6383B370-A0DD-897D-A896-23D2FEA709C5}"/>
              </a:ext>
            </a:extLst>
          </p:cNvPr>
          <p:cNvSpPr/>
          <p:nvPr/>
        </p:nvSpPr>
        <p:spPr>
          <a:xfrm>
            <a:off x="458160" y="647699"/>
            <a:ext cx="12748764" cy="9220200"/>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3" name="Groupe 2">
            <a:extLst>
              <a:ext uri="{FF2B5EF4-FFF2-40B4-BE49-F238E27FC236}">
                <a16:creationId xmlns:a16="http://schemas.microsoft.com/office/drawing/2014/main" id="{2662CA7F-1996-0A27-593D-7967C84BDC98}"/>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AD8741DB-BCF3-D640-D393-66E0953681A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CC21C023-91D6-DF01-36B0-99478C9B7612}"/>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1FB19B7A-AEFE-4E4B-72DF-9A753251533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F0BB0ACD-7C04-2323-B2D7-AD52EF909CA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FCA4A6ED-4948-7EF0-08B0-0C15B294977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2514B6AA-D50C-E44F-DF40-1C70BC32B312}"/>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9" name="Freeform 2">
            <a:extLst>
              <a:ext uri="{FF2B5EF4-FFF2-40B4-BE49-F238E27FC236}">
                <a16:creationId xmlns:a16="http://schemas.microsoft.com/office/drawing/2014/main" id="{409CF8BA-29AC-20AD-001E-D4D026658F9C}"/>
              </a:ext>
            </a:extLst>
          </p:cNvPr>
          <p:cNvSpPr/>
          <p:nvPr/>
        </p:nvSpPr>
        <p:spPr>
          <a:xfrm>
            <a:off x="429585" y="581022"/>
            <a:ext cx="12748764" cy="9253539"/>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endParaRPr lang="fr-MA" sz="1200" dirty="0">
              <a:latin typeface="Dosis" pitchFamily="2" charset="0"/>
            </a:endParaRPr>
          </a:p>
        </p:txBody>
      </p:sp>
      <p:sp>
        <p:nvSpPr>
          <p:cNvPr id="13" name="Freeform 2">
            <a:extLst>
              <a:ext uri="{FF2B5EF4-FFF2-40B4-BE49-F238E27FC236}">
                <a16:creationId xmlns:a16="http://schemas.microsoft.com/office/drawing/2014/main" id="{62F5B22B-0960-C259-B84C-4C73EA62A3C1}"/>
              </a:ext>
            </a:extLst>
          </p:cNvPr>
          <p:cNvSpPr/>
          <p:nvPr/>
        </p:nvSpPr>
        <p:spPr>
          <a:xfrm>
            <a:off x="759594" y="1504103"/>
            <a:ext cx="12418756" cy="6595115"/>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342934"/>
            <a:r>
              <a:rPr lang="fr-MA" sz="3200" b="1" dirty="0">
                <a:latin typeface="Dosis" pitchFamily="2" charset="0"/>
              </a:rPr>
              <a:t>Objectifs de l’activité:</a:t>
            </a:r>
          </a:p>
          <a:p>
            <a:pPr defTabSz="342934"/>
            <a:r>
              <a:rPr lang="fr-FR" sz="2400" dirty="0">
                <a:latin typeface="Dosis" pitchFamily="2" charset="0"/>
              </a:rPr>
              <a:t>Lire des mots avec les graphèmes complexes présentés.</a:t>
            </a:r>
          </a:p>
          <a:p>
            <a:pPr defTabSz="342934"/>
            <a:r>
              <a:rPr lang="fr-MA" sz="3200" b="1" dirty="0">
                <a:latin typeface="Dosis" pitchFamily="2" charset="0"/>
              </a:rPr>
              <a:t>Les outils: </a:t>
            </a:r>
            <a:r>
              <a:rPr lang="fr-MA" sz="2400" dirty="0">
                <a:latin typeface="Dosis" pitchFamily="2" charset="0"/>
              </a:rPr>
              <a:t>un petit panier, cartes des graphèmes et des mots, objet pour faire le signal.</a:t>
            </a:r>
          </a:p>
          <a:p>
            <a:pPr defTabSz="342934"/>
            <a:r>
              <a:rPr lang="fr-MA" sz="3200" b="1" dirty="0">
                <a:latin typeface="Dosis" pitchFamily="2" charset="0"/>
              </a:rPr>
              <a:t>La durée: </a:t>
            </a:r>
            <a:r>
              <a:rPr lang="fr-MA" sz="2400" b="1" dirty="0">
                <a:solidFill>
                  <a:prstClr val="black">
                    <a:hueOff val="0"/>
                    <a:satOff val="0"/>
                    <a:lumOff val="0"/>
                    <a:alphaOff val="0"/>
                  </a:prstClr>
                </a:solidFill>
                <a:latin typeface="Dosis" pitchFamily="2" charset="0"/>
                <a:cs typeface="Arial" panose="020B0604020202020204" pitchFamily="34" charset="0"/>
              </a:rPr>
              <a:t>10 min</a:t>
            </a:r>
          </a:p>
          <a:p>
            <a:pPr defTabSz="342934"/>
            <a:r>
              <a:rPr lang="fr-MA" sz="3200" b="1" dirty="0">
                <a:latin typeface="Dosis" pitchFamily="2" charset="0"/>
              </a:rPr>
              <a:t>Les étapes de l’activité:</a:t>
            </a:r>
          </a:p>
          <a:p>
            <a:pPr marL="228611" indent="-228611">
              <a:lnSpc>
                <a:spcPct val="107000"/>
              </a:lnSpc>
              <a:spcAft>
                <a:spcPts val="533"/>
              </a:spcAft>
              <a:buFont typeface="Symbol" panose="05050102010706020507" pitchFamily="18" charset="2"/>
              <a:buChar char=""/>
              <a:defRPr/>
            </a:pPr>
            <a:r>
              <a:rPr lang="fr-MA" sz="2400" dirty="0">
                <a:solidFill>
                  <a:prstClr val="black">
                    <a:hueOff val="0"/>
                    <a:satOff val="0"/>
                    <a:lumOff val="0"/>
                    <a:alphaOff val="0"/>
                  </a:prstClr>
                </a:solidFill>
                <a:latin typeface="Dosis" pitchFamily="2" charset="0"/>
                <a:cs typeface="Arial" panose="020B0604020202020204" pitchFamily="34" charset="0"/>
              </a:rPr>
              <a:t>Dans un petit panier, L’enseignant(e) met un ensemble de cartes contenant des mots avec les  graphèmes présentés pendant la séance. Il les présente l’une après l’autre aux apprenants </a:t>
            </a:r>
            <a:r>
              <a:rPr lang="fr-MA" sz="2400" b="1" dirty="0">
                <a:solidFill>
                  <a:prstClr val="black">
                    <a:hueOff val="0"/>
                    <a:satOff val="0"/>
                    <a:lumOff val="0"/>
                    <a:alphaOff val="0"/>
                  </a:prstClr>
                </a:solidFill>
                <a:latin typeface="Dosis" pitchFamily="2" charset="0"/>
                <a:cs typeface="Arial" panose="020B0604020202020204" pitchFamily="34" charset="0"/>
              </a:rPr>
              <a:t>sans les lire;</a:t>
            </a:r>
          </a:p>
          <a:p>
            <a:pPr marL="228611" indent="-228611">
              <a:lnSpc>
                <a:spcPct val="107000"/>
              </a:lnSpc>
              <a:spcAft>
                <a:spcPts val="533"/>
              </a:spcAft>
              <a:buFont typeface="Symbol" panose="05050102010706020507" pitchFamily="18" charset="2"/>
              <a:buChar char=""/>
              <a:defRPr/>
            </a:pPr>
            <a:r>
              <a:rPr lang="fr-MA" sz="2400" dirty="0">
                <a:solidFill>
                  <a:prstClr val="black">
                    <a:hueOff val="0"/>
                    <a:satOff val="0"/>
                    <a:lumOff val="0"/>
                    <a:alphaOff val="0"/>
                  </a:prstClr>
                </a:solidFill>
                <a:latin typeface="Dosis" pitchFamily="2" charset="0"/>
                <a:cs typeface="Arial" panose="020B0604020202020204" pitchFamily="34" charset="0"/>
              </a:rPr>
              <a:t>Les apprenants s’assoient  en cercle (ou restent à leur places) et  au signal (musique ou applaudissement),  ils font passer le panier;</a:t>
            </a:r>
          </a:p>
          <a:p>
            <a:pPr marL="228611" indent="-228611">
              <a:lnSpc>
                <a:spcPct val="107000"/>
              </a:lnSpc>
              <a:spcAft>
                <a:spcPts val="533"/>
              </a:spcAft>
              <a:buFont typeface="Symbol" panose="05050102010706020507" pitchFamily="18" charset="2"/>
              <a:buChar char=""/>
              <a:defRPr/>
            </a:pPr>
            <a:r>
              <a:rPr lang="fr-MA" sz="2400" dirty="0">
                <a:solidFill>
                  <a:prstClr val="black">
                    <a:hueOff val="0"/>
                    <a:satOff val="0"/>
                    <a:lumOff val="0"/>
                    <a:alphaOff val="0"/>
                  </a:prstClr>
                </a:solidFill>
                <a:latin typeface="Dosis" pitchFamily="2" charset="0"/>
                <a:cs typeface="Arial" panose="020B0604020202020204" pitchFamily="34" charset="0"/>
              </a:rPr>
              <a:t>Une fois le signal (musique ou applaudissement) s’arrête , l’apprenant qui a le panier pioche une seule carte sans regarder dans le panier, il lit et la montre aux autres. Après validation de sa lecture, les élèves  répètent en écho. Ensuite le panier continue de circuler; le jeu continue jusqu’à la lecture de toutes les cartes du panier. Encourager tous les élèves pour leurs progrès. </a:t>
            </a:r>
          </a:p>
          <a:p>
            <a:pPr>
              <a:lnSpc>
                <a:spcPct val="107000"/>
              </a:lnSpc>
              <a:spcAft>
                <a:spcPts val="533"/>
              </a:spcAft>
              <a:defRPr/>
            </a:pPr>
            <a:r>
              <a:rPr lang="fr-MA" sz="2000" b="1" dirty="0">
                <a:solidFill>
                  <a:prstClr val="black">
                    <a:hueOff val="0"/>
                    <a:satOff val="0"/>
                    <a:lumOff val="0"/>
                    <a:alphaOff val="0"/>
                  </a:prstClr>
                </a:solidFill>
                <a:latin typeface="Dosis" pitchFamily="2" charset="0"/>
                <a:cs typeface="Arial" panose="020B0604020202020204" pitchFamily="34" charset="0"/>
              </a:rPr>
              <a:t>Remarques</a:t>
            </a:r>
            <a:r>
              <a:rPr lang="fr-MA" sz="2800" dirty="0">
                <a:solidFill>
                  <a:prstClr val="black">
                    <a:hueOff val="0"/>
                    <a:satOff val="0"/>
                    <a:lumOff val="0"/>
                    <a:alphaOff val="0"/>
                  </a:prstClr>
                </a:solidFill>
                <a:latin typeface="Dosis" pitchFamily="2" charset="0"/>
                <a:cs typeface="Arial" panose="020B0604020202020204" pitchFamily="34" charset="0"/>
              </a:rPr>
              <a:t>: </a:t>
            </a:r>
          </a:p>
          <a:p>
            <a:pPr marL="228611" indent="-228611">
              <a:lnSpc>
                <a:spcPct val="107000"/>
              </a:lnSpc>
              <a:spcAft>
                <a:spcPts val="533"/>
              </a:spcAft>
              <a:buFont typeface="Wingdings" panose="05000000000000000000" pitchFamily="2" charset="2"/>
              <a:buChar char="§"/>
              <a:defRPr/>
            </a:pPr>
            <a:r>
              <a:rPr lang="fr-MA" sz="2000" dirty="0">
                <a:solidFill>
                  <a:prstClr val="black">
                    <a:hueOff val="0"/>
                    <a:satOff val="0"/>
                    <a:lumOff val="0"/>
                    <a:alphaOff val="0"/>
                  </a:prstClr>
                </a:solidFill>
                <a:latin typeface="Dosis" pitchFamily="2" charset="0"/>
                <a:cs typeface="Arial" panose="020B0604020202020204" pitchFamily="34" charset="0"/>
              </a:rPr>
              <a:t>Plus tard,  on demande aux apprenants au fur et à mesure de produire un mot contenant un graphème pioché;</a:t>
            </a:r>
          </a:p>
          <a:p>
            <a:pPr marL="228611" indent="-228611">
              <a:lnSpc>
                <a:spcPct val="107000"/>
              </a:lnSpc>
              <a:spcAft>
                <a:spcPts val="533"/>
              </a:spcAft>
              <a:buFont typeface="Wingdings" panose="05000000000000000000" pitchFamily="2" charset="2"/>
              <a:buChar char="§"/>
              <a:defRPr/>
            </a:pPr>
            <a:r>
              <a:rPr lang="fr-FR" sz="2000" dirty="0">
                <a:solidFill>
                  <a:prstClr val="black">
                    <a:hueOff val="0"/>
                    <a:satOff val="0"/>
                    <a:lumOff val="0"/>
                    <a:alphaOff val="0"/>
                  </a:prstClr>
                </a:solidFill>
                <a:latin typeface="Dosis" pitchFamily="2" charset="0"/>
                <a:cs typeface="Arial" panose="020B0604020202020204" pitchFamily="34" charset="0"/>
              </a:rPr>
              <a:t>À la fin de chaque séance, le panier sera complété par les nouveaux graphèmes et mots appris, tandis que les cartes de graphèmes et de mots déjà maîtrisés et ne présentant plus de difficulté, seront retirées.</a:t>
            </a:r>
          </a:p>
        </p:txBody>
      </p:sp>
      <p:sp>
        <p:nvSpPr>
          <p:cNvPr id="14" name="Titre 1">
            <a:extLst>
              <a:ext uri="{FF2B5EF4-FFF2-40B4-BE49-F238E27FC236}">
                <a16:creationId xmlns:a16="http://schemas.microsoft.com/office/drawing/2014/main" id="{C77A183F-E9E5-340A-5862-88A107501712}"/>
              </a:ext>
            </a:extLst>
          </p:cNvPr>
          <p:cNvSpPr txBox="1">
            <a:spLocks/>
          </p:cNvSpPr>
          <p:nvPr/>
        </p:nvSpPr>
        <p:spPr>
          <a:xfrm>
            <a:off x="4704532" y="702088"/>
            <a:ext cx="5349618" cy="899402"/>
          </a:xfrm>
          <a:prstGeom prst="rect">
            <a:avLst/>
          </a:prstGeom>
          <a:solidFill>
            <a:schemeClr val="accent5">
              <a:lumMod val="60000"/>
              <a:lumOff val="40000"/>
            </a:schemeClr>
          </a:solidFill>
        </p:spPr>
        <p:style>
          <a:lnRef idx="1">
            <a:schemeClr val="accent5"/>
          </a:lnRef>
          <a:fillRef idx="3">
            <a:schemeClr val="accent5"/>
          </a:fillRef>
          <a:effectRef idx="2">
            <a:schemeClr val="accent5"/>
          </a:effectRef>
          <a:fontRef idx="minor">
            <a:schemeClr val="lt1"/>
          </a:fontRef>
        </p:style>
        <p:txBody>
          <a:bodyPr vert="horz" lIns="60960" tIns="30480" rIns="60960" bIns="30480" rtlCol="0" anchor="b">
            <a:normAutofit/>
          </a:bodyPr>
          <a:lstStyle>
            <a:lvl1pPr algn="ctr" defTabSz="914400" rtl="0" eaLnBrk="1" latinLnBrk="0" hangingPunct="1">
              <a:lnSpc>
                <a:spcPct val="90000"/>
              </a:lnSpc>
              <a:spcBef>
                <a:spcPct val="0"/>
              </a:spcBef>
              <a:buNone/>
              <a:defRPr sz="60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defTabSz="609630" rtl="1">
              <a:lnSpc>
                <a:spcPct val="100000"/>
              </a:lnSpc>
              <a:spcBef>
                <a:spcPts val="0"/>
              </a:spcBef>
              <a:defRPr/>
            </a:pPr>
            <a:r>
              <a:rPr lang="fr-FR" sz="4800" b="1" dirty="0">
                <a:solidFill>
                  <a:prstClr val="black"/>
                </a:solidFill>
                <a:latin typeface="Calibri" panose="020F0502020204030204"/>
              </a:rPr>
              <a:t>Jeu du panier</a:t>
            </a:r>
            <a:r>
              <a:rPr lang="fr-FR" sz="4800" dirty="0">
                <a:solidFill>
                  <a:prstClr val="black"/>
                </a:solidFill>
                <a:latin typeface="Calibri" panose="020F0502020204030204"/>
              </a:rPr>
              <a:t> </a:t>
            </a:r>
            <a:r>
              <a:rPr lang="ar-MA" sz="4800" dirty="0">
                <a:solidFill>
                  <a:prstClr val="black"/>
                </a:solidFill>
                <a:latin typeface="Calibri" panose="020F0502020204030204"/>
                <a:cs typeface="Arial" panose="020B0604020202020204" pitchFamily="34" charset="0"/>
              </a:rPr>
              <a:t> </a:t>
            </a:r>
            <a:endParaRPr lang="fr-FR" sz="4800" dirty="0">
              <a:solidFill>
                <a:prstClr val="black"/>
              </a:solidFill>
              <a:latin typeface="Calibri" panose="020F0502020204030204"/>
            </a:endParaRPr>
          </a:p>
        </p:txBody>
      </p:sp>
      <p:pic>
        <p:nvPicPr>
          <p:cNvPr id="15" name="Image 14">
            <a:extLst>
              <a:ext uri="{FF2B5EF4-FFF2-40B4-BE49-F238E27FC236}">
                <a16:creationId xmlns:a16="http://schemas.microsoft.com/office/drawing/2014/main" id="{325FC051-AE69-DA6E-7981-4F4BBE3B1F4E}"/>
              </a:ext>
            </a:extLst>
          </p:cNvPr>
          <p:cNvPicPr>
            <a:picLocks noChangeAspect="1"/>
          </p:cNvPicPr>
          <p:nvPr/>
        </p:nvPicPr>
        <p:blipFill>
          <a:blip r:embed="rId3"/>
          <a:stretch>
            <a:fillRect/>
          </a:stretch>
        </p:blipFill>
        <p:spPr>
          <a:xfrm>
            <a:off x="10656073" y="642936"/>
            <a:ext cx="2062176" cy="2095424"/>
          </a:xfrm>
          <a:prstGeom prst="rect">
            <a:avLst/>
          </a:prstGeom>
        </p:spPr>
      </p:pic>
    </p:spTree>
    <p:extLst>
      <p:ext uri="{BB962C8B-B14F-4D97-AF65-F5344CB8AC3E}">
        <p14:creationId xmlns:p14="http://schemas.microsoft.com/office/powerpoint/2010/main" val="3638319402"/>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68A751-96CD-0A92-A9B2-D86003734FBA}"/>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534C9D98-C32C-DC15-07C8-DFBC00E85B2F}"/>
              </a:ext>
            </a:extLst>
          </p:cNvPr>
          <p:cNvSpPr/>
          <p:nvPr/>
        </p:nvSpPr>
        <p:spPr>
          <a:xfrm>
            <a:off x="-1" y="-10633"/>
            <a:ext cx="13716001" cy="10297633"/>
          </a:xfrm>
          <a:prstGeom prst="rect">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0A16C63A-94DF-8DC4-1578-62EE495C96F3}"/>
              </a:ext>
            </a:extLst>
          </p:cNvPr>
          <p:cNvGrpSpPr/>
          <p:nvPr/>
        </p:nvGrpSpPr>
        <p:grpSpPr>
          <a:xfrm>
            <a:off x="458160" y="647698"/>
            <a:ext cx="12748764" cy="9220201"/>
            <a:chOff x="312517" y="308343"/>
            <a:chExt cx="8518967" cy="6230680"/>
          </a:xfrm>
        </p:grpSpPr>
        <p:sp>
          <p:nvSpPr>
            <p:cNvPr id="24" name="Rectangle : coins arrondis 23">
              <a:extLst>
                <a:ext uri="{FF2B5EF4-FFF2-40B4-BE49-F238E27FC236}">
                  <a16:creationId xmlns:a16="http://schemas.microsoft.com/office/drawing/2014/main" id="{F0B8593A-E7C9-4AB7-BCD1-41213D7EF23D}"/>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AFBC380F-97D4-7155-7CE7-77540D3D7C51}"/>
                </a:ext>
              </a:extLst>
            </p:cNvPr>
            <p:cNvSpPr/>
            <p:nvPr/>
          </p:nvSpPr>
          <p:spPr>
            <a:xfrm>
              <a:off x="312517" y="308343"/>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3" name="Groupe 2">
            <a:extLst>
              <a:ext uri="{FF2B5EF4-FFF2-40B4-BE49-F238E27FC236}">
                <a16:creationId xmlns:a16="http://schemas.microsoft.com/office/drawing/2014/main" id="{1D96643D-54F2-4016-34DB-3FD92AB77217}"/>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60F0EE07-3ABB-F2B9-6942-3E164A79EAD1}"/>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4E4086E7-82F5-6FD8-4F16-BA8169EF71BA}"/>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C8D46D87-E11C-FB7F-7E4D-01287E455EB2}"/>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F905BAA5-6B56-92A0-A58E-586D8C211DB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DCDF8103-01E9-79EB-D8B8-14CAFF4D2E4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A10BB3A2-9261-40D9-AAF1-346D7E97CFEB}"/>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17" name="Graphique 16">
            <a:extLst>
              <a:ext uri="{FF2B5EF4-FFF2-40B4-BE49-F238E27FC236}">
                <a16:creationId xmlns:a16="http://schemas.microsoft.com/office/drawing/2014/main" id="{1B2D07A6-E81B-B824-630D-081FE06EBCC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61963" y="812189"/>
            <a:ext cx="570137" cy="504193"/>
          </a:xfrm>
          <a:prstGeom prst="rect">
            <a:avLst/>
          </a:prstGeom>
        </p:spPr>
      </p:pic>
      <p:sp>
        <p:nvSpPr>
          <p:cNvPr id="4" name="ZoneTexte 3">
            <a:extLst>
              <a:ext uri="{FF2B5EF4-FFF2-40B4-BE49-F238E27FC236}">
                <a16:creationId xmlns:a16="http://schemas.microsoft.com/office/drawing/2014/main" id="{FBA8648A-28A3-BA92-84EB-D3345472CAC5}"/>
              </a:ext>
            </a:extLst>
          </p:cNvPr>
          <p:cNvSpPr txBox="1"/>
          <p:nvPr/>
        </p:nvSpPr>
        <p:spPr>
          <a:xfrm>
            <a:off x="1132100" y="647697"/>
            <a:ext cx="12040454" cy="523220"/>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À la maison, terminez les activités de la page 17.</a:t>
            </a:r>
          </a:p>
        </p:txBody>
      </p:sp>
      <p:sp>
        <p:nvSpPr>
          <p:cNvPr id="18" name="TextBox 6">
            <a:extLst>
              <a:ext uri="{FF2B5EF4-FFF2-40B4-BE49-F238E27FC236}">
                <a16:creationId xmlns:a16="http://schemas.microsoft.com/office/drawing/2014/main" id="{372BA06A-C021-C5FB-DDF9-D149F6E1463A}"/>
              </a:ext>
            </a:extLst>
          </p:cNvPr>
          <p:cNvSpPr txBox="1"/>
          <p:nvPr/>
        </p:nvSpPr>
        <p:spPr>
          <a:xfrm>
            <a:off x="4416513" y="1698728"/>
            <a:ext cx="5471627" cy="850233"/>
          </a:xfrm>
          <a:prstGeom prst="rect">
            <a:avLst/>
          </a:prstGeom>
        </p:spPr>
        <p:txBody>
          <a:bodyPr wrap="square" lIns="0" tIns="0" rIns="0" bIns="0" rtlCol="0" anchor="t">
            <a:spAutoFit/>
          </a:bodyPr>
          <a:lstStyle/>
          <a:p>
            <a:pPr algn="ctr" defTabSz="457246">
              <a:lnSpc>
                <a:spcPts val="7400"/>
              </a:lnSpc>
              <a:defRPr/>
            </a:pPr>
            <a:r>
              <a:rPr lang="en-US" sz="3600" dirty="0">
                <a:solidFill>
                  <a:srgbClr val="215968"/>
                </a:solidFill>
                <a:latin typeface="Carelia"/>
              </a:rPr>
              <a:t>Devoir à la </a:t>
            </a:r>
            <a:r>
              <a:rPr lang="en-US" sz="3600" dirty="0" err="1">
                <a:solidFill>
                  <a:srgbClr val="215968"/>
                </a:solidFill>
                <a:latin typeface="Carelia"/>
              </a:rPr>
              <a:t>maison</a:t>
            </a:r>
            <a:endParaRPr lang="en-US" sz="3600" dirty="0">
              <a:solidFill>
                <a:srgbClr val="215968"/>
              </a:solidFill>
              <a:latin typeface="Carelia"/>
            </a:endParaRPr>
          </a:p>
        </p:txBody>
      </p:sp>
      <p:pic>
        <p:nvPicPr>
          <p:cNvPr id="20" name="Picture 2">
            <a:extLst>
              <a:ext uri="{FF2B5EF4-FFF2-40B4-BE49-F238E27FC236}">
                <a16:creationId xmlns:a16="http://schemas.microsoft.com/office/drawing/2014/main" id="{3D47250A-A73A-2FAB-91A1-A1EDF6D8B4A4}"/>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656575" y="1101089"/>
            <a:ext cx="1234045" cy="1026053"/>
          </a:xfrm>
          <a:prstGeom prst="rect">
            <a:avLst/>
          </a:prstGeom>
          <a:noFill/>
          <a:extLst>
            <a:ext uri="{909E8E84-426E-40DD-AFC4-6F175D3DCCD1}">
              <a14:hiddenFill xmlns:a14="http://schemas.microsoft.com/office/drawing/2010/main">
                <a:solidFill>
                  <a:srgbClr val="FFFFFF"/>
                </a:solidFill>
              </a14:hiddenFill>
            </a:ext>
          </a:extLst>
        </p:spPr>
      </p:pic>
      <p:pic>
        <p:nvPicPr>
          <p:cNvPr id="14" name="Image 13">
            <a:extLst>
              <a:ext uri="{FF2B5EF4-FFF2-40B4-BE49-F238E27FC236}">
                <a16:creationId xmlns:a16="http://schemas.microsoft.com/office/drawing/2014/main" id="{A344897D-5096-3398-73F4-C337F902328E}"/>
              </a:ext>
            </a:extLst>
          </p:cNvPr>
          <p:cNvPicPr>
            <a:picLocks noChangeAspect="1"/>
          </p:cNvPicPr>
          <p:nvPr/>
        </p:nvPicPr>
        <p:blipFill>
          <a:blip r:embed="rId5"/>
          <a:stretch>
            <a:fillRect/>
          </a:stretch>
        </p:blipFill>
        <p:spPr>
          <a:xfrm>
            <a:off x="3907436" y="2548961"/>
            <a:ext cx="6836763" cy="7090340"/>
          </a:xfrm>
          <a:prstGeom prst="rect">
            <a:avLst/>
          </a:prstGeom>
        </p:spPr>
      </p:pic>
    </p:spTree>
    <p:extLst>
      <p:ext uri="{BB962C8B-B14F-4D97-AF65-F5344CB8AC3E}">
        <p14:creationId xmlns:p14="http://schemas.microsoft.com/office/powerpoint/2010/main" val="3682526720"/>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67E222-97F6-76FF-B0ED-7DF2295CF5EF}"/>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5D98DCFA-5524-4F0B-C71B-89AC7B3B01A7}"/>
              </a:ext>
            </a:extLst>
          </p:cNvPr>
          <p:cNvSpPr/>
          <p:nvPr/>
        </p:nvSpPr>
        <p:spPr>
          <a:xfrm>
            <a:off x="-1" y="-10633"/>
            <a:ext cx="13716001" cy="10297633"/>
          </a:xfrm>
          <a:prstGeom prst="rect">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sp>
        <p:nvSpPr>
          <p:cNvPr id="24" name="Rectangle : coins arrondis 23">
            <a:extLst>
              <a:ext uri="{FF2B5EF4-FFF2-40B4-BE49-F238E27FC236}">
                <a16:creationId xmlns:a16="http://schemas.microsoft.com/office/drawing/2014/main" id="{53DB36E5-DCF1-96BA-A43B-2E5A91E1EB44}"/>
              </a:ext>
            </a:extLst>
          </p:cNvPr>
          <p:cNvSpPr/>
          <p:nvPr/>
        </p:nvSpPr>
        <p:spPr>
          <a:xfrm>
            <a:off x="458160" y="647699"/>
            <a:ext cx="12748764" cy="9220200"/>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3" name="Groupe 2">
            <a:extLst>
              <a:ext uri="{FF2B5EF4-FFF2-40B4-BE49-F238E27FC236}">
                <a16:creationId xmlns:a16="http://schemas.microsoft.com/office/drawing/2014/main" id="{2A983112-0513-9545-509E-34ECA507043C}"/>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E0523C16-C2E2-0BA6-5D1F-DA7A4FCBDBD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39FDE620-787E-00E0-EFB4-3D618D63684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BAF53D99-95DC-2CDC-606A-E807B61B309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7609A666-C908-7748-2FCD-7CD8A39438B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9A7E7C31-B703-7918-4323-27720347D16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714BEF88-1593-FC47-91E9-B592FDD99DC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grpSp>
        <p:nvGrpSpPr>
          <p:cNvPr id="2" name="Groupe 1">
            <a:extLst>
              <a:ext uri="{FF2B5EF4-FFF2-40B4-BE49-F238E27FC236}">
                <a16:creationId xmlns:a16="http://schemas.microsoft.com/office/drawing/2014/main" id="{212F4B11-7C1B-9608-ED61-A84E6F9E050E}"/>
              </a:ext>
            </a:extLst>
          </p:cNvPr>
          <p:cNvGrpSpPr/>
          <p:nvPr/>
        </p:nvGrpSpPr>
        <p:grpSpPr>
          <a:xfrm>
            <a:off x="1161402" y="2857500"/>
            <a:ext cx="10421464" cy="5019675"/>
            <a:chOff x="785033" y="2260600"/>
            <a:chExt cx="9070167" cy="4368800"/>
          </a:xfrm>
        </p:grpSpPr>
        <p:sp>
          <p:nvSpPr>
            <p:cNvPr id="9" name="Bulle narrative : rectangle à coins arrondis 8">
              <a:extLst>
                <a:ext uri="{FF2B5EF4-FFF2-40B4-BE49-F238E27FC236}">
                  <a16:creationId xmlns:a16="http://schemas.microsoft.com/office/drawing/2014/main" id="{1917ED7E-02E5-4A25-B114-71CE5493EC53}"/>
                </a:ext>
              </a:extLst>
            </p:cNvPr>
            <p:cNvSpPr/>
            <p:nvPr/>
          </p:nvSpPr>
          <p:spPr>
            <a:xfrm>
              <a:off x="5313911" y="2404799"/>
              <a:ext cx="4541289" cy="1635091"/>
            </a:xfrm>
            <a:prstGeom prst="wedgeRoundRectCallout">
              <a:avLst>
                <a:gd name="adj1" fmla="val -73525"/>
                <a:gd name="adj2" fmla="val -793"/>
                <a:gd name="adj3" fmla="val 16667"/>
              </a:avLst>
            </a:prstGeom>
            <a:solidFill>
              <a:srgbClr val="D6DFE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35"/>
              <a:endParaRPr lang="fr-MA" sz="675" dirty="0">
                <a:solidFill>
                  <a:srgbClr val="215968"/>
                </a:solidFill>
                <a:latin typeface="Dosis" pitchFamily="2" charset="0"/>
              </a:endParaRPr>
            </a:p>
          </p:txBody>
        </p:sp>
        <p:sp>
          <p:nvSpPr>
            <p:cNvPr id="15" name="ZoneTexte 14">
              <a:extLst>
                <a:ext uri="{FF2B5EF4-FFF2-40B4-BE49-F238E27FC236}">
                  <a16:creationId xmlns:a16="http://schemas.microsoft.com/office/drawing/2014/main" id="{1E527FD1-285F-8A85-1187-B3672107BDD6}"/>
                </a:ext>
              </a:extLst>
            </p:cNvPr>
            <p:cNvSpPr txBox="1"/>
            <p:nvPr/>
          </p:nvSpPr>
          <p:spPr>
            <a:xfrm flipH="1">
              <a:off x="5412067" y="2474893"/>
              <a:ext cx="4344976" cy="1687573"/>
            </a:xfrm>
            <a:prstGeom prst="rect">
              <a:avLst/>
            </a:prstGeom>
            <a:noFill/>
          </p:spPr>
          <p:txBody>
            <a:bodyPr wrap="square" rtlCol="0">
              <a:spAutoFit/>
            </a:bodyPr>
            <a:lstStyle/>
            <a:p>
              <a:pPr algn="ctr" defTabSz="342935"/>
              <a:endParaRPr lang="fr-MA" sz="2400" b="1" dirty="0">
                <a:solidFill>
                  <a:srgbClr val="215968"/>
                </a:solidFill>
                <a:latin typeface="Dosis" pitchFamily="2" charset="0"/>
              </a:endParaRPr>
            </a:p>
            <a:p>
              <a:pPr algn="ctr" defTabSz="342935"/>
              <a:r>
                <a:rPr lang="fr-MA" sz="2400" b="1" dirty="0">
                  <a:solidFill>
                    <a:srgbClr val="215968"/>
                  </a:solidFill>
                  <a:latin typeface="Dosis" pitchFamily="2" charset="0"/>
                </a:rPr>
                <a:t>La séance d’aujourd’hui est terminée</a:t>
              </a:r>
            </a:p>
            <a:p>
              <a:pPr algn="ctr" defTabSz="342935"/>
              <a:r>
                <a:rPr lang="fr-MA" sz="2400" b="1" dirty="0">
                  <a:solidFill>
                    <a:srgbClr val="215968"/>
                  </a:solidFill>
                  <a:latin typeface="Dosis" pitchFamily="2" charset="0"/>
                </a:rPr>
                <a:t> </a:t>
              </a:r>
            </a:p>
            <a:p>
              <a:pPr algn="ctr" defTabSz="342935"/>
              <a:r>
                <a:rPr lang="fr-MA" sz="2400" b="1" dirty="0">
                  <a:solidFill>
                    <a:srgbClr val="215968"/>
                  </a:solidFill>
                  <a:latin typeface="Dosis" pitchFamily="2" charset="0"/>
                </a:rPr>
                <a:t>A demain ! </a:t>
              </a:r>
            </a:p>
            <a:p>
              <a:pPr marL="257195" indent="-257195" defTabSz="342935">
                <a:buFontTx/>
                <a:buChar char="-"/>
              </a:pPr>
              <a:endParaRPr lang="fr-MA" sz="2400" b="1" dirty="0">
                <a:solidFill>
                  <a:srgbClr val="EEECE1">
                    <a:lumMod val="25000"/>
                  </a:srgbClr>
                </a:solidFill>
                <a:latin typeface="Dosis" pitchFamily="2" charset="0"/>
              </a:endParaRPr>
            </a:p>
          </p:txBody>
        </p:sp>
        <p:pic>
          <p:nvPicPr>
            <p:cNvPr id="16" name="Image 15" descr="Une image contenant croquis, dessin, illustration, Visage humain&#10;&#10;Le contenu généré par l’IA peut être incorrect.">
              <a:extLst>
                <a:ext uri="{FF2B5EF4-FFF2-40B4-BE49-F238E27FC236}">
                  <a16:creationId xmlns:a16="http://schemas.microsoft.com/office/drawing/2014/main" id="{572C3A53-3146-B941-FE72-52C6EFD96B9F}"/>
                </a:ext>
              </a:extLst>
            </p:cNvPr>
            <p:cNvPicPr>
              <a:picLocks noChangeAspect="1"/>
            </p:cNvPicPr>
            <p:nvPr/>
          </p:nvPicPr>
          <p:blipFill>
            <a:blip r:embed="rId2">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785033" y="2260600"/>
              <a:ext cx="4344976" cy="4368800"/>
            </a:xfrm>
            <a:prstGeom prst="rect">
              <a:avLst/>
            </a:prstGeom>
          </p:spPr>
        </p:pic>
      </p:grpSp>
    </p:spTree>
    <p:extLst>
      <p:ext uri="{BB962C8B-B14F-4D97-AF65-F5344CB8AC3E}">
        <p14:creationId xmlns:p14="http://schemas.microsoft.com/office/powerpoint/2010/main" val="323041512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88F4C3-6480-8E87-C736-3A0B381D9168}"/>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37CEAF51-7B00-7817-1E79-68E4B6F3FD97}"/>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CB857741-AFB7-7030-AA95-69E86FB91661}"/>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72116C89-18C6-14AA-D0C4-7B67857CDE95}"/>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4BB5CA84-B764-7132-2FA6-C791F269208F}"/>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8DF77869-90CB-389A-0F0C-D2F6A78FD5E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0B2D1284-6715-D595-27BB-0016D941FAA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20F3B124-C1D2-07E2-07E4-B89B6C78162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82A230E1-DBAF-1D54-5819-27E20C24FF9F}"/>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356C9E2A-7303-367E-6780-9FC170DB319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31C5C1BC-AC61-9C64-145B-14314E367AD5}"/>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DCB20B19-94BA-2039-953E-9935AA0CF2A8}"/>
              </a:ext>
            </a:extLst>
          </p:cNvPr>
          <p:cNvSpPr txBox="1"/>
          <p:nvPr/>
        </p:nvSpPr>
        <p:spPr>
          <a:xfrm>
            <a:off x="1462547"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Corrigez . l j t d </a:t>
            </a:r>
          </a:p>
        </p:txBody>
      </p:sp>
      <p:pic>
        <p:nvPicPr>
          <p:cNvPr id="13" name="Image 12">
            <a:extLst>
              <a:ext uri="{FF2B5EF4-FFF2-40B4-BE49-F238E27FC236}">
                <a16:creationId xmlns:a16="http://schemas.microsoft.com/office/drawing/2014/main" id="{F7E1A0C9-D741-3589-627D-359053E9A760}"/>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276600" y="2577771"/>
            <a:ext cx="7347442" cy="5131457"/>
          </a:xfrm>
          <a:prstGeom prst="rect">
            <a:avLst/>
          </a:prstGeom>
        </p:spPr>
      </p:pic>
      <p:pic>
        <p:nvPicPr>
          <p:cNvPr id="16" name="Graphique 15">
            <a:extLst>
              <a:ext uri="{FF2B5EF4-FFF2-40B4-BE49-F238E27FC236}">
                <a16:creationId xmlns:a16="http://schemas.microsoft.com/office/drawing/2014/main" id="{58C88E46-DC64-D85A-56D0-C553B52BAA8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18" name="ZoneTexte 17">
            <a:extLst>
              <a:ext uri="{FF2B5EF4-FFF2-40B4-BE49-F238E27FC236}">
                <a16:creationId xmlns:a16="http://schemas.microsoft.com/office/drawing/2014/main" id="{BA8177FF-92CE-3184-B1BB-7FDA3A6A6D3D}"/>
              </a:ext>
            </a:extLst>
          </p:cNvPr>
          <p:cNvSpPr txBox="1"/>
          <p:nvPr/>
        </p:nvSpPr>
        <p:spPr>
          <a:xfrm>
            <a:off x="3425952" y="4320063"/>
            <a:ext cx="7013448" cy="1446550"/>
          </a:xfrm>
          <a:prstGeom prst="rect">
            <a:avLst/>
          </a:prstGeom>
          <a:noFill/>
        </p:spPr>
        <p:txBody>
          <a:bodyPr wrap="square">
            <a:spAutoFit/>
          </a:bodyPr>
          <a:lstStyle/>
          <a:p>
            <a:pPr algn="ctr" defTabSz="685834"/>
            <a:r>
              <a:rPr lang="fr-MA" sz="8800" b="1" dirty="0">
                <a:solidFill>
                  <a:schemeClr val="bg1"/>
                </a:solidFill>
                <a:latin typeface="Dosis" pitchFamily="2" charset="0"/>
              </a:rPr>
              <a:t>l - j - t -d</a:t>
            </a:r>
            <a:endParaRPr lang="fr-MA" sz="8800" dirty="0">
              <a:solidFill>
                <a:schemeClr val="bg1"/>
              </a:solidFill>
              <a:latin typeface="Dosis" pitchFamily="2" charset="0"/>
            </a:endParaRPr>
          </a:p>
        </p:txBody>
      </p:sp>
    </p:spTree>
    <p:extLst>
      <p:ext uri="{BB962C8B-B14F-4D97-AF65-F5344CB8AC3E}">
        <p14:creationId xmlns:p14="http://schemas.microsoft.com/office/powerpoint/2010/main" val="1263014111"/>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6CE4B2-FD2F-990C-DF94-E32A763B36A7}"/>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3245BDE6-7AA4-08DD-C2FB-AA2FF886AA19}"/>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85EA4B7E-FD64-2C4F-F66C-00647C64A5F7}"/>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83647D98-6365-3D3F-7C0D-829CEAB78E8F}"/>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5FA68C78-E349-4608-9BFC-5325C29A0CCC}"/>
                </a:ext>
              </a:extLst>
            </p:cNvPr>
            <p:cNvSpPr txBox="1"/>
            <p:nvPr/>
          </p:nvSpPr>
          <p:spPr>
            <a:xfrm>
              <a:off x="4070515" y="854735"/>
              <a:ext cx="5575583" cy="359072"/>
            </a:xfrm>
            <a:prstGeom prst="rect">
              <a:avLst/>
            </a:prstGeom>
          </p:spPr>
          <p:txBody>
            <a:bodyPr lIns="0" tIns="0" rIns="0" bIns="0" rtlCol="0" anchor="t">
              <a:spAutoFit/>
            </a:bodyPr>
            <a:lstStyle/>
            <a:p>
              <a:pPr algn="ctr" defTabSz="685800">
                <a:lnSpc>
                  <a:spcPts val="1556"/>
                </a:lnSpc>
              </a:pPr>
              <a:r>
                <a:rPr lang="ar-MA" sz="3000" b="1" dirty="0">
                  <a:solidFill>
                    <a:prstClr val="white"/>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26E19098-86ED-6896-582D-ABB21C430E19}"/>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r>
                <a:rPr lang="fr-FR" sz="5400" b="1" dirty="0">
                  <a:solidFill>
                    <a:srgbClr val="106585"/>
                  </a:solidFill>
                  <a:latin typeface="Microsoft Uighur" panose="02000000000000000000" pitchFamily="2" charset="-78"/>
                  <a:cs typeface="Microsoft Uighur" panose="02000000000000000000" pitchFamily="2" charset="-78"/>
                </a:rPr>
                <a:t>Réflexions de l’enseignant</a:t>
              </a:r>
            </a:p>
            <a:p>
              <a:pPr algn="ctr" defTabSz="514376"/>
              <a:endParaRPr lang="fr-FR" sz="5400" b="1" dirty="0">
                <a:solidFill>
                  <a:srgbClr val="106585"/>
                </a:solidFill>
                <a:latin typeface="Microsoft Uighur" panose="02000000000000000000" pitchFamily="2" charset="-78"/>
                <a:cs typeface="Microsoft Uighur" panose="02000000000000000000" pitchFamily="2" charset="-78"/>
              </a:endParaRPr>
            </a:p>
            <a:p>
              <a:pPr algn="ctr" defTabSz="514376"/>
              <a:r>
                <a:rPr lang="fr-FR" sz="3600" b="1" dirty="0">
                  <a:solidFill>
                    <a:srgbClr val="204550"/>
                  </a:solidFill>
                  <a:latin typeface="Microsoft Uighur" panose="02000000000000000000" pitchFamily="2" charset="-78"/>
                  <a:cs typeface="Microsoft Uighur" panose="02000000000000000000" pitchFamily="2" charset="-78"/>
                </a:rPr>
                <a:t>Je note mes observations dans le cahier-journal</a:t>
              </a:r>
            </a:p>
          </p:txBody>
        </p:sp>
      </p:grpSp>
      <p:sp>
        <p:nvSpPr>
          <p:cNvPr id="5" name="Freeform 2">
            <a:extLst>
              <a:ext uri="{FF2B5EF4-FFF2-40B4-BE49-F238E27FC236}">
                <a16:creationId xmlns:a16="http://schemas.microsoft.com/office/drawing/2014/main" id="{FB1A85D8-0D75-F647-FFB0-919F891BB1CE}"/>
              </a:ext>
            </a:extLst>
          </p:cNvPr>
          <p:cNvSpPr/>
          <p:nvPr/>
        </p:nvSpPr>
        <p:spPr>
          <a:xfrm>
            <a:off x="28575"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pPr defTabSz="685800"/>
            <a:endParaRPr lang="fr-MA" sz="321" dirty="0">
              <a:solidFill>
                <a:prstClr val="black"/>
              </a:solidFill>
              <a:latin typeface="Dosis" pitchFamily="2" charset="0"/>
            </a:endParaRPr>
          </a:p>
        </p:txBody>
      </p:sp>
      <p:sp>
        <p:nvSpPr>
          <p:cNvPr id="6" name="Freeform 4">
            <a:extLst>
              <a:ext uri="{FF2B5EF4-FFF2-40B4-BE49-F238E27FC236}">
                <a16:creationId xmlns:a16="http://schemas.microsoft.com/office/drawing/2014/main" id="{3133D269-AED1-0CFD-D7BD-9B92C61F70C2}"/>
              </a:ext>
            </a:extLst>
          </p:cNvPr>
          <p:cNvSpPr/>
          <p:nvPr/>
        </p:nvSpPr>
        <p:spPr>
          <a:xfrm>
            <a:off x="11923955" y="8454820"/>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pPr defTabSz="685800"/>
            <a:endParaRPr lang="fr-MA" sz="321" dirty="0">
              <a:solidFill>
                <a:prstClr val="black"/>
              </a:solidFill>
              <a:latin typeface="Dosis" pitchFamily="2" charset="0"/>
            </a:endParaRPr>
          </a:p>
        </p:txBody>
      </p:sp>
    </p:spTree>
    <p:extLst>
      <p:ext uri="{BB962C8B-B14F-4D97-AF65-F5344CB8AC3E}">
        <p14:creationId xmlns:p14="http://schemas.microsoft.com/office/powerpoint/2010/main" val="2195262833"/>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E03DC9-C6BF-E0B5-0EA6-2752F6D73123}"/>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AE09A93F-2A26-6539-DEFA-EC3214ACF385}"/>
              </a:ext>
            </a:extLst>
          </p:cNvPr>
          <p:cNvSpPr/>
          <p:nvPr/>
        </p:nvSpPr>
        <p:spPr>
          <a:xfrm>
            <a:off x="0" y="866885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3">
              <a:extLst>
                <a:ext uri="{96DAC541-7B7A-43D3-8B79-37D633B846F1}">
                  <asvg:svgBlip xmlns:asvg="http://schemas.microsoft.com/office/drawing/2016/SVG/main" r:embed="rId4"/>
                </a:ext>
              </a:extLst>
            </a:blip>
            <a:stretch>
              <a:fillRect l="-157570" t="-6438" b="-44673"/>
            </a:stretch>
          </a:blipFill>
          <a:ln>
            <a:noFill/>
          </a:ln>
        </p:spPr>
        <p:txBody>
          <a:bodyPr/>
          <a:lstStyle/>
          <a:p>
            <a:pPr defTabSz="685800"/>
            <a:endParaRPr lang="fr-MA" sz="321" dirty="0">
              <a:solidFill>
                <a:prstClr val="black"/>
              </a:solidFill>
              <a:latin typeface="Dosis" pitchFamily="2" charset="0"/>
            </a:endParaRPr>
          </a:p>
        </p:txBody>
      </p:sp>
      <p:sp>
        <p:nvSpPr>
          <p:cNvPr id="4" name="Freeform 4">
            <a:extLst>
              <a:ext uri="{FF2B5EF4-FFF2-40B4-BE49-F238E27FC236}">
                <a16:creationId xmlns:a16="http://schemas.microsoft.com/office/drawing/2014/main" id="{B7580811-44D2-0713-DA22-C7264402B3DE}"/>
              </a:ext>
            </a:extLst>
          </p:cNvPr>
          <p:cNvSpPr/>
          <p:nvPr/>
        </p:nvSpPr>
        <p:spPr>
          <a:xfrm>
            <a:off x="11981105" y="8454820"/>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5">
              <a:extLst>
                <a:ext uri="{96DAC541-7B7A-43D3-8B79-37D633B846F1}">
                  <asvg:svgBlip xmlns:asvg="http://schemas.microsoft.com/office/drawing/2016/SVG/main" r:embed="rId6"/>
                </a:ext>
              </a:extLst>
            </a:blip>
            <a:stretch>
              <a:fillRect l="-4351" t="-332" r="-93446" b="-41558"/>
            </a:stretch>
          </a:blipFill>
        </p:spPr>
        <p:txBody>
          <a:bodyPr/>
          <a:lstStyle/>
          <a:p>
            <a:pPr defTabSz="685800"/>
            <a:endParaRPr lang="fr-MA" sz="321" dirty="0">
              <a:solidFill>
                <a:prstClr val="black"/>
              </a:solidFill>
              <a:latin typeface="Dosis" pitchFamily="2" charset="0"/>
            </a:endParaRPr>
          </a:p>
        </p:txBody>
      </p:sp>
      <p:sp>
        <p:nvSpPr>
          <p:cNvPr id="23" name="Freeform 23">
            <a:extLst>
              <a:ext uri="{FF2B5EF4-FFF2-40B4-BE49-F238E27FC236}">
                <a16:creationId xmlns:a16="http://schemas.microsoft.com/office/drawing/2014/main" id="{3FDAD11B-98B7-8017-F5F4-112ACA7F5F0E}"/>
              </a:ext>
            </a:extLst>
          </p:cNvPr>
          <p:cNvSpPr/>
          <p:nvPr/>
        </p:nvSpPr>
        <p:spPr>
          <a:xfrm>
            <a:off x="12944475" y="1358538"/>
            <a:ext cx="713150" cy="713150"/>
          </a:xfrm>
          <a:custGeom>
            <a:avLst/>
            <a:gdLst/>
            <a:ahLst/>
            <a:cxnLst/>
            <a:rect l="l" t="t" r="r" b="b"/>
            <a:pathLst>
              <a:path w="950866" h="950866">
                <a:moveTo>
                  <a:pt x="0" y="0"/>
                </a:moveTo>
                <a:lnTo>
                  <a:pt x="950866" y="0"/>
                </a:lnTo>
                <a:lnTo>
                  <a:pt x="950866" y="950866"/>
                </a:lnTo>
                <a:lnTo>
                  <a:pt x="0" y="950866"/>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pPr defTabSz="685800"/>
            <a:endParaRPr lang="fr-FR" sz="1350">
              <a:solidFill>
                <a:prstClr val="black"/>
              </a:solidFill>
              <a:latin typeface="Calibri"/>
            </a:endParaRPr>
          </a:p>
        </p:txBody>
      </p:sp>
      <p:sp>
        <p:nvSpPr>
          <p:cNvPr id="15" name="Rectangle : coins arrondis 14">
            <a:extLst>
              <a:ext uri="{FF2B5EF4-FFF2-40B4-BE49-F238E27FC236}">
                <a16:creationId xmlns:a16="http://schemas.microsoft.com/office/drawing/2014/main" id="{00D7BBDA-8161-88E0-5165-464A8246917D}"/>
              </a:ext>
            </a:extLst>
          </p:cNvPr>
          <p:cNvSpPr/>
          <p:nvPr/>
        </p:nvSpPr>
        <p:spPr>
          <a:xfrm>
            <a:off x="2140118" y="1806601"/>
            <a:ext cx="6018105" cy="1188476"/>
          </a:xfrm>
          <a:prstGeom prst="roundRect">
            <a:avLst>
              <a:gd name="adj" fmla="val 5000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endParaRPr lang="fr-FR" sz="1350">
              <a:solidFill>
                <a:prstClr val="white"/>
              </a:solidFill>
              <a:latin typeface="Calibri"/>
            </a:endParaRPr>
          </a:p>
        </p:txBody>
      </p:sp>
      <p:grpSp>
        <p:nvGrpSpPr>
          <p:cNvPr id="3" name="Groupe 2">
            <a:extLst>
              <a:ext uri="{FF2B5EF4-FFF2-40B4-BE49-F238E27FC236}">
                <a16:creationId xmlns:a16="http://schemas.microsoft.com/office/drawing/2014/main" id="{555C58A4-DD53-E71F-21B4-9FF2E219F70C}"/>
              </a:ext>
            </a:extLst>
          </p:cNvPr>
          <p:cNvGrpSpPr/>
          <p:nvPr/>
        </p:nvGrpSpPr>
        <p:grpSpPr>
          <a:xfrm>
            <a:off x="433188" y="342900"/>
            <a:ext cx="12849624" cy="8585562"/>
            <a:chOff x="312517" y="227366"/>
            <a:chExt cx="8518967" cy="6196583"/>
          </a:xfrm>
        </p:grpSpPr>
        <p:sp>
          <p:nvSpPr>
            <p:cNvPr id="12" name="Rectangle : coins arrondis 11">
              <a:extLst>
                <a:ext uri="{FF2B5EF4-FFF2-40B4-BE49-F238E27FC236}">
                  <a16:creationId xmlns:a16="http://schemas.microsoft.com/office/drawing/2014/main" id="{DC64D6A8-B2AC-C767-721B-1FCA04132154}"/>
                </a:ext>
              </a:extLst>
            </p:cNvPr>
            <p:cNvSpPr/>
            <p:nvPr/>
          </p:nvSpPr>
          <p:spPr>
            <a:xfrm>
              <a:off x="312517" y="636608"/>
              <a:ext cx="8518967" cy="5787341"/>
            </a:xfrm>
            <a:prstGeom prst="roundRect">
              <a:avLst>
                <a:gd name="adj" fmla="val 2439"/>
              </a:avLst>
            </a:prstGeom>
            <a:solidFill>
              <a:srgbClr val="F4FAFA"/>
            </a:solidFill>
            <a:ln w="28575">
              <a:solidFill>
                <a:srgbClr val="00566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endParaRPr lang="fr-FR" sz="2100" dirty="0">
                <a:solidFill>
                  <a:prstClr val="white"/>
                </a:solidFill>
                <a:latin typeface="Calibri"/>
              </a:endParaRPr>
            </a:p>
          </p:txBody>
        </p:sp>
        <p:sp>
          <p:nvSpPr>
            <p:cNvPr id="13" name="Freeform 7">
              <a:extLst>
                <a:ext uri="{FF2B5EF4-FFF2-40B4-BE49-F238E27FC236}">
                  <a16:creationId xmlns:a16="http://schemas.microsoft.com/office/drawing/2014/main" id="{523AF4F9-29C5-59C6-FCBE-DADB2B1CFCC2}"/>
                </a:ext>
              </a:extLst>
            </p:cNvPr>
            <p:cNvSpPr/>
            <p:nvPr/>
          </p:nvSpPr>
          <p:spPr>
            <a:xfrm>
              <a:off x="625110" y="227366"/>
              <a:ext cx="384791" cy="56298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pPr defTabSz="685800"/>
              <a:endParaRPr lang="fr-MA" sz="525" dirty="0">
                <a:solidFill>
                  <a:prstClr val="black"/>
                </a:solidFill>
                <a:latin typeface="Dosis" pitchFamily="2" charset="0"/>
              </a:endParaRPr>
            </a:p>
          </p:txBody>
        </p:sp>
      </p:grpSp>
      <p:sp>
        <p:nvSpPr>
          <p:cNvPr id="40" name="ZoneTexte 39">
            <a:extLst>
              <a:ext uri="{FF2B5EF4-FFF2-40B4-BE49-F238E27FC236}">
                <a16:creationId xmlns:a16="http://schemas.microsoft.com/office/drawing/2014/main" id="{363C068C-0FD8-4C4D-9CF5-FB3ECAE3900D}"/>
              </a:ext>
            </a:extLst>
          </p:cNvPr>
          <p:cNvSpPr txBox="1"/>
          <p:nvPr/>
        </p:nvSpPr>
        <p:spPr>
          <a:xfrm>
            <a:off x="1028701" y="2215693"/>
            <a:ext cx="11341445" cy="1200329"/>
          </a:xfrm>
          <a:prstGeom prst="rect">
            <a:avLst/>
          </a:prstGeom>
          <a:noFill/>
        </p:spPr>
        <p:txBody>
          <a:bodyPr wrap="square">
            <a:spAutoFit/>
          </a:bodyPr>
          <a:lstStyle/>
          <a:p>
            <a:pPr algn="ctr" defTabSz="457223"/>
            <a:r>
              <a:rPr lang="fr-FR" sz="3600" b="1" dirty="0">
                <a:solidFill>
                  <a:srgbClr val="106585"/>
                </a:solidFill>
                <a:latin typeface="Microsoft Uighur" panose="02000000000000000000" pitchFamily="2" charset="-78"/>
                <a:ea typeface="Dosis"/>
                <a:cs typeface="Microsoft Uighur" panose="02000000000000000000" pitchFamily="2" charset="-78"/>
                <a:sym typeface="Dosis"/>
              </a:rPr>
              <a:t>A la fin de la séance d’aujourd’hui, au moins 80% des élèves devraient être capables de : </a:t>
            </a:r>
          </a:p>
        </p:txBody>
      </p:sp>
      <p:grpSp>
        <p:nvGrpSpPr>
          <p:cNvPr id="10" name="Groupe 9">
            <a:extLst>
              <a:ext uri="{FF2B5EF4-FFF2-40B4-BE49-F238E27FC236}">
                <a16:creationId xmlns:a16="http://schemas.microsoft.com/office/drawing/2014/main" id="{07EF5B05-889C-CED3-42C0-1A341578C956}"/>
              </a:ext>
            </a:extLst>
          </p:cNvPr>
          <p:cNvGrpSpPr/>
          <p:nvPr/>
        </p:nvGrpSpPr>
        <p:grpSpPr>
          <a:xfrm>
            <a:off x="2124914" y="3699565"/>
            <a:ext cx="9466173" cy="2407466"/>
            <a:chOff x="2853491" y="4076701"/>
            <a:chExt cx="12621564" cy="3209955"/>
          </a:xfrm>
        </p:grpSpPr>
        <p:grpSp>
          <p:nvGrpSpPr>
            <p:cNvPr id="21" name="Groupe 20">
              <a:extLst>
                <a:ext uri="{FF2B5EF4-FFF2-40B4-BE49-F238E27FC236}">
                  <a16:creationId xmlns:a16="http://schemas.microsoft.com/office/drawing/2014/main" id="{B03DDA6B-280A-5D7F-4C95-36BC89CD1E14}"/>
                </a:ext>
              </a:extLst>
            </p:cNvPr>
            <p:cNvGrpSpPr/>
            <p:nvPr/>
          </p:nvGrpSpPr>
          <p:grpSpPr>
            <a:xfrm flipH="1">
              <a:off x="2853491" y="4076701"/>
              <a:ext cx="12581019" cy="1399639"/>
              <a:chOff x="1309128" y="1880836"/>
              <a:chExt cx="6724021" cy="748048"/>
            </a:xfrm>
          </p:grpSpPr>
          <p:sp>
            <p:nvSpPr>
              <p:cNvPr id="33" name="Rectangle : coins arrondis 18 - 2">
                <a:extLst>
                  <a:ext uri="{FF2B5EF4-FFF2-40B4-BE49-F238E27FC236}">
                    <a16:creationId xmlns:a16="http://schemas.microsoft.com/office/drawing/2014/main" id="{6B41BC3C-D488-F60C-65CC-99C4802DA7D2}"/>
                  </a:ext>
                </a:extLst>
              </p:cNvPr>
              <p:cNvSpPr/>
              <p:nvPr/>
            </p:nvSpPr>
            <p:spPr>
              <a:xfrm flipH="1">
                <a:off x="1309128" y="1880836"/>
                <a:ext cx="6505663" cy="748048"/>
              </a:xfrm>
              <a:prstGeom prst="roundRect">
                <a:avLst>
                  <a:gd name="adj" fmla="val 28279"/>
                </a:avLst>
              </a:prstGeom>
              <a:solidFill>
                <a:srgbClr val="D6E9EA"/>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350">
                  <a:solidFill>
                    <a:prstClr val="white"/>
                  </a:solidFill>
                  <a:latin typeface="Microsoft Uighur" panose="02000000000000000000" pitchFamily="2" charset="-78"/>
                  <a:cs typeface="Microsoft Uighur" panose="02000000000000000000" pitchFamily="2" charset="-78"/>
                </a:endParaRPr>
              </a:p>
            </p:txBody>
          </p:sp>
          <p:sp>
            <p:nvSpPr>
              <p:cNvPr id="36" name="ZoneTexte 35">
                <a:extLst>
                  <a:ext uri="{FF2B5EF4-FFF2-40B4-BE49-F238E27FC236}">
                    <a16:creationId xmlns:a16="http://schemas.microsoft.com/office/drawing/2014/main" id="{DBDF7AB0-03E9-5C15-37EE-DBAFA7F67822}"/>
                  </a:ext>
                </a:extLst>
              </p:cNvPr>
              <p:cNvSpPr txBox="1"/>
              <p:nvPr/>
            </p:nvSpPr>
            <p:spPr>
              <a:xfrm>
                <a:off x="3082838" y="2077767"/>
                <a:ext cx="4373252" cy="394785"/>
              </a:xfrm>
              <a:prstGeom prst="rect">
                <a:avLst/>
              </a:prstGeom>
              <a:noFill/>
            </p:spPr>
            <p:txBody>
              <a:bodyPr wrap="square" rtlCol="0">
                <a:spAutoFit/>
              </a:bodyPr>
              <a:lstStyle/>
              <a:p>
                <a:pPr marL="257175" indent="-257175" defTabSz="685800">
                  <a:buFont typeface="Arial" panose="020B0604020202020204" pitchFamily="34" charset="0"/>
                  <a:buChar char="•"/>
                </a:pPr>
                <a:r>
                  <a:rPr lang="fr-FR" sz="3000" b="1" dirty="0">
                    <a:solidFill>
                      <a:srgbClr val="005664"/>
                    </a:solidFill>
                    <a:latin typeface="Microsoft Uighur" panose="02000000000000000000" pitchFamily="2" charset="-78"/>
                    <a:cs typeface="Microsoft Uighur" panose="02000000000000000000" pitchFamily="2" charset="-78"/>
                  </a:rPr>
                  <a:t>Comprendre et produire </a:t>
                </a:r>
                <a:r>
                  <a:rPr lang="fr-FR" sz="3000" b="1" dirty="0">
                    <a:solidFill>
                      <a:srgbClr val="4F81BD"/>
                    </a:solidFill>
                    <a:latin typeface="Microsoft Uighur" panose="02000000000000000000" pitchFamily="2" charset="-78"/>
                    <a:cs typeface="Microsoft Uighur" panose="02000000000000000000" pitchFamily="2" charset="-78"/>
                  </a:rPr>
                  <a:t>les mots du vocabulaire</a:t>
                </a:r>
              </a:p>
            </p:txBody>
          </p:sp>
          <p:sp>
            <p:nvSpPr>
              <p:cNvPr id="37" name="Oval 86">
                <a:extLst>
                  <a:ext uri="{FF2B5EF4-FFF2-40B4-BE49-F238E27FC236}">
                    <a16:creationId xmlns:a16="http://schemas.microsoft.com/office/drawing/2014/main" id="{065A59F7-9987-ABAF-3C30-7413B83EFFA6}"/>
                  </a:ext>
                </a:extLst>
              </p:cNvPr>
              <p:cNvSpPr/>
              <p:nvPr/>
            </p:nvSpPr>
            <p:spPr>
              <a:xfrm flipH="1">
                <a:off x="7590605" y="2045628"/>
                <a:ext cx="387758" cy="376435"/>
              </a:xfrm>
              <a:prstGeom prst="ellipse">
                <a:avLst/>
              </a:prstGeom>
              <a:solidFill>
                <a:srgbClr val="005664"/>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3000" b="1" dirty="0">
                  <a:solidFill>
                    <a:prstClr val="white"/>
                  </a:solidFill>
                  <a:latin typeface="Microsoft Uighur" panose="02000000000000000000" pitchFamily="2" charset="-78"/>
                  <a:cs typeface="Microsoft Uighur" panose="02000000000000000000" pitchFamily="2" charset="-78"/>
                </a:endParaRPr>
              </a:p>
            </p:txBody>
          </p:sp>
          <p:pic>
            <p:nvPicPr>
              <p:cNvPr id="38" name="Graphique 37">
                <a:extLst>
                  <a:ext uri="{FF2B5EF4-FFF2-40B4-BE49-F238E27FC236}">
                    <a16:creationId xmlns:a16="http://schemas.microsoft.com/office/drawing/2014/main" id="{7E46BD37-2FD6-B338-E549-7EB9B3519BF6}"/>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7681053" y="2056318"/>
                <a:ext cx="352096" cy="272874"/>
              </a:xfrm>
              <a:prstGeom prst="rect">
                <a:avLst/>
              </a:prstGeom>
            </p:spPr>
          </p:pic>
        </p:grpSp>
        <p:grpSp>
          <p:nvGrpSpPr>
            <p:cNvPr id="5" name="Groupe 4">
              <a:extLst>
                <a:ext uri="{FF2B5EF4-FFF2-40B4-BE49-F238E27FC236}">
                  <a16:creationId xmlns:a16="http://schemas.microsoft.com/office/drawing/2014/main" id="{07FF7AA6-DE9A-3167-61D0-60C1786199AA}"/>
                </a:ext>
              </a:extLst>
            </p:cNvPr>
            <p:cNvGrpSpPr/>
            <p:nvPr/>
          </p:nvGrpSpPr>
          <p:grpSpPr>
            <a:xfrm flipH="1">
              <a:off x="2853491" y="5887017"/>
              <a:ext cx="12621564" cy="1399639"/>
              <a:chOff x="1287458" y="1880836"/>
              <a:chExt cx="6745691" cy="748048"/>
            </a:xfrm>
          </p:grpSpPr>
          <p:sp>
            <p:nvSpPr>
              <p:cNvPr id="6" name="Rectangle : coins arrondis 18 - 2">
                <a:extLst>
                  <a:ext uri="{FF2B5EF4-FFF2-40B4-BE49-F238E27FC236}">
                    <a16:creationId xmlns:a16="http://schemas.microsoft.com/office/drawing/2014/main" id="{A00F715A-067F-86C8-8D2C-491ED3DAA05B}"/>
                  </a:ext>
                </a:extLst>
              </p:cNvPr>
              <p:cNvSpPr/>
              <p:nvPr/>
            </p:nvSpPr>
            <p:spPr>
              <a:xfrm flipH="1">
                <a:off x="1309128" y="1880836"/>
                <a:ext cx="6505663" cy="748048"/>
              </a:xfrm>
              <a:prstGeom prst="roundRect">
                <a:avLst>
                  <a:gd name="adj" fmla="val 28279"/>
                </a:avLst>
              </a:prstGeom>
              <a:solidFill>
                <a:srgbClr val="D6E9EA"/>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350">
                  <a:solidFill>
                    <a:prstClr val="white"/>
                  </a:solidFill>
                  <a:latin typeface="Microsoft Uighur" panose="02000000000000000000" pitchFamily="2" charset="-78"/>
                  <a:cs typeface="Microsoft Uighur" panose="02000000000000000000" pitchFamily="2" charset="-78"/>
                </a:endParaRPr>
              </a:p>
            </p:txBody>
          </p:sp>
          <p:sp>
            <p:nvSpPr>
              <p:cNvPr id="7" name="ZoneTexte 6">
                <a:extLst>
                  <a:ext uri="{FF2B5EF4-FFF2-40B4-BE49-F238E27FC236}">
                    <a16:creationId xmlns:a16="http://schemas.microsoft.com/office/drawing/2014/main" id="{E57D20E1-D24E-0C5B-AECE-00F619557DAB}"/>
                  </a:ext>
                </a:extLst>
              </p:cNvPr>
              <p:cNvSpPr txBox="1"/>
              <p:nvPr/>
            </p:nvSpPr>
            <p:spPr>
              <a:xfrm>
                <a:off x="1287458" y="2087646"/>
                <a:ext cx="6168633" cy="394785"/>
              </a:xfrm>
              <a:prstGeom prst="rect">
                <a:avLst/>
              </a:prstGeom>
              <a:noFill/>
            </p:spPr>
            <p:txBody>
              <a:bodyPr wrap="square" rtlCol="0">
                <a:spAutoFit/>
              </a:bodyPr>
              <a:lstStyle/>
              <a:p>
                <a:pPr marL="257175" indent="-257175" defTabSz="685800">
                  <a:buFont typeface="Arial" panose="020B0604020202020204" pitchFamily="34" charset="0"/>
                  <a:buChar char="•"/>
                </a:pPr>
                <a:r>
                  <a:rPr lang="fr-FR" sz="3000" b="1" dirty="0">
                    <a:solidFill>
                      <a:srgbClr val="005664"/>
                    </a:solidFill>
                    <a:latin typeface="Microsoft Uighur" panose="02000000000000000000" pitchFamily="2" charset="-78"/>
                    <a:cs typeface="Microsoft Uighur" panose="02000000000000000000" pitchFamily="2" charset="-78"/>
                  </a:rPr>
                  <a:t>Lire et écrire </a:t>
                </a:r>
                <a:r>
                  <a:rPr lang="fr-FR" sz="3000" b="1" dirty="0">
                    <a:solidFill>
                      <a:srgbClr val="4F81BD"/>
                    </a:solidFill>
                    <a:latin typeface="Microsoft Uighur" panose="02000000000000000000" pitchFamily="2" charset="-78"/>
                    <a:cs typeface="Microsoft Uighur" panose="02000000000000000000" pitchFamily="2" charset="-78"/>
                  </a:rPr>
                  <a:t>les lettres  et </a:t>
                </a:r>
                <a:r>
                  <a:rPr lang="fr-FR" sz="3000" b="1">
                    <a:solidFill>
                      <a:srgbClr val="4F81BD"/>
                    </a:solidFill>
                    <a:latin typeface="Microsoft Uighur" panose="02000000000000000000" pitchFamily="2" charset="-78"/>
                    <a:cs typeface="Microsoft Uighur" panose="02000000000000000000" pitchFamily="2" charset="-78"/>
                  </a:rPr>
                  <a:t>les syllabes  </a:t>
                </a:r>
                <a:r>
                  <a:rPr lang="fr-FR" sz="3000" b="1" dirty="0">
                    <a:solidFill>
                      <a:srgbClr val="4F81BD"/>
                    </a:solidFill>
                    <a:latin typeface="Microsoft Uighur" panose="02000000000000000000" pitchFamily="2" charset="-78"/>
                    <a:cs typeface="Microsoft Uighur" panose="02000000000000000000" pitchFamily="2" charset="-78"/>
                  </a:rPr>
                  <a:t>présentées. </a:t>
                </a:r>
              </a:p>
            </p:txBody>
          </p:sp>
          <p:sp>
            <p:nvSpPr>
              <p:cNvPr id="8" name="Oval 86">
                <a:extLst>
                  <a:ext uri="{FF2B5EF4-FFF2-40B4-BE49-F238E27FC236}">
                    <a16:creationId xmlns:a16="http://schemas.microsoft.com/office/drawing/2014/main" id="{D64A107A-2E1E-6946-6BC4-9B3D18C6205A}"/>
                  </a:ext>
                </a:extLst>
              </p:cNvPr>
              <p:cNvSpPr/>
              <p:nvPr/>
            </p:nvSpPr>
            <p:spPr>
              <a:xfrm flipH="1">
                <a:off x="7590605" y="2045628"/>
                <a:ext cx="387758" cy="376435"/>
              </a:xfrm>
              <a:prstGeom prst="ellipse">
                <a:avLst/>
              </a:prstGeom>
              <a:solidFill>
                <a:srgbClr val="005664"/>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3000" b="1" dirty="0">
                  <a:solidFill>
                    <a:prstClr val="white"/>
                  </a:solidFill>
                  <a:latin typeface="Microsoft Uighur" panose="02000000000000000000" pitchFamily="2" charset="-78"/>
                  <a:cs typeface="Microsoft Uighur" panose="02000000000000000000" pitchFamily="2" charset="-78"/>
                </a:endParaRPr>
              </a:p>
            </p:txBody>
          </p:sp>
          <p:pic>
            <p:nvPicPr>
              <p:cNvPr id="9" name="Graphique 8">
                <a:extLst>
                  <a:ext uri="{FF2B5EF4-FFF2-40B4-BE49-F238E27FC236}">
                    <a16:creationId xmlns:a16="http://schemas.microsoft.com/office/drawing/2014/main" id="{7872DD2A-9C62-70C6-B1A4-F446FBB45CC2}"/>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7681053" y="2056318"/>
                <a:ext cx="352096" cy="272874"/>
              </a:xfrm>
              <a:prstGeom prst="rect">
                <a:avLst/>
              </a:prstGeom>
            </p:spPr>
          </p:pic>
        </p:grpSp>
      </p:grpSp>
      <p:sp>
        <p:nvSpPr>
          <p:cNvPr id="14" name="ZoneTexte 13">
            <a:extLst>
              <a:ext uri="{FF2B5EF4-FFF2-40B4-BE49-F238E27FC236}">
                <a16:creationId xmlns:a16="http://schemas.microsoft.com/office/drawing/2014/main" id="{6BF069FA-30A5-C278-AB56-84275188BE24}"/>
              </a:ext>
            </a:extLst>
          </p:cNvPr>
          <p:cNvSpPr txBox="1"/>
          <p:nvPr/>
        </p:nvSpPr>
        <p:spPr>
          <a:xfrm>
            <a:off x="4102240" y="6468973"/>
            <a:ext cx="7384910" cy="1754326"/>
          </a:xfrm>
          <a:prstGeom prst="rect">
            <a:avLst/>
          </a:prstGeom>
          <a:noFill/>
        </p:spPr>
        <p:txBody>
          <a:bodyPr wrap="square">
            <a:spAutoFit/>
          </a:bodyPr>
          <a:lstStyle/>
          <a:p>
            <a:pPr defTabSz="457223"/>
            <a:r>
              <a:rPr lang="fr-FR" sz="3600" b="1" dirty="0">
                <a:solidFill>
                  <a:srgbClr val="106585"/>
                </a:solidFill>
                <a:latin typeface="Microsoft Uighur" panose="02000000000000000000" pitchFamily="2" charset="-78"/>
                <a:ea typeface="Dosis"/>
                <a:cs typeface="Microsoft Uighur" panose="02000000000000000000" pitchFamily="2" charset="-78"/>
                <a:sym typeface="Dosis"/>
              </a:rPr>
              <a:t>Les objectifs de ma séance ont-ils été atteints ? </a:t>
            </a:r>
          </a:p>
          <a:p>
            <a:pPr defTabSz="457223"/>
            <a:r>
              <a:rPr lang="fr-FR" sz="3600" b="1" dirty="0">
                <a:solidFill>
                  <a:srgbClr val="106585"/>
                </a:solidFill>
                <a:latin typeface="Microsoft Uighur" panose="02000000000000000000" pitchFamily="2" charset="-78"/>
                <a:ea typeface="Dosis"/>
                <a:cs typeface="Microsoft Uighur" panose="02000000000000000000" pitchFamily="2" charset="-78"/>
                <a:sym typeface="Dosis"/>
              </a:rPr>
              <a:t>Sinon, pourquoi ? </a:t>
            </a:r>
          </a:p>
          <a:p>
            <a:pPr defTabSz="457223"/>
            <a:r>
              <a:rPr lang="fr-FR" sz="3600" b="1" dirty="0">
                <a:solidFill>
                  <a:srgbClr val="106585"/>
                </a:solidFill>
                <a:latin typeface="Microsoft Uighur" panose="02000000000000000000" pitchFamily="2" charset="-78"/>
                <a:ea typeface="Dosis"/>
                <a:cs typeface="Microsoft Uighur" panose="02000000000000000000" pitchFamily="2" charset="-78"/>
                <a:sym typeface="Dosis"/>
              </a:rPr>
              <a:t>Que faudrait-il faire pour les prochaines séances ? </a:t>
            </a:r>
          </a:p>
        </p:txBody>
      </p:sp>
      <p:sp>
        <p:nvSpPr>
          <p:cNvPr id="16" name="Freeform 4">
            <a:extLst>
              <a:ext uri="{FF2B5EF4-FFF2-40B4-BE49-F238E27FC236}">
                <a16:creationId xmlns:a16="http://schemas.microsoft.com/office/drawing/2014/main" id="{6957875D-B494-8377-E10F-26B17E3EFBE0}"/>
              </a:ext>
            </a:extLst>
          </p:cNvPr>
          <p:cNvSpPr/>
          <p:nvPr/>
        </p:nvSpPr>
        <p:spPr>
          <a:xfrm rot="21482714">
            <a:off x="2574113" y="6641773"/>
            <a:ext cx="1305563" cy="1391177"/>
          </a:xfrm>
          <a:custGeom>
            <a:avLst/>
            <a:gdLst/>
            <a:ahLst/>
            <a:cxnLst/>
            <a:rect l="l" t="t" r="r" b="b"/>
            <a:pathLst>
              <a:path w="1363289" h="1605587">
                <a:moveTo>
                  <a:pt x="0" y="0"/>
                </a:moveTo>
                <a:lnTo>
                  <a:pt x="1363289" y="0"/>
                </a:lnTo>
                <a:lnTo>
                  <a:pt x="1363289" y="1605587"/>
                </a:lnTo>
                <a:lnTo>
                  <a:pt x="0" y="1605587"/>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pPr defTabSz="342935">
              <a:defRPr/>
            </a:pPr>
            <a:endParaRPr lang="fr-MA" sz="450">
              <a:solidFill>
                <a:prstClr val="black"/>
              </a:solidFill>
              <a:latin typeface="Dosis"/>
            </a:endParaRPr>
          </a:p>
        </p:txBody>
      </p:sp>
    </p:spTree>
    <p:extLst>
      <p:ext uri="{BB962C8B-B14F-4D97-AF65-F5344CB8AC3E}">
        <p14:creationId xmlns:p14="http://schemas.microsoft.com/office/powerpoint/2010/main" val="234406532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28DB87-7240-CFE8-24CC-8FBF96F6EA1E}"/>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4E0ADF53-09AA-80B0-10BE-83DFAC025515}"/>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463C0679-E40C-543B-051C-B9677563A307}"/>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E4E37796-EAF5-EC2E-E50D-C551D1C7485D}"/>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3EA34F21-CD2E-2FE3-A2EB-815F759FD4E9}"/>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6DDD279E-6CFE-5306-AA02-1FDB77E40BB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759BC4D0-167B-61E8-EB2A-0D7D82A2E44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8195B276-3E52-B79A-78B5-C569C45A071C}"/>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F9EB2D3B-3F6B-A678-6B5C-D6FF6A9BBFE6}"/>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FEC9F244-16D7-BB0C-D9D8-838D65115EA7}"/>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B7BB8326-EE61-64A2-D9B3-A4ADD612B8D2}"/>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4D6F650D-4DEF-F47C-3EB7-B2A97D3DEFB3}"/>
              </a:ext>
            </a:extLst>
          </p:cNvPr>
          <p:cNvSpPr txBox="1"/>
          <p:nvPr/>
        </p:nvSpPr>
        <p:spPr>
          <a:xfrm>
            <a:off x="1482390" y="671757"/>
            <a:ext cx="11799000" cy="834844"/>
          </a:xfrm>
          <a:prstGeom prst="rect">
            <a:avLst/>
          </a:prstGeom>
          <a:noFill/>
        </p:spPr>
        <p:txBody>
          <a:bodyPr wrap="square">
            <a:spAutoFit/>
          </a:bodyPr>
          <a:lstStyle/>
          <a:p>
            <a:pPr marL="0" lvl="1" defTabSz="685834">
              <a:lnSpc>
                <a:spcPts val="3017"/>
              </a:lnSpc>
              <a:spcBef>
                <a:spcPct val="0"/>
              </a:spcBef>
              <a:defRPr/>
            </a:pPr>
            <a:r>
              <a:rPr kumimoji="0" lang="fr-FR" sz="24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«e»- «  r » - «  p » –  </a:t>
            </a:r>
            <a:r>
              <a:rPr lang="fr-FR" sz="2400" b="1" dirty="0">
                <a:solidFill>
                  <a:prstClr val="white">
                    <a:lumMod val="65000"/>
                  </a:prstClr>
                </a:solidFill>
                <a:latin typeface="Dosis" pitchFamily="2" charset="0"/>
              </a:rPr>
              <a:t>« </a:t>
            </a:r>
            <a:r>
              <a:rPr kumimoji="0" lang="fr-FR" sz="24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o ». lisons </a:t>
            </a:r>
            <a:r>
              <a:rPr lang="fr-FR" sz="2400" b="1" dirty="0">
                <a:solidFill>
                  <a:prstClr val="white">
                    <a:lumMod val="65000"/>
                  </a:prstClr>
                </a:solidFill>
                <a:latin typeface="Dosis" pitchFamily="2" charset="0"/>
              </a:rPr>
              <a:t>ensemble  «e »- «  r » - «  p » –  « o  ».</a:t>
            </a:r>
          </a:p>
          <a:p>
            <a:pPr marL="0" lvl="1" defTabSz="685834">
              <a:lnSpc>
                <a:spcPts val="3017"/>
              </a:lnSpc>
              <a:spcBef>
                <a:spcPct val="0"/>
              </a:spcBef>
              <a:defRPr/>
            </a:pPr>
            <a:r>
              <a:rPr kumimoji="0" lang="fr-FR" sz="24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Qui veut </a:t>
            </a:r>
            <a:r>
              <a:rPr lang="fr-FR" sz="2400" b="1" dirty="0">
                <a:solidFill>
                  <a:prstClr val="white">
                    <a:lumMod val="65000"/>
                  </a:prstClr>
                </a:solidFill>
                <a:latin typeface="Dosis" pitchFamily="2" charset="0"/>
              </a:rPr>
              <a:t>lire  « l »- «  j » - «  t » –  « d  » ?</a:t>
            </a:r>
            <a:endParaRPr lang="fr-FR" sz="3600" b="1" dirty="0">
              <a:solidFill>
                <a:prstClr val="white">
                  <a:lumMod val="65000"/>
                </a:prstClr>
              </a:solidFill>
              <a:latin typeface="Dosis" pitchFamily="2" charset="0"/>
            </a:endParaRPr>
          </a:p>
        </p:txBody>
      </p:sp>
      <p:pic>
        <p:nvPicPr>
          <p:cNvPr id="16" name="Graphique 15">
            <a:extLst>
              <a:ext uri="{FF2B5EF4-FFF2-40B4-BE49-F238E27FC236}">
                <a16:creationId xmlns:a16="http://schemas.microsoft.com/office/drawing/2014/main" id="{B2602254-B850-A716-21A5-C6B6F026DAF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14" name="ZoneTexte 13">
            <a:extLst>
              <a:ext uri="{FF2B5EF4-FFF2-40B4-BE49-F238E27FC236}">
                <a16:creationId xmlns:a16="http://schemas.microsoft.com/office/drawing/2014/main" id="{315C539E-7AAD-A3B7-2A5C-BB604D18155F}"/>
              </a:ext>
            </a:extLst>
          </p:cNvPr>
          <p:cNvSpPr txBox="1"/>
          <p:nvPr/>
        </p:nvSpPr>
        <p:spPr>
          <a:xfrm>
            <a:off x="1462547" y="4154206"/>
            <a:ext cx="10550342" cy="3154710"/>
          </a:xfrm>
          <a:prstGeom prst="rect">
            <a:avLst/>
          </a:prstGeom>
          <a:noFill/>
        </p:spPr>
        <p:txBody>
          <a:bodyPr wrap="square">
            <a:spAutoFit/>
          </a:bodyPr>
          <a:lstStyle/>
          <a:p>
            <a:pPr algn="ctr" defTabSz="685834"/>
            <a:r>
              <a:rPr lang="fr-MA" sz="19900" b="1" dirty="0">
                <a:solidFill>
                  <a:srgbClr val="106585"/>
                </a:solidFill>
                <a:latin typeface="Dosis" pitchFamily="2" charset="0"/>
              </a:rPr>
              <a:t>e    r   p   o</a:t>
            </a:r>
            <a:endParaRPr lang="fr-MA" sz="19900" dirty="0">
              <a:solidFill>
                <a:prstClr val="white"/>
              </a:solidFill>
              <a:latin typeface="Dosis" pitchFamily="2" charset="0"/>
            </a:endParaRPr>
          </a:p>
        </p:txBody>
      </p:sp>
    </p:spTree>
    <p:extLst>
      <p:ext uri="{BB962C8B-B14F-4D97-AF65-F5344CB8AC3E}">
        <p14:creationId xmlns:p14="http://schemas.microsoft.com/office/powerpoint/2010/main" val="25822071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761EB1-0EF0-9781-B5A1-D1A11BD0E75B}"/>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2BFCECD3-9398-AF1F-C4A9-708908C2E4A2}"/>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56414DE6-5480-91B2-167C-CB98DFBB1C3F}"/>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0FE602C3-CE8A-F2F4-BE45-2646467B8C1E}"/>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64BDF9EC-3BDF-A472-9942-8F15096A0906}"/>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2DAB576F-CBC3-AEC6-4759-2CA44E51BAF3}"/>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FD9E733F-D32C-5DA9-6807-11E7E88B3AD5}"/>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D06DDB35-9510-2046-488C-FD496E82C830}"/>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5D2C17DA-A478-5006-8959-2698BCAE117F}"/>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565C46DD-F7D0-CC28-8EA5-A688BAC75A0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3EF94E11-C477-CB6D-15E2-787301BCE23F}"/>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58A05351-68C7-5E1E-5BEE-B7289273DA28}"/>
              </a:ext>
            </a:extLst>
          </p:cNvPr>
          <p:cNvSpPr txBox="1"/>
          <p:nvPr/>
        </p:nvSpPr>
        <p:spPr>
          <a:xfrm>
            <a:off x="1462547"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Ecrivez les lettres sur vos ardoises. </a:t>
            </a:r>
          </a:p>
        </p:txBody>
      </p:sp>
      <p:pic>
        <p:nvPicPr>
          <p:cNvPr id="13" name="Image 12">
            <a:extLst>
              <a:ext uri="{FF2B5EF4-FFF2-40B4-BE49-F238E27FC236}">
                <a16:creationId xmlns:a16="http://schemas.microsoft.com/office/drawing/2014/main" id="{ECE1D0B1-04D2-D527-8615-F7BAA7FDF3F5}"/>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276600" y="2577771"/>
            <a:ext cx="6637199" cy="5131457"/>
          </a:xfrm>
          <a:prstGeom prst="rect">
            <a:avLst/>
          </a:prstGeom>
        </p:spPr>
      </p:pic>
      <p:pic>
        <p:nvPicPr>
          <p:cNvPr id="16" name="Graphique 15">
            <a:extLst>
              <a:ext uri="{FF2B5EF4-FFF2-40B4-BE49-F238E27FC236}">
                <a16:creationId xmlns:a16="http://schemas.microsoft.com/office/drawing/2014/main" id="{69BCC657-5C44-EE8C-F4B6-C0AFBED5195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2516896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B6EF9F-89C3-F13D-F815-27DD75C5536B}"/>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ABB5FEAD-C06B-EFDA-7E7C-05F5F514B4C1}"/>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C1C8EE06-CD9B-8C06-5467-6CE94D8CF7FD}"/>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A24B68E4-1E81-4AE9-4248-0AA5171A1252}"/>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A1EA169F-BCF7-BC3A-92C7-F577CFC279F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CEC17607-DD54-94FF-61DD-CE7ACFE216E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A43A9950-3ABA-DC68-97C3-9C24253AD358}"/>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A755240D-58B9-4531-B6C3-42C60F4A6B61}"/>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83A97C3E-D845-3E48-306B-58B68A4F71E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82B07425-2CB2-4EE6-86B0-468C31E9C5B1}"/>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908066D7-7B4D-EEDC-C221-27805CA8ED85}"/>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8DD62A64-6F4A-1B9F-DBCB-F34B88909877}"/>
              </a:ext>
            </a:extLst>
          </p:cNvPr>
          <p:cNvSpPr txBox="1"/>
          <p:nvPr/>
        </p:nvSpPr>
        <p:spPr>
          <a:xfrm>
            <a:off x="1462547"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Corrigez . e r p o</a:t>
            </a:r>
          </a:p>
        </p:txBody>
      </p:sp>
      <p:pic>
        <p:nvPicPr>
          <p:cNvPr id="13" name="Image 12">
            <a:extLst>
              <a:ext uri="{FF2B5EF4-FFF2-40B4-BE49-F238E27FC236}">
                <a16:creationId xmlns:a16="http://schemas.microsoft.com/office/drawing/2014/main" id="{A518FA1A-8E61-D6D0-0CDD-517CC7579066}"/>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2590800" y="2577771"/>
            <a:ext cx="8722326" cy="5131457"/>
          </a:xfrm>
          <a:prstGeom prst="rect">
            <a:avLst/>
          </a:prstGeom>
        </p:spPr>
      </p:pic>
      <p:pic>
        <p:nvPicPr>
          <p:cNvPr id="16" name="Graphique 15">
            <a:extLst>
              <a:ext uri="{FF2B5EF4-FFF2-40B4-BE49-F238E27FC236}">
                <a16:creationId xmlns:a16="http://schemas.microsoft.com/office/drawing/2014/main" id="{1BA189A1-A86E-CF42-2458-3DB20976D8D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18" name="ZoneTexte 17">
            <a:extLst>
              <a:ext uri="{FF2B5EF4-FFF2-40B4-BE49-F238E27FC236}">
                <a16:creationId xmlns:a16="http://schemas.microsoft.com/office/drawing/2014/main" id="{ECE0C093-5BA2-9FA2-1887-4E5D841DF18F}"/>
              </a:ext>
            </a:extLst>
          </p:cNvPr>
          <p:cNvSpPr txBox="1"/>
          <p:nvPr/>
        </p:nvSpPr>
        <p:spPr>
          <a:xfrm>
            <a:off x="3425952" y="4320063"/>
            <a:ext cx="7013448" cy="1446550"/>
          </a:xfrm>
          <a:prstGeom prst="rect">
            <a:avLst/>
          </a:prstGeom>
          <a:noFill/>
        </p:spPr>
        <p:txBody>
          <a:bodyPr wrap="square">
            <a:spAutoFit/>
          </a:bodyPr>
          <a:lstStyle/>
          <a:p>
            <a:pPr algn="ctr" defTabSz="685834"/>
            <a:r>
              <a:rPr lang="fr-MA" sz="8800" b="1" dirty="0">
                <a:solidFill>
                  <a:schemeClr val="bg1"/>
                </a:solidFill>
                <a:latin typeface="Dosis" pitchFamily="2" charset="0"/>
              </a:rPr>
              <a:t>e - r - p - o</a:t>
            </a:r>
          </a:p>
        </p:txBody>
      </p:sp>
    </p:spTree>
    <p:extLst>
      <p:ext uri="{BB962C8B-B14F-4D97-AF65-F5344CB8AC3E}">
        <p14:creationId xmlns:p14="http://schemas.microsoft.com/office/powerpoint/2010/main" val="379720346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C66560-5915-13C6-BCA8-7C5DCE185DB0}"/>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893C4832-8093-7A0B-D8DC-1D65947DDD52}"/>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F0FFDF9C-CD8E-3A61-2130-98B15B7396D3}"/>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AF9B3AD4-B06E-70CB-00F8-8D2418ED8EA5}"/>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5E25C09F-047E-2A60-F585-5A52FD258F73}"/>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8200DAA1-6C32-09E7-2E92-91914E72D8EF}"/>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10350" b="1" dirty="0">
                  <a:solidFill>
                    <a:srgbClr val="106585"/>
                  </a:solidFill>
                  <a:latin typeface="Microsoft Uighur" panose="02000000000000000000" pitchFamily="2" charset="-78"/>
                  <a:cs typeface="Microsoft Uighur" panose="02000000000000000000" pitchFamily="2" charset="-78"/>
                </a:rPr>
                <a:t>Vocabulaire </a:t>
              </a:r>
            </a:p>
            <a:p>
              <a:pPr algn="ctr" defTabSz="514376">
                <a:lnSpc>
                  <a:spcPts val="8324"/>
                </a:lnSpc>
              </a:pPr>
              <a:r>
                <a:rPr lang="fr-FR" sz="6000" b="1" dirty="0">
                  <a:solidFill>
                    <a:srgbClr val="204550"/>
                  </a:solidFill>
                  <a:latin typeface="Microsoft Uighur" panose="02000000000000000000" pitchFamily="2" charset="-78"/>
                  <a:cs typeface="Microsoft Uighur" panose="02000000000000000000" pitchFamily="2" charset="-78"/>
                </a:rPr>
                <a:t> - fil- lit – lavabo – neuf – fleur- livre</a:t>
              </a:r>
            </a:p>
          </p:txBody>
        </p:sp>
      </p:grpSp>
      <p:sp>
        <p:nvSpPr>
          <p:cNvPr id="5" name="Freeform 2">
            <a:extLst>
              <a:ext uri="{FF2B5EF4-FFF2-40B4-BE49-F238E27FC236}">
                <a16:creationId xmlns:a16="http://schemas.microsoft.com/office/drawing/2014/main" id="{1F6548B9-67A3-0F69-191D-B52D22455EEA}"/>
              </a:ext>
            </a:extLst>
          </p:cNvPr>
          <p:cNvSpPr/>
          <p:nvPr/>
        </p:nvSpPr>
        <p:spPr>
          <a:xfrm>
            <a:off x="-922" y="7377574"/>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EBB04245-46B3-2CC1-C22A-00A711C4DA4C}"/>
              </a:ext>
            </a:extLst>
          </p:cNvPr>
          <p:cNvSpPr/>
          <p:nvPr/>
        </p:nvSpPr>
        <p:spPr>
          <a:xfrm>
            <a:off x="11981106" y="7197948"/>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237444055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21ECD3-C996-0B38-F265-A4347CD3F8F1}"/>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6F61D81F-AFA5-3AA4-4447-9C40AB9BD438}"/>
              </a:ext>
            </a:extLst>
          </p:cNvPr>
          <p:cNvSpPr/>
          <p:nvPr/>
        </p:nvSpPr>
        <p:spPr>
          <a:xfrm>
            <a:off x="-1" y="0"/>
            <a:ext cx="13716001"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48E4CEBA-C548-58F8-2871-FB2273FA85BE}"/>
              </a:ext>
            </a:extLst>
          </p:cNvPr>
          <p:cNvGrpSpPr/>
          <p:nvPr/>
        </p:nvGrpSpPr>
        <p:grpSpPr>
          <a:xfrm>
            <a:off x="467685" y="571500"/>
            <a:ext cx="12748764" cy="9372600"/>
            <a:chOff x="312517" y="308344"/>
            <a:chExt cx="8518967" cy="6230679"/>
          </a:xfrm>
        </p:grpSpPr>
        <p:sp>
          <p:nvSpPr>
            <p:cNvPr id="40" name="Rectangle : coins arrondis 39">
              <a:extLst>
                <a:ext uri="{FF2B5EF4-FFF2-40B4-BE49-F238E27FC236}">
                  <a16:creationId xmlns:a16="http://schemas.microsoft.com/office/drawing/2014/main" id="{2F02317F-305C-37D1-7FFC-0FDA2ADE755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2A243F82-95A7-9A6C-03F4-3C1C86D98F47}"/>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9" name="Graphique 8">
            <a:extLst>
              <a:ext uri="{FF2B5EF4-FFF2-40B4-BE49-F238E27FC236}">
                <a16:creationId xmlns:a16="http://schemas.microsoft.com/office/drawing/2014/main" id="{C625B0B2-C37E-87F5-E8D7-FE1142B2913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10" name="ZoneTexte 9">
            <a:extLst>
              <a:ext uri="{FF2B5EF4-FFF2-40B4-BE49-F238E27FC236}">
                <a16:creationId xmlns:a16="http://schemas.microsoft.com/office/drawing/2014/main" id="{27E7A934-2A95-2593-7304-F98AC2D475F6}"/>
              </a:ext>
            </a:extLst>
          </p:cNvPr>
          <p:cNvSpPr txBox="1"/>
          <p:nvPr/>
        </p:nvSpPr>
        <p:spPr>
          <a:xfrm>
            <a:off x="1807371" y="892864"/>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Nous allons apprendre de nouveaux mots en français.</a:t>
            </a:r>
          </a:p>
        </p:txBody>
      </p:sp>
      <p:grpSp>
        <p:nvGrpSpPr>
          <p:cNvPr id="29" name="Groupe 28">
            <a:extLst>
              <a:ext uri="{FF2B5EF4-FFF2-40B4-BE49-F238E27FC236}">
                <a16:creationId xmlns:a16="http://schemas.microsoft.com/office/drawing/2014/main" id="{2D566395-7F70-482C-E737-815EA37465D5}"/>
              </a:ext>
            </a:extLst>
          </p:cNvPr>
          <p:cNvGrpSpPr/>
          <p:nvPr/>
        </p:nvGrpSpPr>
        <p:grpSpPr>
          <a:xfrm>
            <a:off x="-317443" y="0"/>
            <a:ext cx="13881043" cy="486001"/>
            <a:chOff x="-1604302" y="20290"/>
            <a:chExt cx="10430213" cy="411175"/>
          </a:xfrm>
          <a:noFill/>
        </p:grpSpPr>
        <p:sp>
          <p:nvSpPr>
            <p:cNvPr id="33" name="Rectangle : coins arrondis 32">
              <a:extLst>
                <a:ext uri="{FF2B5EF4-FFF2-40B4-BE49-F238E27FC236}">
                  <a16:creationId xmlns:a16="http://schemas.microsoft.com/office/drawing/2014/main" id="{C1B8440F-1468-9CE8-24CC-194B75D0EB23}"/>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6C164EE3-9F6E-638B-5DC3-48BF7DEA70D7}"/>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BFC50234-350B-A4BA-1B08-B4B7FBFCDB68}"/>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F6EBF45F-F7CC-AD61-D301-05854FCF64BB}"/>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9" name="Rectangle : coins arrondis 38">
              <a:extLst>
                <a:ext uri="{FF2B5EF4-FFF2-40B4-BE49-F238E27FC236}">
                  <a16:creationId xmlns:a16="http://schemas.microsoft.com/office/drawing/2014/main" id="{CC05EE30-68A9-CB7D-F0C5-6DC94C0242CF}"/>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109D8C75-4176-C1F0-3867-6A7B2E68E91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4" name="Image 3" descr="Une image contenant croquis, dessin, illustration, Visage humain&#10;&#10;Le contenu généré par l’IA peut être incorrect.">
            <a:extLst>
              <a:ext uri="{FF2B5EF4-FFF2-40B4-BE49-F238E27FC236}">
                <a16:creationId xmlns:a16="http://schemas.microsoft.com/office/drawing/2014/main" id="{FC64C1FC-CFA7-47EC-1C2E-58F7064ADC10}"/>
              </a:ext>
            </a:extLst>
          </p:cNvPr>
          <p:cNvPicPr>
            <a:picLocks noChangeAspect="1"/>
          </p:cNvPicPr>
          <p:nvPr/>
        </p:nvPicPr>
        <p:blipFill>
          <a:blip r:embed="rId5">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762000" y="3479528"/>
            <a:ext cx="4654805" cy="5292378"/>
          </a:xfrm>
          <a:prstGeom prst="rect">
            <a:avLst/>
          </a:prstGeom>
        </p:spPr>
      </p:pic>
      <p:sp>
        <p:nvSpPr>
          <p:cNvPr id="16" name="Bulle narrative : rectangle à coins arrondis 15">
            <a:extLst>
              <a:ext uri="{FF2B5EF4-FFF2-40B4-BE49-F238E27FC236}">
                <a16:creationId xmlns:a16="http://schemas.microsoft.com/office/drawing/2014/main" id="{BB9DE605-3CA2-32A4-FDD3-3571348A401B}"/>
              </a:ext>
            </a:extLst>
          </p:cNvPr>
          <p:cNvSpPr/>
          <p:nvPr/>
        </p:nvSpPr>
        <p:spPr>
          <a:xfrm>
            <a:off x="4648200" y="1777932"/>
            <a:ext cx="8305800" cy="5000006"/>
          </a:xfrm>
          <a:prstGeom prst="wedgeRoundRectCallout">
            <a:avLst>
              <a:gd name="adj1" fmla="val -48938"/>
              <a:gd name="adj2" fmla="val -18269"/>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350" dirty="0"/>
          </a:p>
        </p:txBody>
      </p:sp>
      <p:pic>
        <p:nvPicPr>
          <p:cNvPr id="5" name="Image 4">
            <a:extLst>
              <a:ext uri="{FF2B5EF4-FFF2-40B4-BE49-F238E27FC236}">
                <a16:creationId xmlns:a16="http://schemas.microsoft.com/office/drawing/2014/main" id="{16516D3C-5115-3F35-7941-A553B16D2995}"/>
              </a:ext>
            </a:extLst>
          </p:cNvPr>
          <p:cNvPicPr>
            <a:picLocks noChangeAspect="1"/>
          </p:cNvPicPr>
          <p:nvPr/>
        </p:nvPicPr>
        <p:blipFill>
          <a:blip r:embed="rId6"/>
          <a:stretch>
            <a:fillRect/>
          </a:stretch>
        </p:blipFill>
        <p:spPr>
          <a:xfrm>
            <a:off x="5200731" y="2216171"/>
            <a:ext cx="2385267" cy="1463167"/>
          </a:xfrm>
          <a:prstGeom prst="rect">
            <a:avLst/>
          </a:prstGeom>
        </p:spPr>
      </p:pic>
      <p:pic>
        <p:nvPicPr>
          <p:cNvPr id="11" name="Image 10">
            <a:extLst>
              <a:ext uri="{FF2B5EF4-FFF2-40B4-BE49-F238E27FC236}">
                <a16:creationId xmlns:a16="http://schemas.microsoft.com/office/drawing/2014/main" id="{EC79E912-17D3-87A6-F53D-E68C15776104}"/>
              </a:ext>
            </a:extLst>
          </p:cNvPr>
          <p:cNvPicPr>
            <a:picLocks noChangeAspect="1"/>
          </p:cNvPicPr>
          <p:nvPr/>
        </p:nvPicPr>
        <p:blipFill>
          <a:blip r:embed="rId7"/>
          <a:stretch>
            <a:fillRect/>
          </a:stretch>
        </p:blipFill>
        <p:spPr>
          <a:xfrm>
            <a:off x="7879124" y="2025688"/>
            <a:ext cx="2010056" cy="1876687"/>
          </a:xfrm>
          <a:prstGeom prst="rect">
            <a:avLst/>
          </a:prstGeom>
        </p:spPr>
      </p:pic>
      <p:pic>
        <p:nvPicPr>
          <p:cNvPr id="8" name="Image 7">
            <a:extLst>
              <a:ext uri="{FF2B5EF4-FFF2-40B4-BE49-F238E27FC236}">
                <a16:creationId xmlns:a16="http://schemas.microsoft.com/office/drawing/2014/main" id="{0751D48A-4DF3-8C7D-82D9-5D64C2E9536D}"/>
              </a:ext>
            </a:extLst>
          </p:cNvPr>
          <p:cNvPicPr>
            <a:picLocks noChangeAspect="1"/>
          </p:cNvPicPr>
          <p:nvPr/>
        </p:nvPicPr>
        <p:blipFill>
          <a:blip r:embed="rId8"/>
          <a:stretch>
            <a:fillRect/>
          </a:stretch>
        </p:blipFill>
        <p:spPr>
          <a:xfrm>
            <a:off x="7860506" y="3892670"/>
            <a:ext cx="1882303" cy="2491956"/>
          </a:xfrm>
          <a:prstGeom prst="rect">
            <a:avLst/>
          </a:prstGeom>
        </p:spPr>
      </p:pic>
      <p:pic>
        <p:nvPicPr>
          <p:cNvPr id="14" name="Image 13">
            <a:extLst>
              <a:ext uri="{FF2B5EF4-FFF2-40B4-BE49-F238E27FC236}">
                <a16:creationId xmlns:a16="http://schemas.microsoft.com/office/drawing/2014/main" id="{C8E41C21-A9EA-DE4B-25C6-756EC999B4B5}"/>
              </a:ext>
            </a:extLst>
          </p:cNvPr>
          <p:cNvPicPr>
            <a:picLocks noChangeAspect="1"/>
          </p:cNvPicPr>
          <p:nvPr/>
        </p:nvPicPr>
        <p:blipFill>
          <a:blip r:embed="rId9"/>
          <a:stretch>
            <a:fillRect/>
          </a:stretch>
        </p:blipFill>
        <p:spPr>
          <a:xfrm>
            <a:off x="10162129" y="2182912"/>
            <a:ext cx="1578356" cy="1055588"/>
          </a:xfrm>
          <a:prstGeom prst="rect">
            <a:avLst/>
          </a:prstGeom>
        </p:spPr>
      </p:pic>
      <p:pic>
        <p:nvPicPr>
          <p:cNvPr id="15" name="Image 14">
            <a:extLst>
              <a:ext uri="{FF2B5EF4-FFF2-40B4-BE49-F238E27FC236}">
                <a16:creationId xmlns:a16="http://schemas.microsoft.com/office/drawing/2014/main" id="{A0F46EAA-2F66-B3A1-511E-62FFACCCE430}"/>
              </a:ext>
            </a:extLst>
          </p:cNvPr>
          <p:cNvPicPr>
            <a:picLocks noChangeAspect="1"/>
          </p:cNvPicPr>
          <p:nvPr/>
        </p:nvPicPr>
        <p:blipFill>
          <a:blip r:embed="rId10"/>
          <a:stretch>
            <a:fillRect/>
          </a:stretch>
        </p:blipFill>
        <p:spPr>
          <a:xfrm>
            <a:off x="10419178" y="3888087"/>
            <a:ext cx="1330832" cy="1957753"/>
          </a:xfrm>
          <a:prstGeom prst="rect">
            <a:avLst/>
          </a:prstGeom>
        </p:spPr>
      </p:pic>
      <p:pic>
        <p:nvPicPr>
          <p:cNvPr id="17" name="Image 16">
            <a:extLst>
              <a:ext uri="{FF2B5EF4-FFF2-40B4-BE49-F238E27FC236}">
                <a16:creationId xmlns:a16="http://schemas.microsoft.com/office/drawing/2014/main" id="{057B0BF8-27DF-C5AF-C64E-9378DD1BE377}"/>
              </a:ext>
            </a:extLst>
          </p:cNvPr>
          <p:cNvPicPr>
            <a:picLocks noChangeAspect="1"/>
          </p:cNvPicPr>
          <p:nvPr/>
        </p:nvPicPr>
        <p:blipFill>
          <a:blip r:embed="rId11"/>
          <a:stretch>
            <a:fillRect/>
          </a:stretch>
        </p:blipFill>
        <p:spPr>
          <a:xfrm>
            <a:off x="4866120" y="4146093"/>
            <a:ext cx="2776466" cy="2067838"/>
          </a:xfrm>
          <a:prstGeom prst="rect">
            <a:avLst/>
          </a:prstGeom>
        </p:spPr>
      </p:pic>
    </p:spTree>
    <p:extLst>
      <p:ext uri="{BB962C8B-B14F-4D97-AF65-F5344CB8AC3E}">
        <p14:creationId xmlns:p14="http://schemas.microsoft.com/office/powerpoint/2010/main" val="12641652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35E008-81BD-CA54-7FD4-38DFF848A672}"/>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6EAF9238-08A7-824E-B7B5-E45F43687258}"/>
              </a:ext>
            </a:extLst>
          </p:cNvPr>
          <p:cNvSpPr/>
          <p:nvPr>
            <p:custDataLst>
              <p:tags r:id="rId1"/>
            </p:custDataLst>
          </p:nvPr>
        </p:nvSpPr>
        <p:spPr>
          <a:xfrm>
            <a:off x="0" y="-1"/>
            <a:ext cx="13716000" cy="10287002"/>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0"/>
            <a:stretch>
              <a:fillRect t="-5555" b="-5555"/>
            </a:stretch>
          </a:blipFill>
        </p:spPr>
        <p:txBody>
          <a:bodyPr/>
          <a:lstStyle/>
          <a:p>
            <a:pPr algn="just">
              <a:defRPr/>
            </a:pPr>
            <a:endParaRPr lang="fr-MA" sz="1350" dirty="0">
              <a:solidFill>
                <a:prstClr val="black"/>
              </a:solidFill>
              <a:latin typeface="Dosis" pitchFamily="2" charset="0"/>
            </a:endParaRPr>
          </a:p>
        </p:txBody>
      </p:sp>
      <p:grpSp>
        <p:nvGrpSpPr>
          <p:cNvPr id="3" name="Group 3">
            <a:extLst>
              <a:ext uri="{FF2B5EF4-FFF2-40B4-BE49-F238E27FC236}">
                <a16:creationId xmlns:a16="http://schemas.microsoft.com/office/drawing/2014/main" id="{09A8A67D-BD6C-2C18-1ED1-EA5AAD765FDD}"/>
              </a:ext>
            </a:extLst>
          </p:cNvPr>
          <p:cNvGrpSpPr/>
          <p:nvPr>
            <p:custDataLst>
              <p:tags r:id="rId2"/>
            </p:custDataLst>
          </p:nvPr>
        </p:nvGrpSpPr>
        <p:grpSpPr>
          <a:xfrm>
            <a:off x="511505" y="796413"/>
            <a:ext cx="12606278" cy="9136628"/>
            <a:chOff x="0" y="0"/>
            <a:chExt cx="3895412" cy="2555175"/>
          </a:xfrm>
        </p:grpSpPr>
        <p:sp>
          <p:nvSpPr>
            <p:cNvPr id="4" name="Freeform 4">
              <a:extLst>
                <a:ext uri="{FF2B5EF4-FFF2-40B4-BE49-F238E27FC236}">
                  <a16:creationId xmlns:a16="http://schemas.microsoft.com/office/drawing/2014/main" id="{8906DAE8-1A29-8E01-58C6-DDBDB2A85B8E}"/>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algn="just">
                <a:defRPr/>
              </a:pPr>
              <a:endParaRPr lang="fr-MA" sz="1350" dirty="0">
                <a:solidFill>
                  <a:prstClr val="black"/>
                </a:solidFill>
                <a:latin typeface="Dosis" pitchFamily="2" charset="0"/>
              </a:endParaRPr>
            </a:p>
          </p:txBody>
        </p:sp>
        <p:sp>
          <p:nvSpPr>
            <p:cNvPr id="5" name="TextBox 5">
              <a:extLst>
                <a:ext uri="{FF2B5EF4-FFF2-40B4-BE49-F238E27FC236}">
                  <a16:creationId xmlns:a16="http://schemas.microsoft.com/office/drawing/2014/main" id="{66F7EA69-280A-ACCD-8877-EEA888CF99A9}"/>
                </a:ext>
              </a:extLst>
            </p:cNvPr>
            <p:cNvSpPr txBox="1"/>
            <p:nvPr/>
          </p:nvSpPr>
          <p:spPr>
            <a:xfrm>
              <a:off x="0" y="-47625"/>
              <a:ext cx="812800" cy="860425"/>
            </a:xfrm>
            <a:prstGeom prst="rect">
              <a:avLst/>
            </a:prstGeom>
          </p:spPr>
          <p:txBody>
            <a:bodyPr lIns="38100" tIns="38100" rIns="38100" bIns="38100" rtlCol="0" anchor="ctr"/>
            <a:lstStyle/>
            <a:p>
              <a:pPr algn="just">
                <a:lnSpc>
                  <a:spcPts val="2408"/>
                </a:lnSpc>
                <a:defRPr/>
              </a:pPr>
              <a:endParaRPr sz="1350" dirty="0">
                <a:solidFill>
                  <a:prstClr val="black"/>
                </a:solidFill>
                <a:latin typeface="Dosis" pitchFamily="2" charset="0"/>
              </a:endParaRPr>
            </a:p>
          </p:txBody>
        </p:sp>
      </p:grpSp>
      <p:sp>
        <p:nvSpPr>
          <p:cNvPr id="7" name="Freeform 7">
            <a:extLst>
              <a:ext uri="{FF2B5EF4-FFF2-40B4-BE49-F238E27FC236}">
                <a16:creationId xmlns:a16="http://schemas.microsoft.com/office/drawing/2014/main" id="{0F54C807-D94D-2A36-9EE1-7A07C07B6F46}"/>
              </a:ext>
            </a:extLst>
          </p:cNvPr>
          <p:cNvSpPr/>
          <p:nvPr>
            <p:custDataLst>
              <p:tags r:id="rId3"/>
            </p:custDataLst>
          </p:nvPr>
        </p:nvSpPr>
        <p:spPr>
          <a:xfrm>
            <a:off x="914400" y="341580"/>
            <a:ext cx="929376" cy="8922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algn="just">
              <a:defRPr/>
            </a:pPr>
            <a:endParaRPr lang="fr-MA" sz="1350" dirty="0">
              <a:solidFill>
                <a:prstClr val="black"/>
              </a:solidFill>
              <a:latin typeface="Dosis" pitchFamily="2" charset="0"/>
            </a:endParaRPr>
          </a:p>
        </p:txBody>
      </p:sp>
      <p:sp>
        <p:nvSpPr>
          <p:cNvPr id="9" name="TextBox 9">
            <a:extLst>
              <a:ext uri="{FF2B5EF4-FFF2-40B4-BE49-F238E27FC236}">
                <a16:creationId xmlns:a16="http://schemas.microsoft.com/office/drawing/2014/main" id="{7F1F4DF9-5A0B-3C13-D21D-D2E6A1684560}"/>
              </a:ext>
            </a:extLst>
          </p:cNvPr>
          <p:cNvSpPr txBox="1"/>
          <p:nvPr>
            <p:custDataLst>
              <p:tags r:id="rId4"/>
            </p:custDataLst>
          </p:nvPr>
        </p:nvSpPr>
        <p:spPr>
          <a:xfrm>
            <a:off x="2127548" y="1157765"/>
            <a:ext cx="10629900" cy="538609"/>
          </a:xfrm>
          <a:prstGeom prst="rect">
            <a:avLst/>
          </a:prstGeom>
        </p:spPr>
        <p:txBody>
          <a:bodyPr wrap="square" lIns="0" tIns="0" rIns="0" bIns="0" rtlCol="0" anchor="t">
            <a:spAutoFit/>
          </a:bodyPr>
          <a:lstStyle/>
          <a:p>
            <a:pPr algn="just">
              <a:lnSpc>
                <a:spcPts val="4200"/>
              </a:lnSpc>
              <a:defRPr/>
            </a:pPr>
            <a:r>
              <a:rPr lang="fr-FR" sz="3600" b="1" dirty="0">
                <a:solidFill>
                  <a:srgbClr val="1F497D"/>
                </a:solidFill>
                <a:latin typeface="Dosis" pitchFamily="2" charset="0"/>
              </a:rPr>
              <a:t> Recommandations générales pour les enseignant</a:t>
            </a:r>
            <a:r>
              <a:rPr lang="fr-FR" sz="2400" b="1" dirty="0">
                <a:solidFill>
                  <a:srgbClr val="1F497D"/>
                </a:solidFill>
                <a:latin typeface="Dosis" pitchFamily="2" charset="0"/>
              </a:rPr>
              <a:t>(</a:t>
            </a:r>
            <a:r>
              <a:rPr lang="fr-FR" sz="3600" b="1" dirty="0">
                <a:solidFill>
                  <a:srgbClr val="1F497D"/>
                </a:solidFill>
                <a:latin typeface="Dosis" pitchFamily="2" charset="0"/>
              </a:rPr>
              <a:t>e</a:t>
            </a:r>
            <a:r>
              <a:rPr lang="fr-FR" sz="2400" b="1" dirty="0">
                <a:solidFill>
                  <a:srgbClr val="1F497D"/>
                </a:solidFill>
                <a:latin typeface="Dosis" pitchFamily="2" charset="0"/>
              </a:rPr>
              <a:t>)</a:t>
            </a:r>
            <a:r>
              <a:rPr lang="fr-FR" sz="3600" b="1" dirty="0">
                <a:solidFill>
                  <a:srgbClr val="1F497D"/>
                </a:solidFill>
                <a:latin typeface="Dosis" pitchFamily="2" charset="0"/>
              </a:rPr>
              <a:t>s</a:t>
            </a:r>
          </a:p>
        </p:txBody>
      </p:sp>
      <p:sp>
        <p:nvSpPr>
          <p:cNvPr id="10" name="TextBox 10">
            <a:extLst>
              <a:ext uri="{FF2B5EF4-FFF2-40B4-BE49-F238E27FC236}">
                <a16:creationId xmlns:a16="http://schemas.microsoft.com/office/drawing/2014/main" id="{5C54C451-A5DF-C32B-A0BB-431F0DF078A1}"/>
              </a:ext>
            </a:extLst>
          </p:cNvPr>
          <p:cNvSpPr txBox="1"/>
          <p:nvPr>
            <p:custDataLst>
              <p:tags r:id="rId5"/>
            </p:custDataLst>
          </p:nvPr>
        </p:nvSpPr>
        <p:spPr>
          <a:xfrm>
            <a:off x="554855" y="2636123"/>
            <a:ext cx="12246738" cy="384721"/>
          </a:xfrm>
          <a:prstGeom prst="rect">
            <a:avLst/>
          </a:prstGeom>
        </p:spPr>
        <p:txBody>
          <a:bodyPr wrap="square" lIns="0" tIns="0" rIns="0" bIns="0" rtlCol="0" anchor="t">
            <a:spAutoFit/>
          </a:bodyPr>
          <a:lstStyle/>
          <a:p>
            <a:pPr algn="just">
              <a:lnSpc>
                <a:spcPts val="3026"/>
              </a:lnSpc>
              <a:defRPr/>
            </a:pPr>
            <a:r>
              <a:rPr lang="en-US" sz="2400" b="1" dirty="0">
                <a:solidFill>
                  <a:srgbClr val="8DC63F"/>
                </a:solidFill>
                <a:latin typeface="Carelia"/>
              </a:rPr>
              <a:t>    </a:t>
            </a:r>
            <a:endParaRPr lang="fr-FR" sz="2100" dirty="0">
              <a:solidFill>
                <a:prstClr val="black">
                  <a:lumMod val="85000"/>
                  <a:lumOff val="15000"/>
                </a:prstClr>
              </a:solidFill>
              <a:latin typeface="Dosis" pitchFamily="2" charset="0"/>
            </a:endParaRPr>
          </a:p>
        </p:txBody>
      </p:sp>
      <p:sp>
        <p:nvSpPr>
          <p:cNvPr id="11" name="TextBox 10">
            <a:extLst>
              <a:ext uri="{FF2B5EF4-FFF2-40B4-BE49-F238E27FC236}">
                <a16:creationId xmlns:a16="http://schemas.microsoft.com/office/drawing/2014/main" id="{C22CA7A0-9821-F08A-F334-9BF4DE2DC24A}"/>
              </a:ext>
            </a:extLst>
          </p:cNvPr>
          <p:cNvSpPr txBox="1"/>
          <p:nvPr>
            <p:custDataLst>
              <p:tags r:id="rId6"/>
            </p:custDataLst>
          </p:nvPr>
        </p:nvSpPr>
        <p:spPr>
          <a:xfrm>
            <a:off x="365561" y="7483331"/>
            <a:ext cx="12246737" cy="384721"/>
          </a:xfrm>
          <a:prstGeom prst="rect">
            <a:avLst/>
          </a:prstGeom>
        </p:spPr>
        <p:txBody>
          <a:bodyPr wrap="square" lIns="0" tIns="0" rIns="0" bIns="0" rtlCol="0" anchor="t">
            <a:spAutoFit/>
          </a:bodyPr>
          <a:lstStyle/>
          <a:p>
            <a:pPr marL="795338" indent="-795338" algn="just">
              <a:lnSpc>
                <a:spcPts val="3026"/>
              </a:lnSpc>
              <a:defRPr/>
            </a:pPr>
            <a:r>
              <a:rPr lang="en-US" sz="2400" b="1" dirty="0">
                <a:solidFill>
                  <a:srgbClr val="8DC63F"/>
                </a:solidFill>
                <a:latin typeface="Carelia"/>
              </a:rPr>
              <a:t>    </a:t>
            </a:r>
            <a:endParaRPr lang="fr-FR" sz="2400" dirty="0">
              <a:solidFill>
                <a:prstClr val="black">
                  <a:lumMod val="85000"/>
                  <a:lumOff val="15000"/>
                </a:prstClr>
              </a:solidFill>
              <a:latin typeface="Dosis" pitchFamily="2" charset="0"/>
            </a:endParaRPr>
          </a:p>
        </p:txBody>
      </p:sp>
      <p:sp>
        <p:nvSpPr>
          <p:cNvPr id="12" name="TextBox 10">
            <a:extLst>
              <a:ext uri="{FF2B5EF4-FFF2-40B4-BE49-F238E27FC236}">
                <a16:creationId xmlns:a16="http://schemas.microsoft.com/office/drawing/2014/main" id="{CBD959DA-C419-89F1-727C-B6814A2611A3}"/>
              </a:ext>
            </a:extLst>
          </p:cNvPr>
          <p:cNvSpPr txBox="1"/>
          <p:nvPr>
            <p:custDataLst>
              <p:tags r:id="rId7"/>
            </p:custDataLst>
          </p:nvPr>
        </p:nvSpPr>
        <p:spPr>
          <a:xfrm>
            <a:off x="691276" y="8354656"/>
            <a:ext cx="12246735" cy="369332"/>
          </a:xfrm>
          <a:prstGeom prst="rect">
            <a:avLst/>
          </a:prstGeom>
        </p:spPr>
        <p:txBody>
          <a:bodyPr wrap="square" lIns="0" tIns="0" rIns="0" bIns="0" rtlCol="0" anchor="t">
            <a:spAutoFit/>
          </a:bodyPr>
          <a:lstStyle/>
          <a:p>
            <a:pPr marL="950120" indent="-950120" algn="just">
              <a:defRPr/>
            </a:pPr>
            <a:r>
              <a:rPr lang="en-US" sz="2400" b="1" dirty="0">
                <a:solidFill>
                  <a:srgbClr val="8DC63F"/>
                </a:solidFill>
                <a:latin typeface="Carelia"/>
              </a:rPr>
              <a:t>    </a:t>
            </a:r>
            <a:endParaRPr lang="fr-FR" sz="2400" dirty="0">
              <a:solidFill>
                <a:prstClr val="black">
                  <a:lumMod val="85000"/>
                  <a:lumOff val="15000"/>
                </a:prstClr>
              </a:solidFill>
              <a:latin typeface="Dosis" pitchFamily="2" charset="0"/>
            </a:endParaRPr>
          </a:p>
        </p:txBody>
      </p:sp>
      <p:sp>
        <p:nvSpPr>
          <p:cNvPr id="14" name="ZoneTexte 13">
            <a:extLst>
              <a:ext uri="{FF2B5EF4-FFF2-40B4-BE49-F238E27FC236}">
                <a16:creationId xmlns:a16="http://schemas.microsoft.com/office/drawing/2014/main" id="{F7903A23-7467-D54D-E20F-5FE269172A9C}"/>
              </a:ext>
            </a:extLst>
          </p:cNvPr>
          <p:cNvSpPr txBox="1"/>
          <p:nvPr/>
        </p:nvSpPr>
        <p:spPr>
          <a:xfrm>
            <a:off x="7725746" y="322864"/>
            <a:ext cx="5507149" cy="461665"/>
          </a:xfrm>
          <a:prstGeom prst="rect">
            <a:avLst/>
          </a:prstGeom>
          <a:noFill/>
        </p:spPr>
        <p:txBody>
          <a:bodyPr wrap="none" rtlCol="0">
            <a:spAutoFit/>
          </a:bodyPr>
          <a:lstStyle/>
          <a:p>
            <a:r>
              <a:rPr lang="fr-FR" sz="2400" i="1" dirty="0">
                <a:solidFill>
                  <a:schemeClr val="bg1">
                    <a:lumMod val="50000"/>
                  </a:schemeClr>
                </a:solidFill>
              </a:rPr>
              <a:t>Pour l’enseignant – A ne pas lire aux élèves</a:t>
            </a:r>
          </a:p>
        </p:txBody>
      </p:sp>
      <p:sp>
        <p:nvSpPr>
          <p:cNvPr id="15" name="TextBox 10">
            <a:extLst>
              <a:ext uri="{FF2B5EF4-FFF2-40B4-BE49-F238E27FC236}">
                <a16:creationId xmlns:a16="http://schemas.microsoft.com/office/drawing/2014/main" id="{9B51AE68-8580-C41F-63FB-AA5F82170987}"/>
              </a:ext>
            </a:extLst>
          </p:cNvPr>
          <p:cNvSpPr txBox="1"/>
          <p:nvPr>
            <p:custDataLst>
              <p:tags r:id="rId8"/>
            </p:custDataLst>
          </p:nvPr>
        </p:nvSpPr>
        <p:spPr>
          <a:xfrm>
            <a:off x="848818" y="1859900"/>
            <a:ext cx="11853366" cy="7796365"/>
          </a:xfrm>
          <a:prstGeom prst="rect">
            <a:avLst/>
          </a:prstGeom>
        </p:spPr>
        <p:txBody>
          <a:bodyPr wrap="square" lIns="0" tIns="0" rIns="0" bIns="0" rtlCol="0" anchor="t">
            <a:spAutoFit/>
          </a:bodyPr>
          <a:lstStyle/>
          <a:p>
            <a:pPr marL="530252" indent="-530252" algn="just">
              <a:defRPr/>
            </a:pPr>
            <a:r>
              <a:rPr lang="fr-FR" sz="2400" dirty="0">
                <a:solidFill>
                  <a:prstClr val="black">
                    <a:lumMod val="85000"/>
                    <a:lumOff val="15000"/>
                  </a:prstClr>
                </a:solidFill>
                <a:latin typeface="Dosis" pitchFamily="2" charset="0"/>
              </a:rPr>
              <a:t>.   </a:t>
            </a:r>
            <a:r>
              <a:rPr lang="en-US" sz="2400" b="1" dirty="0">
                <a:solidFill>
                  <a:srgbClr val="106585"/>
                </a:solidFill>
                <a:latin typeface="Carelia"/>
              </a:rPr>
              <a:t>1. Se </a:t>
            </a:r>
            <a:r>
              <a:rPr lang="en-US" sz="2400" b="1" dirty="0" err="1">
                <a:solidFill>
                  <a:srgbClr val="106585"/>
                </a:solidFill>
                <a:latin typeface="Carelia"/>
              </a:rPr>
              <a:t>préparer</a:t>
            </a:r>
            <a:r>
              <a:rPr lang="en-US" sz="2400" b="1" dirty="0">
                <a:solidFill>
                  <a:srgbClr val="106585"/>
                </a:solidFill>
                <a:latin typeface="Carelia"/>
              </a:rPr>
              <a:t> </a:t>
            </a:r>
            <a:r>
              <a:rPr lang="en-US" sz="2400" dirty="0">
                <a:solidFill>
                  <a:srgbClr val="106585"/>
                </a:solidFill>
                <a:latin typeface="Carelia"/>
              </a:rPr>
              <a:t>: </a:t>
            </a:r>
            <a:r>
              <a:rPr lang="en-US" sz="2400" dirty="0">
                <a:solidFill>
                  <a:prstClr val="black">
                    <a:lumMod val="85000"/>
                    <a:lumOff val="15000"/>
                  </a:prstClr>
                </a:solidFill>
                <a:latin typeface="Dosis" pitchFamily="2" charset="0"/>
              </a:rPr>
              <a:t>lire attentivement </a:t>
            </a:r>
            <a:r>
              <a:rPr lang="fr-FR" sz="2400" dirty="0">
                <a:solidFill>
                  <a:prstClr val="black">
                    <a:lumMod val="85000"/>
                    <a:lumOff val="15000"/>
                  </a:prstClr>
                </a:solidFill>
                <a:latin typeface="Dosis" pitchFamily="2" charset="0"/>
              </a:rPr>
              <a:t>l’ensemble des diapositives en amont afin de s’en imprégner et élaborer la carte mentale de la leçon et anticiper les enchaînements.</a:t>
            </a:r>
          </a:p>
          <a:p>
            <a:pPr marL="530252" indent="-530252" algn="just">
              <a:defRPr/>
            </a:pPr>
            <a:endParaRPr lang="fr-FR" sz="2400" dirty="0">
              <a:solidFill>
                <a:prstClr val="black">
                  <a:lumMod val="85000"/>
                  <a:lumOff val="15000"/>
                </a:prstClr>
              </a:solidFill>
              <a:latin typeface="Dosis" pitchFamily="2" charset="0"/>
            </a:endParaRPr>
          </a:p>
          <a:p>
            <a:pPr marL="530252" indent="-530252" algn="just">
              <a:defRPr/>
            </a:pPr>
            <a:r>
              <a:rPr lang="fr-FR" sz="2400" dirty="0">
                <a:solidFill>
                  <a:prstClr val="black">
                    <a:lumMod val="85000"/>
                    <a:lumOff val="15000"/>
                  </a:prstClr>
                </a:solidFill>
                <a:latin typeface="Dosis" pitchFamily="2" charset="0"/>
              </a:rPr>
              <a:t>     </a:t>
            </a:r>
            <a:r>
              <a:rPr lang="fr-FR" sz="2400" b="1" dirty="0">
                <a:solidFill>
                  <a:srgbClr val="106585"/>
                </a:solidFill>
                <a:latin typeface="Carelia"/>
              </a:rPr>
              <a:t>2. Couvrir le contenu de la leçon avec une vérification permanente de la compréhension</a:t>
            </a:r>
            <a:r>
              <a:rPr lang="fr-FR" sz="2400" dirty="0">
                <a:solidFill>
                  <a:prstClr val="black">
                    <a:lumMod val="85000"/>
                    <a:lumOff val="15000"/>
                  </a:prstClr>
                </a:solidFill>
                <a:latin typeface="Dosis" pitchFamily="2" charset="0"/>
              </a:rPr>
              <a:t> </a:t>
            </a:r>
            <a:r>
              <a:rPr lang="fr-FR" sz="2400" b="1" dirty="0">
                <a:solidFill>
                  <a:srgbClr val="106585"/>
                </a:solidFill>
                <a:latin typeface="Carelia"/>
              </a:rPr>
              <a:t>: </a:t>
            </a:r>
            <a:r>
              <a:rPr lang="fr-FR" sz="2400" dirty="0">
                <a:solidFill>
                  <a:prstClr val="black">
                    <a:lumMod val="85000"/>
                    <a:lumOff val="15000"/>
                  </a:prstClr>
                </a:solidFill>
                <a:latin typeface="Dosis" pitchFamily="2" charset="0"/>
              </a:rPr>
              <a:t>ne pas sauter de diapositives et vérifier la compréhension</a:t>
            </a:r>
            <a:r>
              <a:rPr lang="en-US" sz="2400" dirty="0">
                <a:solidFill>
                  <a:prstClr val="black">
                    <a:lumMod val="85000"/>
                    <a:lumOff val="15000"/>
                  </a:prstClr>
                </a:solidFill>
                <a:latin typeface="Dosis" pitchFamily="2" charset="0"/>
              </a:rPr>
              <a:t>;</a:t>
            </a:r>
            <a:r>
              <a:rPr lang="en-US" sz="2400" b="1" dirty="0">
                <a:solidFill>
                  <a:srgbClr val="8DC63F"/>
                </a:solidFill>
                <a:latin typeface="Carelia"/>
              </a:rPr>
              <a:t> </a:t>
            </a:r>
            <a:r>
              <a:rPr lang="en-US" sz="2400" dirty="0">
                <a:solidFill>
                  <a:prstClr val="black">
                    <a:lumMod val="85000"/>
                    <a:lumOff val="15000"/>
                  </a:prstClr>
                </a:solidFill>
                <a:latin typeface="Dosis" pitchFamily="2" charset="0"/>
              </a:rPr>
              <a:t>en </a:t>
            </a:r>
            <a:r>
              <a:rPr lang="fr-FR" sz="2400" dirty="0">
                <a:solidFill>
                  <a:prstClr val="black">
                    <a:lumMod val="85000"/>
                    <a:lumOff val="15000"/>
                  </a:prstClr>
                </a:solidFill>
                <a:latin typeface="Dosis" pitchFamily="2" charset="0"/>
              </a:rPr>
              <a:t>maintenant un rythme soutenu sans temps mort;</a:t>
            </a:r>
            <a:r>
              <a:rPr lang="fr-FR" sz="2400" b="1" dirty="0">
                <a:solidFill>
                  <a:srgbClr val="106585"/>
                </a:solidFill>
                <a:latin typeface="Carelia"/>
              </a:rPr>
              <a:t> </a:t>
            </a:r>
          </a:p>
          <a:p>
            <a:pPr marL="530252" indent="-530252" algn="just">
              <a:defRPr/>
            </a:pPr>
            <a:endParaRPr lang="fr-FR" sz="2400" b="1" dirty="0">
              <a:solidFill>
                <a:srgbClr val="106585"/>
              </a:solidFill>
              <a:latin typeface="Carelia"/>
            </a:endParaRPr>
          </a:p>
          <a:p>
            <a:pPr marL="530252" indent="-530252" algn="just">
              <a:defRPr/>
            </a:pPr>
            <a:r>
              <a:rPr lang="fr-FR" sz="2400" b="1" dirty="0">
                <a:solidFill>
                  <a:srgbClr val="106585"/>
                </a:solidFill>
                <a:latin typeface="Carelia"/>
              </a:rPr>
              <a:t>    3.Rester fidèle au scénario pédagogique : </a:t>
            </a:r>
            <a:r>
              <a:rPr lang="fr-FR" sz="2400" dirty="0">
                <a:solidFill>
                  <a:prstClr val="black">
                    <a:lumMod val="85000"/>
                    <a:lumOff val="15000"/>
                  </a:prstClr>
                </a:solidFill>
                <a:latin typeface="Dosis" pitchFamily="2" charset="0"/>
              </a:rPr>
              <a:t>suivre les consignes du ruban didactique activement, sans se limiter à une lecture passive. </a:t>
            </a:r>
          </a:p>
          <a:p>
            <a:pPr marL="530252" indent="-530252" algn="just">
              <a:defRPr/>
            </a:pPr>
            <a:endParaRPr lang="fr-FR" sz="2400" dirty="0">
              <a:solidFill>
                <a:prstClr val="black">
                  <a:lumMod val="85000"/>
                  <a:lumOff val="15000"/>
                </a:prstClr>
              </a:solidFill>
              <a:latin typeface="Dosis" pitchFamily="2" charset="0"/>
            </a:endParaRPr>
          </a:p>
          <a:p>
            <a:pPr marL="530252" indent="-530252" algn="just">
              <a:defRPr/>
            </a:pPr>
            <a:r>
              <a:rPr lang="fr-FR" sz="2400" b="1" dirty="0">
                <a:solidFill>
                  <a:srgbClr val="106585"/>
                </a:solidFill>
                <a:latin typeface="Carelia"/>
              </a:rPr>
              <a:t>    4.Expliquer les consignes: </a:t>
            </a:r>
            <a:r>
              <a:rPr lang="fr-FR" sz="2400" dirty="0">
                <a:solidFill>
                  <a:prstClr val="black">
                    <a:lumMod val="85000"/>
                    <a:lumOff val="15000"/>
                  </a:prstClr>
                </a:solidFill>
                <a:latin typeface="Dosis" pitchFamily="2" charset="0"/>
              </a:rPr>
              <a:t>s’assurer que tous les élèves comprennent les consignes des activités, en les invitant à les reformuler ou à  les réexpliquer, si besoin, dans leur langue maternelle.</a:t>
            </a:r>
          </a:p>
          <a:p>
            <a:pPr marL="530252" indent="-530252" algn="just">
              <a:defRPr/>
            </a:pPr>
            <a:endParaRPr lang="fr-FR" sz="2400" dirty="0">
              <a:solidFill>
                <a:prstClr val="black">
                  <a:lumMod val="85000"/>
                  <a:lumOff val="15000"/>
                </a:prstClr>
              </a:solidFill>
              <a:latin typeface="Dosis" pitchFamily="2" charset="0"/>
            </a:endParaRPr>
          </a:p>
          <a:p>
            <a:pPr marL="530252" indent="-530252" algn="just">
              <a:defRPr/>
            </a:pPr>
            <a:r>
              <a:rPr lang="en-US" sz="2400" b="1" dirty="0">
                <a:solidFill>
                  <a:srgbClr val="106585"/>
                </a:solidFill>
                <a:latin typeface="Carelia"/>
              </a:rPr>
              <a:t>    5.Donner un feed back riche et </a:t>
            </a:r>
            <a:r>
              <a:rPr lang="en-US" sz="2400" b="1" dirty="0" err="1">
                <a:solidFill>
                  <a:srgbClr val="106585"/>
                </a:solidFill>
                <a:latin typeface="Carelia"/>
              </a:rPr>
              <a:t>systématique</a:t>
            </a:r>
            <a:r>
              <a:rPr lang="en-US" sz="2400" b="1" dirty="0">
                <a:solidFill>
                  <a:srgbClr val="106585"/>
                </a:solidFill>
                <a:latin typeface="Carelia"/>
              </a:rPr>
              <a:t> :</a:t>
            </a:r>
            <a:r>
              <a:rPr lang="en-US" sz="2400" dirty="0">
                <a:solidFill>
                  <a:prstClr val="black">
                    <a:lumMod val="85000"/>
                    <a:lumOff val="15000"/>
                  </a:prstClr>
                </a:solidFill>
                <a:latin typeface="Dosis" pitchFamily="2" charset="0"/>
              </a:rPr>
              <a:t> </a:t>
            </a:r>
            <a:r>
              <a:rPr lang="fr-FR" sz="2400" dirty="0">
                <a:solidFill>
                  <a:prstClr val="black">
                    <a:lumMod val="85000"/>
                    <a:lumOff val="15000"/>
                  </a:prstClr>
                </a:solidFill>
                <a:latin typeface="Dosis" pitchFamily="2" charset="0"/>
              </a:rPr>
              <a:t>solliciter la participation du maximum d’ élèves en les questionnant et en corrigeant les erreurs.</a:t>
            </a:r>
          </a:p>
          <a:p>
            <a:pPr marL="530252" indent="-530252" algn="just">
              <a:defRPr/>
            </a:pPr>
            <a:endParaRPr lang="fr-FR" sz="2400" dirty="0">
              <a:solidFill>
                <a:prstClr val="black">
                  <a:lumMod val="85000"/>
                  <a:lumOff val="15000"/>
                </a:prstClr>
              </a:solidFill>
              <a:latin typeface="Dosis" pitchFamily="2" charset="0"/>
            </a:endParaRPr>
          </a:p>
          <a:p>
            <a:pPr marL="530252" indent="-530252" algn="just">
              <a:defRPr/>
            </a:pPr>
            <a:r>
              <a:rPr lang="fr-FR" sz="2400" b="1" dirty="0">
                <a:solidFill>
                  <a:srgbClr val="106585"/>
                </a:solidFill>
                <a:latin typeface="Carelia"/>
              </a:rPr>
              <a:t>     6.Adopter une posture dynamique : </a:t>
            </a:r>
            <a:r>
              <a:rPr lang="fr-FR" sz="2400" dirty="0">
                <a:solidFill>
                  <a:prstClr val="black">
                    <a:lumMod val="85000"/>
                    <a:lumOff val="15000"/>
                  </a:prstClr>
                </a:solidFill>
                <a:latin typeface="Dosis" pitchFamily="2" charset="0"/>
              </a:rPr>
              <a:t>circuler dans la classe, capter l’attention par des explications, et  au besoin , illustrer par des exemples; </a:t>
            </a:r>
            <a:endParaRPr lang="en-US" dirty="0">
              <a:solidFill>
                <a:prstClr val="black">
                  <a:lumMod val="85000"/>
                  <a:lumOff val="15000"/>
                </a:prstClr>
              </a:solidFill>
              <a:latin typeface="Dosis" pitchFamily="2" charset="0"/>
            </a:endParaRPr>
          </a:p>
          <a:p>
            <a:pPr algn="just">
              <a:lnSpc>
                <a:spcPct val="150000"/>
              </a:lnSpc>
              <a:defRPr/>
            </a:pPr>
            <a:endParaRPr lang="en-US" dirty="0">
              <a:solidFill>
                <a:prstClr val="black">
                  <a:lumMod val="85000"/>
                  <a:lumOff val="15000"/>
                </a:prstClr>
              </a:solidFill>
              <a:latin typeface="Dosis" pitchFamily="2" charset="0"/>
            </a:endParaRPr>
          </a:p>
          <a:p>
            <a:pPr algn="just">
              <a:lnSpc>
                <a:spcPct val="150000"/>
              </a:lnSpc>
              <a:defRPr/>
            </a:pPr>
            <a:endParaRPr lang="fr-FR" dirty="0">
              <a:solidFill>
                <a:prstClr val="black">
                  <a:lumMod val="85000"/>
                  <a:lumOff val="15000"/>
                </a:prstClr>
              </a:solidFill>
              <a:latin typeface="Dosis" pitchFamily="2" charset="0"/>
            </a:endParaRPr>
          </a:p>
        </p:txBody>
      </p:sp>
    </p:spTree>
    <p:extLst>
      <p:ext uri="{BB962C8B-B14F-4D97-AF65-F5344CB8AC3E}">
        <p14:creationId xmlns:p14="http://schemas.microsoft.com/office/powerpoint/2010/main" val="37758927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90922A-5C4F-45A0-0BF0-01E7C641412A}"/>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283187B2-072B-E5F9-AC51-18A61C5F36D0}"/>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E67682FE-6045-477F-1908-FFE8A548186E}"/>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8595B095-4AC3-3A63-8EC6-243A5E94624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C083FF90-5BB9-CA68-C467-CEB1F52886C6}"/>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FC978368-E27B-2FD5-2BF7-926EEB81917A}"/>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FA5F3774-D60F-0D2F-1910-AA074F8C8FD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E0112BC1-16C2-B65D-1442-C7F1ECFD5E2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4FB36B8E-29EC-84E6-EABA-235990F55B51}"/>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DFBAE48C-57A2-CEA2-016B-546FFF7B1BFF}"/>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505911C2-6793-BD8B-AC74-07EB6E5696C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51FB56DC-584D-0678-6BDE-9CF15B5FD3DE}"/>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5CC34379-6BE9-74BC-5BAB-14F1D21CFAE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7" name="ZoneTexte 36">
            <a:extLst>
              <a:ext uri="{FF2B5EF4-FFF2-40B4-BE49-F238E27FC236}">
                <a16:creationId xmlns:a16="http://schemas.microsoft.com/office/drawing/2014/main" id="{DE80DD01-1751-175D-4D17-C552B1989ACA}"/>
              </a:ext>
            </a:extLst>
          </p:cNvPr>
          <p:cNvSpPr txBox="1"/>
          <p:nvPr/>
        </p:nvSpPr>
        <p:spPr>
          <a:xfrm>
            <a:off x="1459844" y="749783"/>
            <a:ext cx="11374955" cy="1323439"/>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C’est un lit. Comment vous dites lit</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dans votre langue?</a:t>
            </a:r>
          </a:p>
          <a:p>
            <a:pPr marL="0" marR="0" lvl="0" indent="0" algn="l" defTabSz="457200" eaLnBrk="1" fontAlgn="auto" latinLnBrk="0" hangingPunct="1">
              <a:lnSpc>
                <a:spcPct val="100000"/>
              </a:lnSpc>
              <a:spcBef>
                <a:spcPts val="0"/>
              </a:spcBef>
              <a:spcAft>
                <a:spcPts val="0"/>
              </a:spcAft>
              <a:buClrTx/>
              <a:buSzTx/>
              <a:buFontTx/>
              <a:buNone/>
              <a:tabLst/>
              <a:defRPr/>
            </a:pPr>
            <a:r>
              <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L’enseignant (e ) fournit une rétroaction positive ou corrective.</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2" name="Image 1">
            <a:extLst>
              <a:ext uri="{FF2B5EF4-FFF2-40B4-BE49-F238E27FC236}">
                <a16:creationId xmlns:a16="http://schemas.microsoft.com/office/drawing/2014/main" id="{6DE0ABEF-8A5B-D2C2-D77F-65F3FD8CB27E}"/>
              </a:ext>
            </a:extLst>
          </p:cNvPr>
          <p:cNvPicPr>
            <a:picLocks noChangeAspect="1"/>
          </p:cNvPicPr>
          <p:nvPr/>
        </p:nvPicPr>
        <p:blipFill>
          <a:blip r:embed="rId4"/>
          <a:stretch>
            <a:fillRect/>
          </a:stretch>
        </p:blipFill>
        <p:spPr>
          <a:xfrm>
            <a:off x="4373562" y="3467100"/>
            <a:ext cx="4968875" cy="3048000"/>
          </a:xfrm>
          <a:prstGeom prst="rect">
            <a:avLst/>
          </a:prstGeom>
        </p:spPr>
      </p:pic>
    </p:spTree>
    <p:extLst>
      <p:ext uri="{BB962C8B-B14F-4D97-AF65-F5344CB8AC3E}">
        <p14:creationId xmlns:p14="http://schemas.microsoft.com/office/powerpoint/2010/main" val="271783657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A5334A-9638-1AC1-74FB-D707EEFE08CF}"/>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DFF09CEA-CB61-5187-0285-47C114F0FCBE}"/>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A57F2006-26E0-809A-2ED1-0E5F314E5F1B}"/>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34B409EB-2002-3288-FC7C-0A0EB9EB71B2}"/>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68350A29-16BE-2ED7-0164-9680631018C7}"/>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DE4F58F6-6934-42AB-8BDD-D44BD334D77A}"/>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F12DC003-DF9C-61D6-41BE-EF97F6A6B18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E1590E2E-AFEF-C63F-AF56-20C3A0E6E6DC}"/>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BD53823B-98D2-FC67-0D2F-D8989DE56B2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CAE02B8D-3642-34A9-FB5B-56C326EDBA9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A318FD4C-3BF4-8D47-75B8-5610BF1A500A}"/>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E606D325-C952-61E7-0111-5B1F8D20B58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6C7C0C6B-A7E2-FD49-7FBB-4916A091013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41985" y="884273"/>
            <a:ext cx="581346" cy="514106"/>
          </a:xfrm>
          <a:prstGeom prst="rect">
            <a:avLst/>
          </a:prstGeom>
        </p:spPr>
      </p:pic>
      <p:sp>
        <p:nvSpPr>
          <p:cNvPr id="10" name="ZoneTexte 9">
            <a:extLst>
              <a:ext uri="{FF2B5EF4-FFF2-40B4-BE49-F238E27FC236}">
                <a16:creationId xmlns:a16="http://schemas.microsoft.com/office/drawing/2014/main" id="{91A98725-F5F2-D49D-0B7D-E034E48700C1}"/>
              </a:ext>
            </a:extLst>
          </p:cNvPr>
          <p:cNvSpPr txBox="1"/>
          <p:nvPr/>
        </p:nvSpPr>
        <p:spPr>
          <a:xfrm>
            <a:off x="2667000" y="2686381"/>
            <a:ext cx="7925259" cy="1446550"/>
          </a:xfrm>
          <a:prstGeom prst="rect">
            <a:avLst/>
          </a:prstGeom>
          <a:noFill/>
        </p:spPr>
        <p:txBody>
          <a:bodyPr wrap="square" rtlCol="0">
            <a:spAutoFit/>
          </a:bodyPr>
          <a:lstStyle/>
          <a:p>
            <a:pPr algn="ctr" defTabSz="685869">
              <a:defRPr/>
            </a:pPr>
            <a:r>
              <a:rPr lang="fr-FR" sz="8800" b="1" dirty="0">
                <a:solidFill>
                  <a:schemeClr val="accent5">
                    <a:lumMod val="75000"/>
                  </a:schemeClr>
                </a:solidFill>
                <a:latin typeface="Dosis" pitchFamily="2" charset="0"/>
              </a:rPr>
              <a:t>un lit</a:t>
            </a:r>
            <a:endParaRPr lang="fr-FR" sz="8800" dirty="0">
              <a:solidFill>
                <a:schemeClr val="bg1">
                  <a:lumMod val="50000"/>
                </a:schemeClr>
              </a:solidFill>
              <a:latin typeface="Dosis" pitchFamily="2" charset="0"/>
            </a:endParaRPr>
          </a:p>
        </p:txBody>
      </p:sp>
      <p:sp>
        <p:nvSpPr>
          <p:cNvPr id="13" name="ZoneTexte 12">
            <a:extLst>
              <a:ext uri="{FF2B5EF4-FFF2-40B4-BE49-F238E27FC236}">
                <a16:creationId xmlns:a16="http://schemas.microsoft.com/office/drawing/2014/main" id="{37DBB23D-589D-621D-FED0-6E9E72CF0C5F}"/>
              </a:ext>
            </a:extLst>
          </p:cNvPr>
          <p:cNvSpPr txBox="1"/>
          <p:nvPr/>
        </p:nvSpPr>
        <p:spPr>
          <a:xfrm>
            <a:off x="1223331" y="726466"/>
            <a:ext cx="11850684" cy="1338828"/>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5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Un lit , </a:t>
            </a:r>
            <a:r>
              <a:rPr lang="fr-FR" sz="25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lit </a:t>
            </a:r>
            <a:r>
              <a:rPr kumimoji="0" lang="fr-FR" sz="25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Répétons ensemble “un lit” ”. Encore une fois “un lit”. </a:t>
            </a:r>
          </a:p>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cs typeface="Microsoft Uighur" panose="02000000000000000000" pitchFamily="2" charset="-78"/>
              </a:rPr>
              <a:t>Qui veut répéter ” un lit”?       </a:t>
            </a:r>
            <a:endPar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2" name="Image 1">
            <a:extLst>
              <a:ext uri="{FF2B5EF4-FFF2-40B4-BE49-F238E27FC236}">
                <a16:creationId xmlns:a16="http://schemas.microsoft.com/office/drawing/2014/main" id="{8E075E62-C2CB-A814-6A43-9AD972507CD2}"/>
              </a:ext>
            </a:extLst>
          </p:cNvPr>
          <p:cNvPicPr>
            <a:picLocks noChangeAspect="1"/>
          </p:cNvPicPr>
          <p:nvPr/>
        </p:nvPicPr>
        <p:blipFill>
          <a:blip r:embed="rId4"/>
          <a:stretch>
            <a:fillRect/>
          </a:stretch>
        </p:blipFill>
        <p:spPr>
          <a:xfrm>
            <a:off x="4576262" y="4218430"/>
            <a:ext cx="5144822" cy="3155929"/>
          </a:xfrm>
          <a:prstGeom prst="rect">
            <a:avLst/>
          </a:prstGeom>
        </p:spPr>
      </p:pic>
    </p:spTree>
    <p:extLst>
      <p:ext uri="{BB962C8B-B14F-4D97-AF65-F5344CB8AC3E}">
        <p14:creationId xmlns:p14="http://schemas.microsoft.com/office/powerpoint/2010/main" val="10875736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C8EC0D-2F41-EBA2-B929-40D1DA757778}"/>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93C86FB4-CB6D-9F61-1767-93C0B87DD626}"/>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2E4F8369-8AA9-71C2-C400-4E20B2773464}"/>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88B066AD-8208-E46E-AD0D-C49A321A048F}"/>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E8EFBECB-2436-650B-4B72-8643E8D451E4}"/>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04F716FF-DA67-F16F-3A29-20779D371A80}"/>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D3923E33-17F8-F2DB-98CD-DBD567D46544}"/>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719A676C-0B24-3D82-CF6C-B727FDC0324C}"/>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D7686C1D-F58B-C2C0-CFA8-338B2D02785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8B2A5DFF-0629-2066-64C4-AB1563A4D10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C3401DF7-E010-D001-6350-BBB85ADD58EB}"/>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802BA1C1-F793-E315-BE31-CDA6E1A9660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269A017-19FC-9EA6-06F6-5B2F6FD23F3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0534B0DC-E3F6-0EEF-3ACD-448D007BEBCA}"/>
              </a:ext>
            </a:extLst>
          </p:cNvPr>
          <p:cNvSpPr txBox="1"/>
          <p:nvPr/>
        </p:nvSpPr>
        <p:spPr>
          <a:xfrm>
            <a:off x="1462547" y="862843"/>
            <a:ext cx="14153527" cy="954107"/>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C’est un livre. Comment vous dites livre dans votre langue?</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3" name="Image 2">
            <a:extLst>
              <a:ext uri="{FF2B5EF4-FFF2-40B4-BE49-F238E27FC236}">
                <a16:creationId xmlns:a16="http://schemas.microsoft.com/office/drawing/2014/main" id="{93C499D4-3138-EEBA-FF80-55E36371FC93}"/>
              </a:ext>
            </a:extLst>
          </p:cNvPr>
          <p:cNvPicPr>
            <a:picLocks noChangeAspect="1"/>
          </p:cNvPicPr>
          <p:nvPr/>
        </p:nvPicPr>
        <p:blipFill>
          <a:blip r:embed="rId4"/>
          <a:stretch>
            <a:fillRect/>
          </a:stretch>
        </p:blipFill>
        <p:spPr>
          <a:xfrm>
            <a:off x="4038600" y="3237523"/>
            <a:ext cx="4902236" cy="3226391"/>
          </a:xfrm>
          <a:prstGeom prst="rect">
            <a:avLst/>
          </a:prstGeom>
        </p:spPr>
      </p:pic>
    </p:spTree>
    <p:extLst>
      <p:ext uri="{BB962C8B-B14F-4D97-AF65-F5344CB8AC3E}">
        <p14:creationId xmlns:p14="http://schemas.microsoft.com/office/powerpoint/2010/main" val="37122714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FA24BF-84D5-D223-9387-12F20BA17B0B}"/>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6FD6EC1B-3985-2294-FFD3-410C26FDF25D}"/>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6256C7E0-DE88-1521-1F4C-C78E806C0BDA}"/>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88239EAD-9257-118B-5B06-F9C4C717C3C1}"/>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D291F0F9-DEEF-6604-74AB-1F34E69511A2}"/>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C2808A2D-3224-651F-4AC4-98A47D1802A8}"/>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2B52D8A3-5296-EFC7-894A-7B1390C4CF3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1102B359-2339-4FF0-A414-E32DFA06A0E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B975A6CD-C08E-FC90-7393-5A461273CDD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B56F10AA-271E-81F3-A5E7-2A1F375EC288}"/>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4D7EBE87-A785-F3DB-F5D1-D7FC8E1FABF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938D4352-5701-863F-4464-A26CA1BC299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E5415175-0927-F5D9-D6FE-345F7598298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FAC5F4A4-9A6E-27B3-6C5F-CD96FA847BB4}"/>
              </a:ext>
            </a:extLst>
          </p:cNvPr>
          <p:cNvSpPr txBox="1"/>
          <p:nvPr/>
        </p:nvSpPr>
        <p:spPr>
          <a:xfrm>
            <a:off x="1462547" y="754364"/>
            <a:ext cx="14153527" cy="1384995"/>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Un livre ,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livre</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Répétons ensemble “un livre” ”. </a:t>
            </a:r>
          </a:p>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cs typeface="Microsoft Uighur" panose="02000000000000000000" pitchFamily="2" charset="-78"/>
              </a:rPr>
              <a:t>Qui veut répéter ” un livre”?       </a:t>
            </a:r>
            <a:endPar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sp>
        <p:nvSpPr>
          <p:cNvPr id="4" name="ZoneTexte 3">
            <a:extLst>
              <a:ext uri="{FF2B5EF4-FFF2-40B4-BE49-F238E27FC236}">
                <a16:creationId xmlns:a16="http://schemas.microsoft.com/office/drawing/2014/main" id="{4EB0CDD2-DDCA-ABB4-1FBF-2EEC66FD1BA0}"/>
              </a:ext>
            </a:extLst>
          </p:cNvPr>
          <p:cNvSpPr txBox="1"/>
          <p:nvPr/>
        </p:nvSpPr>
        <p:spPr>
          <a:xfrm>
            <a:off x="4644967" y="2588404"/>
            <a:ext cx="4394200" cy="1323439"/>
          </a:xfrm>
          <a:prstGeom prst="rect">
            <a:avLst/>
          </a:prstGeom>
          <a:noFill/>
        </p:spPr>
        <p:txBody>
          <a:bodyPr wrap="square" rtlCol="0">
            <a:spAutoFit/>
          </a:bodyPr>
          <a:lstStyle/>
          <a:p>
            <a:pPr algn="ctr" defTabSz="685869">
              <a:defRPr/>
            </a:pPr>
            <a:r>
              <a:rPr lang="fr-FR" sz="8000" b="1" dirty="0">
                <a:solidFill>
                  <a:schemeClr val="accent5">
                    <a:lumMod val="75000"/>
                  </a:schemeClr>
                </a:solidFill>
                <a:latin typeface="Dosis" pitchFamily="2" charset="0"/>
              </a:rPr>
              <a:t>un livre</a:t>
            </a:r>
            <a:endParaRPr lang="fr-FR" sz="8000" dirty="0">
              <a:solidFill>
                <a:schemeClr val="bg1">
                  <a:lumMod val="65000"/>
                </a:schemeClr>
              </a:solidFill>
              <a:latin typeface="Dosis" pitchFamily="2" charset="0"/>
            </a:endParaRPr>
          </a:p>
        </p:txBody>
      </p:sp>
      <p:pic>
        <p:nvPicPr>
          <p:cNvPr id="5" name="Image 4">
            <a:extLst>
              <a:ext uri="{FF2B5EF4-FFF2-40B4-BE49-F238E27FC236}">
                <a16:creationId xmlns:a16="http://schemas.microsoft.com/office/drawing/2014/main" id="{AE1A9FFD-3474-9B0D-85B9-C7DF1EBFCD4E}"/>
              </a:ext>
            </a:extLst>
          </p:cNvPr>
          <p:cNvPicPr>
            <a:picLocks noChangeAspect="1"/>
          </p:cNvPicPr>
          <p:nvPr/>
        </p:nvPicPr>
        <p:blipFill>
          <a:blip r:embed="rId4"/>
          <a:stretch>
            <a:fillRect/>
          </a:stretch>
        </p:blipFill>
        <p:spPr>
          <a:xfrm>
            <a:off x="4202195" y="4360889"/>
            <a:ext cx="4902236" cy="3226391"/>
          </a:xfrm>
          <a:prstGeom prst="rect">
            <a:avLst/>
          </a:prstGeom>
        </p:spPr>
      </p:pic>
    </p:spTree>
    <p:extLst>
      <p:ext uri="{BB962C8B-B14F-4D97-AF65-F5344CB8AC3E}">
        <p14:creationId xmlns:p14="http://schemas.microsoft.com/office/powerpoint/2010/main" val="223233707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67118C-9DCD-05B0-50C1-5417DDB95F26}"/>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AEC9E333-A326-2C68-4D5C-7D3E7D30F9B0}"/>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BC445226-DDF4-5197-6923-9381A0146A1F}"/>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036319B4-9219-D7F7-821A-F1951E0819CD}"/>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1E65BA6D-703D-19E0-1364-8FF701D3789F}"/>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26" name="ZoneTexte 25">
            <a:extLst>
              <a:ext uri="{FF2B5EF4-FFF2-40B4-BE49-F238E27FC236}">
                <a16:creationId xmlns:a16="http://schemas.microsoft.com/office/drawing/2014/main" id="{5FAB1D8E-6CCC-5B77-F14D-1A83067EF0C8}"/>
              </a:ext>
            </a:extLst>
          </p:cNvPr>
          <p:cNvSpPr txBox="1"/>
          <p:nvPr/>
        </p:nvSpPr>
        <p:spPr>
          <a:xfrm>
            <a:off x="1488576" y="678434"/>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Le livre est sur le lit, qui veut répéter la phrase?</a:t>
            </a:r>
          </a:p>
        </p:txBody>
      </p:sp>
      <p:grpSp>
        <p:nvGrpSpPr>
          <p:cNvPr id="27" name="Groupe 26">
            <a:extLst>
              <a:ext uri="{FF2B5EF4-FFF2-40B4-BE49-F238E27FC236}">
                <a16:creationId xmlns:a16="http://schemas.microsoft.com/office/drawing/2014/main" id="{51265073-A1D1-35A6-96D5-B4D07F73994B}"/>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FABB371F-480D-BE39-3D88-9E794A4BF5A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F7C80B06-A01C-DB1C-8B8C-B2D70D9CC113}"/>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CD91D3DC-5F24-F0F5-2D02-B080D09A5614}"/>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72ABB8A5-D083-B830-9CBC-5DA9BBF3980D}"/>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389682F3-33C0-07F0-14E1-0ACEA585FA7A}"/>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EC5221FA-5CF5-3BC7-7BF6-F492022F548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C76D81F1-D30B-64AD-50E5-13601FB9E60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22732E83-F572-F495-98CA-7A9AD0D6A7AA}"/>
              </a:ext>
            </a:extLst>
          </p:cNvPr>
          <p:cNvSpPr txBox="1"/>
          <p:nvPr/>
        </p:nvSpPr>
        <p:spPr>
          <a:xfrm>
            <a:off x="1538103" y="2677634"/>
            <a:ext cx="10639793" cy="1015663"/>
          </a:xfrm>
          <a:prstGeom prst="rect">
            <a:avLst/>
          </a:prstGeom>
          <a:noFill/>
        </p:spPr>
        <p:txBody>
          <a:bodyPr wrap="square" rtlCol="0">
            <a:spAutoFit/>
          </a:bodyPr>
          <a:lstStyle/>
          <a:p>
            <a:pPr algn="ctr" defTabSz="1028752">
              <a:defRPr/>
            </a:pPr>
            <a:r>
              <a:rPr lang="fr-FR" sz="6000" b="1" dirty="0">
                <a:solidFill>
                  <a:srgbClr val="106585"/>
                </a:solidFill>
                <a:latin typeface="Dosis" pitchFamily="2" charset="0"/>
              </a:rPr>
              <a:t>Le livre est sur le lit</a:t>
            </a:r>
          </a:p>
        </p:txBody>
      </p:sp>
      <p:sp>
        <p:nvSpPr>
          <p:cNvPr id="3" name="ZoneTexte 2">
            <a:extLst>
              <a:ext uri="{FF2B5EF4-FFF2-40B4-BE49-F238E27FC236}">
                <a16:creationId xmlns:a16="http://schemas.microsoft.com/office/drawing/2014/main" id="{EBCD63EE-6482-B5F9-93B6-4295036BCD9B}"/>
              </a:ext>
            </a:extLst>
          </p:cNvPr>
          <p:cNvSpPr txBox="1"/>
          <p:nvPr/>
        </p:nvSpPr>
        <p:spPr>
          <a:xfrm>
            <a:off x="1953704" y="1227562"/>
            <a:ext cx="11254404" cy="461665"/>
          </a:xfrm>
          <a:prstGeom prst="rect">
            <a:avLst/>
          </a:prstGeom>
          <a:noFill/>
        </p:spPr>
        <p:txBody>
          <a:bodyPr wrap="square">
            <a:spAutoFit/>
          </a:bodyPr>
          <a:lstStyle/>
          <a:p>
            <a:pPr defTabSz="685834">
              <a:defRPr/>
            </a:pPr>
            <a:r>
              <a:rPr lang="fr-MA" sz="2400" i="1" dirty="0">
                <a:solidFill>
                  <a:schemeClr val="bg1">
                    <a:lumMod val="65000"/>
                  </a:schemeClr>
                </a:solidFill>
                <a:latin typeface="Dosis" panose="02010703020202060003" pitchFamily="2" charset="0"/>
                <a:cs typeface="Microsoft Uighur" panose="02000000000000000000" pitchFamily="2" charset="-78"/>
              </a:rPr>
              <a:t>Répétition  en chorale.</a:t>
            </a:r>
          </a:p>
        </p:txBody>
      </p:sp>
      <p:pic>
        <p:nvPicPr>
          <p:cNvPr id="5" name="Image 4">
            <a:extLst>
              <a:ext uri="{FF2B5EF4-FFF2-40B4-BE49-F238E27FC236}">
                <a16:creationId xmlns:a16="http://schemas.microsoft.com/office/drawing/2014/main" id="{A62DC2A5-7D97-5F73-1ABD-E84422D27CC2}"/>
              </a:ext>
            </a:extLst>
          </p:cNvPr>
          <p:cNvPicPr>
            <a:picLocks noChangeAspect="1"/>
          </p:cNvPicPr>
          <p:nvPr>
            <p:custDataLst>
              <p:tags r:id="rId1"/>
            </p:custDataLst>
          </p:nvPr>
        </p:nvPicPr>
        <p:blipFill>
          <a:blip r:embed="rId5">
            <a:clrChange>
              <a:clrFrom>
                <a:srgbClr val="FFFFFF"/>
              </a:clrFrom>
              <a:clrTo>
                <a:srgbClr val="FFFFFF">
                  <a:alpha val="0"/>
                </a:srgbClr>
              </a:clrTo>
            </a:clrChange>
          </a:blip>
          <a:stretch>
            <a:fillRect/>
          </a:stretch>
        </p:blipFill>
        <p:spPr>
          <a:xfrm>
            <a:off x="11582400" y="808239"/>
            <a:ext cx="1339568" cy="1124527"/>
          </a:xfrm>
          <a:prstGeom prst="rect">
            <a:avLst/>
          </a:prstGeom>
        </p:spPr>
      </p:pic>
      <p:pic>
        <p:nvPicPr>
          <p:cNvPr id="6" name="Image 5" descr="Une image contenant meubles, lit, literie, chambre&#10;&#10;Le contenu généré par l’IA peut être incorrect.">
            <a:extLst>
              <a:ext uri="{FF2B5EF4-FFF2-40B4-BE49-F238E27FC236}">
                <a16:creationId xmlns:a16="http://schemas.microsoft.com/office/drawing/2014/main" id="{D2DA5BD7-B297-AB40-57CD-2FC431882CDD}"/>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024413" y="4264797"/>
            <a:ext cx="5257800" cy="3286125"/>
          </a:xfrm>
          <a:prstGeom prst="rect">
            <a:avLst/>
          </a:prstGeom>
        </p:spPr>
      </p:pic>
    </p:spTree>
    <p:extLst>
      <p:ext uri="{BB962C8B-B14F-4D97-AF65-F5344CB8AC3E}">
        <p14:creationId xmlns:p14="http://schemas.microsoft.com/office/powerpoint/2010/main" val="278960831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777AA9-07FF-18AC-CE41-F802B5A829BA}"/>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582D1634-7DB4-5275-4D93-2FBB7793C971}"/>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82432D97-F0E5-029B-A536-4CE4FBF0D73D}"/>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A19352BE-37DF-993C-6688-6E88D3EFD1A7}"/>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858C8AB8-1AF3-C192-CC75-202A297709B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CF1CD3F2-6761-6196-3350-CE15A2AB73BD}"/>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034DD8BD-00B7-49B0-5DBD-90D3A3E5BFA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4BDBBF8B-1E07-BDB5-63CA-A99403616CB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FF0FE030-0613-0336-745A-EE8F32BEE4E9}"/>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F38427D8-96C7-DA64-7C15-2EEA2F99183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89990A32-0209-C139-2740-6AA3789D20E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FCBAF7F6-D78A-E1D6-40E9-8E2DBEF99A9C}"/>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FB023BD6-32BF-A39E-70F9-68420CAA6AF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3617EDE5-3476-8789-63AF-3E4B141B0168}"/>
              </a:ext>
            </a:extLst>
          </p:cNvPr>
          <p:cNvSpPr txBox="1"/>
          <p:nvPr/>
        </p:nvSpPr>
        <p:spPr>
          <a:xfrm>
            <a:off x="1462547" y="939030"/>
            <a:ext cx="14153527" cy="954107"/>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C’est un lavabo . Comment vous dites lavabo dans votre langue?</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4" name="Image 3">
            <a:extLst>
              <a:ext uri="{FF2B5EF4-FFF2-40B4-BE49-F238E27FC236}">
                <a16:creationId xmlns:a16="http://schemas.microsoft.com/office/drawing/2014/main" id="{782CA4EC-A493-6EDC-348F-F2B7F384DCF8}"/>
              </a:ext>
            </a:extLst>
          </p:cNvPr>
          <p:cNvPicPr>
            <a:picLocks noChangeAspect="1"/>
          </p:cNvPicPr>
          <p:nvPr/>
        </p:nvPicPr>
        <p:blipFill>
          <a:blip r:embed="rId4"/>
          <a:stretch>
            <a:fillRect/>
          </a:stretch>
        </p:blipFill>
        <p:spPr>
          <a:xfrm>
            <a:off x="4254020" y="3308195"/>
            <a:ext cx="4013082" cy="3746810"/>
          </a:xfrm>
          <a:prstGeom prst="rect">
            <a:avLst/>
          </a:prstGeom>
        </p:spPr>
      </p:pic>
    </p:spTree>
    <p:extLst>
      <p:ext uri="{BB962C8B-B14F-4D97-AF65-F5344CB8AC3E}">
        <p14:creationId xmlns:p14="http://schemas.microsoft.com/office/powerpoint/2010/main" val="356937701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B5CECB-1A82-40B0-2CF0-3372353A6E32}"/>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02279F72-C80C-18C7-CA1C-58210E1A0580}"/>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0981377E-BFCB-1C5F-FD7A-01AC527E99FD}"/>
              </a:ext>
            </a:extLst>
          </p:cNvPr>
          <p:cNvGrpSpPr/>
          <p:nvPr/>
        </p:nvGrpSpPr>
        <p:grpSpPr>
          <a:xfrm>
            <a:off x="467685" y="571500"/>
            <a:ext cx="12766342" cy="9220200"/>
            <a:chOff x="312517" y="308344"/>
            <a:chExt cx="8530713" cy="6230679"/>
          </a:xfrm>
        </p:grpSpPr>
        <p:sp>
          <p:nvSpPr>
            <p:cNvPr id="24" name="Rectangle : coins arrondis 23">
              <a:extLst>
                <a:ext uri="{FF2B5EF4-FFF2-40B4-BE49-F238E27FC236}">
                  <a16:creationId xmlns:a16="http://schemas.microsoft.com/office/drawing/2014/main" id="{0730745C-D570-29EA-4C89-16DBAA127E9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730DE197-800C-5493-FBB8-AD7A4345D9F7}"/>
                </a:ext>
              </a:extLst>
            </p:cNvPr>
            <p:cNvSpPr/>
            <p:nvPr/>
          </p:nvSpPr>
          <p:spPr>
            <a:xfrm>
              <a:off x="347230" y="313175"/>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72C80374-FC17-68D1-6687-384D82C9030F}"/>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2E3FF6B-AC0E-3231-3880-ABD34936CA65}"/>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B7C49A4F-3284-B329-B1A8-272A1A71CA5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7E8AF8B9-7F76-8760-6CA1-C005A1B20434}"/>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7E5B1038-B10E-897A-0600-6275E47C772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F6C1655F-5288-9B81-D432-12BA62AE276C}"/>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D86C2278-C864-D227-8E17-BF46CC08CCD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78C5AA3-57F8-B1D8-75C8-3FA0444F017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88358" y="901978"/>
            <a:ext cx="581346" cy="514106"/>
          </a:xfrm>
          <a:prstGeom prst="rect">
            <a:avLst/>
          </a:prstGeom>
        </p:spPr>
      </p:pic>
      <p:sp>
        <p:nvSpPr>
          <p:cNvPr id="3" name="ZoneTexte 2">
            <a:extLst>
              <a:ext uri="{FF2B5EF4-FFF2-40B4-BE49-F238E27FC236}">
                <a16:creationId xmlns:a16="http://schemas.microsoft.com/office/drawing/2014/main" id="{43835DEE-500A-6623-DC7D-918B72565E34}"/>
              </a:ext>
            </a:extLst>
          </p:cNvPr>
          <p:cNvSpPr txBox="1"/>
          <p:nvPr/>
        </p:nvSpPr>
        <p:spPr>
          <a:xfrm>
            <a:off x="1066801" y="739550"/>
            <a:ext cx="12344400" cy="954107"/>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Un lavabo ,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lavabo</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 Répétons ensemble “un lavabo”</a:t>
            </a:r>
          </a:p>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cs typeface="Microsoft Uighur" panose="02000000000000000000" pitchFamily="2" charset="-78"/>
              </a:rPr>
              <a:t>Qui veut répéter ” un lavabo ”?       </a:t>
            </a: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sp>
        <p:nvSpPr>
          <p:cNvPr id="4" name="ZoneTexte 3">
            <a:extLst>
              <a:ext uri="{FF2B5EF4-FFF2-40B4-BE49-F238E27FC236}">
                <a16:creationId xmlns:a16="http://schemas.microsoft.com/office/drawing/2014/main" id="{65B6526A-A295-BA14-68A4-C008268B8FCF}"/>
              </a:ext>
            </a:extLst>
          </p:cNvPr>
          <p:cNvSpPr txBox="1"/>
          <p:nvPr/>
        </p:nvSpPr>
        <p:spPr>
          <a:xfrm>
            <a:off x="3014351" y="2498259"/>
            <a:ext cx="6785033" cy="1323439"/>
          </a:xfrm>
          <a:prstGeom prst="rect">
            <a:avLst/>
          </a:prstGeom>
          <a:noFill/>
        </p:spPr>
        <p:txBody>
          <a:bodyPr wrap="square" rtlCol="0">
            <a:spAutoFit/>
          </a:bodyPr>
          <a:lstStyle/>
          <a:p>
            <a:pPr algn="ctr" defTabSz="685869">
              <a:defRPr/>
            </a:pPr>
            <a:r>
              <a:rPr lang="fr-FR" sz="8000" b="1" dirty="0">
                <a:solidFill>
                  <a:schemeClr val="accent5">
                    <a:lumMod val="75000"/>
                  </a:schemeClr>
                </a:solidFill>
                <a:latin typeface="Dosis" pitchFamily="2" charset="0"/>
              </a:rPr>
              <a:t>un lavabo</a:t>
            </a:r>
            <a:endParaRPr lang="fr-FR" sz="8000" dirty="0">
              <a:solidFill>
                <a:schemeClr val="accent5">
                  <a:lumMod val="75000"/>
                </a:schemeClr>
              </a:solidFill>
              <a:latin typeface="Dosis" pitchFamily="2" charset="0"/>
            </a:endParaRPr>
          </a:p>
        </p:txBody>
      </p:sp>
      <p:pic>
        <p:nvPicPr>
          <p:cNvPr id="5" name="Image 4">
            <a:extLst>
              <a:ext uri="{FF2B5EF4-FFF2-40B4-BE49-F238E27FC236}">
                <a16:creationId xmlns:a16="http://schemas.microsoft.com/office/drawing/2014/main" id="{98E912F8-2F67-30A8-3DBC-7E3EB005C923}"/>
              </a:ext>
            </a:extLst>
          </p:cNvPr>
          <p:cNvPicPr>
            <a:picLocks noChangeAspect="1"/>
          </p:cNvPicPr>
          <p:nvPr/>
        </p:nvPicPr>
        <p:blipFill>
          <a:blip r:embed="rId4"/>
          <a:stretch>
            <a:fillRect/>
          </a:stretch>
        </p:blipFill>
        <p:spPr>
          <a:xfrm>
            <a:off x="4646772" y="4206538"/>
            <a:ext cx="4013082" cy="3746810"/>
          </a:xfrm>
          <a:prstGeom prst="rect">
            <a:avLst/>
          </a:prstGeom>
        </p:spPr>
      </p:pic>
    </p:spTree>
    <p:extLst>
      <p:ext uri="{BB962C8B-B14F-4D97-AF65-F5344CB8AC3E}">
        <p14:creationId xmlns:p14="http://schemas.microsoft.com/office/powerpoint/2010/main" val="119287787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87C41E-2439-32EA-0A07-025E653F1FC0}"/>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DA7E2375-5ADF-4C66-86AD-6F7FBC2139F7}"/>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FA6DDE81-560B-1C43-46F7-CD2258DFCA6A}"/>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921E9A4E-09AF-C9D2-795E-66EAB8C910C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72A178D3-D145-33DB-EE59-4ADF3F72E52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89A63EC8-5BC7-1CC0-4E60-498EFEB80C44}"/>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14E7DA4-0975-2A66-5988-9E8F503E98E4}"/>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204B8E86-E568-50F0-6681-536B89EDD9C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18F599EF-892C-3AE8-16BD-F042586E4DF4}"/>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205DEF4F-91E6-C7B6-5458-3FB00DA499F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8A1CCD38-A0A7-F4E9-0FF7-5552AD6D876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80DFD48E-3A40-EFCC-0F26-61FECC53CF6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46F26EC6-1D06-FEB9-D25F-A79A1601A56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D39D9A2E-BB8C-28CC-A34E-AD1E494BF7BC}"/>
              </a:ext>
            </a:extLst>
          </p:cNvPr>
          <p:cNvSpPr txBox="1"/>
          <p:nvPr/>
        </p:nvSpPr>
        <p:spPr>
          <a:xfrm>
            <a:off x="814115" y="2209165"/>
            <a:ext cx="10639793" cy="1015663"/>
          </a:xfrm>
          <a:prstGeom prst="rect">
            <a:avLst/>
          </a:prstGeom>
          <a:noFill/>
        </p:spPr>
        <p:txBody>
          <a:bodyPr wrap="square" rtlCol="0">
            <a:spAutoFit/>
          </a:bodyPr>
          <a:lstStyle/>
          <a:p>
            <a:pPr algn="ctr" defTabSz="1028752">
              <a:defRPr/>
            </a:pPr>
            <a:r>
              <a:rPr lang="fr-FR" sz="6000" b="1" dirty="0">
                <a:solidFill>
                  <a:srgbClr val="106585"/>
                </a:solidFill>
                <a:latin typeface="Dosis" pitchFamily="2" charset="0"/>
              </a:rPr>
              <a:t>Ali se lave au lavabo.</a:t>
            </a:r>
          </a:p>
        </p:txBody>
      </p:sp>
      <p:sp>
        <p:nvSpPr>
          <p:cNvPr id="3" name="ZoneTexte 2">
            <a:extLst>
              <a:ext uri="{FF2B5EF4-FFF2-40B4-BE49-F238E27FC236}">
                <a16:creationId xmlns:a16="http://schemas.microsoft.com/office/drawing/2014/main" id="{8032A5D4-04C7-0314-D342-52622F0F9221}"/>
              </a:ext>
            </a:extLst>
          </p:cNvPr>
          <p:cNvSpPr txBox="1"/>
          <p:nvPr/>
        </p:nvSpPr>
        <p:spPr>
          <a:xfrm>
            <a:off x="1488576" y="678434"/>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Ali se lave au lavabo, qui veut répéter la phrase?</a:t>
            </a:r>
          </a:p>
        </p:txBody>
      </p:sp>
      <p:sp>
        <p:nvSpPr>
          <p:cNvPr id="5" name="ZoneTexte 4">
            <a:extLst>
              <a:ext uri="{FF2B5EF4-FFF2-40B4-BE49-F238E27FC236}">
                <a16:creationId xmlns:a16="http://schemas.microsoft.com/office/drawing/2014/main" id="{E9F02953-FBDB-960B-BFF4-D0E6B4C9FA26}"/>
              </a:ext>
            </a:extLst>
          </p:cNvPr>
          <p:cNvSpPr txBox="1"/>
          <p:nvPr/>
        </p:nvSpPr>
        <p:spPr>
          <a:xfrm>
            <a:off x="1953704" y="1227562"/>
            <a:ext cx="11254404" cy="461665"/>
          </a:xfrm>
          <a:prstGeom prst="rect">
            <a:avLst/>
          </a:prstGeom>
          <a:noFill/>
        </p:spPr>
        <p:txBody>
          <a:bodyPr wrap="square">
            <a:spAutoFit/>
          </a:bodyPr>
          <a:lstStyle/>
          <a:p>
            <a:pPr defTabSz="685834">
              <a:defRPr/>
            </a:pPr>
            <a:r>
              <a:rPr lang="fr-MA" sz="2400" i="1" dirty="0">
                <a:solidFill>
                  <a:schemeClr val="bg1">
                    <a:lumMod val="65000"/>
                  </a:schemeClr>
                </a:solidFill>
                <a:latin typeface="Dosis" panose="02010703020202060003" pitchFamily="2" charset="0"/>
                <a:cs typeface="Microsoft Uighur" panose="02000000000000000000" pitchFamily="2" charset="-78"/>
              </a:rPr>
              <a:t>Répétition  en chorale, puis individuelle .</a:t>
            </a:r>
          </a:p>
        </p:txBody>
      </p:sp>
      <p:pic>
        <p:nvPicPr>
          <p:cNvPr id="8" name="Image 7">
            <a:extLst>
              <a:ext uri="{FF2B5EF4-FFF2-40B4-BE49-F238E27FC236}">
                <a16:creationId xmlns:a16="http://schemas.microsoft.com/office/drawing/2014/main" id="{71042439-8AC5-EB71-2944-0EA7D6B9CDF5}"/>
              </a:ext>
            </a:extLst>
          </p:cNvPr>
          <p:cNvPicPr>
            <a:picLocks noChangeAspect="1"/>
          </p:cNvPicPr>
          <p:nvPr>
            <p:custDataLst>
              <p:tags r:id="rId1"/>
            </p:custDataLst>
          </p:nvPr>
        </p:nvPicPr>
        <p:blipFill>
          <a:blip r:embed="rId5">
            <a:clrChange>
              <a:clrFrom>
                <a:srgbClr val="FFFFFF"/>
              </a:clrFrom>
              <a:clrTo>
                <a:srgbClr val="FFFFFF">
                  <a:alpha val="0"/>
                </a:srgbClr>
              </a:clrTo>
            </a:clrChange>
          </a:blip>
          <a:stretch>
            <a:fillRect/>
          </a:stretch>
        </p:blipFill>
        <p:spPr>
          <a:xfrm>
            <a:off x="11762296" y="709107"/>
            <a:ext cx="1382596" cy="1160647"/>
          </a:xfrm>
          <a:prstGeom prst="rect">
            <a:avLst/>
          </a:prstGeom>
        </p:spPr>
      </p:pic>
      <p:pic>
        <p:nvPicPr>
          <p:cNvPr id="6" name="Image 5" descr="Une image contenant dessin, croquis, clipart, garçon&#10;&#10;Le contenu généré par l’IA peut être incorrect.">
            <a:extLst>
              <a:ext uri="{FF2B5EF4-FFF2-40B4-BE49-F238E27FC236}">
                <a16:creationId xmlns:a16="http://schemas.microsoft.com/office/drawing/2014/main" id="{0822DD08-1B3B-D085-991B-889D4D0C727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441252" y="3309824"/>
            <a:ext cx="7540948" cy="5749614"/>
          </a:xfrm>
          <a:prstGeom prst="rect">
            <a:avLst/>
          </a:prstGeom>
        </p:spPr>
      </p:pic>
    </p:spTree>
    <p:extLst>
      <p:ext uri="{BB962C8B-B14F-4D97-AF65-F5344CB8AC3E}">
        <p14:creationId xmlns:p14="http://schemas.microsoft.com/office/powerpoint/2010/main" val="13294089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2BCFA5-5FE8-0704-8F0D-B85F3801E0FF}"/>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E3AD3231-F1C6-6887-899B-FF0763C249E8}"/>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DCCBFDA4-C1B3-15B6-A26F-55DB0B5101A6}"/>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7EBE0221-8ADE-7AE8-2C05-0D77E4FB25F1}"/>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06DA71DC-F385-3412-BC1C-E7C4677DD538}"/>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364BEBB9-A95F-DF13-6865-DF39FDABCA02}"/>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D8D92458-CEE2-5C98-13D4-9DDB9B825A0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77C18421-63A3-3E43-A1BF-5FCA2E465A7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4473AC60-8221-FD39-28F9-2372D646472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22882CBF-4B02-DE9C-F6CB-B758C5EEB29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EDE00EF2-253A-2288-1FA5-F6A82A0AD1B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752F1B5C-ED29-049B-6BFF-CC0AB6B88582}"/>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7226A0D7-06B2-E009-339A-5C624AAF78F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3E6F7289-D2A1-073F-38F1-E812C3FF2FA7}"/>
              </a:ext>
            </a:extLst>
          </p:cNvPr>
          <p:cNvSpPr txBox="1"/>
          <p:nvPr/>
        </p:nvSpPr>
        <p:spPr>
          <a:xfrm>
            <a:off x="1462547" y="708466"/>
            <a:ext cx="14153527" cy="1323439"/>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Qui veut dire les mots? </a:t>
            </a:r>
          </a:p>
          <a:p>
            <a:pPr marL="0" marR="0" lvl="0" indent="0" algn="l" defTabSz="457200" eaLnBrk="1" fontAlgn="auto" latinLnBrk="0" hangingPunct="1">
              <a:lnSpc>
                <a:spcPct val="100000"/>
              </a:lnSpc>
              <a:spcBef>
                <a:spcPts val="0"/>
              </a:spcBef>
              <a:spcAft>
                <a:spcPts val="0"/>
              </a:spcAft>
              <a:buClrTx/>
              <a:buSzTx/>
              <a:buFontTx/>
              <a:buNone/>
              <a:tabLst/>
              <a:defRPr/>
            </a:pPr>
            <a:r>
              <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L’enseignant (e)  désigne  trois élèves. Il pointe les images en changeant l’ordre à  chaque fois. </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5" name="Image 4">
            <a:extLst>
              <a:ext uri="{FF2B5EF4-FFF2-40B4-BE49-F238E27FC236}">
                <a16:creationId xmlns:a16="http://schemas.microsoft.com/office/drawing/2014/main" id="{C1A5E820-378D-0F44-13AC-3AB2C7AAB9BA}"/>
              </a:ext>
            </a:extLst>
          </p:cNvPr>
          <p:cNvPicPr>
            <a:picLocks noChangeAspect="1"/>
          </p:cNvPicPr>
          <p:nvPr/>
        </p:nvPicPr>
        <p:blipFill>
          <a:blip r:embed="rId4"/>
          <a:stretch>
            <a:fillRect/>
          </a:stretch>
        </p:blipFill>
        <p:spPr>
          <a:xfrm>
            <a:off x="9829800" y="3551441"/>
            <a:ext cx="3022043" cy="2621111"/>
          </a:xfrm>
          <a:prstGeom prst="rect">
            <a:avLst/>
          </a:prstGeom>
        </p:spPr>
      </p:pic>
      <p:pic>
        <p:nvPicPr>
          <p:cNvPr id="6" name="Image 5">
            <a:extLst>
              <a:ext uri="{FF2B5EF4-FFF2-40B4-BE49-F238E27FC236}">
                <a16:creationId xmlns:a16="http://schemas.microsoft.com/office/drawing/2014/main" id="{A9862D02-6B47-8F2F-BEC0-13F35C46EB1E}"/>
              </a:ext>
            </a:extLst>
          </p:cNvPr>
          <p:cNvPicPr>
            <a:picLocks noChangeAspect="1"/>
          </p:cNvPicPr>
          <p:nvPr/>
        </p:nvPicPr>
        <p:blipFill>
          <a:blip r:embed="rId5"/>
          <a:stretch>
            <a:fillRect/>
          </a:stretch>
        </p:blipFill>
        <p:spPr>
          <a:xfrm>
            <a:off x="937646" y="3270095"/>
            <a:ext cx="4013082" cy="3746810"/>
          </a:xfrm>
          <a:prstGeom prst="rect">
            <a:avLst/>
          </a:prstGeom>
        </p:spPr>
      </p:pic>
      <p:pic>
        <p:nvPicPr>
          <p:cNvPr id="7" name="Image 6">
            <a:extLst>
              <a:ext uri="{FF2B5EF4-FFF2-40B4-BE49-F238E27FC236}">
                <a16:creationId xmlns:a16="http://schemas.microsoft.com/office/drawing/2014/main" id="{5613A602-26DA-18A1-EE5F-09AC25B0870E}"/>
              </a:ext>
            </a:extLst>
          </p:cNvPr>
          <p:cNvPicPr>
            <a:picLocks noChangeAspect="1"/>
          </p:cNvPicPr>
          <p:nvPr/>
        </p:nvPicPr>
        <p:blipFill>
          <a:blip r:embed="rId6"/>
          <a:stretch>
            <a:fillRect/>
          </a:stretch>
        </p:blipFill>
        <p:spPr>
          <a:xfrm>
            <a:off x="4844261" y="3551441"/>
            <a:ext cx="4072169" cy="2497944"/>
          </a:xfrm>
          <a:prstGeom prst="rect">
            <a:avLst/>
          </a:prstGeom>
        </p:spPr>
      </p:pic>
    </p:spTree>
    <p:extLst>
      <p:ext uri="{BB962C8B-B14F-4D97-AF65-F5344CB8AC3E}">
        <p14:creationId xmlns:p14="http://schemas.microsoft.com/office/powerpoint/2010/main" val="262080387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777AA9-07FF-18AC-CE41-F802B5A829BA}"/>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582D1634-7DB4-5275-4D93-2FBB7793C971}"/>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nvGrpSpPr>
          <p:cNvPr id="23" name="Groupe 22">
            <a:extLst>
              <a:ext uri="{FF2B5EF4-FFF2-40B4-BE49-F238E27FC236}">
                <a16:creationId xmlns:a16="http://schemas.microsoft.com/office/drawing/2014/main" id="{82432D97-F0E5-029B-A536-4CE4FBF0D73D}"/>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A19352BE-37DF-993C-6688-6E88D3EFD1A7}"/>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858C8AB8-1AF3-C192-CC75-202A297709B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27" name="Groupe 26">
            <a:extLst>
              <a:ext uri="{FF2B5EF4-FFF2-40B4-BE49-F238E27FC236}">
                <a16:creationId xmlns:a16="http://schemas.microsoft.com/office/drawing/2014/main" id="{CF1CD3F2-6761-6196-3350-CE15A2AB73BD}"/>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034DD8BD-00B7-49B0-5DBD-90D3A3E5BFA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4BDBBF8B-1E07-BDB5-63CA-A99403616CB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FF0FE030-0613-0336-745A-EE8F32BEE4E9}"/>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F38427D8-96C7-DA64-7C15-2EEA2F99183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89990A32-0209-C139-2740-6AA3789D20E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Microsoft Uighur" panose="02000000000000000000" pitchFamily="2" charset="-78"/>
                  <a:ea typeface="+mn-ea"/>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FCBAF7F6-D78A-E1D6-40E9-8E2DBEF99A9C}"/>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FB023BD6-32BF-A39E-70F9-68420CAA6AF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3617EDE5-3476-8789-63AF-3E4B141B0168}"/>
              </a:ext>
            </a:extLst>
          </p:cNvPr>
          <p:cNvSpPr txBox="1"/>
          <p:nvPr/>
        </p:nvSpPr>
        <p:spPr>
          <a:xfrm>
            <a:off x="1462547" y="708466"/>
            <a:ext cx="14153527" cy="1323439"/>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C’est la farine . Comment vous dites farine dans votre langue?</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400" b="0" i="1"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L’enseignant (e ) fournit une rétroaction positive ou corrective.</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4" name="Image 3">
            <a:extLst>
              <a:ext uri="{FF2B5EF4-FFF2-40B4-BE49-F238E27FC236}">
                <a16:creationId xmlns:a16="http://schemas.microsoft.com/office/drawing/2014/main" id="{35F292D6-E2E9-386D-4D17-6CE024DFAAE9}"/>
              </a:ext>
            </a:extLst>
          </p:cNvPr>
          <p:cNvPicPr>
            <a:picLocks noChangeAspect="1"/>
          </p:cNvPicPr>
          <p:nvPr/>
        </p:nvPicPr>
        <p:blipFill>
          <a:blip r:embed="rId4"/>
          <a:stretch>
            <a:fillRect/>
          </a:stretch>
        </p:blipFill>
        <p:spPr>
          <a:xfrm>
            <a:off x="2034718" y="3349364"/>
            <a:ext cx="7508609" cy="3588272"/>
          </a:xfrm>
          <a:prstGeom prst="rect">
            <a:avLst/>
          </a:prstGeom>
        </p:spPr>
      </p:pic>
    </p:spTree>
    <p:extLst>
      <p:ext uri="{BB962C8B-B14F-4D97-AF65-F5344CB8AC3E}">
        <p14:creationId xmlns:p14="http://schemas.microsoft.com/office/powerpoint/2010/main" val="13230922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41A623-ABA5-5C0A-8BF3-C3CAF54153CA}"/>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9EDF2565-9030-9EF1-69FF-04E1857CBAAA}"/>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85834">
              <a:defRPr/>
            </a:pPr>
            <a:endParaRPr lang="fr-MA" sz="1350" dirty="0">
              <a:solidFill>
                <a:prstClr val="black"/>
              </a:solidFill>
              <a:latin typeface="Dosis" pitchFamily="2" charset="0"/>
            </a:endParaRPr>
          </a:p>
        </p:txBody>
      </p:sp>
      <p:sp>
        <p:nvSpPr>
          <p:cNvPr id="11" name="ZoneTexte 10">
            <a:extLst>
              <a:ext uri="{FF2B5EF4-FFF2-40B4-BE49-F238E27FC236}">
                <a16:creationId xmlns:a16="http://schemas.microsoft.com/office/drawing/2014/main" id="{27E8A4F4-A511-AB99-83FB-03B833891243}"/>
              </a:ext>
            </a:extLst>
          </p:cNvPr>
          <p:cNvSpPr txBox="1"/>
          <p:nvPr/>
        </p:nvSpPr>
        <p:spPr>
          <a:xfrm>
            <a:off x="9637643" y="420948"/>
            <a:ext cx="3834511" cy="338554"/>
          </a:xfrm>
          <a:prstGeom prst="rect">
            <a:avLst/>
          </a:prstGeom>
          <a:noFill/>
        </p:spPr>
        <p:txBody>
          <a:bodyPr wrap="none" rtlCol="0">
            <a:spAutoFit/>
          </a:bodyPr>
          <a:lstStyle/>
          <a:p>
            <a:r>
              <a:rPr lang="fr-FR" sz="1600" i="1" dirty="0">
                <a:solidFill>
                  <a:schemeClr val="bg1">
                    <a:lumMod val="50000"/>
                  </a:schemeClr>
                </a:solidFill>
              </a:rPr>
              <a:t>Pour l’enseignant(e) –  ne pas lire aux élèves</a:t>
            </a:r>
          </a:p>
        </p:txBody>
      </p:sp>
      <p:grpSp>
        <p:nvGrpSpPr>
          <p:cNvPr id="12" name="Groupe 11">
            <a:extLst>
              <a:ext uri="{FF2B5EF4-FFF2-40B4-BE49-F238E27FC236}">
                <a16:creationId xmlns:a16="http://schemas.microsoft.com/office/drawing/2014/main" id="{3E275840-6401-6A25-83D6-5BB2079ACCA2}"/>
              </a:ext>
            </a:extLst>
          </p:cNvPr>
          <p:cNvGrpSpPr/>
          <p:nvPr/>
        </p:nvGrpSpPr>
        <p:grpSpPr>
          <a:xfrm>
            <a:off x="586150" y="190500"/>
            <a:ext cx="12909816" cy="9982199"/>
            <a:chOff x="312517" y="227366"/>
            <a:chExt cx="8518967" cy="6196583"/>
          </a:xfrm>
        </p:grpSpPr>
        <p:sp>
          <p:nvSpPr>
            <p:cNvPr id="16" name="Rectangle : coins arrondis 15">
              <a:extLst>
                <a:ext uri="{FF2B5EF4-FFF2-40B4-BE49-F238E27FC236}">
                  <a16:creationId xmlns:a16="http://schemas.microsoft.com/office/drawing/2014/main" id="{B4D863D0-25A4-BA37-D584-BE2A9BD6798D}"/>
                </a:ext>
              </a:extLst>
            </p:cNvPr>
            <p:cNvSpPr/>
            <p:nvPr/>
          </p:nvSpPr>
          <p:spPr>
            <a:xfrm>
              <a:off x="312517" y="636608"/>
              <a:ext cx="8518967" cy="5787341"/>
            </a:xfrm>
            <a:prstGeom prst="roundRect">
              <a:avLst>
                <a:gd name="adj" fmla="val 2439"/>
              </a:avLst>
            </a:prstGeom>
            <a:solidFill>
              <a:srgbClr val="F4FAFA"/>
            </a:solidFill>
            <a:ln w="28575">
              <a:solidFill>
                <a:srgbClr val="00566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200" dirty="0"/>
            </a:p>
          </p:txBody>
        </p:sp>
        <p:sp>
          <p:nvSpPr>
            <p:cNvPr id="19" name="Freeform 7">
              <a:extLst>
                <a:ext uri="{FF2B5EF4-FFF2-40B4-BE49-F238E27FC236}">
                  <a16:creationId xmlns:a16="http://schemas.microsoft.com/office/drawing/2014/main" id="{5BE69CDE-5C19-BB91-A924-965F2E8B26F0}"/>
                </a:ext>
              </a:extLst>
            </p:cNvPr>
            <p:cNvSpPr/>
            <p:nvPr/>
          </p:nvSpPr>
          <p:spPr>
            <a:xfrm>
              <a:off x="625110" y="227366"/>
              <a:ext cx="384791" cy="56298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fr-MA" sz="800" dirty="0">
                <a:latin typeface="Dosis" pitchFamily="2" charset="0"/>
              </a:endParaRPr>
            </a:p>
          </p:txBody>
        </p:sp>
      </p:grpSp>
      <p:sp>
        <p:nvSpPr>
          <p:cNvPr id="20" name="ZoneTexte 19">
            <a:extLst>
              <a:ext uri="{FF2B5EF4-FFF2-40B4-BE49-F238E27FC236}">
                <a16:creationId xmlns:a16="http://schemas.microsoft.com/office/drawing/2014/main" id="{49FBDC22-A7A9-4DEB-A5CB-E5CAEF51F195}"/>
              </a:ext>
            </a:extLst>
          </p:cNvPr>
          <p:cNvSpPr txBox="1"/>
          <p:nvPr/>
        </p:nvSpPr>
        <p:spPr>
          <a:xfrm>
            <a:off x="884505" y="1545430"/>
            <a:ext cx="11394572" cy="1754326"/>
          </a:xfrm>
          <a:prstGeom prst="rect">
            <a:avLst/>
          </a:prstGeom>
          <a:noFill/>
        </p:spPr>
        <p:txBody>
          <a:bodyPr wrap="square">
            <a:spAutoFit/>
          </a:bodyPr>
          <a:lstStyle/>
          <a:p>
            <a:pPr algn="ctr" defTabSz="609630"/>
            <a:r>
              <a:rPr lang="fr-FR" sz="5400" b="1" dirty="0">
                <a:solidFill>
                  <a:srgbClr val="106585"/>
                </a:solidFill>
                <a:latin typeface="Microsoft Uighur" panose="02000000000000000000" pitchFamily="2" charset="-78"/>
                <a:ea typeface="Dosis"/>
                <a:cs typeface="Microsoft Uighur" panose="02000000000000000000" pitchFamily="2" charset="-78"/>
                <a:sym typeface="Dosis"/>
              </a:rPr>
              <a:t>À  la fin de la séance d’aujourd’hui, au moins 80% des élèves doivent être capables de : </a:t>
            </a:r>
          </a:p>
        </p:txBody>
      </p:sp>
      <p:grpSp>
        <p:nvGrpSpPr>
          <p:cNvPr id="21" name="Groupe 20">
            <a:extLst>
              <a:ext uri="{FF2B5EF4-FFF2-40B4-BE49-F238E27FC236}">
                <a16:creationId xmlns:a16="http://schemas.microsoft.com/office/drawing/2014/main" id="{3C86456F-2B95-8290-C267-779A7B839F2F}"/>
              </a:ext>
            </a:extLst>
          </p:cNvPr>
          <p:cNvGrpSpPr/>
          <p:nvPr/>
        </p:nvGrpSpPr>
        <p:grpSpPr>
          <a:xfrm>
            <a:off x="586149" y="4306616"/>
            <a:ext cx="12736369" cy="3640289"/>
            <a:chOff x="2853490" y="4076701"/>
            <a:chExt cx="12609208" cy="3280123"/>
          </a:xfrm>
        </p:grpSpPr>
        <p:grpSp>
          <p:nvGrpSpPr>
            <p:cNvPr id="22" name="Groupe 21">
              <a:extLst>
                <a:ext uri="{FF2B5EF4-FFF2-40B4-BE49-F238E27FC236}">
                  <a16:creationId xmlns:a16="http://schemas.microsoft.com/office/drawing/2014/main" id="{E1768510-1B5B-6B88-577F-631D97B3E276}"/>
                </a:ext>
              </a:extLst>
            </p:cNvPr>
            <p:cNvGrpSpPr/>
            <p:nvPr/>
          </p:nvGrpSpPr>
          <p:grpSpPr>
            <a:xfrm flipH="1">
              <a:off x="2853491" y="4076701"/>
              <a:ext cx="12581019" cy="1989747"/>
              <a:chOff x="1309128" y="1880836"/>
              <a:chExt cx="6724021" cy="1063436"/>
            </a:xfrm>
          </p:grpSpPr>
          <p:sp>
            <p:nvSpPr>
              <p:cNvPr id="28" name="Rectangle : coins arrondis 18 - 2">
                <a:extLst>
                  <a:ext uri="{FF2B5EF4-FFF2-40B4-BE49-F238E27FC236}">
                    <a16:creationId xmlns:a16="http://schemas.microsoft.com/office/drawing/2014/main" id="{3EF0E1E2-C01B-E039-54DB-5F1F45474B74}"/>
                  </a:ext>
                </a:extLst>
              </p:cNvPr>
              <p:cNvSpPr/>
              <p:nvPr/>
            </p:nvSpPr>
            <p:spPr>
              <a:xfrm flipH="1">
                <a:off x="1309128" y="1880836"/>
                <a:ext cx="6505663" cy="748048"/>
              </a:xfrm>
              <a:prstGeom prst="roundRect">
                <a:avLst>
                  <a:gd name="adj" fmla="val 28279"/>
                </a:avLst>
              </a:prstGeom>
              <a:solidFill>
                <a:srgbClr val="D6E9EA"/>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eaLnBrk="1" fontAlgn="auto" latinLnBrk="0" hangingPunct="1">
                  <a:spcBef>
                    <a:spcPts val="0"/>
                  </a:spcBef>
                  <a:buClrTx/>
                  <a:buSzTx/>
                  <a:buFontTx/>
                  <a:buNone/>
                  <a:tabLst/>
                  <a:defRPr/>
                </a:pPr>
                <a:endParaRPr kumimoji="0" lang="fr-FR" sz="2000" b="0" i="0" u="none" strike="noStrike" kern="1200" cap="none" spc="0" normalizeH="0" baseline="0" noProof="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29" name="ZoneTexte 28">
                <a:extLst>
                  <a:ext uri="{FF2B5EF4-FFF2-40B4-BE49-F238E27FC236}">
                    <a16:creationId xmlns:a16="http://schemas.microsoft.com/office/drawing/2014/main" id="{5D40F07B-6C8C-5581-9A0D-4749A54D6E28}"/>
                  </a:ext>
                </a:extLst>
              </p:cNvPr>
              <p:cNvSpPr txBox="1"/>
              <p:nvPr/>
            </p:nvSpPr>
            <p:spPr>
              <a:xfrm>
                <a:off x="1396008" y="1921562"/>
                <a:ext cx="6060083" cy="1022710"/>
              </a:xfrm>
              <a:prstGeom prst="rect">
                <a:avLst/>
              </a:prstGeom>
              <a:noFill/>
            </p:spPr>
            <p:txBody>
              <a:bodyPr wrap="square" rtlCol="0">
                <a:spAutoFit/>
              </a:bodyPr>
              <a:lstStyle/>
              <a:p>
                <a:pPr marL="342900" indent="-342900" algn="l">
                  <a:buFont typeface="Arial" panose="020B0604020202020204" pitchFamily="34" charset="0"/>
                  <a:buChar char="•"/>
                </a:pPr>
                <a:r>
                  <a:rPr kumimoji="0" lang="fr-FR" sz="4400" b="1" i="0" u="none" strike="noStrike" kern="1200" cap="none" spc="0" normalizeH="0" baseline="0" noProof="0" dirty="0">
                    <a:ln>
                      <a:noFill/>
                    </a:ln>
                    <a:solidFill>
                      <a:srgbClr val="005664"/>
                    </a:solidFill>
                    <a:effectLst/>
                    <a:uLnTx/>
                    <a:uFillTx/>
                    <a:latin typeface="Microsoft Uighur" panose="02000000000000000000" pitchFamily="2" charset="-78"/>
                    <a:cs typeface="Microsoft Uighur" panose="02000000000000000000" pitchFamily="2" charset="-78"/>
                  </a:rPr>
                  <a:t>Comprendre et produire les mots du vocabulaire:</a:t>
                </a:r>
              </a:p>
              <a:p>
                <a:r>
                  <a:rPr lang="fr-FR" sz="3600" b="1" dirty="0">
                    <a:solidFill>
                      <a:srgbClr val="008EC0"/>
                    </a:solidFill>
                    <a:latin typeface="Dosis" pitchFamily="2" charset="0"/>
                  </a:rPr>
                  <a:t>   - fil- lit – lavabo – neuf – fleur- livre</a:t>
                </a:r>
                <a:r>
                  <a:rPr kumimoji="0" lang="fr-FR" sz="4400" b="1" i="0" u="none" strike="noStrike" kern="1200" cap="none" spc="0" normalizeH="0" baseline="0" noProof="0" dirty="0">
                    <a:ln>
                      <a:noFill/>
                    </a:ln>
                    <a:solidFill>
                      <a:schemeClr val="tx2">
                        <a:lumMod val="60000"/>
                        <a:lumOff val="40000"/>
                      </a:schemeClr>
                    </a:solidFill>
                    <a:effectLst/>
                    <a:uLnTx/>
                    <a:uFillTx/>
                    <a:latin typeface="Microsoft Uighur" panose="02000000000000000000" pitchFamily="2" charset="-78"/>
                    <a:cs typeface="Microsoft Uighur" panose="02000000000000000000" pitchFamily="2" charset="-78"/>
                  </a:rPr>
                  <a:t>.</a:t>
                </a:r>
              </a:p>
              <a:p>
                <a:pPr marL="342900" indent="-342900" algn="l">
                  <a:buFont typeface="Arial" panose="020B0604020202020204" pitchFamily="34" charset="0"/>
                  <a:buChar char="•"/>
                </a:pPr>
                <a:endParaRPr kumimoji="0" lang="fr-FR" sz="4400" b="1" i="0" u="none" strike="noStrike" kern="1200" cap="none" spc="0" normalizeH="0" baseline="0" noProof="0" dirty="0">
                  <a:ln>
                    <a:noFill/>
                  </a:ln>
                  <a:solidFill>
                    <a:schemeClr val="tx2">
                      <a:lumMod val="60000"/>
                      <a:lumOff val="40000"/>
                    </a:schemeClr>
                  </a:solidFill>
                  <a:effectLst/>
                  <a:uLnTx/>
                  <a:uFillTx/>
                  <a:latin typeface="Microsoft Uighur" panose="02000000000000000000" pitchFamily="2" charset="-78"/>
                  <a:cs typeface="Microsoft Uighur" panose="02000000000000000000" pitchFamily="2" charset="-78"/>
                </a:endParaRPr>
              </a:p>
            </p:txBody>
          </p:sp>
          <p:sp>
            <p:nvSpPr>
              <p:cNvPr id="30" name="Oval 86">
                <a:extLst>
                  <a:ext uri="{FF2B5EF4-FFF2-40B4-BE49-F238E27FC236}">
                    <a16:creationId xmlns:a16="http://schemas.microsoft.com/office/drawing/2014/main" id="{682BD923-01C7-9BB1-673D-4D7011C6955D}"/>
                  </a:ext>
                </a:extLst>
              </p:cNvPr>
              <p:cNvSpPr/>
              <p:nvPr/>
            </p:nvSpPr>
            <p:spPr>
              <a:xfrm flipH="1">
                <a:off x="7590605" y="2045628"/>
                <a:ext cx="387758" cy="376435"/>
              </a:xfrm>
              <a:prstGeom prst="ellipse">
                <a:avLst/>
              </a:prstGeom>
              <a:solidFill>
                <a:srgbClr val="005664"/>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spcBef>
                    <a:spcPts val="0"/>
                  </a:spcBef>
                  <a:buClrTx/>
                  <a:buSzTx/>
                  <a:buFontTx/>
                  <a:buNone/>
                  <a:tabLst/>
                  <a:defRPr/>
                </a:pPr>
                <a:endParaRPr kumimoji="0" lang="en-US" sz="4400" b="1"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pic>
            <p:nvPicPr>
              <p:cNvPr id="31" name="Graphique 30">
                <a:extLst>
                  <a:ext uri="{FF2B5EF4-FFF2-40B4-BE49-F238E27FC236}">
                    <a16:creationId xmlns:a16="http://schemas.microsoft.com/office/drawing/2014/main" id="{B3EA577C-3557-8FCB-2A20-EC36CC4B7A9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681053" y="2056318"/>
                <a:ext cx="352096" cy="272874"/>
              </a:xfrm>
              <a:prstGeom prst="rect">
                <a:avLst/>
              </a:prstGeom>
            </p:spPr>
          </p:pic>
        </p:grpSp>
        <p:grpSp>
          <p:nvGrpSpPr>
            <p:cNvPr id="23" name="Groupe 22">
              <a:extLst>
                <a:ext uri="{FF2B5EF4-FFF2-40B4-BE49-F238E27FC236}">
                  <a16:creationId xmlns:a16="http://schemas.microsoft.com/office/drawing/2014/main" id="{AF9B7E33-F6D1-3DDA-24F5-F146FCAF16B0}"/>
                </a:ext>
              </a:extLst>
            </p:cNvPr>
            <p:cNvGrpSpPr/>
            <p:nvPr/>
          </p:nvGrpSpPr>
          <p:grpSpPr>
            <a:xfrm flipH="1">
              <a:off x="2853490" y="5887014"/>
              <a:ext cx="12609208" cy="1469810"/>
              <a:chOff x="1294062" y="1880836"/>
              <a:chExt cx="6739087" cy="785552"/>
            </a:xfrm>
          </p:grpSpPr>
          <p:sp>
            <p:nvSpPr>
              <p:cNvPr id="24" name="Rectangle : coins arrondis 18 - 2">
                <a:extLst>
                  <a:ext uri="{FF2B5EF4-FFF2-40B4-BE49-F238E27FC236}">
                    <a16:creationId xmlns:a16="http://schemas.microsoft.com/office/drawing/2014/main" id="{C32DD540-F768-253B-3FCB-8FDBA8E07CB9}"/>
                  </a:ext>
                </a:extLst>
              </p:cNvPr>
              <p:cNvSpPr/>
              <p:nvPr/>
            </p:nvSpPr>
            <p:spPr>
              <a:xfrm flipH="1">
                <a:off x="1309128" y="1880836"/>
                <a:ext cx="6505663" cy="748048"/>
              </a:xfrm>
              <a:prstGeom prst="roundRect">
                <a:avLst>
                  <a:gd name="adj" fmla="val 28279"/>
                </a:avLst>
              </a:prstGeom>
              <a:solidFill>
                <a:srgbClr val="D6E9EA"/>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eaLnBrk="1" fontAlgn="auto" latinLnBrk="0" hangingPunct="1">
                  <a:spcBef>
                    <a:spcPts val="0"/>
                  </a:spcBef>
                  <a:buClrTx/>
                  <a:buSzTx/>
                  <a:buFontTx/>
                  <a:buNone/>
                  <a:tabLst/>
                  <a:defRPr/>
                </a:pPr>
                <a:endParaRPr kumimoji="0" lang="fr-FR" sz="2000" b="0" i="0" u="none" strike="noStrike" kern="1200" cap="none" spc="0" normalizeH="0" baseline="0" noProof="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25" name="ZoneTexte 24">
                <a:extLst>
                  <a:ext uri="{FF2B5EF4-FFF2-40B4-BE49-F238E27FC236}">
                    <a16:creationId xmlns:a16="http://schemas.microsoft.com/office/drawing/2014/main" id="{3AA30382-38B1-028C-12AB-0A2016500562}"/>
                  </a:ext>
                </a:extLst>
              </p:cNvPr>
              <p:cNvSpPr txBox="1"/>
              <p:nvPr/>
            </p:nvSpPr>
            <p:spPr>
              <a:xfrm>
                <a:off x="1294062" y="2088334"/>
                <a:ext cx="6168633" cy="578054"/>
              </a:xfrm>
              <a:prstGeom prst="rect">
                <a:avLst/>
              </a:prstGeom>
              <a:noFill/>
            </p:spPr>
            <p:txBody>
              <a:bodyPr wrap="square" rtlCol="0">
                <a:spAutoFit/>
              </a:bodyPr>
              <a:lstStyle/>
              <a:p>
                <a:pPr marL="342900" indent="-342900" algn="l">
                  <a:buFont typeface="Arial" panose="020B0604020202020204" pitchFamily="34" charset="0"/>
                  <a:buChar char="•"/>
                </a:pPr>
                <a:r>
                  <a:rPr kumimoji="0" lang="fr-FR" sz="4400" b="1" i="0" u="none" strike="noStrike" kern="1200" cap="none" spc="0" normalizeH="0" baseline="0" noProof="0" dirty="0">
                    <a:ln>
                      <a:noFill/>
                    </a:ln>
                    <a:solidFill>
                      <a:srgbClr val="005664"/>
                    </a:solidFill>
                    <a:effectLst/>
                    <a:uLnTx/>
                    <a:uFillTx/>
                    <a:latin typeface="Microsoft Uighur" panose="02000000000000000000" pitchFamily="2" charset="-78"/>
                    <a:cs typeface="Microsoft Uighur" panose="02000000000000000000" pitchFamily="2" charset="-78"/>
                  </a:rPr>
                  <a:t>Identifier, nommer lire et écrire </a:t>
                </a:r>
                <a:r>
                  <a:rPr kumimoji="0" lang="fr-FR" sz="2800" b="1" i="0" u="none" strike="noStrike" kern="1200" cap="none" spc="0" normalizeH="0" baseline="0" noProof="0" dirty="0">
                    <a:ln>
                      <a:noFill/>
                    </a:ln>
                    <a:solidFill>
                      <a:srgbClr val="008EC0"/>
                    </a:solidFill>
                    <a:effectLst/>
                    <a:uLnTx/>
                    <a:uFillTx/>
                    <a:latin typeface="Dosis" pitchFamily="2" charset="0"/>
                    <a:ea typeface="+mn-ea"/>
                    <a:cs typeface="+mn-cs"/>
                  </a:rPr>
                  <a:t>des syllabes construites avec </a:t>
                </a:r>
                <a:r>
                  <a:rPr lang="fr-FR" sz="2800" b="1" dirty="0">
                    <a:solidFill>
                      <a:srgbClr val="008EC0"/>
                    </a:solidFill>
                    <a:latin typeface="Dosis" pitchFamily="2" charset="0"/>
                  </a:rPr>
                  <a:t>les</a:t>
                </a:r>
                <a:r>
                  <a:rPr kumimoji="0" lang="fr-FR" sz="2800" b="1" i="0" u="none" strike="noStrike" kern="1200" cap="none" spc="0" normalizeH="0" baseline="0" noProof="0" dirty="0">
                    <a:ln>
                      <a:noFill/>
                    </a:ln>
                    <a:solidFill>
                      <a:srgbClr val="008EC0"/>
                    </a:solidFill>
                    <a:effectLst/>
                    <a:uLnTx/>
                    <a:uFillTx/>
                    <a:latin typeface="Dosis" pitchFamily="2" charset="0"/>
                    <a:ea typeface="+mn-ea"/>
                    <a:cs typeface="+mn-cs"/>
                  </a:rPr>
                  <a:t> lettres « f » et « l », puis les utiliser  pour lire des pseudo-mots et des mots.</a:t>
                </a:r>
                <a:endParaRPr lang="fr-FR" sz="4400" b="1" dirty="0">
                  <a:solidFill>
                    <a:schemeClr val="tx2">
                      <a:lumMod val="60000"/>
                      <a:lumOff val="40000"/>
                    </a:schemeClr>
                  </a:solidFill>
                  <a:latin typeface="Microsoft Uighur" panose="02000000000000000000" pitchFamily="2" charset="-78"/>
                  <a:cs typeface="Microsoft Uighur" panose="02000000000000000000" pitchFamily="2" charset="-78"/>
                </a:endParaRPr>
              </a:p>
            </p:txBody>
          </p:sp>
          <p:sp>
            <p:nvSpPr>
              <p:cNvPr id="26" name="Oval 86">
                <a:extLst>
                  <a:ext uri="{FF2B5EF4-FFF2-40B4-BE49-F238E27FC236}">
                    <a16:creationId xmlns:a16="http://schemas.microsoft.com/office/drawing/2014/main" id="{A3F2B2E4-79BA-E754-F415-2B0997A410B3}"/>
                  </a:ext>
                </a:extLst>
              </p:cNvPr>
              <p:cNvSpPr/>
              <p:nvPr/>
            </p:nvSpPr>
            <p:spPr>
              <a:xfrm flipH="1">
                <a:off x="7590605" y="2045628"/>
                <a:ext cx="387758" cy="376435"/>
              </a:xfrm>
              <a:prstGeom prst="ellipse">
                <a:avLst/>
              </a:prstGeom>
              <a:solidFill>
                <a:srgbClr val="005664"/>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spcBef>
                    <a:spcPts val="0"/>
                  </a:spcBef>
                  <a:buClrTx/>
                  <a:buSzTx/>
                  <a:buFontTx/>
                  <a:buNone/>
                  <a:tabLst/>
                  <a:defRPr/>
                </a:pPr>
                <a:endParaRPr kumimoji="0" lang="en-US" sz="4400" b="1"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pic>
            <p:nvPicPr>
              <p:cNvPr id="27" name="Graphique 26">
                <a:extLst>
                  <a:ext uri="{FF2B5EF4-FFF2-40B4-BE49-F238E27FC236}">
                    <a16:creationId xmlns:a16="http://schemas.microsoft.com/office/drawing/2014/main" id="{33F164E4-70DF-D295-8F42-165D31B5536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681053" y="2056318"/>
                <a:ext cx="352096" cy="272874"/>
              </a:xfrm>
              <a:prstGeom prst="rect">
                <a:avLst/>
              </a:prstGeom>
            </p:spPr>
          </p:pic>
        </p:grpSp>
      </p:grpSp>
    </p:spTree>
    <p:extLst>
      <p:ext uri="{BB962C8B-B14F-4D97-AF65-F5344CB8AC3E}">
        <p14:creationId xmlns:p14="http://schemas.microsoft.com/office/powerpoint/2010/main" val="396744231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B5CECB-1A82-40B0-2CF0-3372353A6E32}"/>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02279F72-C80C-18C7-CA1C-58210E1A0580}"/>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nvGrpSpPr>
          <p:cNvPr id="23" name="Groupe 22">
            <a:extLst>
              <a:ext uri="{FF2B5EF4-FFF2-40B4-BE49-F238E27FC236}">
                <a16:creationId xmlns:a16="http://schemas.microsoft.com/office/drawing/2014/main" id="{0981377E-BFCB-1C5F-FD7A-01AC527E99FD}"/>
              </a:ext>
            </a:extLst>
          </p:cNvPr>
          <p:cNvGrpSpPr/>
          <p:nvPr/>
        </p:nvGrpSpPr>
        <p:grpSpPr>
          <a:xfrm>
            <a:off x="467685" y="571500"/>
            <a:ext cx="12766342" cy="9220200"/>
            <a:chOff x="312517" y="308344"/>
            <a:chExt cx="8530713" cy="6230679"/>
          </a:xfrm>
        </p:grpSpPr>
        <p:sp>
          <p:nvSpPr>
            <p:cNvPr id="24" name="Rectangle : coins arrondis 23">
              <a:extLst>
                <a:ext uri="{FF2B5EF4-FFF2-40B4-BE49-F238E27FC236}">
                  <a16:creationId xmlns:a16="http://schemas.microsoft.com/office/drawing/2014/main" id="{0730745C-D570-29EA-4C89-16DBAA127E9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730DE197-800C-5493-FBB8-AD7A4345D9F7}"/>
                </a:ext>
              </a:extLst>
            </p:cNvPr>
            <p:cNvSpPr/>
            <p:nvPr/>
          </p:nvSpPr>
          <p:spPr>
            <a:xfrm>
              <a:off x="347230" y="313175"/>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27" name="Groupe 26">
            <a:extLst>
              <a:ext uri="{FF2B5EF4-FFF2-40B4-BE49-F238E27FC236}">
                <a16:creationId xmlns:a16="http://schemas.microsoft.com/office/drawing/2014/main" id="{72C80374-FC17-68D1-6687-384D82C9030F}"/>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2E3FF6B-AC0E-3231-3880-ABD34936CA65}"/>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B7C49A4F-3284-B329-B1A8-272A1A71CA5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7E8AF8B9-7F76-8760-6CA1-C005A1B20434}"/>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7E5B1038-B10E-897A-0600-6275E47C772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F6C1655F-5288-9B81-D432-12BA62AE276C}"/>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Microsoft Uighur" panose="02000000000000000000" pitchFamily="2" charset="-78"/>
                  <a:ea typeface="+mn-ea"/>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D86C2278-C864-D227-8E17-BF46CC08CCD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78C5AA3-57F8-B1D8-75C8-3FA0444F017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88358" y="901978"/>
            <a:ext cx="581346" cy="514106"/>
          </a:xfrm>
          <a:prstGeom prst="rect">
            <a:avLst/>
          </a:prstGeom>
        </p:spPr>
      </p:pic>
      <p:sp>
        <p:nvSpPr>
          <p:cNvPr id="3" name="ZoneTexte 2">
            <a:extLst>
              <a:ext uri="{FF2B5EF4-FFF2-40B4-BE49-F238E27FC236}">
                <a16:creationId xmlns:a16="http://schemas.microsoft.com/office/drawing/2014/main" id="{43835DEE-500A-6623-DC7D-918B72565E34}"/>
              </a:ext>
            </a:extLst>
          </p:cNvPr>
          <p:cNvSpPr txBox="1"/>
          <p:nvPr/>
        </p:nvSpPr>
        <p:spPr>
          <a:xfrm>
            <a:off x="1066801" y="739550"/>
            <a:ext cx="12344400" cy="1384995"/>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La farine, farine . Répétons ensemble “La farine  ”. Encore une fois “La farine”.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mn-ea"/>
                <a:cs typeface="Microsoft Uighur" panose="02000000000000000000" pitchFamily="2" charset="-78"/>
              </a:rPr>
              <a:t>Qui veut répéter ” </a:t>
            </a: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La farine</a:t>
            </a: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mn-ea"/>
                <a:cs typeface="Microsoft Uighur" panose="02000000000000000000" pitchFamily="2" charset="-78"/>
              </a:rPr>
              <a:t>”?       </a:t>
            </a:r>
            <a:r>
              <a:rPr kumimoji="0" lang="fr-FR" sz="2400" b="0" i="1"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L’enseignant (e) désigne trois élèves pour répéter. </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endParaRPr>
          </a:p>
        </p:txBody>
      </p:sp>
      <p:sp>
        <p:nvSpPr>
          <p:cNvPr id="4" name="ZoneTexte 3">
            <a:extLst>
              <a:ext uri="{FF2B5EF4-FFF2-40B4-BE49-F238E27FC236}">
                <a16:creationId xmlns:a16="http://schemas.microsoft.com/office/drawing/2014/main" id="{65B6526A-A295-BA14-68A4-C008268B8FCF}"/>
              </a:ext>
            </a:extLst>
          </p:cNvPr>
          <p:cNvSpPr txBox="1"/>
          <p:nvPr/>
        </p:nvSpPr>
        <p:spPr>
          <a:xfrm>
            <a:off x="3014351" y="2498259"/>
            <a:ext cx="6785033" cy="1323439"/>
          </a:xfrm>
          <a:prstGeom prst="rect">
            <a:avLst/>
          </a:prstGeom>
          <a:noFill/>
        </p:spPr>
        <p:txBody>
          <a:bodyPr wrap="square" rtlCol="0">
            <a:spAutoFit/>
          </a:bodyPr>
          <a:lstStyle/>
          <a:p>
            <a:pPr marL="0" marR="0" lvl="0" indent="0" algn="ctr" defTabSz="685869" rtl="0" eaLnBrk="1" fontAlgn="auto" latinLnBrk="0" hangingPunct="1">
              <a:lnSpc>
                <a:spcPct val="100000"/>
              </a:lnSpc>
              <a:spcBef>
                <a:spcPts val="0"/>
              </a:spcBef>
              <a:spcAft>
                <a:spcPts val="0"/>
              </a:spcAft>
              <a:buClrTx/>
              <a:buSzTx/>
              <a:buFontTx/>
              <a:buNone/>
              <a:tabLst/>
              <a:defRPr/>
            </a:pPr>
            <a:r>
              <a:rPr kumimoji="0" lang="fr-FR" sz="8000" b="1" i="0" u="none" strike="noStrike" kern="1200" cap="none" spc="0" normalizeH="0" baseline="0" noProof="0" dirty="0">
                <a:ln>
                  <a:noFill/>
                </a:ln>
                <a:solidFill>
                  <a:srgbClr val="4BACC6">
                    <a:lumMod val="75000"/>
                  </a:srgbClr>
                </a:solidFill>
                <a:effectLst/>
                <a:uLnTx/>
                <a:uFillTx/>
                <a:latin typeface="Dosis" pitchFamily="2" charset="0"/>
                <a:ea typeface="+mn-ea"/>
                <a:cs typeface="+mn-cs"/>
              </a:rPr>
              <a:t>la farine</a:t>
            </a:r>
            <a:endParaRPr kumimoji="0" lang="fr-FR" sz="8000" b="0" i="0" u="none" strike="noStrike" kern="1200" cap="none" spc="0" normalizeH="0" baseline="0" noProof="0" dirty="0">
              <a:ln>
                <a:noFill/>
              </a:ln>
              <a:solidFill>
                <a:srgbClr val="4BACC6">
                  <a:lumMod val="75000"/>
                </a:srgbClr>
              </a:solidFill>
              <a:effectLst/>
              <a:uLnTx/>
              <a:uFillTx/>
              <a:latin typeface="Dosis" pitchFamily="2" charset="0"/>
              <a:ea typeface="+mn-ea"/>
              <a:cs typeface="+mn-cs"/>
            </a:endParaRPr>
          </a:p>
        </p:txBody>
      </p:sp>
      <p:pic>
        <p:nvPicPr>
          <p:cNvPr id="5" name="Image 4">
            <a:extLst>
              <a:ext uri="{FF2B5EF4-FFF2-40B4-BE49-F238E27FC236}">
                <a16:creationId xmlns:a16="http://schemas.microsoft.com/office/drawing/2014/main" id="{9DB3C978-7320-B64B-1E49-E179DE4D98FD}"/>
              </a:ext>
            </a:extLst>
          </p:cNvPr>
          <p:cNvPicPr>
            <a:picLocks noChangeAspect="1"/>
          </p:cNvPicPr>
          <p:nvPr/>
        </p:nvPicPr>
        <p:blipFill>
          <a:blip r:embed="rId4"/>
          <a:stretch>
            <a:fillRect/>
          </a:stretch>
        </p:blipFill>
        <p:spPr>
          <a:xfrm>
            <a:off x="2652562" y="4076578"/>
            <a:ext cx="7508609" cy="3588272"/>
          </a:xfrm>
          <a:prstGeom prst="rect">
            <a:avLst/>
          </a:prstGeom>
        </p:spPr>
      </p:pic>
    </p:spTree>
    <p:extLst>
      <p:ext uri="{BB962C8B-B14F-4D97-AF65-F5344CB8AC3E}">
        <p14:creationId xmlns:p14="http://schemas.microsoft.com/office/powerpoint/2010/main" val="49234085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C8EC0D-2F41-EBA2-B929-40D1DA757778}"/>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93C86FB4-CB6D-9F61-1767-93C0B87DD626}"/>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nvGrpSpPr>
          <p:cNvPr id="23" name="Groupe 22">
            <a:extLst>
              <a:ext uri="{FF2B5EF4-FFF2-40B4-BE49-F238E27FC236}">
                <a16:creationId xmlns:a16="http://schemas.microsoft.com/office/drawing/2014/main" id="{2E4F8369-8AA9-71C2-C400-4E20B2773464}"/>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88B066AD-8208-E46E-AD0D-C49A321A048F}"/>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E8EFBECB-2436-650B-4B72-8643E8D451E4}"/>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27" name="Groupe 26">
            <a:extLst>
              <a:ext uri="{FF2B5EF4-FFF2-40B4-BE49-F238E27FC236}">
                <a16:creationId xmlns:a16="http://schemas.microsoft.com/office/drawing/2014/main" id="{04F716FF-DA67-F16F-3A29-20779D371A80}"/>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D3923E33-17F8-F2DB-98CD-DBD567D46544}"/>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719A676C-0B24-3D82-CF6C-B727FDC0324C}"/>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D7686C1D-F58B-C2C0-CFA8-338B2D02785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8B2A5DFF-0629-2066-64C4-AB1563A4D10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C3401DF7-E010-D001-6350-BBB85ADD58EB}"/>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Microsoft Uighur" panose="02000000000000000000" pitchFamily="2" charset="-78"/>
                  <a:ea typeface="+mn-ea"/>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802BA1C1-F793-E315-BE31-CDA6E1A9660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269A017-19FC-9EA6-06F6-5B2F6FD23F3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0534B0DC-E3F6-0EEF-3ACD-448D007BEBCA}"/>
              </a:ext>
            </a:extLst>
          </p:cNvPr>
          <p:cNvSpPr txBox="1"/>
          <p:nvPr/>
        </p:nvSpPr>
        <p:spPr>
          <a:xfrm>
            <a:off x="1462547" y="708466"/>
            <a:ext cx="14153527" cy="1323439"/>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C’est une fleur . Comment vous dites fleur dans votre langue?</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400" b="0" i="1"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L’enseignant (e ) fournit une rétroaction positive ou corrective.</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3" name="Image 2">
            <a:extLst>
              <a:ext uri="{FF2B5EF4-FFF2-40B4-BE49-F238E27FC236}">
                <a16:creationId xmlns:a16="http://schemas.microsoft.com/office/drawing/2014/main" id="{CD2789DB-67F6-8E61-4DF6-C9FD87A635BF}"/>
              </a:ext>
            </a:extLst>
          </p:cNvPr>
          <p:cNvPicPr>
            <a:picLocks noChangeAspect="1"/>
          </p:cNvPicPr>
          <p:nvPr/>
        </p:nvPicPr>
        <p:blipFill>
          <a:blip r:embed="rId4"/>
          <a:stretch>
            <a:fillRect/>
          </a:stretch>
        </p:blipFill>
        <p:spPr>
          <a:xfrm>
            <a:off x="4934266" y="2990850"/>
            <a:ext cx="3815602" cy="5051425"/>
          </a:xfrm>
          <a:prstGeom prst="rect">
            <a:avLst/>
          </a:prstGeom>
        </p:spPr>
      </p:pic>
    </p:spTree>
    <p:extLst>
      <p:ext uri="{BB962C8B-B14F-4D97-AF65-F5344CB8AC3E}">
        <p14:creationId xmlns:p14="http://schemas.microsoft.com/office/powerpoint/2010/main" val="370659276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FA24BF-84D5-D223-9387-12F20BA17B0B}"/>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6FD6EC1B-3985-2294-FFD3-410C26FDF25D}"/>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nvGrpSpPr>
          <p:cNvPr id="23" name="Groupe 22">
            <a:extLst>
              <a:ext uri="{FF2B5EF4-FFF2-40B4-BE49-F238E27FC236}">
                <a16:creationId xmlns:a16="http://schemas.microsoft.com/office/drawing/2014/main" id="{6256C7E0-DE88-1521-1F4C-C78E806C0BDA}"/>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88239EAD-9257-118B-5B06-F9C4C717C3C1}"/>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D291F0F9-DEEF-6604-74AB-1F34E69511A2}"/>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27" name="Groupe 26">
            <a:extLst>
              <a:ext uri="{FF2B5EF4-FFF2-40B4-BE49-F238E27FC236}">
                <a16:creationId xmlns:a16="http://schemas.microsoft.com/office/drawing/2014/main" id="{C2808A2D-3224-651F-4AC4-98A47D1802A8}"/>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2B52D8A3-5296-EFC7-894A-7B1390C4CF3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1102B359-2339-4FF0-A414-E32DFA06A0E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B975A6CD-C08E-FC90-7393-5A461273CDD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B56F10AA-271E-81F3-A5E7-2A1F375EC288}"/>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4D7EBE87-A785-F3DB-F5D1-D7FC8E1FABF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Microsoft Uighur" panose="02000000000000000000" pitchFamily="2" charset="-78"/>
                  <a:ea typeface="+mn-ea"/>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938D4352-5701-863F-4464-A26CA1BC299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E5415175-0927-F5D9-D6FE-345F7598298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FAC5F4A4-9A6E-27B3-6C5F-CD96FA847BB4}"/>
              </a:ext>
            </a:extLst>
          </p:cNvPr>
          <p:cNvSpPr txBox="1"/>
          <p:nvPr/>
        </p:nvSpPr>
        <p:spPr>
          <a:xfrm>
            <a:off x="1462547" y="754364"/>
            <a:ext cx="14153527" cy="1384995"/>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Une fleur. fleur, Répétons ensemble “une fleur” ”. Encore une fois “une fleur”.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mn-ea"/>
                <a:cs typeface="Microsoft Uighur" panose="02000000000000000000" pitchFamily="2" charset="-78"/>
              </a:rPr>
              <a:t>Qui veut répéter ” </a:t>
            </a:r>
            <a:r>
              <a:rPr lang="fr-FR" sz="2800" b="1" dirty="0">
                <a:solidFill>
                  <a:prstClr val="white">
                    <a:lumMod val="65000"/>
                  </a:prstClr>
                </a:solidFill>
                <a:latin typeface="Dosis" panose="02010703020202060003" pitchFamily="2" charset="0"/>
                <a:cs typeface="Microsoft Uighur" panose="02000000000000000000" pitchFamily="2" charset="-78"/>
              </a:rPr>
              <a:t>u</a:t>
            </a: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ne fleur</a:t>
            </a: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mn-ea"/>
                <a:cs typeface="Microsoft Uighur" panose="02000000000000000000" pitchFamily="2" charset="-78"/>
              </a:rPr>
              <a:t>”?       </a:t>
            </a:r>
            <a:r>
              <a:rPr kumimoji="0" lang="fr-FR" sz="2400" b="0" i="1"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L’enseignant (e) désigne trois élèves pour répéter. </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endParaRPr>
          </a:p>
        </p:txBody>
      </p:sp>
      <p:sp>
        <p:nvSpPr>
          <p:cNvPr id="4" name="ZoneTexte 3">
            <a:extLst>
              <a:ext uri="{FF2B5EF4-FFF2-40B4-BE49-F238E27FC236}">
                <a16:creationId xmlns:a16="http://schemas.microsoft.com/office/drawing/2014/main" id="{4EB0CDD2-DDCA-ABB4-1FBF-2EEC66FD1BA0}"/>
              </a:ext>
            </a:extLst>
          </p:cNvPr>
          <p:cNvSpPr txBox="1"/>
          <p:nvPr/>
        </p:nvSpPr>
        <p:spPr>
          <a:xfrm>
            <a:off x="4644966" y="2588404"/>
            <a:ext cx="6480233" cy="1323439"/>
          </a:xfrm>
          <a:prstGeom prst="rect">
            <a:avLst/>
          </a:prstGeom>
          <a:noFill/>
        </p:spPr>
        <p:txBody>
          <a:bodyPr wrap="square" rtlCol="0">
            <a:spAutoFit/>
          </a:bodyPr>
          <a:lstStyle/>
          <a:p>
            <a:pPr marL="0" marR="0" lvl="0" indent="0" algn="ctr" defTabSz="685869" rtl="0" eaLnBrk="1" fontAlgn="auto" latinLnBrk="0" hangingPunct="1">
              <a:lnSpc>
                <a:spcPct val="100000"/>
              </a:lnSpc>
              <a:spcBef>
                <a:spcPts val="0"/>
              </a:spcBef>
              <a:spcAft>
                <a:spcPts val="0"/>
              </a:spcAft>
              <a:buClrTx/>
              <a:buSzTx/>
              <a:buFontTx/>
              <a:buNone/>
              <a:tabLst/>
              <a:defRPr/>
            </a:pPr>
            <a:r>
              <a:rPr kumimoji="0" lang="fr-FR" sz="8000" b="1" i="0" u="none" strike="noStrike" kern="1200" cap="none" spc="0" normalizeH="0" baseline="0" noProof="0" dirty="0">
                <a:ln>
                  <a:noFill/>
                </a:ln>
                <a:solidFill>
                  <a:srgbClr val="4BACC6">
                    <a:lumMod val="75000"/>
                  </a:srgbClr>
                </a:solidFill>
                <a:effectLst/>
                <a:uLnTx/>
                <a:uFillTx/>
                <a:latin typeface="Dosis" pitchFamily="2" charset="0"/>
                <a:ea typeface="+mn-ea"/>
                <a:cs typeface="+mn-cs"/>
              </a:rPr>
              <a:t>une fleur</a:t>
            </a:r>
            <a:endParaRPr kumimoji="0" lang="fr-FR" sz="8000" b="0" i="0" u="none" strike="noStrike" kern="1200" cap="none" spc="0" normalizeH="0" baseline="0" noProof="0" dirty="0">
              <a:ln>
                <a:noFill/>
              </a:ln>
              <a:solidFill>
                <a:prstClr val="white">
                  <a:lumMod val="65000"/>
                </a:prstClr>
              </a:solidFill>
              <a:effectLst/>
              <a:uLnTx/>
              <a:uFillTx/>
              <a:latin typeface="Dosis" pitchFamily="2" charset="0"/>
              <a:ea typeface="+mn-ea"/>
              <a:cs typeface="+mn-cs"/>
            </a:endParaRPr>
          </a:p>
        </p:txBody>
      </p:sp>
      <p:pic>
        <p:nvPicPr>
          <p:cNvPr id="3" name="Image 2">
            <a:extLst>
              <a:ext uri="{FF2B5EF4-FFF2-40B4-BE49-F238E27FC236}">
                <a16:creationId xmlns:a16="http://schemas.microsoft.com/office/drawing/2014/main" id="{CBD94C33-A4A0-AC36-FAD1-C01B37E9E79F}"/>
              </a:ext>
            </a:extLst>
          </p:cNvPr>
          <p:cNvPicPr>
            <a:picLocks noChangeAspect="1"/>
          </p:cNvPicPr>
          <p:nvPr/>
        </p:nvPicPr>
        <p:blipFill>
          <a:blip r:embed="rId4"/>
          <a:stretch>
            <a:fillRect/>
          </a:stretch>
        </p:blipFill>
        <p:spPr>
          <a:xfrm>
            <a:off x="5877070" y="3849445"/>
            <a:ext cx="3815602" cy="5051425"/>
          </a:xfrm>
          <a:prstGeom prst="rect">
            <a:avLst/>
          </a:prstGeom>
        </p:spPr>
      </p:pic>
    </p:spTree>
    <p:extLst>
      <p:ext uri="{BB962C8B-B14F-4D97-AF65-F5344CB8AC3E}">
        <p14:creationId xmlns:p14="http://schemas.microsoft.com/office/powerpoint/2010/main" val="513107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87C41E-2439-32EA-0A07-025E653F1FC0}"/>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DA7E2375-5ADF-4C66-86AD-6F7FBC2139F7}"/>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nvGrpSpPr>
          <p:cNvPr id="23" name="Groupe 22">
            <a:extLst>
              <a:ext uri="{FF2B5EF4-FFF2-40B4-BE49-F238E27FC236}">
                <a16:creationId xmlns:a16="http://schemas.microsoft.com/office/drawing/2014/main" id="{FA6DDE81-560B-1C43-46F7-CD2258DFCA6A}"/>
              </a:ext>
            </a:extLst>
          </p:cNvPr>
          <p:cNvGrpSpPr/>
          <p:nvPr/>
        </p:nvGrpSpPr>
        <p:grpSpPr>
          <a:xfrm>
            <a:off x="507892" y="571500"/>
            <a:ext cx="12748764" cy="9220200"/>
            <a:chOff x="312517" y="308344"/>
            <a:chExt cx="8518967" cy="6230679"/>
          </a:xfrm>
        </p:grpSpPr>
        <p:sp>
          <p:nvSpPr>
            <p:cNvPr id="24" name="Rectangle : coins arrondis 23">
              <a:extLst>
                <a:ext uri="{FF2B5EF4-FFF2-40B4-BE49-F238E27FC236}">
                  <a16:creationId xmlns:a16="http://schemas.microsoft.com/office/drawing/2014/main" id="{921E9A4E-09AF-C9D2-795E-66EAB8C910C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72A178D3-D145-33DB-EE59-4ADF3F72E52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27" name="Groupe 26">
            <a:extLst>
              <a:ext uri="{FF2B5EF4-FFF2-40B4-BE49-F238E27FC236}">
                <a16:creationId xmlns:a16="http://schemas.microsoft.com/office/drawing/2014/main" id="{89A63EC8-5BC7-1CC0-4E60-498EFEB80C44}"/>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14E7DA4-0975-2A66-5988-9E8F503E98E4}"/>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204B8E86-E568-50F0-6681-536B89EDD9C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18F599EF-892C-3AE8-16BD-F042586E4DF4}"/>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205DEF4F-91E6-C7B6-5458-3FB00DA499F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8A1CCD38-A0A7-F4E9-0FF7-5552AD6D876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Microsoft Uighur" panose="02000000000000000000" pitchFamily="2" charset="-78"/>
                  <a:ea typeface="+mn-ea"/>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80DFD48E-3A40-EFCC-0F26-61FECC53CF6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46F26EC6-1D06-FEB9-D25F-A79A1601A56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96745" y="495648"/>
            <a:ext cx="581346" cy="514106"/>
          </a:xfrm>
          <a:prstGeom prst="rect">
            <a:avLst/>
          </a:prstGeom>
        </p:spPr>
      </p:pic>
      <p:sp>
        <p:nvSpPr>
          <p:cNvPr id="4" name="ZoneTexte 3">
            <a:extLst>
              <a:ext uri="{FF2B5EF4-FFF2-40B4-BE49-F238E27FC236}">
                <a16:creationId xmlns:a16="http://schemas.microsoft.com/office/drawing/2014/main" id="{D39D9A2E-BB8C-28CC-A34E-AD1E494BF7BC}"/>
              </a:ext>
            </a:extLst>
          </p:cNvPr>
          <p:cNvSpPr txBox="1"/>
          <p:nvPr/>
        </p:nvSpPr>
        <p:spPr>
          <a:xfrm>
            <a:off x="814115" y="2209165"/>
            <a:ext cx="10639793" cy="1015663"/>
          </a:xfrm>
          <a:prstGeom prst="rect">
            <a:avLst/>
          </a:prstGeom>
          <a:noFill/>
        </p:spPr>
        <p:txBody>
          <a:bodyPr wrap="square" rtlCol="0">
            <a:spAutoFit/>
          </a:bodyPr>
          <a:lstStyle/>
          <a:p>
            <a:pPr marL="0" marR="0" lvl="0" indent="0" algn="ctr" defTabSz="1028752" rtl="0" eaLnBrk="1" fontAlgn="auto" latinLnBrk="0" hangingPunct="1">
              <a:lnSpc>
                <a:spcPct val="100000"/>
              </a:lnSpc>
              <a:spcBef>
                <a:spcPts val="0"/>
              </a:spcBef>
              <a:spcAft>
                <a:spcPts val="0"/>
              </a:spcAft>
              <a:buClrTx/>
              <a:buSzTx/>
              <a:buFontTx/>
              <a:buNone/>
              <a:tabLst/>
              <a:defRPr/>
            </a:pPr>
            <a:r>
              <a:rPr kumimoji="0" lang="fr-FR" sz="6000" b="1" i="0" u="none" strike="noStrike" kern="1200" cap="none" spc="0" normalizeH="0" baseline="0" noProof="0" dirty="0">
                <a:ln>
                  <a:noFill/>
                </a:ln>
                <a:solidFill>
                  <a:srgbClr val="106585"/>
                </a:solidFill>
                <a:effectLst/>
                <a:uLnTx/>
                <a:uFillTx/>
                <a:latin typeface="Dosis" pitchFamily="2" charset="0"/>
                <a:ea typeface="+mn-ea"/>
                <a:cs typeface="+mn-cs"/>
              </a:rPr>
              <a:t>Il y a des fleurs dans la forêt.</a:t>
            </a:r>
          </a:p>
        </p:txBody>
      </p:sp>
      <p:sp>
        <p:nvSpPr>
          <p:cNvPr id="3" name="ZoneTexte 2">
            <a:extLst>
              <a:ext uri="{FF2B5EF4-FFF2-40B4-BE49-F238E27FC236}">
                <a16:creationId xmlns:a16="http://schemas.microsoft.com/office/drawing/2014/main" id="{8032A5D4-04C7-0314-D342-52622F0F9221}"/>
              </a:ext>
            </a:extLst>
          </p:cNvPr>
          <p:cNvSpPr txBox="1"/>
          <p:nvPr/>
        </p:nvSpPr>
        <p:spPr>
          <a:xfrm>
            <a:off x="836846" y="831540"/>
            <a:ext cx="12894364" cy="523220"/>
          </a:xfrm>
          <a:prstGeom prst="rect">
            <a:avLst/>
          </a:prstGeom>
          <a:noFill/>
        </p:spPr>
        <p:txBody>
          <a:bodyPr wrap="square">
            <a:spAutoFit/>
          </a:bodyPr>
          <a:lstStyle/>
          <a:p>
            <a:pPr marL="0" marR="0" lvl="0" indent="0" algn="l" defTabSz="3429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Il y a des fleurs dans la forêt, qui veut répéter la phrase ?</a:t>
            </a:r>
          </a:p>
        </p:txBody>
      </p:sp>
      <p:sp>
        <p:nvSpPr>
          <p:cNvPr id="5" name="ZoneTexte 4">
            <a:extLst>
              <a:ext uri="{FF2B5EF4-FFF2-40B4-BE49-F238E27FC236}">
                <a16:creationId xmlns:a16="http://schemas.microsoft.com/office/drawing/2014/main" id="{E9F02953-FBDB-960B-BFF4-D0E6B4C9FA26}"/>
              </a:ext>
            </a:extLst>
          </p:cNvPr>
          <p:cNvSpPr txBox="1"/>
          <p:nvPr/>
        </p:nvSpPr>
        <p:spPr>
          <a:xfrm>
            <a:off x="1953704" y="1227562"/>
            <a:ext cx="11254404" cy="461665"/>
          </a:xfrm>
          <a:prstGeom prst="rect">
            <a:avLst/>
          </a:prstGeom>
          <a:noFill/>
        </p:spPr>
        <p:txBody>
          <a:bodyPr wrap="square">
            <a:spAutoFit/>
          </a:bodyPr>
          <a:lstStyle/>
          <a:p>
            <a:pPr marL="0" marR="0" lvl="0" indent="0" algn="l" defTabSz="685834" rtl="0" eaLnBrk="1" fontAlgn="auto" latinLnBrk="0" hangingPunct="1">
              <a:lnSpc>
                <a:spcPct val="100000"/>
              </a:lnSpc>
              <a:spcBef>
                <a:spcPts val="0"/>
              </a:spcBef>
              <a:spcAft>
                <a:spcPts val="0"/>
              </a:spcAft>
              <a:buClrTx/>
              <a:buSzTx/>
              <a:buFontTx/>
              <a:buNone/>
              <a:tabLst/>
              <a:defRPr/>
            </a:pPr>
            <a:r>
              <a:rPr kumimoji="0" lang="fr-MA" sz="2400" b="0" i="1" u="none" strike="noStrike" kern="1200" cap="none" spc="0" normalizeH="0" baseline="0" noProof="0" dirty="0">
                <a:ln>
                  <a:noFill/>
                </a:ln>
                <a:solidFill>
                  <a:prstClr val="white">
                    <a:lumMod val="65000"/>
                  </a:prstClr>
                </a:solidFill>
                <a:effectLst/>
                <a:uLnTx/>
                <a:uFillTx/>
                <a:latin typeface="Dosis" panose="02010703020202060003" pitchFamily="2" charset="0"/>
                <a:ea typeface="+mn-ea"/>
                <a:cs typeface="Microsoft Uighur" panose="02000000000000000000" pitchFamily="2" charset="-78"/>
              </a:rPr>
              <a:t>Répétition  en chorale, puis individuelle .</a:t>
            </a:r>
          </a:p>
        </p:txBody>
      </p:sp>
      <p:pic>
        <p:nvPicPr>
          <p:cNvPr id="8" name="Image 7">
            <a:extLst>
              <a:ext uri="{FF2B5EF4-FFF2-40B4-BE49-F238E27FC236}">
                <a16:creationId xmlns:a16="http://schemas.microsoft.com/office/drawing/2014/main" id="{71042439-8AC5-EB71-2944-0EA7D6B9CDF5}"/>
              </a:ext>
            </a:extLst>
          </p:cNvPr>
          <p:cNvPicPr>
            <a:picLocks noChangeAspect="1"/>
          </p:cNvPicPr>
          <p:nvPr>
            <p:custDataLst>
              <p:tags r:id="rId1"/>
            </p:custDataLst>
          </p:nvPr>
        </p:nvPicPr>
        <p:blipFill>
          <a:blip r:embed="rId5">
            <a:clrChange>
              <a:clrFrom>
                <a:srgbClr val="FFFFFF"/>
              </a:clrFrom>
              <a:clrTo>
                <a:srgbClr val="FFFFFF">
                  <a:alpha val="0"/>
                </a:srgbClr>
              </a:clrTo>
            </a:clrChange>
          </a:blip>
          <a:stretch>
            <a:fillRect/>
          </a:stretch>
        </p:blipFill>
        <p:spPr>
          <a:xfrm>
            <a:off x="11751643" y="1195108"/>
            <a:ext cx="1382596" cy="1160647"/>
          </a:xfrm>
          <a:prstGeom prst="rect">
            <a:avLst/>
          </a:prstGeom>
        </p:spPr>
      </p:pic>
      <p:pic>
        <p:nvPicPr>
          <p:cNvPr id="2" name="Image 1">
            <a:extLst>
              <a:ext uri="{FF2B5EF4-FFF2-40B4-BE49-F238E27FC236}">
                <a16:creationId xmlns:a16="http://schemas.microsoft.com/office/drawing/2014/main" id="{773B1312-616F-197B-4AB1-5029565BD0A7}"/>
              </a:ext>
            </a:extLst>
          </p:cNvPr>
          <p:cNvPicPr>
            <a:picLocks noChangeAspect="1"/>
          </p:cNvPicPr>
          <p:nvPr/>
        </p:nvPicPr>
        <p:blipFill>
          <a:blip r:embed="rId6"/>
          <a:stretch>
            <a:fillRect/>
          </a:stretch>
        </p:blipFill>
        <p:spPr>
          <a:xfrm>
            <a:off x="3548966" y="4079351"/>
            <a:ext cx="6208694" cy="4149437"/>
          </a:xfrm>
          <a:prstGeom prst="rect">
            <a:avLst/>
          </a:prstGeom>
        </p:spPr>
      </p:pic>
      <p:pic>
        <p:nvPicPr>
          <p:cNvPr id="6" name="Image 5">
            <a:extLst>
              <a:ext uri="{FF2B5EF4-FFF2-40B4-BE49-F238E27FC236}">
                <a16:creationId xmlns:a16="http://schemas.microsoft.com/office/drawing/2014/main" id="{E809B910-3005-EE8D-1503-F4130C27FE6B}"/>
              </a:ext>
            </a:extLst>
          </p:cNvPr>
          <p:cNvPicPr>
            <a:picLocks noChangeAspect="1"/>
          </p:cNvPicPr>
          <p:nvPr/>
        </p:nvPicPr>
        <p:blipFill>
          <a:blip r:embed="rId7">
            <a:extLst>
              <a:ext uri="{BEBA8EAE-BF5A-486C-A8C5-ECC9F3942E4B}">
                <a14:imgProps xmlns:a14="http://schemas.microsoft.com/office/drawing/2010/main">
                  <a14:imgLayer r:embed="rId8">
                    <a14:imgEffect>
                      <a14:backgroundRemoval t="10000" b="90000" l="10000" r="90000"/>
                    </a14:imgEffect>
                  </a14:imgLayer>
                </a14:imgProps>
              </a:ext>
            </a:extLst>
          </a:blip>
          <a:stretch>
            <a:fillRect/>
          </a:stretch>
        </p:blipFill>
        <p:spPr>
          <a:xfrm>
            <a:off x="6888179" y="6606009"/>
            <a:ext cx="1133330" cy="1500401"/>
          </a:xfrm>
          <a:prstGeom prst="rect">
            <a:avLst/>
          </a:prstGeom>
        </p:spPr>
      </p:pic>
      <p:pic>
        <p:nvPicPr>
          <p:cNvPr id="7" name="Image 6">
            <a:extLst>
              <a:ext uri="{FF2B5EF4-FFF2-40B4-BE49-F238E27FC236}">
                <a16:creationId xmlns:a16="http://schemas.microsoft.com/office/drawing/2014/main" id="{671EC8F0-1272-87FE-DDF6-FCF302A52CA6}"/>
              </a:ext>
            </a:extLst>
          </p:cNvPr>
          <p:cNvPicPr>
            <a:picLocks noChangeAspect="1"/>
          </p:cNvPicPr>
          <p:nvPr/>
        </p:nvPicPr>
        <p:blipFill>
          <a:blip r:embed="rId7">
            <a:extLst>
              <a:ext uri="{BEBA8EAE-BF5A-486C-A8C5-ECC9F3942E4B}">
                <a14:imgProps xmlns:a14="http://schemas.microsoft.com/office/drawing/2010/main">
                  <a14:imgLayer r:embed="rId8">
                    <a14:imgEffect>
                      <a14:backgroundRemoval t="10000" b="90000" l="10000" r="90000"/>
                    </a14:imgEffect>
                  </a14:imgLayer>
                </a14:imgProps>
              </a:ext>
            </a:extLst>
          </a:blip>
          <a:stretch>
            <a:fillRect/>
          </a:stretch>
        </p:blipFill>
        <p:spPr>
          <a:xfrm>
            <a:off x="4561097" y="6311381"/>
            <a:ext cx="1133330" cy="1500401"/>
          </a:xfrm>
          <a:prstGeom prst="rect">
            <a:avLst/>
          </a:prstGeom>
        </p:spPr>
      </p:pic>
      <p:pic>
        <p:nvPicPr>
          <p:cNvPr id="9" name="Image 8">
            <a:extLst>
              <a:ext uri="{FF2B5EF4-FFF2-40B4-BE49-F238E27FC236}">
                <a16:creationId xmlns:a16="http://schemas.microsoft.com/office/drawing/2014/main" id="{19C7E9BB-DB61-E6DE-8636-C275E2F82272}"/>
              </a:ext>
            </a:extLst>
          </p:cNvPr>
          <p:cNvPicPr>
            <a:picLocks noChangeAspect="1"/>
          </p:cNvPicPr>
          <p:nvPr/>
        </p:nvPicPr>
        <p:blipFill>
          <a:blip r:embed="rId7">
            <a:extLst>
              <a:ext uri="{BEBA8EAE-BF5A-486C-A8C5-ECC9F3942E4B}">
                <a14:imgProps xmlns:a14="http://schemas.microsoft.com/office/drawing/2010/main">
                  <a14:imgLayer r:embed="rId8">
                    <a14:imgEffect>
                      <a14:backgroundRemoval t="10000" b="90000" l="10000" r="90000"/>
                    </a14:imgEffect>
                  </a14:imgLayer>
                </a14:imgProps>
              </a:ext>
            </a:extLst>
          </a:blip>
          <a:stretch>
            <a:fillRect/>
          </a:stretch>
        </p:blipFill>
        <p:spPr>
          <a:xfrm>
            <a:off x="5393471" y="6311382"/>
            <a:ext cx="1133330" cy="1500401"/>
          </a:xfrm>
          <a:prstGeom prst="rect">
            <a:avLst/>
          </a:prstGeom>
        </p:spPr>
      </p:pic>
      <p:pic>
        <p:nvPicPr>
          <p:cNvPr id="13" name="Image 12">
            <a:extLst>
              <a:ext uri="{FF2B5EF4-FFF2-40B4-BE49-F238E27FC236}">
                <a16:creationId xmlns:a16="http://schemas.microsoft.com/office/drawing/2014/main" id="{662C2EBC-ACD3-3B4F-DA41-6742489BF47C}"/>
              </a:ext>
            </a:extLst>
          </p:cNvPr>
          <p:cNvPicPr>
            <a:picLocks noChangeAspect="1"/>
          </p:cNvPicPr>
          <p:nvPr/>
        </p:nvPicPr>
        <p:blipFill>
          <a:blip r:embed="rId7">
            <a:extLst>
              <a:ext uri="{BEBA8EAE-BF5A-486C-A8C5-ECC9F3942E4B}">
                <a14:imgProps xmlns:a14="http://schemas.microsoft.com/office/drawing/2010/main">
                  <a14:imgLayer r:embed="rId8">
                    <a14:imgEffect>
                      <a14:backgroundRemoval t="10000" b="90000" l="10000" r="90000"/>
                    </a14:imgEffect>
                  </a14:imgLayer>
                </a14:imgProps>
              </a:ext>
            </a:extLst>
          </a:blip>
          <a:stretch>
            <a:fillRect/>
          </a:stretch>
        </p:blipFill>
        <p:spPr>
          <a:xfrm>
            <a:off x="6193978" y="6508905"/>
            <a:ext cx="1133330" cy="1500401"/>
          </a:xfrm>
          <a:prstGeom prst="rect">
            <a:avLst/>
          </a:prstGeom>
        </p:spPr>
      </p:pic>
    </p:spTree>
    <p:extLst>
      <p:ext uri="{BB962C8B-B14F-4D97-AF65-F5344CB8AC3E}">
        <p14:creationId xmlns:p14="http://schemas.microsoft.com/office/powerpoint/2010/main" val="20371116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BA8E62-8408-7979-6B30-5B222E9F8B65}"/>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F857E4EB-592A-DB7B-075A-2F3E5F1C24FB}"/>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nvGrpSpPr>
          <p:cNvPr id="23" name="Groupe 22">
            <a:extLst>
              <a:ext uri="{FF2B5EF4-FFF2-40B4-BE49-F238E27FC236}">
                <a16:creationId xmlns:a16="http://schemas.microsoft.com/office/drawing/2014/main" id="{78A09CE4-B542-E616-85EA-6E8B31A95A9C}"/>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0E190243-A27B-0CC9-9568-921705A6DB52}"/>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ACE5086C-3EBC-F99C-77B6-7D543D44F237}"/>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27" name="Groupe 26">
            <a:extLst>
              <a:ext uri="{FF2B5EF4-FFF2-40B4-BE49-F238E27FC236}">
                <a16:creationId xmlns:a16="http://schemas.microsoft.com/office/drawing/2014/main" id="{599FFC2E-54D6-D8FE-B947-FA2E10E6253C}"/>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292A7301-9452-42D9-09EE-93A3826A3F2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4589E695-791D-2936-F497-CDE0984947E2}"/>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40CA630C-3202-887A-4291-A1040AB25FA0}"/>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E44EF354-BB27-B1E8-776E-40F6A207C30F}"/>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F36DFFE3-B445-9D0C-8000-9CF6257C07D5}"/>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Microsoft Uighur" panose="02000000000000000000" pitchFamily="2" charset="-78"/>
                  <a:ea typeface="+mn-ea"/>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7C9B6381-E92A-1607-6954-1EF40CF0A75E}"/>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931890DA-E0CC-CBA3-69CD-C433E48BFC9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D8459013-5497-94E6-A32C-D207FEB4A9FA}"/>
              </a:ext>
            </a:extLst>
          </p:cNvPr>
          <p:cNvSpPr txBox="1"/>
          <p:nvPr/>
        </p:nvSpPr>
        <p:spPr>
          <a:xfrm>
            <a:off x="1462547" y="708466"/>
            <a:ext cx="14153527" cy="1323439"/>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C’est le chiffre neuf  . Comment vous dites neuf dans votre langue?</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400" b="0" i="1"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L’enseignant (e ) fournit une rétroaction positive ou corrective.</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3" name="Image 2">
            <a:extLst>
              <a:ext uri="{FF2B5EF4-FFF2-40B4-BE49-F238E27FC236}">
                <a16:creationId xmlns:a16="http://schemas.microsoft.com/office/drawing/2014/main" id="{3EEC4C75-4308-08FD-70C0-9385A6DD0F9E}"/>
              </a:ext>
            </a:extLst>
          </p:cNvPr>
          <p:cNvPicPr>
            <a:picLocks noChangeAspect="1"/>
          </p:cNvPicPr>
          <p:nvPr/>
        </p:nvPicPr>
        <p:blipFill>
          <a:blip r:embed="rId4"/>
          <a:stretch>
            <a:fillRect/>
          </a:stretch>
        </p:blipFill>
        <p:spPr>
          <a:xfrm>
            <a:off x="5029200" y="3313698"/>
            <a:ext cx="2487708" cy="3659603"/>
          </a:xfrm>
          <a:prstGeom prst="rect">
            <a:avLst/>
          </a:prstGeom>
        </p:spPr>
      </p:pic>
    </p:spTree>
    <p:extLst>
      <p:ext uri="{BB962C8B-B14F-4D97-AF65-F5344CB8AC3E}">
        <p14:creationId xmlns:p14="http://schemas.microsoft.com/office/powerpoint/2010/main" val="393054356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47FC3C-702A-9BCF-4E7F-7D3494F0533E}"/>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A0C1393F-F770-9042-0FAF-701E0C170369}"/>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nvGrpSpPr>
          <p:cNvPr id="23" name="Groupe 22">
            <a:extLst>
              <a:ext uri="{FF2B5EF4-FFF2-40B4-BE49-F238E27FC236}">
                <a16:creationId xmlns:a16="http://schemas.microsoft.com/office/drawing/2014/main" id="{3805FE5E-07A7-9291-9A99-7C55981782DE}"/>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A133DBDE-FC0B-F044-8002-00583D64E8CD}"/>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832B9DDF-A8D7-AB5E-1ED3-718846BB3A9C}"/>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27" name="Groupe 26">
            <a:extLst>
              <a:ext uri="{FF2B5EF4-FFF2-40B4-BE49-F238E27FC236}">
                <a16:creationId xmlns:a16="http://schemas.microsoft.com/office/drawing/2014/main" id="{054BA6EE-17EE-42F2-226C-B58BB4B4A784}"/>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393D955B-5AE4-2F38-3277-B08F2C2AED8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3581A9B7-6028-D9E8-E036-92B2F7E6F58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393FD844-12B2-2349-BC5F-B6A248ED7851}"/>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DEFD4FC3-7CDB-8DFD-3035-6EC54647CAAA}"/>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5E215CC8-DD4D-7644-B695-3DA60BD13D7B}"/>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Microsoft Uighur" panose="02000000000000000000" pitchFamily="2" charset="-78"/>
                  <a:ea typeface="+mn-ea"/>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FA722CB7-41C5-A7FA-AA23-577C6102F10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3CB573B8-3AB0-9F8F-3C0D-F987D613986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80704" y="800448"/>
            <a:ext cx="581346" cy="514106"/>
          </a:xfrm>
          <a:prstGeom prst="rect">
            <a:avLst/>
          </a:prstGeom>
        </p:spPr>
      </p:pic>
      <p:sp>
        <p:nvSpPr>
          <p:cNvPr id="2" name="ZoneTexte 5">
            <a:extLst>
              <a:ext uri="{FF2B5EF4-FFF2-40B4-BE49-F238E27FC236}">
                <a16:creationId xmlns:a16="http://schemas.microsoft.com/office/drawing/2014/main" id="{C1752F59-A925-4F90-A434-CDFF504657CF}"/>
              </a:ext>
            </a:extLst>
          </p:cNvPr>
          <p:cNvSpPr txBox="1"/>
          <p:nvPr/>
        </p:nvSpPr>
        <p:spPr>
          <a:xfrm>
            <a:off x="2864139" y="2355755"/>
            <a:ext cx="6694184" cy="1477328"/>
          </a:xfrm>
          <a:prstGeom prst="rect">
            <a:avLst/>
          </a:prstGeom>
          <a:noFill/>
        </p:spPr>
        <p:txBody>
          <a:bodyPr wrap="square" rtlCol="0">
            <a:spAutoFit/>
          </a:bodyPr>
          <a:lstStyle>
            <a:defPPr>
              <a:defRPr lang="fr-FR"/>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marR="0" lvl="0" indent="0" algn="ctr" defTabSz="1371635" rtl="0" eaLnBrk="1" fontAlgn="auto" latinLnBrk="0" hangingPunct="1">
              <a:lnSpc>
                <a:spcPct val="100000"/>
              </a:lnSpc>
              <a:spcBef>
                <a:spcPts val="0"/>
              </a:spcBef>
              <a:spcAft>
                <a:spcPts val="0"/>
              </a:spcAft>
              <a:buClrTx/>
              <a:buSzTx/>
              <a:buFontTx/>
              <a:buNone/>
              <a:tabLst/>
              <a:defRPr/>
            </a:pPr>
            <a:r>
              <a:rPr kumimoji="0" lang="fr-FR" sz="9000" b="1" i="0" u="none" strike="noStrike" kern="1200" cap="none" spc="0" normalizeH="0" baseline="0" noProof="0" dirty="0">
                <a:ln>
                  <a:noFill/>
                </a:ln>
                <a:solidFill>
                  <a:srgbClr val="106585"/>
                </a:solidFill>
                <a:effectLst/>
                <a:uLnTx/>
                <a:uFillTx/>
                <a:latin typeface="Dosis" pitchFamily="2" charset="0"/>
                <a:ea typeface="+mn-ea"/>
                <a:cs typeface="+mn-cs"/>
              </a:rPr>
              <a:t>neuf</a:t>
            </a:r>
            <a:endParaRPr kumimoji="0" lang="fr-FR" sz="99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
        <p:nvSpPr>
          <p:cNvPr id="4" name="ZoneTexte 3">
            <a:extLst>
              <a:ext uri="{FF2B5EF4-FFF2-40B4-BE49-F238E27FC236}">
                <a16:creationId xmlns:a16="http://schemas.microsoft.com/office/drawing/2014/main" id="{53B6AAD7-F6AB-8037-1907-FF123685E080}"/>
              </a:ext>
            </a:extLst>
          </p:cNvPr>
          <p:cNvSpPr txBox="1"/>
          <p:nvPr/>
        </p:nvSpPr>
        <p:spPr>
          <a:xfrm>
            <a:off x="1143001" y="685010"/>
            <a:ext cx="11811000" cy="1384995"/>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neuf , répétons ensemble “neuf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mn-ea"/>
                <a:cs typeface="Microsoft Uighur" panose="02000000000000000000" pitchFamily="2" charset="-78"/>
              </a:rPr>
              <a:t>Qui veut répéter ” neuf”?       </a:t>
            </a:r>
            <a:endParaRPr kumimoji="0" lang="fr-FR" sz="2400" b="0" i="1"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5" name="Image 4">
            <a:extLst>
              <a:ext uri="{FF2B5EF4-FFF2-40B4-BE49-F238E27FC236}">
                <a16:creationId xmlns:a16="http://schemas.microsoft.com/office/drawing/2014/main" id="{DB67DE54-E2AF-D512-291B-39D4365F4F32}"/>
              </a:ext>
            </a:extLst>
          </p:cNvPr>
          <p:cNvPicPr>
            <a:picLocks noChangeAspect="1"/>
          </p:cNvPicPr>
          <p:nvPr/>
        </p:nvPicPr>
        <p:blipFill>
          <a:blip r:embed="rId4"/>
          <a:stretch>
            <a:fillRect/>
          </a:stretch>
        </p:blipFill>
        <p:spPr>
          <a:xfrm>
            <a:off x="5105400" y="4271642"/>
            <a:ext cx="2487708" cy="3659603"/>
          </a:xfrm>
          <a:prstGeom prst="rect">
            <a:avLst/>
          </a:prstGeom>
        </p:spPr>
      </p:pic>
    </p:spTree>
    <p:extLst>
      <p:ext uri="{BB962C8B-B14F-4D97-AF65-F5344CB8AC3E}">
        <p14:creationId xmlns:p14="http://schemas.microsoft.com/office/powerpoint/2010/main" val="238395124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C5B264-BC86-2E24-BAE7-2D0ECF470ADA}"/>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747F323F-A1E6-E2CD-39F8-107D4EDC38FE}"/>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nvGrpSpPr>
          <p:cNvPr id="23" name="Groupe 22">
            <a:extLst>
              <a:ext uri="{FF2B5EF4-FFF2-40B4-BE49-F238E27FC236}">
                <a16:creationId xmlns:a16="http://schemas.microsoft.com/office/drawing/2014/main" id="{AF84B149-8D94-55DE-962C-CD29A540F853}"/>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E37C0951-1699-C976-5ABA-14AC9762A54C}"/>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6537B740-8593-E29C-55EF-1BD54AA2E5E9}"/>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27" name="Groupe 26">
            <a:extLst>
              <a:ext uri="{FF2B5EF4-FFF2-40B4-BE49-F238E27FC236}">
                <a16:creationId xmlns:a16="http://schemas.microsoft.com/office/drawing/2014/main" id="{BE897B8A-EDC8-5EA8-9142-F67FD7F5474F}"/>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CA8E95FC-C63C-6D8F-6EA8-693911EAADA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BB5E0F3B-7FEB-9626-02F6-7E4D27A25165}"/>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A1D9CAC4-8471-EFCA-39CC-0CDC2E38544E}"/>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C9F7C6FF-5FE3-A9A7-708B-BC96193B577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B6BBCDD1-0312-9731-17C1-B5613E48B2E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Microsoft Uighur" panose="02000000000000000000" pitchFamily="2" charset="-78"/>
                  <a:ea typeface="+mn-ea"/>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91B90492-6240-0389-B8B4-B121197A5982}"/>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8C9A82D2-9705-6231-10F0-62EC13905CA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80704" y="800448"/>
            <a:ext cx="581346" cy="514106"/>
          </a:xfrm>
          <a:prstGeom prst="rect">
            <a:avLst/>
          </a:prstGeom>
        </p:spPr>
      </p:pic>
      <p:sp>
        <p:nvSpPr>
          <p:cNvPr id="2" name="ZoneTexte 5">
            <a:extLst>
              <a:ext uri="{FF2B5EF4-FFF2-40B4-BE49-F238E27FC236}">
                <a16:creationId xmlns:a16="http://schemas.microsoft.com/office/drawing/2014/main" id="{79601649-3E0B-4963-12CF-3A541412582F}"/>
              </a:ext>
            </a:extLst>
          </p:cNvPr>
          <p:cNvSpPr txBox="1"/>
          <p:nvPr/>
        </p:nvSpPr>
        <p:spPr>
          <a:xfrm>
            <a:off x="2864138" y="2355755"/>
            <a:ext cx="9136107" cy="1477328"/>
          </a:xfrm>
          <a:prstGeom prst="rect">
            <a:avLst/>
          </a:prstGeom>
          <a:noFill/>
        </p:spPr>
        <p:txBody>
          <a:bodyPr wrap="square" rtlCol="0">
            <a:spAutoFit/>
          </a:bodyPr>
          <a:lstStyle>
            <a:defPPr>
              <a:defRPr lang="fr-FR"/>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marR="0" lvl="0" indent="0" algn="ctr" defTabSz="1371635" rtl="0" eaLnBrk="1" fontAlgn="auto" latinLnBrk="0" hangingPunct="1">
              <a:lnSpc>
                <a:spcPct val="100000"/>
              </a:lnSpc>
              <a:spcBef>
                <a:spcPts val="0"/>
              </a:spcBef>
              <a:spcAft>
                <a:spcPts val="0"/>
              </a:spcAft>
              <a:buClrTx/>
              <a:buSzTx/>
              <a:buFontTx/>
              <a:buNone/>
              <a:tabLst/>
              <a:defRPr/>
            </a:pPr>
            <a:r>
              <a:rPr kumimoji="0" lang="fr-FR" sz="9000" b="1" i="0" u="none" strike="noStrike" kern="1200" cap="none" spc="0" normalizeH="0" baseline="0" noProof="0" dirty="0">
                <a:ln>
                  <a:noFill/>
                </a:ln>
                <a:solidFill>
                  <a:srgbClr val="106585"/>
                </a:solidFill>
                <a:effectLst/>
                <a:uLnTx/>
                <a:uFillTx/>
                <a:latin typeface="Dosis" pitchFamily="2" charset="0"/>
                <a:ea typeface="+mn-ea"/>
                <a:cs typeface="+mn-cs"/>
              </a:rPr>
              <a:t>Neuf </a:t>
            </a:r>
            <a:r>
              <a:rPr lang="fr-FR" sz="9000" b="1" dirty="0">
                <a:solidFill>
                  <a:srgbClr val="106585"/>
                </a:solidFill>
                <a:latin typeface="Dosis" pitchFamily="2" charset="0"/>
              </a:rPr>
              <a:t>fleur</a:t>
            </a:r>
            <a:r>
              <a:rPr kumimoji="0" lang="fr-FR" sz="9000" b="1" i="0" u="none" strike="noStrike" kern="1200" cap="none" spc="0" normalizeH="0" baseline="0" noProof="0" dirty="0">
                <a:ln>
                  <a:noFill/>
                </a:ln>
                <a:solidFill>
                  <a:srgbClr val="106585"/>
                </a:solidFill>
                <a:effectLst/>
                <a:uLnTx/>
                <a:uFillTx/>
                <a:latin typeface="Dosis" pitchFamily="2" charset="0"/>
                <a:ea typeface="+mn-ea"/>
                <a:cs typeface="+mn-cs"/>
              </a:rPr>
              <a:t>s.</a:t>
            </a:r>
            <a:endParaRPr kumimoji="0" lang="fr-FR" sz="99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
        <p:nvSpPr>
          <p:cNvPr id="4" name="ZoneTexte 3">
            <a:extLst>
              <a:ext uri="{FF2B5EF4-FFF2-40B4-BE49-F238E27FC236}">
                <a16:creationId xmlns:a16="http://schemas.microsoft.com/office/drawing/2014/main" id="{B7FFF319-B431-9A22-A686-F5F5CADE5371}"/>
              </a:ext>
            </a:extLst>
          </p:cNvPr>
          <p:cNvSpPr txBox="1"/>
          <p:nvPr/>
        </p:nvSpPr>
        <p:spPr>
          <a:xfrm>
            <a:off x="1143001" y="685010"/>
            <a:ext cx="11811000" cy="954107"/>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Neuf fleurs, répétons ensemble , Neuf fleurs.</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qui veut répéter la phrase.                                   </a:t>
            </a:r>
            <a:r>
              <a:rPr kumimoji="0" lang="fr-FR" sz="2400" b="0" i="1" u="none" strike="noStrike" kern="1200" cap="none" spc="0" normalizeH="0" baseline="0" noProof="0" dirty="0">
                <a:ln>
                  <a:noFill/>
                </a:ln>
                <a:solidFill>
                  <a:prstClr val="white">
                    <a:lumMod val="65000"/>
                  </a:prstClr>
                </a:solidFill>
                <a:effectLst/>
                <a:uLnTx/>
                <a:uFillTx/>
                <a:latin typeface="Dosis" panose="02010703020202060003" pitchFamily="2" charset="0"/>
                <a:ea typeface="+mn-ea"/>
                <a:cs typeface="Microsoft Uighur" panose="02000000000000000000" pitchFamily="2" charset="-78"/>
              </a:rPr>
              <a:t>Répétition  en chorale, puis individuelle </a:t>
            </a:r>
          </a:p>
        </p:txBody>
      </p:sp>
      <p:pic>
        <p:nvPicPr>
          <p:cNvPr id="7" name="Image 6">
            <a:extLst>
              <a:ext uri="{FF2B5EF4-FFF2-40B4-BE49-F238E27FC236}">
                <a16:creationId xmlns:a16="http://schemas.microsoft.com/office/drawing/2014/main" id="{6BDD7E05-93C6-32DE-ADFD-75073E95EF62}"/>
              </a:ext>
            </a:extLst>
          </p:cNvPr>
          <p:cNvPicPr>
            <a:picLocks noChangeAspect="1"/>
          </p:cNvPicPr>
          <p:nvPr/>
        </p:nvPicPr>
        <p:blipFill>
          <a:blip r:embed="rId4"/>
          <a:stretch>
            <a:fillRect/>
          </a:stretch>
        </p:blipFill>
        <p:spPr>
          <a:xfrm>
            <a:off x="649922" y="4200777"/>
            <a:ext cx="1273563" cy="3909770"/>
          </a:xfrm>
          <a:prstGeom prst="rect">
            <a:avLst/>
          </a:prstGeom>
        </p:spPr>
      </p:pic>
      <p:pic>
        <p:nvPicPr>
          <p:cNvPr id="8" name="Image 7">
            <a:extLst>
              <a:ext uri="{FF2B5EF4-FFF2-40B4-BE49-F238E27FC236}">
                <a16:creationId xmlns:a16="http://schemas.microsoft.com/office/drawing/2014/main" id="{4759D9E1-216B-2297-9CAF-2462BAA31737}"/>
              </a:ext>
            </a:extLst>
          </p:cNvPr>
          <p:cNvPicPr>
            <a:picLocks noChangeAspect="1"/>
          </p:cNvPicPr>
          <p:nvPr/>
        </p:nvPicPr>
        <p:blipFill>
          <a:blip r:embed="rId4"/>
          <a:stretch>
            <a:fillRect/>
          </a:stretch>
        </p:blipFill>
        <p:spPr>
          <a:xfrm>
            <a:off x="11375742" y="4200777"/>
            <a:ext cx="1539271" cy="3909770"/>
          </a:xfrm>
          <a:prstGeom prst="rect">
            <a:avLst/>
          </a:prstGeom>
        </p:spPr>
      </p:pic>
      <p:pic>
        <p:nvPicPr>
          <p:cNvPr id="9" name="Image 8">
            <a:extLst>
              <a:ext uri="{FF2B5EF4-FFF2-40B4-BE49-F238E27FC236}">
                <a16:creationId xmlns:a16="http://schemas.microsoft.com/office/drawing/2014/main" id="{F987A90D-7324-E925-CDE9-7EC117BF4D4D}"/>
              </a:ext>
            </a:extLst>
          </p:cNvPr>
          <p:cNvPicPr>
            <a:picLocks noChangeAspect="1"/>
          </p:cNvPicPr>
          <p:nvPr/>
        </p:nvPicPr>
        <p:blipFill>
          <a:blip r:embed="rId4"/>
          <a:stretch>
            <a:fillRect/>
          </a:stretch>
        </p:blipFill>
        <p:spPr>
          <a:xfrm>
            <a:off x="1863538" y="4255255"/>
            <a:ext cx="1044085" cy="3909770"/>
          </a:xfrm>
          <a:prstGeom prst="rect">
            <a:avLst/>
          </a:prstGeom>
        </p:spPr>
      </p:pic>
      <p:pic>
        <p:nvPicPr>
          <p:cNvPr id="10" name="Image 9">
            <a:extLst>
              <a:ext uri="{FF2B5EF4-FFF2-40B4-BE49-F238E27FC236}">
                <a16:creationId xmlns:a16="http://schemas.microsoft.com/office/drawing/2014/main" id="{9564A0FE-1463-0550-649F-3A1A328D17EB}"/>
              </a:ext>
            </a:extLst>
          </p:cNvPr>
          <p:cNvPicPr>
            <a:picLocks noChangeAspect="1"/>
          </p:cNvPicPr>
          <p:nvPr/>
        </p:nvPicPr>
        <p:blipFill>
          <a:blip r:embed="rId4"/>
          <a:stretch>
            <a:fillRect/>
          </a:stretch>
        </p:blipFill>
        <p:spPr>
          <a:xfrm>
            <a:off x="2914706" y="4246132"/>
            <a:ext cx="1312413" cy="3909770"/>
          </a:xfrm>
          <a:prstGeom prst="rect">
            <a:avLst/>
          </a:prstGeom>
        </p:spPr>
      </p:pic>
      <p:pic>
        <p:nvPicPr>
          <p:cNvPr id="11" name="Image 10">
            <a:extLst>
              <a:ext uri="{FF2B5EF4-FFF2-40B4-BE49-F238E27FC236}">
                <a16:creationId xmlns:a16="http://schemas.microsoft.com/office/drawing/2014/main" id="{7D022B25-DF34-A232-C134-1E27FA9482B4}"/>
              </a:ext>
            </a:extLst>
          </p:cNvPr>
          <p:cNvPicPr>
            <a:picLocks noChangeAspect="1"/>
          </p:cNvPicPr>
          <p:nvPr/>
        </p:nvPicPr>
        <p:blipFill>
          <a:blip r:embed="rId4"/>
          <a:stretch>
            <a:fillRect/>
          </a:stretch>
        </p:blipFill>
        <p:spPr>
          <a:xfrm>
            <a:off x="4214711" y="4255255"/>
            <a:ext cx="1391300" cy="3909770"/>
          </a:xfrm>
          <a:prstGeom prst="rect">
            <a:avLst/>
          </a:prstGeom>
        </p:spPr>
      </p:pic>
      <p:pic>
        <p:nvPicPr>
          <p:cNvPr id="13" name="Image 12">
            <a:extLst>
              <a:ext uri="{FF2B5EF4-FFF2-40B4-BE49-F238E27FC236}">
                <a16:creationId xmlns:a16="http://schemas.microsoft.com/office/drawing/2014/main" id="{B3DEF16C-8136-0B93-47A7-02CC9F95DEE7}"/>
              </a:ext>
            </a:extLst>
          </p:cNvPr>
          <p:cNvPicPr>
            <a:picLocks noChangeAspect="1"/>
          </p:cNvPicPr>
          <p:nvPr/>
        </p:nvPicPr>
        <p:blipFill>
          <a:blip r:embed="rId4"/>
          <a:stretch>
            <a:fillRect/>
          </a:stretch>
        </p:blipFill>
        <p:spPr>
          <a:xfrm>
            <a:off x="5529806" y="4255255"/>
            <a:ext cx="1300444" cy="3909770"/>
          </a:xfrm>
          <a:prstGeom prst="rect">
            <a:avLst/>
          </a:prstGeom>
        </p:spPr>
      </p:pic>
      <p:pic>
        <p:nvPicPr>
          <p:cNvPr id="14" name="Image 13">
            <a:extLst>
              <a:ext uri="{FF2B5EF4-FFF2-40B4-BE49-F238E27FC236}">
                <a16:creationId xmlns:a16="http://schemas.microsoft.com/office/drawing/2014/main" id="{D7AC8505-8D48-B58D-786E-60D0DA964D2B}"/>
              </a:ext>
            </a:extLst>
          </p:cNvPr>
          <p:cNvPicPr>
            <a:picLocks noChangeAspect="1"/>
          </p:cNvPicPr>
          <p:nvPr/>
        </p:nvPicPr>
        <p:blipFill>
          <a:blip r:embed="rId4"/>
          <a:stretch>
            <a:fillRect/>
          </a:stretch>
        </p:blipFill>
        <p:spPr>
          <a:xfrm>
            <a:off x="6814864" y="4255255"/>
            <a:ext cx="1463071" cy="3909770"/>
          </a:xfrm>
          <a:prstGeom prst="rect">
            <a:avLst/>
          </a:prstGeom>
        </p:spPr>
      </p:pic>
      <p:pic>
        <p:nvPicPr>
          <p:cNvPr id="16" name="Image 15">
            <a:extLst>
              <a:ext uri="{FF2B5EF4-FFF2-40B4-BE49-F238E27FC236}">
                <a16:creationId xmlns:a16="http://schemas.microsoft.com/office/drawing/2014/main" id="{CD51FFBF-4212-5B01-B350-FA8D7EFE63B7}"/>
              </a:ext>
            </a:extLst>
          </p:cNvPr>
          <p:cNvPicPr>
            <a:picLocks noChangeAspect="1"/>
          </p:cNvPicPr>
          <p:nvPr/>
        </p:nvPicPr>
        <p:blipFill>
          <a:blip r:embed="rId4"/>
          <a:stretch>
            <a:fillRect/>
          </a:stretch>
        </p:blipFill>
        <p:spPr>
          <a:xfrm>
            <a:off x="8328580" y="4255255"/>
            <a:ext cx="1366427" cy="3909770"/>
          </a:xfrm>
          <a:prstGeom prst="rect">
            <a:avLst/>
          </a:prstGeom>
        </p:spPr>
      </p:pic>
      <p:pic>
        <p:nvPicPr>
          <p:cNvPr id="18" name="Image 17">
            <a:extLst>
              <a:ext uri="{FF2B5EF4-FFF2-40B4-BE49-F238E27FC236}">
                <a16:creationId xmlns:a16="http://schemas.microsoft.com/office/drawing/2014/main" id="{7C3878E9-9391-EADE-2E97-45529B868E96}"/>
              </a:ext>
            </a:extLst>
          </p:cNvPr>
          <p:cNvPicPr>
            <a:picLocks noChangeAspect="1"/>
          </p:cNvPicPr>
          <p:nvPr/>
        </p:nvPicPr>
        <p:blipFill>
          <a:blip r:embed="rId4"/>
          <a:stretch>
            <a:fillRect/>
          </a:stretch>
        </p:blipFill>
        <p:spPr>
          <a:xfrm>
            <a:off x="9742162" y="4246132"/>
            <a:ext cx="1539271" cy="3909770"/>
          </a:xfrm>
          <a:prstGeom prst="rect">
            <a:avLst/>
          </a:prstGeom>
        </p:spPr>
      </p:pic>
    </p:spTree>
    <p:extLst>
      <p:ext uri="{BB962C8B-B14F-4D97-AF65-F5344CB8AC3E}">
        <p14:creationId xmlns:p14="http://schemas.microsoft.com/office/powerpoint/2010/main" val="392852453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3CD900-C46A-E22A-B802-B719DF0BFD67}"/>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06C5098C-166C-1F5B-F8FB-15197C6DE2D9}"/>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nvGrpSpPr>
          <p:cNvPr id="23" name="Groupe 22">
            <a:extLst>
              <a:ext uri="{FF2B5EF4-FFF2-40B4-BE49-F238E27FC236}">
                <a16:creationId xmlns:a16="http://schemas.microsoft.com/office/drawing/2014/main" id="{7697E83A-91BA-5754-93E8-135B7E98823E}"/>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BCF9FAD2-C96D-ABDB-7DCA-D197E358FF8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B0472F3C-CCF7-AEC9-5B29-9AD42D86034E}"/>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27" name="Groupe 26">
            <a:extLst>
              <a:ext uri="{FF2B5EF4-FFF2-40B4-BE49-F238E27FC236}">
                <a16:creationId xmlns:a16="http://schemas.microsoft.com/office/drawing/2014/main" id="{F736C990-2FFC-5F35-CD46-97A1B703FA49}"/>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A4884683-7D5F-C2AC-C698-4A976F2B0314}"/>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A10FD3BC-3904-E9E3-6E37-44CF058FABBF}"/>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F9276FEA-F7A4-56CC-7867-B5E4DAEFDD7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C83FE38A-720E-A5D3-EECB-2CAB4075358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16134911-BEF8-9D0C-8E01-F968A136302C}"/>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Microsoft Uighur" panose="02000000000000000000" pitchFamily="2" charset="-78"/>
                  <a:ea typeface="+mn-ea"/>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01023781-0092-5080-E8E1-0D106784B67E}"/>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E99DA7C5-A2F0-EA9F-59E7-3847B3CAE1D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FC2C8745-E319-9CC1-9812-68CC88E05E61}"/>
              </a:ext>
            </a:extLst>
          </p:cNvPr>
          <p:cNvSpPr txBox="1"/>
          <p:nvPr/>
        </p:nvSpPr>
        <p:spPr>
          <a:xfrm>
            <a:off x="1462547" y="708466"/>
            <a:ext cx="14153527" cy="1323439"/>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Qui veut dire les mots?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400" b="0" i="1"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L’enseignant (e)  désigne  trois élèves. Il pointe les images en changeant l’ordre à  chaque fois. </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4" name="Image 3">
            <a:extLst>
              <a:ext uri="{FF2B5EF4-FFF2-40B4-BE49-F238E27FC236}">
                <a16:creationId xmlns:a16="http://schemas.microsoft.com/office/drawing/2014/main" id="{F0953119-4833-3D34-040A-ED1D126A82F2}"/>
              </a:ext>
            </a:extLst>
          </p:cNvPr>
          <p:cNvPicPr>
            <a:picLocks noChangeAspect="1"/>
          </p:cNvPicPr>
          <p:nvPr/>
        </p:nvPicPr>
        <p:blipFill>
          <a:blip r:embed="rId4"/>
          <a:stretch>
            <a:fillRect/>
          </a:stretch>
        </p:blipFill>
        <p:spPr>
          <a:xfrm>
            <a:off x="1380568" y="3403773"/>
            <a:ext cx="2487708" cy="3659603"/>
          </a:xfrm>
          <a:prstGeom prst="rect">
            <a:avLst/>
          </a:prstGeom>
        </p:spPr>
      </p:pic>
      <p:pic>
        <p:nvPicPr>
          <p:cNvPr id="3" name="Image 2">
            <a:extLst>
              <a:ext uri="{FF2B5EF4-FFF2-40B4-BE49-F238E27FC236}">
                <a16:creationId xmlns:a16="http://schemas.microsoft.com/office/drawing/2014/main" id="{411AB6C3-7471-08F1-6346-9D5E69302493}"/>
              </a:ext>
            </a:extLst>
          </p:cNvPr>
          <p:cNvPicPr>
            <a:picLocks noChangeAspect="1"/>
          </p:cNvPicPr>
          <p:nvPr/>
        </p:nvPicPr>
        <p:blipFill>
          <a:blip r:embed="rId5"/>
          <a:stretch>
            <a:fillRect/>
          </a:stretch>
        </p:blipFill>
        <p:spPr>
          <a:xfrm>
            <a:off x="4824503" y="3278689"/>
            <a:ext cx="3132808" cy="3909770"/>
          </a:xfrm>
          <a:prstGeom prst="rect">
            <a:avLst/>
          </a:prstGeom>
        </p:spPr>
      </p:pic>
      <p:pic>
        <p:nvPicPr>
          <p:cNvPr id="5" name="Image 4">
            <a:extLst>
              <a:ext uri="{FF2B5EF4-FFF2-40B4-BE49-F238E27FC236}">
                <a16:creationId xmlns:a16="http://schemas.microsoft.com/office/drawing/2014/main" id="{BC5B4CD0-5052-1164-9574-89FD68BEA7A4}"/>
              </a:ext>
            </a:extLst>
          </p:cNvPr>
          <p:cNvPicPr>
            <a:picLocks noChangeAspect="1"/>
          </p:cNvPicPr>
          <p:nvPr/>
        </p:nvPicPr>
        <p:blipFill>
          <a:blip r:embed="rId6"/>
          <a:stretch>
            <a:fillRect/>
          </a:stretch>
        </p:blipFill>
        <p:spPr>
          <a:xfrm>
            <a:off x="8424996" y="3467100"/>
            <a:ext cx="3507858" cy="3588272"/>
          </a:xfrm>
          <a:prstGeom prst="rect">
            <a:avLst/>
          </a:prstGeom>
        </p:spPr>
      </p:pic>
    </p:spTree>
    <p:extLst>
      <p:ext uri="{BB962C8B-B14F-4D97-AF65-F5344CB8AC3E}">
        <p14:creationId xmlns:p14="http://schemas.microsoft.com/office/powerpoint/2010/main" val="138236080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E0DB04-3386-7B39-4AB0-ABECAC3AAD7C}"/>
            </a:ext>
          </a:extLst>
        </p:cNvPr>
        <p:cNvGrpSpPr/>
        <p:nvPr/>
      </p:nvGrpSpPr>
      <p:grpSpPr>
        <a:xfrm>
          <a:off x="0" y="0"/>
          <a:ext cx="0" cy="0"/>
          <a:chOff x="0" y="0"/>
          <a:chExt cx="0" cy="0"/>
        </a:xfrm>
      </p:grpSpPr>
      <p:sp>
        <p:nvSpPr>
          <p:cNvPr id="7" name="Freeform 2">
            <a:extLst>
              <a:ext uri="{FF2B5EF4-FFF2-40B4-BE49-F238E27FC236}">
                <a16:creationId xmlns:a16="http://schemas.microsoft.com/office/drawing/2014/main" id="{605B7C46-FE0B-6E88-4F41-C6924B63F430}"/>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1C81765E-E0BD-2467-DE63-B00DB1DF10EA}"/>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35511BE2-F838-A1EF-7C84-9F25E4D7B6AD}"/>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A666E4FD-0BE2-492C-EE29-BDD81DD26AB0}"/>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750DBA84-094C-8B85-937E-B85245ABA50B}"/>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Rebrassage du vocabulaire (1)</a:t>
              </a:r>
            </a:p>
            <a:p>
              <a:pPr algn="ctr" defTabSz="514376">
                <a:lnSpc>
                  <a:spcPts val="8324"/>
                </a:lnSpc>
              </a:pPr>
              <a:r>
                <a:rPr lang="fr-FR" sz="4050" b="1" dirty="0">
                  <a:solidFill>
                    <a:srgbClr val="204550"/>
                  </a:solidFill>
                  <a:latin typeface="Microsoft Uighur" panose="02000000000000000000" pitchFamily="2" charset="-78"/>
                  <a:cs typeface="Microsoft Uighur" panose="02000000000000000000" pitchFamily="2" charset="-78"/>
                </a:rPr>
                <a:t>Je dis, tu montres</a:t>
              </a:r>
            </a:p>
            <a:p>
              <a:pPr algn="ctr" defTabSz="514376">
                <a:lnSpc>
                  <a:spcPts val="8324"/>
                </a:lnSpc>
              </a:pPr>
              <a:endParaRPr lang="fr-FR" sz="6000" b="1" dirty="0">
                <a:solidFill>
                  <a:srgbClr val="204550"/>
                </a:solidFill>
                <a:latin typeface="Microsoft Uighur" panose="02000000000000000000" pitchFamily="2" charset="-78"/>
                <a:cs typeface="Microsoft Uighur" panose="02000000000000000000" pitchFamily="2" charset="-78"/>
              </a:endParaRPr>
            </a:p>
            <a:p>
              <a:pPr algn="ctr" defTabSz="514376">
                <a:lnSpc>
                  <a:spcPts val="8324"/>
                </a:lnSpc>
              </a:pPr>
              <a:endParaRPr lang="fr-FR" sz="6000" b="1" dirty="0">
                <a:solidFill>
                  <a:srgbClr val="204550"/>
                </a:solidFill>
                <a:latin typeface="Microsoft Uighur" panose="02000000000000000000" pitchFamily="2" charset="-78"/>
                <a:cs typeface="Microsoft Uighur" panose="02000000000000000000" pitchFamily="2" charset="-78"/>
              </a:endParaRPr>
            </a:p>
          </p:txBody>
        </p:sp>
      </p:grpSp>
      <p:sp>
        <p:nvSpPr>
          <p:cNvPr id="5" name="Freeform 2">
            <a:extLst>
              <a:ext uri="{FF2B5EF4-FFF2-40B4-BE49-F238E27FC236}">
                <a16:creationId xmlns:a16="http://schemas.microsoft.com/office/drawing/2014/main" id="{7BAECDD6-27A3-36DA-8BB3-0D0C8B1F6AF6}"/>
              </a:ext>
            </a:extLst>
          </p:cNvPr>
          <p:cNvSpPr/>
          <p:nvPr/>
        </p:nvSpPr>
        <p:spPr>
          <a:xfrm>
            <a:off x="-922" y="7377574"/>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2A38DD3A-F3DF-D91A-D656-59CA02638465}"/>
              </a:ext>
            </a:extLst>
          </p:cNvPr>
          <p:cNvSpPr/>
          <p:nvPr/>
        </p:nvSpPr>
        <p:spPr>
          <a:xfrm>
            <a:off x="11981106" y="7197948"/>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pic>
        <p:nvPicPr>
          <p:cNvPr id="4" name="Image 3" descr="Une image contenant fruit, dessin, habits, dessin humoristique&#10;&#10;Le contenu généré par l’IA peut être incorrect.">
            <a:extLst>
              <a:ext uri="{FF2B5EF4-FFF2-40B4-BE49-F238E27FC236}">
                <a16:creationId xmlns:a16="http://schemas.microsoft.com/office/drawing/2014/main" id="{E11A552C-B750-34ED-4947-71ABFA6B797D}"/>
              </a:ext>
            </a:extLst>
          </p:cNvPr>
          <p:cNvPicPr>
            <a:picLocks noChangeAspect="1"/>
          </p:cNvPicPr>
          <p:nvPr/>
        </p:nvPicPr>
        <p:blipFill>
          <a:blip r:embed="rId8">
            <a:clrChange>
              <a:clrFrom>
                <a:srgbClr val="FFFFFF"/>
              </a:clrFrom>
              <a:clrTo>
                <a:srgbClr val="FFFFFF">
                  <a:alpha val="0"/>
                </a:srgbClr>
              </a:clrTo>
            </a:clrChange>
          </a:blip>
          <a:stretch>
            <a:fillRect/>
          </a:stretch>
        </p:blipFill>
        <p:spPr>
          <a:xfrm>
            <a:off x="5255591" y="5815680"/>
            <a:ext cx="2789715" cy="1914820"/>
          </a:xfrm>
          <a:prstGeom prst="rect">
            <a:avLst/>
          </a:prstGeom>
        </p:spPr>
      </p:pic>
    </p:spTree>
    <p:extLst>
      <p:ext uri="{BB962C8B-B14F-4D97-AF65-F5344CB8AC3E}">
        <p14:creationId xmlns:p14="http://schemas.microsoft.com/office/powerpoint/2010/main" val="415958872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7FF212-0CF1-8E19-B9A3-BD884A13F809}"/>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1DDC8E48-B7DC-8085-D421-E3ED5957EACB}"/>
              </a:ext>
            </a:extLst>
          </p:cNvPr>
          <p:cNvSpPr/>
          <p:nvPr/>
        </p:nvSpPr>
        <p:spPr>
          <a:xfrm>
            <a:off x="-1" y="1"/>
            <a:ext cx="13716001"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D839ABA7-3D0F-489B-4C09-DB65CC346BD2}"/>
              </a:ext>
            </a:extLst>
          </p:cNvPr>
          <p:cNvGrpSpPr/>
          <p:nvPr/>
        </p:nvGrpSpPr>
        <p:grpSpPr>
          <a:xfrm>
            <a:off x="483617" y="652223"/>
            <a:ext cx="12748764" cy="9177577"/>
            <a:chOff x="312517" y="308344"/>
            <a:chExt cx="8518967" cy="6230679"/>
          </a:xfrm>
        </p:grpSpPr>
        <p:sp>
          <p:nvSpPr>
            <p:cNvPr id="40" name="Rectangle : coins arrondis 39">
              <a:extLst>
                <a:ext uri="{FF2B5EF4-FFF2-40B4-BE49-F238E27FC236}">
                  <a16:creationId xmlns:a16="http://schemas.microsoft.com/office/drawing/2014/main" id="{CCBEFBB2-6D34-182A-5DF9-E4AEAFB635A5}"/>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000FB961-C856-A337-B989-D5109BAE2EB0}"/>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10" name="ZoneTexte 9">
            <a:extLst>
              <a:ext uri="{FF2B5EF4-FFF2-40B4-BE49-F238E27FC236}">
                <a16:creationId xmlns:a16="http://schemas.microsoft.com/office/drawing/2014/main" id="{548EE5DF-D610-43AA-2FB7-72A122623B4F}"/>
              </a:ext>
            </a:extLst>
          </p:cNvPr>
          <p:cNvSpPr txBox="1"/>
          <p:nvPr/>
        </p:nvSpPr>
        <p:spPr>
          <a:xfrm>
            <a:off x="1534494" y="981590"/>
            <a:ext cx="10615145" cy="846386"/>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cs typeface="Microsoft Uighur" panose="02000000000000000000" pitchFamily="2" charset="-78"/>
              </a:rPr>
              <a:t>Prenez vos ardoises. </a:t>
            </a:r>
          </a:p>
          <a:p>
            <a:pPr defTabSz="342900">
              <a:defRPr/>
            </a:pPr>
            <a:endParaRPr lang="fr-FR" sz="21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p:txBody>
      </p:sp>
      <p:grpSp>
        <p:nvGrpSpPr>
          <p:cNvPr id="29" name="Groupe 28">
            <a:extLst>
              <a:ext uri="{FF2B5EF4-FFF2-40B4-BE49-F238E27FC236}">
                <a16:creationId xmlns:a16="http://schemas.microsoft.com/office/drawing/2014/main" id="{0E366CEC-A3BF-B190-037F-FEAAB4D0091A}"/>
              </a:ext>
            </a:extLst>
          </p:cNvPr>
          <p:cNvGrpSpPr/>
          <p:nvPr/>
        </p:nvGrpSpPr>
        <p:grpSpPr>
          <a:xfrm>
            <a:off x="152400" y="104177"/>
            <a:ext cx="13563600" cy="486001"/>
            <a:chOff x="-1604302" y="20290"/>
            <a:chExt cx="10430213" cy="411175"/>
          </a:xfrm>
          <a:noFill/>
        </p:grpSpPr>
        <p:sp>
          <p:nvSpPr>
            <p:cNvPr id="33" name="Rectangle : coins arrondis 32">
              <a:extLst>
                <a:ext uri="{FF2B5EF4-FFF2-40B4-BE49-F238E27FC236}">
                  <a16:creationId xmlns:a16="http://schemas.microsoft.com/office/drawing/2014/main" id="{7CD0B80C-3495-E152-07C1-2EA8940D2F3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33686A60-AB96-31DC-E7F2-0A3D366D7BC4}"/>
                </a:ext>
              </a:extLst>
            </p:cNvPr>
            <p:cNvSpPr/>
            <p:nvPr/>
          </p:nvSpPr>
          <p:spPr>
            <a:xfrm>
              <a:off x="3552207" y="20291"/>
              <a:ext cx="1781822"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13EA5116-91FD-5B9F-6222-831532560997}"/>
                </a:ext>
              </a:extLst>
            </p:cNvPr>
            <p:cNvSpPr/>
            <p:nvPr/>
          </p:nvSpPr>
          <p:spPr>
            <a:xfrm>
              <a:off x="4958529" y="20291"/>
              <a:ext cx="2461061"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F6F8DB43-756E-C2AC-A443-8E15405747D3}"/>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6.Jeu</a:t>
              </a:r>
            </a:p>
          </p:txBody>
        </p:sp>
        <p:sp>
          <p:nvSpPr>
            <p:cNvPr id="39" name="Rectangle : coins arrondis 38">
              <a:extLst>
                <a:ext uri="{FF2B5EF4-FFF2-40B4-BE49-F238E27FC236}">
                  <a16:creationId xmlns:a16="http://schemas.microsoft.com/office/drawing/2014/main" id="{619D08E3-BF5F-6B48-6CC1-3647D3D10978}"/>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6D3CE91B-276A-85BF-FECE-C22508446D1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 name="Image 2">
            <a:extLst>
              <a:ext uri="{FF2B5EF4-FFF2-40B4-BE49-F238E27FC236}">
                <a16:creationId xmlns:a16="http://schemas.microsoft.com/office/drawing/2014/main" id="{7304E58E-40DC-3D84-B77C-23540DF61541}"/>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4114801" y="3294562"/>
            <a:ext cx="4175850" cy="3228500"/>
          </a:xfrm>
          <a:prstGeom prst="rect">
            <a:avLst/>
          </a:prstGeom>
        </p:spPr>
      </p:pic>
      <p:pic>
        <p:nvPicPr>
          <p:cNvPr id="4" name="Graphique 3">
            <a:extLst>
              <a:ext uri="{FF2B5EF4-FFF2-40B4-BE49-F238E27FC236}">
                <a16:creationId xmlns:a16="http://schemas.microsoft.com/office/drawing/2014/main" id="{EC8F02D1-F185-1B90-2741-F187FB62DE4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18104" y="1000640"/>
            <a:ext cx="427603" cy="378145"/>
          </a:xfrm>
          <a:prstGeom prst="rect">
            <a:avLst/>
          </a:prstGeom>
        </p:spPr>
      </p:pic>
    </p:spTree>
    <p:extLst>
      <p:ext uri="{BB962C8B-B14F-4D97-AF65-F5344CB8AC3E}">
        <p14:creationId xmlns:p14="http://schemas.microsoft.com/office/powerpoint/2010/main" val="30965505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6B5EFE-0792-2874-BA65-32EE4EE51F64}"/>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0E522EBE-F807-3459-1F7A-8130882B6984}"/>
              </a:ext>
            </a:extLst>
          </p:cNvPr>
          <p:cNvSpPr/>
          <p:nvPr/>
        </p:nvSpPr>
        <p:spPr>
          <a:xfrm>
            <a:off x="43211" y="8694058"/>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8">
              <a:extLst>
                <a:ext uri="{96DAC541-7B7A-43D3-8B79-37D633B846F1}">
                  <asvg:svgBlip xmlns:asvg="http://schemas.microsoft.com/office/drawing/2016/SVG/main" r:embed="rId9"/>
                </a:ext>
              </a:extLst>
            </a:blip>
            <a:stretch>
              <a:fillRect l="-157570" t="-6438" b="-44673"/>
            </a:stretch>
          </a:blipFill>
          <a:ln>
            <a:noFill/>
          </a:ln>
        </p:spPr>
        <p:txBody>
          <a:bodyPr/>
          <a:lstStyle/>
          <a:p>
            <a:endParaRPr lang="fr-MA" sz="321" dirty="0">
              <a:latin typeface="Dosis" pitchFamily="2" charset="0"/>
            </a:endParaRPr>
          </a:p>
        </p:txBody>
      </p:sp>
      <p:sp>
        <p:nvSpPr>
          <p:cNvPr id="4" name="Freeform 4">
            <a:extLst>
              <a:ext uri="{FF2B5EF4-FFF2-40B4-BE49-F238E27FC236}">
                <a16:creationId xmlns:a16="http://schemas.microsoft.com/office/drawing/2014/main" id="{B3AA4172-393E-A79D-1343-DF35511B332E}"/>
              </a:ext>
            </a:extLst>
          </p:cNvPr>
          <p:cNvSpPr/>
          <p:nvPr/>
        </p:nvSpPr>
        <p:spPr>
          <a:xfrm>
            <a:off x="11973978" y="8450964"/>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10">
              <a:extLst>
                <a:ext uri="{96DAC541-7B7A-43D3-8B79-37D633B846F1}">
                  <asvg:svgBlip xmlns:asvg="http://schemas.microsoft.com/office/drawing/2016/SVG/main" r:embed="rId11"/>
                </a:ext>
              </a:extLst>
            </a:blip>
            <a:stretch>
              <a:fillRect l="-4351" t="-332" r="-93446" b="-41558"/>
            </a:stretch>
          </a:blipFill>
        </p:spPr>
        <p:txBody>
          <a:bodyPr/>
          <a:lstStyle/>
          <a:p>
            <a:endParaRPr lang="fr-MA" sz="321" dirty="0">
              <a:latin typeface="Dosis" pitchFamily="2" charset="0"/>
            </a:endParaRPr>
          </a:p>
        </p:txBody>
      </p:sp>
      <p:sp>
        <p:nvSpPr>
          <p:cNvPr id="23" name="Freeform 23">
            <a:extLst>
              <a:ext uri="{FF2B5EF4-FFF2-40B4-BE49-F238E27FC236}">
                <a16:creationId xmlns:a16="http://schemas.microsoft.com/office/drawing/2014/main" id="{0FFBF34A-792B-96F6-7074-8BEC63CD02F8}"/>
              </a:ext>
            </a:extLst>
          </p:cNvPr>
          <p:cNvSpPr/>
          <p:nvPr/>
        </p:nvSpPr>
        <p:spPr>
          <a:xfrm>
            <a:off x="12944475" y="1358538"/>
            <a:ext cx="713150" cy="713150"/>
          </a:xfrm>
          <a:custGeom>
            <a:avLst/>
            <a:gdLst/>
            <a:ahLst/>
            <a:cxnLst/>
            <a:rect l="l" t="t" r="r" b="b"/>
            <a:pathLst>
              <a:path w="950866" h="950866">
                <a:moveTo>
                  <a:pt x="0" y="0"/>
                </a:moveTo>
                <a:lnTo>
                  <a:pt x="950866" y="0"/>
                </a:lnTo>
                <a:lnTo>
                  <a:pt x="950866" y="950866"/>
                </a:lnTo>
                <a:lnTo>
                  <a:pt x="0" y="950866"/>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endParaRPr lang="fr-FR" sz="1350"/>
          </a:p>
        </p:txBody>
      </p:sp>
      <p:sp>
        <p:nvSpPr>
          <p:cNvPr id="15" name="Rectangle : coins arrondis 14">
            <a:extLst>
              <a:ext uri="{FF2B5EF4-FFF2-40B4-BE49-F238E27FC236}">
                <a16:creationId xmlns:a16="http://schemas.microsoft.com/office/drawing/2014/main" id="{192BB10B-F75D-B638-CC96-21E415470F54}"/>
              </a:ext>
            </a:extLst>
          </p:cNvPr>
          <p:cNvSpPr/>
          <p:nvPr/>
        </p:nvSpPr>
        <p:spPr>
          <a:xfrm>
            <a:off x="2140118" y="1806601"/>
            <a:ext cx="6018105" cy="1188476"/>
          </a:xfrm>
          <a:prstGeom prst="roundRect">
            <a:avLst>
              <a:gd name="adj" fmla="val 5000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350"/>
          </a:p>
        </p:txBody>
      </p:sp>
      <p:grpSp>
        <p:nvGrpSpPr>
          <p:cNvPr id="3" name="Groupe 2">
            <a:extLst>
              <a:ext uri="{FF2B5EF4-FFF2-40B4-BE49-F238E27FC236}">
                <a16:creationId xmlns:a16="http://schemas.microsoft.com/office/drawing/2014/main" id="{77D92132-6B12-9F88-E07D-356B77EF46B5}"/>
              </a:ext>
            </a:extLst>
          </p:cNvPr>
          <p:cNvGrpSpPr/>
          <p:nvPr/>
        </p:nvGrpSpPr>
        <p:grpSpPr>
          <a:xfrm>
            <a:off x="433188" y="647700"/>
            <a:ext cx="12849624" cy="8610600"/>
            <a:chOff x="312517" y="227366"/>
            <a:chExt cx="8518967" cy="6196583"/>
          </a:xfrm>
        </p:grpSpPr>
        <p:sp>
          <p:nvSpPr>
            <p:cNvPr id="12" name="Rectangle : coins arrondis 11">
              <a:extLst>
                <a:ext uri="{FF2B5EF4-FFF2-40B4-BE49-F238E27FC236}">
                  <a16:creationId xmlns:a16="http://schemas.microsoft.com/office/drawing/2014/main" id="{E6B3B2E9-EF91-9CFC-2E99-BE832193F821}"/>
                </a:ext>
              </a:extLst>
            </p:cNvPr>
            <p:cNvSpPr/>
            <p:nvPr/>
          </p:nvSpPr>
          <p:spPr>
            <a:xfrm>
              <a:off x="312517" y="636608"/>
              <a:ext cx="8518967" cy="5787341"/>
            </a:xfrm>
            <a:prstGeom prst="roundRect">
              <a:avLst>
                <a:gd name="adj" fmla="val 2439"/>
              </a:avLst>
            </a:prstGeom>
            <a:solidFill>
              <a:srgbClr val="F4FAFA"/>
            </a:solidFill>
            <a:ln w="28575">
              <a:solidFill>
                <a:srgbClr val="00566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13" name="Freeform 7">
              <a:extLst>
                <a:ext uri="{FF2B5EF4-FFF2-40B4-BE49-F238E27FC236}">
                  <a16:creationId xmlns:a16="http://schemas.microsoft.com/office/drawing/2014/main" id="{30557481-7697-AC24-3F87-38C5C1FFA1E1}"/>
                </a:ext>
              </a:extLst>
            </p:cNvPr>
            <p:cNvSpPr/>
            <p:nvPr/>
          </p:nvSpPr>
          <p:spPr>
            <a:xfrm>
              <a:off x="625110" y="227366"/>
              <a:ext cx="384791" cy="56298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endParaRPr lang="fr-MA" sz="525" dirty="0">
                <a:latin typeface="Dosis" pitchFamily="2" charset="0"/>
              </a:endParaRPr>
            </a:p>
          </p:txBody>
        </p:sp>
        <p:sp>
          <p:nvSpPr>
            <p:cNvPr id="20" name="Rectangle : coins arrondis 19">
              <a:extLst>
                <a:ext uri="{FF2B5EF4-FFF2-40B4-BE49-F238E27FC236}">
                  <a16:creationId xmlns:a16="http://schemas.microsoft.com/office/drawing/2014/main" id="{19B8D5AF-A753-1E0F-B7F2-C9E16D9B7709}"/>
                </a:ext>
              </a:extLst>
            </p:cNvPr>
            <p:cNvSpPr/>
            <p:nvPr/>
          </p:nvSpPr>
          <p:spPr>
            <a:xfrm rot="5400000" flipH="1">
              <a:off x="-463198" y="2017096"/>
              <a:ext cx="2420189" cy="396922"/>
            </a:xfrm>
            <a:prstGeom prst="roundRect">
              <a:avLst>
                <a:gd name="adj" fmla="val 50000"/>
              </a:avLst>
            </a:prstGeom>
            <a:solidFill>
              <a:srgbClr val="005664"/>
            </a:solidFill>
            <a:ln w="13658" cap="flat">
              <a:solidFill>
                <a:srgbClr val="005664"/>
              </a:solid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fr-FR" sz="30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Matériel technique</a:t>
              </a:r>
            </a:p>
          </p:txBody>
        </p:sp>
        <p:sp>
          <p:nvSpPr>
            <p:cNvPr id="30" name="Rectangle : coins arrondis 29">
              <a:extLst>
                <a:ext uri="{FF2B5EF4-FFF2-40B4-BE49-F238E27FC236}">
                  <a16:creationId xmlns:a16="http://schemas.microsoft.com/office/drawing/2014/main" id="{FF3379ED-3477-DA29-D2A7-FCEEC54429FA}"/>
                </a:ext>
              </a:extLst>
            </p:cNvPr>
            <p:cNvSpPr/>
            <p:nvPr/>
          </p:nvSpPr>
          <p:spPr>
            <a:xfrm rot="5400000" flipH="1">
              <a:off x="-463198" y="4818960"/>
              <a:ext cx="2420189" cy="396922"/>
            </a:xfrm>
            <a:prstGeom prst="roundRect">
              <a:avLst>
                <a:gd name="adj" fmla="val 50000"/>
              </a:avLst>
            </a:prstGeom>
            <a:solidFill>
              <a:srgbClr val="005664"/>
            </a:solidFill>
            <a:ln w="13658" cap="flat">
              <a:solidFill>
                <a:srgbClr val="005664"/>
              </a:solid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fr-FR" sz="30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Matériel didactique</a:t>
              </a:r>
            </a:p>
          </p:txBody>
        </p:sp>
      </p:grpSp>
      <p:grpSp>
        <p:nvGrpSpPr>
          <p:cNvPr id="7" name="Groupe 6">
            <a:extLst>
              <a:ext uri="{FF2B5EF4-FFF2-40B4-BE49-F238E27FC236}">
                <a16:creationId xmlns:a16="http://schemas.microsoft.com/office/drawing/2014/main" id="{E8D89272-5602-81C1-04F8-CC6C71399B63}"/>
              </a:ext>
            </a:extLst>
          </p:cNvPr>
          <p:cNvGrpSpPr/>
          <p:nvPr/>
        </p:nvGrpSpPr>
        <p:grpSpPr>
          <a:xfrm>
            <a:off x="1667547" y="2400300"/>
            <a:ext cx="11019754" cy="2766534"/>
            <a:chOff x="-3805047" y="3869835"/>
            <a:chExt cx="6297262" cy="2753069"/>
          </a:xfrm>
        </p:grpSpPr>
        <p:sp>
          <p:nvSpPr>
            <p:cNvPr id="8" name="Rectangle : coins arrondis 18 - 2">
              <a:extLst>
                <a:ext uri="{FF2B5EF4-FFF2-40B4-BE49-F238E27FC236}">
                  <a16:creationId xmlns:a16="http://schemas.microsoft.com/office/drawing/2014/main" id="{710E5C23-2F46-D2F5-2A1C-908F27DFA352}"/>
                </a:ext>
              </a:extLst>
            </p:cNvPr>
            <p:cNvSpPr/>
            <p:nvPr/>
          </p:nvSpPr>
          <p:spPr>
            <a:xfrm flipH="1">
              <a:off x="556072"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050" dirty="0">
                <a:solidFill>
                  <a:prstClr val="white"/>
                </a:solidFill>
                <a:latin typeface="Microsoft Uighur" panose="02000000000000000000" pitchFamily="2" charset="-78"/>
                <a:cs typeface="Microsoft Uighur" panose="02000000000000000000" pitchFamily="2" charset="-78"/>
              </a:endParaRPr>
            </a:p>
          </p:txBody>
        </p:sp>
        <p:sp>
          <p:nvSpPr>
            <p:cNvPr id="9" name="Rectangle : coins arrondis 18 - 2">
              <a:extLst>
                <a:ext uri="{FF2B5EF4-FFF2-40B4-BE49-F238E27FC236}">
                  <a16:creationId xmlns:a16="http://schemas.microsoft.com/office/drawing/2014/main" id="{64439FD4-917D-4409-721E-423C8F94A93B}"/>
                </a:ext>
              </a:extLst>
            </p:cNvPr>
            <p:cNvSpPr/>
            <p:nvPr/>
          </p:nvSpPr>
          <p:spPr>
            <a:xfrm flipH="1">
              <a:off x="556072"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3000" b="1" dirty="0">
                  <a:solidFill>
                    <a:schemeClr val="bg1"/>
                  </a:solidFill>
                  <a:latin typeface="Microsoft Uighur" panose="02000000000000000000" pitchFamily="2" charset="-78"/>
                  <a:cs typeface="Microsoft Uighur" panose="02000000000000000000" pitchFamily="2" charset="-78"/>
                </a:rPr>
                <a:t>Projection ajustée</a:t>
              </a:r>
            </a:p>
          </p:txBody>
        </p:sp>
        <p:sp>
          <p:nvSpPr>
            <p:cNvPr id="10" name="Rectangle : coins arrondis 18 - 2">
              <a:extLst>
                <a:ext uri="{FF2B5EF4-FFF2-40B4-BE49-F238E27FC236}">
                  <a16:creationId xmlns:a16="http://schemas.microsoft.com/office/drawing/2014/main" id="{7808B883-4A94-32EA-A6B1-BA7121DCF898}"/>
                </a:ext>
              </a:extLst>
            </p:cNvPr>
            <p:cNvSpPr/>
            <p:nvPr/>
          </p:nvSpPr>
          <p:spPr>
            <a:xfrm flipH="1">
              <a:off x="-1634079"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050" dirty="0">
                <a:solidFill>
                  <a:prstClr val="white"/>
                </a:solidFill>
                <a:latin typeface="Microsoft Uighur" panose="02000000000000000000" pitchFamily="2" charset="-78"/>
                <a:cs typeface="Microsoft Uighur" panose="02000000000000000000" pitchFamily="2" charset="-78"/>
              </a:endParaRPr>
            </a:p>
          </p:txBody>
        </p:sp>
        <p:sp>
          <p:nvSpPr>
            <p:cNvPr id="11" name="Rectangle : coins arrondis 18 - 2">
              <a:extLst>
                <a:ext uri="{FF2B5EF4-FFF2-40B4-BE49-F238E27FC236}">
                  <a16:creationId xmlns:a16="http://schemas.microsoft.com/office/drawing/2014/main" id="{FF26DDA4-A603-3C50-5E37-11A4E143D59E}"/>
                </a:ext>
              </a:extLst>
            </p:cNvPr>
            <p:cNvSpPr/>
            <p:nvPr/>
          </p:nvSpPr>
          <p:spPr>
            <a:xfrm flipH="1">
              <a:off x="-1634079"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3000" b="1" dirty="0">
                  <a:solidFill>
                    <a:schemeClr val="bg1"/>
                  </a:solidFill>
                  <a:latin typeface="Microsoft Uighur" panose="02000000000000000000" pitchFamily="2" charset="-78"/>
                  <a:cs typeface="Microsoft Uighur" panose="02000000000000000000" pitchFamily="2" charset="-78"/>
                </a:rPr>
                <a:t>Pointeur</a:t>
              </a:r>
            </a:p>
          </p:txBody>
        </p:sp>
        <p:sp>
          <p:nvSpPr>
            <p:cNvPr id="14" name="Rectangle : coins arrondis 18 - 2">
              <a:extLst>
                <a:ext uri="{FF2B5EF4-FFF2-40B4-BE49-F238E27FC236}">
                  <a16:creationId xmlns:a16="http://schemas.microsoft.com/office/drawing/2014/main" id="{D7BDB6C9-4928-9A77-E619-2C0AD7F159DF}"/>
                </a:ext>
              </a:extLst>
            </p:cNvPr>
            <p:cNvSpPr/>
            <p:nvPr/>
          </p:nvSpPr>
          <p:spPr>
            <a:xfrm flipH="1">
              <a:off x="-3805046"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050" dirty="0">
                <a:solidFill>
                  <a:prstClr val="white"/>
                </a:solidFill>
                <a:latin typeface="Microsoft Uighur" panose="02000000000000000000" pitchFamily="2" charset="-78"/>
                <a:cs typeface="Microsoft Uighur" panose="02000000000000000000" pitchFamily="2" charset="-78"/>
              </a:endParaRPr>
            </a:p>
          </p:txBody>
        </p:sp>
        <p:sp>
          <p:nvSpPr>
            <p:cNvPr id="16" name="Rectangle : coins arrondis 18 - 2">
              <a:extLst>
                <a:ext uri="{FF2B5EF4-FFF2-40B4-BE49-F238E27FC236}">
                  <a16:creationId xmlns:a16="http://schemas.microsoft.com/office/drawing/2014/main" id="{2BEA4EC1-CA31-03F8-9B93-687DD33FAE6C}"/>
                </a:ext>
              </a:extLst>
            </p:cNvPr>
            <p:cNvSpPr/>
            <p:nvPr/>
          </p:nvSpPr>
          <p:spPr>
            <a:xfrm flipH="1">
              <a:off x="-3805047"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3000" b="1" dirty="0">
                  <a:solidFill>
                    <a:schemeClr val="bg1"/>
                  </a:solidFill>
                  <a:latin typeface="Microsoft Uighur" panose="02000000000000000000" pitchFamily="2" charset="-78"/>
                  <a:cs typeface="Microsoft Uighur" panose="02000000000000000000" pitchFamily="2" charset="-78"/>
                </a:rPr>
                <a:t>PC + PPT </a:t>
              </a:r>
            </a:p>
          </p:txBody>
        </p:sp>
      </p:grpSp>
      <p:grpSp>
        <p:nvGrpSpPr>
          <p:cNvPr id="19" name="Groupe 18">
            <a:extLst>
              <a:ext uri="{FF2B5EF4-FFF2-40B4-BE49-F238E27FC236}">
                <a16:creationId xmlns:a16="http://schemas.microsoft.com/office/drawing/2014/main" id="{DD610488-92E0-FB5D-FFB0-F3AEEAA25339}"/>
              </a:ext>
            </a:extLst>
          </p:cNvPr>
          <p:cNvGrpSpPr/>
          <p:nvPr/>
        </p:nvGrpSpPr>
        <p:grpSpPr>
          <a:xfrm>
            <a:off x="1667547" y="5552255"/>
            <a:ext cx="11019754" cy="2766534"/>
            <a:chOff x="-3805047" y="3869835"/>
            <a:chExt cx="6297262" cy="2753069"/>
          </a:xfrm>
        </p:grpSpPr>
        <p:sp>
          <p:nvSpPr>
            <p:cNvPr id="21" name="Rectangle : coins arrondis 18 - 2">
              <a:extLst>
                <a:ext uri="{FF2B5EF4-FFF2-40B4-BE49-F238E27FC236}">
                  <a16:creationId xmlns:a16="http://schemas.microsoft.com/office/drawing/2014/main" id="{23C7F805-C006-C4D0-2AD2-2E2DAFAF6394}"/>
                </a:ext>
              </a:extLst>
            </p:cNvPr>
            <p:cNvSpPr/>
            <p:nvPr/>
          </p:nvSpPr>
          <p:spPr>
            <a:xfrm flipH="1">
              <a:off x="556072"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050" dirty="0">
                <a:solidFill>
                  <a:prstClr val="white"/>
                </a:solidFill>
                <a:latin typeface="Microsoft Uighur" panose="02000000000000000000" pitchFamily="2" charset="-78"/>
                <a:cs typeface="Microsoft Uighur" panose="02000000000000000000" pitchFamily="2" charset="-78"/>
              </a:endParaRPr>
            </a:p>
          </p:txBody>
        </p:sp>
        <p:sp>
          <p:nvSpPr>
            <p:cNvPr id="22" name="Rectangle : coins arrondis 18 - 2">
              <a:extLst>
                <a:ext uri="{FF2B5EF4-FFF2-40B4-BE49-F238E27FC236}">
                  <a16:creationId xmlns:a16="http://schemas.microsoft.com/office/drawing/2014/main" id="{66299E20-4D39-B8DB-DEB1-15EF0EE770DC}"/>
                </a:ext>
              </a:extLst>
            </p:cNvPr>
            <p:cNvSpPr/>
            <p:nvPr/>
          </p:nvSpPr>
          <p:spPr>
            <a:xfrm flipH="1">
              <a:off x="556072"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3000" b="1" dirty="0">
                  <a:solidFill>
                    <a:schemeClr val="bg1"/>
                  </a:solidFill>
                  <a:latin typeface="Microsoft Uighur" panose="02000000000000000000" pitchFamily="2" charset="-78"/>
                  <a:cs typeface="Microsoft Uighur" panose="02000000000000000000" pitchFamily="2" charset="-78"/>
                </a:rPr>
                <a:t>Livret </a:t>
              </a:r>
            </a:p>
          </p:txBody>
        </p:sp>
        <p:sp>
          <p:nvSpPr>
            <p:cNvPr id="25" name="Rectangle : coins arrondis 18 - 2">
              <a:extLst>
                <a:ext uri="{FF2B5EF4-FFF2-40B4-BE49-F238E27FC236}">
                  <a16:creationId xmlns:a16="http://schemas.microsoft.com/office/drawing/2014/main" id="{9D0277C3-439F-5EBA-7A8E-E6D613F404D9}"/>
                </a:ext>
              </a:extLst>
            </p:cNvPr>
            <p:cNvSpPr/>
            <p:nvPr/>
          </p:nvSpPr>
          <p:spPr>
            <a:xfrm flipH="1">
              <a:off x="-1634079"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050" dirty="0">
                <a:solidFill>
                  <a:prstClr val="white"/>
                </a:solidFill>
                <a:latin typeface="Microsoft Uighur" panose="02000000000000000000" pitchFamily="2" charset="-78"/>
                <a:cs typeface="Microsoft Uighur" panose="02000000000000000000" pitchFamily="2" charset="-78"/>
              </a:endParaRPr>
            </a:p>
          </p:txBody>
        </p:sp>
        <p:sp>
          <p:nvSpPr>
            <p:cNvPr id="26" name="Rectangle : coins arrondis 18 - 2">
              <a:extLst>
                <a:ext uri="{FF2B5EF4-FFF2-40B4-BE49-F238E27FC236}">
                  <a16:creationId xmlns:a16="http://schemas.microsoft.com/office/drawing/2014/main" id="{85C86FCF-EC28-D4A0-3C46-16BBB2455424}"/>
                </a:ext>
              </a:extLst>
            </p:cNvPr>
            <p:cNvSpPr/>
            <p:nvPr/>
          </p:nvSpPr>
          <p:spPr>
            <a:xfrm flipH="1">
              <a:off x="-1634079"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3000" b="1" dirty="0">
                  <a:solidFill>
                    <a:schemeClr val="bg1"/>
                  </a:solidFill>
                  <a:latin typeface="Microsoft Uighur" panose="02000000000000000000" pitchFamily="2" charset="-78"/>
                  <a:cs typeface="Microsoft Uighur" panose="02000000000000000000" pitchFamily="2" charset="-78"/>
                </a:rPr>
                <a:t>Cahier </a:t>
              </a:r>
            </a:p>
          </p:txBody>
        </p:sp>
        <p:sp>
          <p:nvSpPr>
            <p:cNvPr id="27" name="Rectangle : coins arrondis 18 - 2">
              <a:extLst>
                <a:ext uri="{FF2B5EF4-FFF2-40B4-BE49-F238E27FC236}">
                  <a16:creationId xmlns:a16="http://schemas.microsoft.com/office/drawing/2014/main" id="{39F302BC-85FB-F91E-1B0F-BF6292B64DEF}"/>
                </a:ext>
              </a:extLst>
            </p:cNvPr>
            <p:cNvSpPr/>
            <p:nvPr/>
          </p:nvSpPr>
          <p:spPr>
            <a:xfrm flipH="1">
              <a:off x="-3805046"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050" dirty="0">
                <a:solidFill>
                  <a:prstClr val="white"/>
                </a:solidFill>
                <a:latin typeface="Microsoft Uighur" panose="02000000000000000000" pitchFamily="2" charset="-78"/>
                <a:cs typeface="Microsoft Uighur" panose="02000000000000000000" pitchFamily="2" charset="-78"/>
              </a:endParaRPr>
            </a:p>
          </p:txBody>
        </p:sp>
        <p:sp>
          <p:nvSpPr>
            <p:cNvPr id="29" name="Rectangle : coins arrondis 18 - 2">
              <a:extLst>
                <a:ext uri="{FF2B5EF4-FFF2-40B4-BE49-F238E27FC236}">
                  <a16:creationId xmlns:a16="http://schemas.microsoft.com/office/drawing/2014/main" id="{C49D048B-D808-7D54-BF79-87E31E59692C}"/>
                </a:ext>
              </a:extLst>
            </p:cNvPr>
            <p:cNvSpPr/>
            <p:nvPr/>
          </p:nvSpPr>
          <p:spPr>
            <a:xfrm flipH="1">
              <a:off x="-3805047"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3000" b="1" dirty="0">
                  <a:solidFill>
                    <a:schemeClr val="bg1"/>
                  </a:solidFill>
                  <a:latin typeface="Microsoft Uighur" panose="02000000000000000000" pitchFamily="2" charset="-78"/>
                  <a:cs typeface="Microsoft Uighur" panose="02000000000000000000" pitchFamily="2" charset="-78"/>
                </a:rPr>
                <a:t>Ardoise </a:t>
              </a:r>
              <a:endParaRPr lang="ar-MA" sz="3000" b="1" dirty="0">
                <a:solidFill>
                  <a:schemeClr val="bg1"/>
                </a:solidFill>
                <a:latin typeface="Microsoft Uighur" panose="02000000000000000000" pitchFamily="2" charset="-78"/>
                <a:cs typeface="Microsoft Uighur" panose="02000000000000000000" pitchFamily="2" charset="-78"/>
              </a:endParaRPr>
            </a:p>
          </p:txBody>
        </p:sp>
      </p:grpSp>
      <p:pic>
        <p:nvPicPr>
          <p:cNvPr id="31" name="Image 30">
            <a:extLst>
              <a:ext uri="{FF2B5EF4-FFF2-40B4-BE49-F238E27FC236}">
                <a16:creationId xmlns:a16="http://schemas.microsoft.com/office/drawing/2014/main" id="{2DBBB6D9-F521-9D8E-1B1F-13EE7313FFC3}"/>
              </a:ext>
            </a:extLst>
          </p:cNvPr>
          <p:cNvPicPr>
            <a:picLocks noChangeAspect="1"/>
          </p:cNvPicPr>
          <p:nvPr>
            <p:custDataLst>
              <p:tags r:id="rId1"/>
            </p:custDataLst>
          </p:nvPr>
        </p:nvPicPr>
        <p:blipFill>
          <a:blip r:embed="rId16"/>
          <a:stretch>
            <a:fillRect/>
          </a:stretch>
        </p:blipFill>
        <p:spPr>
          <a:xfrm>
            <a:off x="2302163" y="2744502"/>
            <a:ext cx="1647867" cy="1437238"/>
          </a:xfrm>
          <a:prstGeom prst="rect">
            <a:avLst/>
          </a:prstGeom>
        </p:spPr>
      </p:pic>
      <p:pic>
        <p:nvPicPr>
          <p:cNvPr id="32" name="Image 31">
            <a:extLst>
              <a:ext uri="{FF2B5EF4-FFF2-40B4-BE49-F238E27FC236}">
                <a16:creationId xmlns:a16="http://schemas.microsoft.com/office/drawing/2014/main" id="{5B86C2FB-D0CA-0CEF-F8EE-B99BCD0475E6}"/>
              </a:ext>
            </a:extLst>
          </p:cNvPr>
          <p:cNvPicPr>
            <a:picLocks noChangeAspect="1"/>
          </p:cNvPicPr>
          <p:nvPr>
            <p:custDataLst>
              <p:tags r:id="rId2"/>
            </p:custDataLst>
          </p:nvPr>
        </p:nvPicPr>
        <p:blipFill>
          <a:blip r:embed="rId17">
            <a:clrChange>
              <a:clrFrom>
                <a:srgbClr val="FFFFFF"/>
              </a:clrFrom>
              <a:clrTo>
                <a:srgbClr val="FFFFFF">
                  <a:alpha val="0"/>
                </a:srgbClr>
              </a:clrTo>
            </a:clrChange>
          </a:blip>
          <a:stretch>
            <a:fillRect/>
          </a:stretch>
        </p:blipFill>
        <p:spPr>
          <a:xfrm>
            <a:off x="6285686" y="2687579"/>
            <a:ext cx="1495756" cy="1494161"/>
          </a:xfrm>
          <a:prstGeom prst="rect">
            <a:avLst/>
          </a:prstGeom>
        </p:spPr>
      </p:pic>
      <p:pic>
        <p:nvPicPr>
          <p:cNvPr id="38" name="Image 37">
            <a:extLst>
              <a:ext uri="{FF2B5EF4-FFF2-40B4-BE49-F238E27FC236}">
                <a16:creationId xmlns:a16="http://schemas.microsoft.com/office/drawing/2014/main" id="{6A26BEA5-56AB-95DE-3AC5-6044E196A5D1}"/>
              </a:ext>
            </a:extLst>
          </p:cNvPr>
          <p:cNvPicPr>
            <a:picLocks noChangeAspect="1"/>
          </p:cNvPicPr>
          <p:nvPr>
            <p:custDataLst>
              <p:tags r:id="rId3"/>
            </p:custDataLst>
          </p:nvPr>
        </p:nvPicPr>
        <p:blipFill>
          <a:blip r:embed="rId18"/>
          <a:stretch>
            <a:fillRect/>
          </a:stretch>
        </p:blipFill>
        <p:spPr>
          <a:xfrm>
            <a:off x="9735444" y="3081735"/>
            <a:ext cx="2563417" cy="805345"/>
          </a:xfrm>
          <a:prstGeom prst="rect">
            <a:avLst/>
          </a:prstGeom>
        </p:spPr>
      </p:pic>
      <p:pic>
        <p:nvPicPr>
          <p:cNvPr id="42" name="Image 41">
            <a:extLst>
              <a:ext uri="{FF2B5EF4-FFF2-40B4-BE49-F238E27FC236}">
                <a16:creationId xmlns:a16="http://schemas.microsoft.com/office/drawing/2014/main" id="{2441462A-7276-314C-56FC-4896711C50ED}"/>
              </a:ext>
            </a:extLst>
          </p:cNvPr>
          <p:cNvPicPr>
            <a:picLocks noChangeAspect="1"/>
          </p:cNvPicPr>
          <p:nvPr>
            <p:custDataLst>
              <p:tags r:id="rId4"/>
            </p:custDataLst>
          </p:nvPr>
        </p:nvPicPr>
        <p:blipFill rotWithShape="1">
          <a:blip r:embed="rId19"/>
          <a:srcRect l="1" t="974" r="78882" b="31320"/>
          <a:stretch/>
        </p:blipFill>
        <p:spPr>
          <a:xfrm>
            <a:off x="2433637" y="5812768"/>
            <a:ext cx="1728962" cy="1236446"/>
          </a:xfrm>
          <a:prstGeom prst="rect">
            <a:avLst/>
          </a:prstGeom>
        </p:spPr>
      </p:pic>
      <p:pic>
        <p:nvPicPr>
          <p:cNvPr id="44" name="Image 43" descr="Une image contenant dessin humoristique, dessin, capture d’écran, Dessin d’enfant&#10;&#10;Description générée automatiquement">
            <a:extLst>
              <a:ext uri="{FF2B5EF4-FFF2-40B4-BE49-F238E27FC236}">
                <a16:creationId xmlns:a16="http://schemas.microsoft.com/office/drawing/2014/main" id="{D0BF20AF-3A1D-6630-F637-4E3862171519}"/>
              </a:ext>
            </a:extLst>
          </p:cNvPr>
          <p:cNvPicPr>
            <a:picLocks noChangeAspect="1"/>
          </p:cNvPicPr>
          <p:nvPr>
            <p:custDataLst>
              <p:tags r:id="rId5"/>
            </p:custDataLst>
          </p:nvPr>
        </p:nvPicPr>
        <p:blipFill>
          <a:blip r:embed="rId20" cstate="print">
            <a:extLst>
              <a:ext uri="{28A0092B-C50C-407E-A947-70E740481C1C}">
                <a14:useLocalDpi xmlns:a14="http://schemas.microsoft.com/office/drawing/2010/main" val="0"/>
              </a:ext>
            </a:extLst>
          </a:blip>
          <a:srcRect l="29731" t="56294" r="43963" b="7778"/>
          <a:stretch/>
        </p:blipFill>
        <p:spPr>
          <a:xfrm>
            <a:off x="6512485" y="5872259"/>
            <a:ext cx="1359077" cy="1478580"/>
          </a:xfrm>
          <a:prstGeom prst="rect">
            <a:avLst/>
          </a:prstGeom>
        </p:spPr>
      </p:pic>
      <p:sp>
        <p:nvSpPr>
          <p:cNvPr id="45" name="ZoneTexte 5">
            <a:extLst>
              <a:ext uri="{FF2B5EF4-FFF2-40B4-BE49-F238E27FC236}">
                <a16:creationId xmlns:a16="http://schemas.microsoft.com/office/drawing/2014/main" id="{C1265B61-3F23-014B-2D3C-908AE27AAA5C}"/>
              </a:ext>
            </a:extLst>
          </p:cNvPr>
          <p:cNvSpPr txBox="1"/>
          <p:nvPr/>
        </p:nvSpPr>
        <p:spPr>
          <a:xfrm>
            <a:off x="11481983" y="435627"/>
            <a:ext cx="2137622" cy="415498"/>
          </a:xfrm>
          <a:prstGeom prst="rect">
            <a:avLst/>
          </a:prstGeom>
          <a:noFill/>
        </p:spPr>
        <p:txBody>
          <a:bodyPr wrap="square" rtlCol="0">
            <a:spAutoFit/>
          </a:bodyPr>
          <a:lstStyle/>
          <a:p>
            <a:pPr algn="ctr" defTabSz="342900">
              <a:defRPr/>
            </a:pPr>
            <a:r>
              <a:rPr lang="fr-FR" sz="2100" b="1" i="1" dirty="0">
                <a:solidFill>
                  <a:prstClr val="black">
                    <a:lumMod val="50000"/>
                    <a:lumOff val="50000"/>
                  </a:prstClr>
                </a:solidFill>
                <a:latin typeface="Microsoft Uighur" panose="02000000000000000000" pitchFamily="2" charset="-78"/>
                <a:cs typeface="Microsoft Uighur" panose="02000000000000000000" pitchFamily="2" charset="-78"/>
              </a:rPr>
              <a:t>Pour l’enseignant ( e ) </a:t>
            </a:r>
          </a:p>
        </p:txBody>
      </p:sp>
      <p:pic>
        <p:nvPicPr>
          <p:cNvPr id="17" name="Image 16">
            <a:extLst>
              <a:ext uri="{FF2B5EF4-FFF2-40B4-BE49-F238E27FC236}">
                <a16:creationId xmlns:a16="http://schemas.microsoft.com/office/drawing/2014/main" id="{2A508CE9-0737-E628-73ED-DD03C4BAE752}"/>
              </a:ext>
            </a:extLst>
          </p:cNvPr>
          <p:cNvPicPr>
            <a:picLocks noChangeAspect="1"/>
          </p:cNvPicPr>
          <p:nvPr/>
        </p:nvPicPr>
        <p:blipFill>
          <a:blip r:embed="rId21"/>
          <a:stretch>
            <a:fillRect/>
          </a:stretch>
        </p:blipFill>
        <p:spPr>
          <a:xfrm>
            <a:off x="10221870" y="5646680"/>
            <a:ext cx="1590563" cy="1979365"/>
          </a:xfrm>
          <a:prstGeom prst="rect">
            <a:avLst/>
          </a:prstGeom>
        </p:spPr>
      </p:pic>
    </p:spTree>
    <p:extLst>
      <p:ext uri="{BB962C8B-B14F-4D97-AF65-F5344CB8AC3E}">
        <p14:creationId xmlns:p14="http://schemas.microsoft.com/office/powerpoint/2010/main" val="327460617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4030AC-9C68-AA18-5B2E-C5DDE17E62A5}"/>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3092B787-45F1-45F7-5130-257E3C748B22}"/>
              </a:ext>
            </a:extLst>
          </p:cNvPr>
          <p:cNvSpPr/>
          <p:nvPr/>
        </p:nvSpPr>
        <p:spPr>
          <a:xfrm>
            <a:off x="-1" y="1"/>
            <a:ext cx="13716001"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BD8B58B4-8E31-9D60-AEA5-C021560BC777}"/>
              </a:ext>
            </a:extLst>
          </p:cNvPr>
          <p:cNvGrpSpPr/>
          <p:nvPr/>
        </p:nvGrpSpPr>
        <p:grpSpPr>
          <a:xfrm>
            <a:off x="483617" y="652223"/>
            <a:ext cx="12748764" cy="9177577"/>
            <a:chOff x="312517" y="308344"/>
            <a:chExt cx="8518967" cy="6230679"/>
          </a:xfrm>
        </p:grpSpPr>
        <p:sp>
          <p:nvSpPr>
            <p:cNvPr id="40" name="Rectangle : coins arrondis 39">
              <a:extLst>
                <a:ext uri="{FF2B5EF4-FFF2-40B4-BE49-F238E27FC236}">
                  <a16:creationId xmlns:a16="http://schemas.microsoft.com/office/drawing/2014/main" id="{8629FC7B-B11C-6F56-8EB9-930C6C6D659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E79F7846-180F-DF38-2345-C689BD4A2C0A}"/>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9" name="Groupe 28">
            <a:extLst>
              <a:ext uri="{FF2B5EF4-FFF2-40B4-BE49-F238E27FC236}">
                <a16:creationId xmlns:a16="http://schemas.microsoft.com/office/drawing/2014/main" id="{2F417B4A-C7C9-C227-0978-10C500EF1983}"/>
              </a:ext>
            </a:extLst>
          </p:cNvPr>
          <p:cNvGrpSpPr/>
          <p:nvPr/>
        </p:nvGrpSpPr>
        <p:grpSpPr>
          <a:xfrm>
            <a:off x="152400" y="104177"/>
            <a:ext cx="13563600" cy="486001"/>
            <a:chOff x="-1604302" y="20290"/>
            <a:chExt cx="10430213" cy="411175"/>
          </a:xfrm>
          <a:noFill/>
        </p:grpSpPr>
        <p:sp>
          <p:nvSpPr>
            <p:cNvPr id="33" name="Rectangle : coins arrondis 32">
              <a:extLst>
                <a:ext uri="{FF2B5EF4-FFF2-40B4-BE49-F238E27FC236}">
                  <a16:creationId xmlns:a16="http://schemas.microsoft.com/office/drawing/2014/main" id="{31B91B16-F5A8-67C7-0597-42CEDD816DB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2E505490-1169-5F3E-4D5C-D81DC9EB6612}"/>
                </a:ext>
              </a:extLst>
            </p:cNvPr>
            <p:cNvSpPr/>
            <p:nvPr/>
          </p:nvSpPr>
          <p:spPr>
            <a:xfrm>
              <a:off x="3552207" y="20291"/>
              <a:ext cx="1781822"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6B7F8319-002F-797C-8C9F-89895C38D218}"/>
                </a:ext>
              </a:extLst>
            </p:cNvPr>
            <p:cNvSpPr/>
            <p:nvPr/>
          </p:nvSpPr>
          <p:spPr>
            <a:xfrm>
              <a:off x="4958529" y="20291"/>
              <a:ext cx="2461061"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DEEFF1CB-49F5-DC02-C6DE-75F7F88974BC}"/>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6.Jeu</a:t>
              </a:r>
            </a:p>
          </p:txBody>
        </p:sp>
        <p:sp>
          <p:nvSpPr>
            <p:cNvPr id="39" name="Rectangle : coins arrondis 38">
              <a:extLst>
                <a:ext uri="{FF2B5EF4-FFF2-40B4-BE49-F238E27FC236}">
                  <a16:creationId xmlns:a16="http://schemas.microsoft.com/office/drawing/2014/main" id="{604ECBDD-6A65-7E6F-C4AA-07217DC4C48A}"/>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8789A5C5-9CA0-DFF8-4EC7-08D41F0F277B}"/>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4" name="Graphique 3">
            <a:extLst>
              <a:ext uri="{FF2B5EF4-FFF2-40B4-BE49-F238E27FC236}">
                <a16:creationId xmlns:a16="http://schemas.microsoft.com/office/drawing/2014/main" id="{A02799EA-9C29-D36D-D6BD-C929B8EF43B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17168" y="991601"/>
            <a:ext cx="583707" cy="501597"/>
          </a:xfrm>
          <a:prstGeom prst="rect">
            <a:avLst/>
          </a:prstGeom>
        </p:spPr>
      </p:pic>
      <p:sp>
        <p:nvSpPr>
          <p:cNvPr id="5" name="Ellipse 4">
            <a:extLst>
              <a:ext uri="{FF2B5EF4-FFF2-40B4-BE49-F238E27FC236}">
                <a16:creationId xmlns:a16="http://schemas.microsoft.com/office/drawing/2014/main" id="{218AEE87-CF70-3372-1B4D-B1C4C35FA233}"/>
              </a:ext>
            </a:extLst>
          </p:cNvPr>
          <p:cNvSpPr/>
          <p:nvPr/>
        </p:nvSpPr>
        <p:spPr>
          <a:xfrm>
            <a:off x="2422848" y="6819900"/>
            <a:ext cx="799732" cy="838200"/>
          </a:xfrm>
          <a:prstGeom prst="ellipse">
            <a:avLst/>
          </a:prstGeom>
          <a:solidFill>
            <a:srgbClr val="10658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latin typeface="Microsoft Uighur" panose="02000000000000000000" pitchFamily="2" charset="-78"/>
                <a:cs typeface="Microsoft Uighur" panose="02000000000000000000" pitchFamily="2" charset="-78"/>
              </a:rPr>
              <a:t>1</a:t>
            </a:r>
          </a:p>
        </p:txBody>
      </p:sp>
      <p:sp>
        <p:nvSpPr>
          <p:cNvPr id="8" name="Ellipse 7">
            <a:extLst>
              <a:ext uri="{FF2B5EF4-FFF2-40B4-BE49-F238E27FC236}">
                <a16:creationId xmlns:a16="http://schemas.microsoft.com/office/drawing/2014/main" id="{EEC3D3BE-C17D-FCB3-AB72-3118DBCFC53D}"/>
              </a:ext>
            </a:extLst>
          </p:cNvPr>
          <p:cNvSpPr/>
          <p:nvPr/>
        </p:nvSpPr>
        <p:spPr>
          <a:xfrm>
            <a:off x="6392126" y="6819900"/>
            <a:ext cx="799732" cy="838200"/>
          </a:xfrm>
          <a:prstGeom prst="ellipse">
            <a:avLst/>
          </a:prstGeom>
          <a:solidFill>
            <a:srgbClr val="10658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latin typeface="Microsoft Uighur" panose="02000000000000000000" pitchFamily="2" charset="-78"/>
                <a:cs typeface="Microsoft Uighur" panose="02000000000000000000" pitchFamily="2" charset="-78"/>
              </a:rPr>
              <a:t>2</a:t>
            </a:r>
          </a:p>
        </p:txBody>
      </p:sp>
      <p:sp>
        <p:nvSpPr>
          <p:cNvPr id="9" name="Ellipse 8">
            <a:extLst>
              <a:ext uri="{FF2B5EF4-FFF2-40B4-BE49-F238E27FC236}">
                <a16:creationId xmlns:a16="http://schemas.microsoft.com/office/drawing/2014/main" id="{E623BA97-CDCF-CA63-4EB2-0811786317F5}"/>
              </a:ext>
            </a:extLst>
          </p:cNvPr>
          <p:cNvSpPr/>
          <p:nvPr/>
        </p:nvSpPr>
        <p:spPr>
          <a:xfrm>
            <a:off x="10361405" y="6819900"/>
            <a:ext cx="799732" cy="838200"/>
          </a:xfrm>
          <a:prstGeom prst="ellipse">
            <a:avLst/>
          </a:prstGeom>
          <a:solidFill>
            <a:srgbClr val="10658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latin typeface="Microsoft Uighur" panose="02000000000000000000" pitchFamily="2" charset="-78"/>
                <a:cs typeface="Microsoft Uighur" panose="02000000000000000000" pitchFamily="2" charset="-78"/>
              </a:rPr>
              <a:t>3</a:t>
            </a:r>
          </a:p>
        </p:txBody>
      </p:sp>
      <p:sp>
        <p:nvSpPr>
          <p:cNvPr id="18" name="ZoneTexte 17">
            <a:extLst>
              <a:ext uri="{FF2B5EF4-FFF2-40B4-BE49-F238E27FC236}">
                <a16:creationId xmlns:a16="http://schemas.microsoft.com/office/drawing/2014/main" id="{FD7E5D44-408A-F3B7-ECF8-AB74D130CF54}"/>
              </a:ext>
            </a:extLst>
          </p:cNvPr>
          <p:cNvSpPr txBox="1"/>
          <p:nvPr/>
        </p:nvSpPr>
        <p:spPr>
          <a:xfrm>
            <a:off x="990600" y="825793"/>
            <a:ext cx="12406509" cy="892552"/>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Ecrivez sur vos ardoises le numéro du mot que je vais dire: </a:t>
            </a:r>
            <a:r>
              <a:rPr lang="fr-FR" sz="2800" b="1" dirty="0">
                <a:solidFill>
                  <a:prstClr val="white">
                    <a:lumMod val="65000"/>
                  </a:prstClr>
                </a:solidFill>
                <a:latin typeface="Dosis" panose="02010703020202060003" pitchFamily="2" charset="0"/>
                <a:ea typeface="Calibri" panose="020F0502020204030204" pitchFamily="34" charset="0"/>
                <a:cs typeface="Microsoft Uighur" panose="02000000000000000000" pitchFamily="2" charset="-78"/>
              </a:rPr>
              <a:t>neuf – fleur - farine</a:t>
            </a: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 </a:t>
            </a:r>
            <a:r>
              <a:rPr lang="fr-FR" sz="2800" b="1" dirty="0">
                <a:solidFill>
                  <a:prstClr val="white">
                    <a:lumMod val="65000"/>
                  </a:prstClr>
                </a:solidFill>
                <a:latin typeface="Dosis" panose="02010703020202060003" pitchFamily="2" charset="0"/>
                <a:ea typeface="Calibri" panose="020F0502020204030204" pitchFamily="34" charset="0"/>
                <a:cs typeface="Microsoft Uighur" panose="02000000000000000000" pitchFamily="2" charset="-78"/>
              </a:rPr>
              <a:t>.</a:t>
            </a: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400" i="1"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L’enseignant dit les mots un par  un en changeant l’ordre. </a:t>
            </a:r>
          </a:p>
        </p:txBody>
      </p:sp>
      <p:pic>
        <p:nvPicPr>
          <p:cNvPr id="11" name="Image 10">
            <a:extLst>
              <a:ext uri="{FF2B5EF4-FFF2-40B4-BE49-F238E27FC236}">
                <a16:creationId xmlns:a16="http://schemas.microsoft.com/office/drawing/2014/main" id="{291B2964-9D7F-4079-99DA-07DA96475944}"/>
              </a:ext>
            </a:extLst>
          </p:cNvPr>
          <p:cNvPicPr>
            <a:picLocks noChangeAspect="1"/>
          </p:cNvPicPr>
          <p:nvPr/>
        </p:nvPicPr>
        <p:blipFill>
          <a:blip r:embed="rId5"/>
          <a:stretch>
            <a:fillRect/>
          </a:stretch>
        </p:blipFill>
        <p:spPr>
          <a:xfrm>
            <a:off x="1381787" y="2578013"/>
            <a:ext cx="2487708" cy="3659603"/>
          </a:xfrm>
          <a:prstGeom prst="rect">
            <a:avLst/>
          </a:prstGeom>
        </p:spPr>
      </p:pic>
      <p:pic>
        <p:nvPicPr>
          <p:cNvPr id="13" name="Image 12">
            <a:extLst>
              <a:ext uri="{FF2B5EF4-FFF2-40B4-BE49-F238E27FC236}">
                <a16:creationId xmlns:a16="http://schemas.microsoft.com/office/drawing/2014/main" id="{E19E49B3-8231-5A98-114F-4AE9E3FE7A96}"/>
              </a:ext>
            </a:extLst>
          </p:cNvPr>
          <p:cNvPicPr>
            <a:picLocks noChangeAspect="1"/>
          </p:cNvPicPr>
          <p:nvPr/>
        </p:nvPicPr>
        <p:blipFill>
          <a:blip r:embed="rId6"/>
          <a:stretch>
            <a:fillRect/>
          </a:stretch>
        </p:blipFill>
        <p:spPr>
          <a:xfrm>
            <a:off x="4825722" y="2452929"/>
            <a:ext cx="3132808" cy="3909770"/>
          </a:xfrm>
          <a:prstGeom prst="rect">
            <a:avLst/>
          </a:prstGeom>
        </p:spPr>
      </p:pic>
      <p:pic>
        <p:nvPicPr>
          <p:cNvPr id="15" name="Image 14">
            <a:extLst>
              <a:ext uri="{FF2B5EF4-FFF2-40B4-BE49-F238E27FC236}">
                <a16:creationId xmlns:a16="http://schemas.microsoft.com/office/drawing/2014/main" id="{0A2CAAF4-1FA2-508D-A5BF-F6E7B5107CD1}"/>
              </a:ext>
            </a:extLst>
          </p:cNvPr>
          <p:cNvPicPr>
            <a:picLocks noChangeAspect="1"/>
          </p:cNvPicPr>
          <p:nvPr/>
        </p:nvPicPr>
        <p:blipFill>
          <a:blip r:embed="rId7"/>
          <a:stretch>
            <a:fillRect/>
          </a:stretch>
        </p:blipFill>
        <p:spPr>
          <a:xfrm>
            <a:off x="9102460" y="2384854"/>
            <a:ext cx="3507858" cy="3588272"/>
          </a:xfrm>
          <a:prstGeom prst="rect">
            <a:avLst/>
          </a:prstGeom>
        </p:spPr>
      </p:pic>
    </p:spTree>
    <p:extLst>
      <p:ext uri="{BB962C8B-B14F-4D97-AF65-F5344CB8AC3E}">
        <p14:creationId xmlns:p14="http://schemas.microsoft.com/office/powerpoint/2010/main" val="62484988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CC834B-D0BD-825B-CE57-187D54C2F2F8}"/>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BC919655-2754-7DE7-00E2-978E05F9CEEE}"/>
              </a:ext>
            </a:extLst>
          </p:cNvPr>
          <p:cNvSpPr/>
          <p:nvPr/>
        </p:nvSpPr>
        <p:spPr>
          <a:xfrm>
            <a:off x="-1" y="1"/>
            <a:ext cx="13716001"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231A345A-E291-E9D5-559F-4299E1B59914}"/>
              </a:ext>
            </a:extLst>
          </p:cNvPr>
          <p:cNvGrpSpPr/>
          <p:nvPr/>
        </p:nvGrpSpPr>
        <p:grpSpPr>
          <a:xfrm>
            <a:off x="483617" y="652223"/>
            <a:ext cx="12748764" cy="9177577"/>
            <a:chOff x="312517" y="308344"/>
            <a:chExt cx="8518967" cy="6230679"/>
          </a:xfrm>
        </p:grpSpPr>
        <p:sp>
          <p:nvSpPr>
            <p:cNvPr id="40" name="Rectangle : coins arrondis 39">
              <a:extLst>
                <a:ext uri="{FF2B5EF4-FFF2-40B4-BE49-F238E27FC236}">
                  <a16:creationId xmlns:a16="http://schemas.microsoft.com/office/drawing/2014/main" id="{9494C490-A831-F961-E832-55E3E11C9E7E}"/>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19D3990E-F76B-E168-9753-E2336A28DB19}"/>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9" name="Groupe 28">
            <a:extLst>
              <a:ext uri="{FF2B5EF4-FFF2-40B4-BE49-F238E27FC236}">
                <a16:creationId xmlns:a16="http://schemas.microsoft.com/office/drawing/2014/main" id="{075A213E-7C13-DE45-652E-26B4B4611288}"/>
              </a:ext>
            </a:extLst>
          </p:cNvPr>
          <p:cNvGrpSpPr/>
          <p:nvPr/>
        </p:nvGrpSpPr>
        <p:grpSpPr>
          <a:xfrm>
            <a:off x="152400" y="104177"/>
            <a:ext cx="13563600" cy="486001"/>
            <a:chOff x="-1604302" y="20290"/>
            <a:chExt cx="10430213" cy="411175"/>
          </a:xfrm>
          <a:noFill/>
        </p:grpSpPr>
        <p:sp>
          <p:nvSpPr>
            <p:cNvPr id="33" name="Rectangle : coins arrondis 32">
              <a:extLst>
                <a:ext uri="{FF2B5EF4-FFF2-40B4-BE49-F238E27FC236}">
                  <a16:creationId xmlns:a16="http://schemas.microsoft.com/office/drawing/2014/main" id="{6E379984-6B88-A57C-4AFE-BB9326D855D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1BD7D160-7C1B-45A8-99BF-8D6689475217}"/>
                </a:ext>
              </a:extLst>
            </p:cNvPr>
            <p:cNvSpPr/>
            <p:nvPr/>
          </p:nvSpPr>
          <p:spPr>
            <a:xfrm>
              <a:off x="3552207" y="20291"/>
              <a:ext cx="1781822"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1370403D-F6D2-DB30-B019-A4FCBD0A95A4}"/>
                </a:ext>
              </a:extLst>
            </p:cNvPr>
            <p:cNvSpPr/>
            <p:nvPr/>
          </p:nvSpPr>
          <p:spPr>
            <a:xfrm>
              <a:off x="4958529" y="20291"/>
              <a:ext cx="2461061"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C0B53D88-8FFE-1C15-DDBE-BAAF3565148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6.Jeu</a:t>
              </a:r>
            </a:p>
          </p:txBody>
        </p:sp>
        <p:sp>
          <p:nvSpPr>
            <p:cNvPr id="39" name="Rectangle : coins arrondis 38">
              <a:extLst>
                <a:ext uri="{FF2B5EF4-FFF2-40B4-BE49-F238E27FC236}">
                  <a16:creationId xmlns:a16="http://schemas.microsoft.com/office/drawing/2014/main" id="{C5641DA4-9FB3-2917-4B8B-1BAA5CA4F362}"/>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29B6789C-69E6-3D33-B10F-2F98F67A3F7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4" name="Graphique 3">
            <a:extLst>
              <a:ext uri="{FF2B5EF4-FFF2-40B4-BE49-F238E27FC236}">
                <a16:creationId xmlns:a16="http://schemas.microsoft.com/office/drawing/2014/main" id="{299BE759-D605-3F47-FD33-A9BD8DB9A57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74374" y="984303"/>
            <a:ext cx="583707" cy="516193"/>
          </a:xfrm>
          <a:prstGeom prst="rect">
            <a:avLst/>
          </a:prstGeom>
        </p:spPr>
      </p:pic>
      <p:sp>
        <p:nvSpPr>
          <p:cNvPr id="5" name="Ellipse 4">
            <a:extLst>
              <a:ext uri="{FF2B5EF4-FFF2-40B4-BE49-F238E27FC236}">
                <a16:creationId xmlns:a16="http://schemas.microsoft.com/office/drawing/2014/main" id="{FC71ABBD-AA97-170E-B56D-E7777EFCD690}"/>
              </a:ext>
            </a:extLst>
          </p:cNvPr>
          <p:cNvSpPr/>
          <p:nvPr/>
        </p:nvSpPr>
        <p:spPr>
          <a:xfrm>
            <a:off x="2422848" y="6819900"/>
            <a:ext cx="799732" cy="838200"/>
          </a:xfrm>
          <a:prstGeom prst="ellipse">
            <a:avLst/>
          </a:prstGeom>
          <a:solidFill>
            <a:srgbClr val="10658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latin typeface="Microsoft Uighur" panose="02000000000000000000" pitchFamily="2" charset="-78"/>
                <a:cs typeface="Microsoft Uighur" panose="02000000000000000000" pitchFamily="2" charset="-78"/>
              </a:rPr>
              <a:t>1</a:t>
            </a:r>
          </a:p>
        </p:txBody>
      </p:sp>
      <p:sp>
        <p:nvSpPr>
          <p:cNvPr id="8" name="Ellipse 7">
            <a:extLst>
              <a:ext uri="{FF2B5EF4-FFF2-40B4-BE49-F238E27FC236}">
                <a16:creationId xmlns:a16="http://schemas.microsoft.com/office/drawing/2014/main" id="{2041C81D-CCD3-6C8E-958B-2671AD6D5680}"/>
              </a:ext>
            </a:extLst>
          </p:cNvPr>
          <p:cNvSpPr/>
          <p:nvPr/>
        </p:nvSpPr>
        <p:spPr>
          <a:xfrm>
            <a:off x="6392126" y="6819900"/>
            <a:ext cx="799732" cy="838200"/>
          </a:xfrm>
          <a:prstGeom prst="ellipse">
            <a:avLst/>
          </a:prstGeom>
          <a:solidFill>
            <a:srgbClr val="10658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latin typeface="Microsoft Uighur" panose="02000000000000000000" pitchFamily="2" charset="-78"/>
                <a:cs typeface="Microsoft Uighur" panose="02000000000000000000" pitchFamily="2" charset="-78"/>
              </a:rPr>
              <a:t>2</a:t>
            </a:r>
          </a:p>
        </p:txBody>
      </p:sp>
      <p:sp>
        <p:nvSpPr>
          <p:cNvPr id="9" name="Ellipse 8">
            <a:extLst>
              <a:ext uri="{FF2B5EF4-FFF2-40B4-BE49-F238E27FC236}">
                <a16:creationId xmlns:a16="http://schemas.microsoft.com/office/drawing/2014/main" id="{D9C9F945-6B39-23D0-1786-DBC8DD34875F}"/>
              </a:ext>
            </a:extLst>
          </p:cNvPr>
          <p:cNvSpPr/>
          <p:nvPr/>
        </p:nvSpPr>
        <p:spPr>
          <a:xfrm>
            <a:off x="10361405" y="6819900"/>
            <a:ext cx="799732" cy="838200"/>
          </a:xfrm>
          <a:prstGeom prst="ellipse">
            <a:avLst/>
          </a:prstGeom>
          <a:solidFill>
            <a:srgbClr val="10658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latin typeface="Microsoft Uighur" panose="02000000000000000000" pitchFamily="2" charset="-78"/>
                <a:cs typeface="Microsoft Uighur" panose="02000000000000000000" pitchFamily="2" charset="-78"/>
              </a:rPr>
              <a:t>3</a:t>
            </a:r>
          </a:p>
        </p:txBody>
      </p:sp>
      <p:sp>
        <p:nvSpPr>
          <p:cNvPr id="18" name="ZoneTexte 17">
            <a:extLst>
              <a:ext uri="{FF2B5EF4-FFF2-40B4-BE49-F238E27FC236}">
                <a16:creationId xmlns:a16="http://schemas.microsoft.com/office/drawing/2014/main" id="{9CF95690-89BF-C90B-DACA-7778BB65E085}"/>
              </a:ext>
            </a:extLst>
          </p:cNvPr>
          <p:cNvSpPr txBox="1"/>
          <p:nvPr/>
        </p:nvSpPr>
        <p:spPr>
          <a:xfrm>
            <a:off x="990600" y="825793"/>
            <a:ext cx="12406509" cy="892552"/>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Ecrivez sur vos ardoises le numéro du mot que je vais dire:  </a:t>
            </a:r>
            <a:r>
              <a:rPr lang="fr-FR" sz="2800" b="1" dirty="0">
                <a:solidFill>
                  <a:prstClr val="white">
                    <a:lumMod val="65000"/>
                  </a:prstClr>
                </a:solidFill>
                <a:latin typeface="Dosis" panose="02010703020202060003" pitchFamily="2" charset="0"/>
                <a:ea typeface="Calibri" panose="020F0502020204030204" pitchFamily="34" charset="0"/>
                <a:cs typeface="Microsoft Uighur" panose="02000000000000000000" pitchFamily="2" charset="-78"/>
              </a:rPr>
              <a:t>livre – lavabo - lit .</a:t>
            </a: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400" i="1"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L’enseignant dit les mots un par  un en changeant l’ordre. </a:t>
            </a:r>
          </a:p>
        </p:txBody>
      </p:sp>
      <p:pic>
        <p:nvPicPr>
          <p:cNvPr id="3" name="Image 2">
            <a:extLst>
              <a:ext uri="{FF2B5EF4-FFF2-40B4-BE49-F238E27FC236}">
                <a16:creationId xmlns:a16="http://schemas.microsoft.com/office/drawing/2014/main" id="{9E70F83F-F535-8FD4-53A5-59538B7FD98F}"/>
              </a:ext>
            </a:extLst>
          </p:cNvPr>
          <p:cNvPicPr>
            <a:picLocks noChangeAspect="1"/>
          </p:cNvPicPr>
          <p:nvPr/>
        </p:nvPicPr>
        <p:blipFill>
          <a:blip r:embed="rId5"/>
          <a:stretch>
            <a:fillRect/>
          </a:stretch>
        </p:blipFill>
        <p:spPr>
          <a:xfrm>
            <a:off x="9572367" y="3282446"/>
            <a:ext cx="3022043" cy="2621111"/>
          </a:xfrm>
          <a:prstGeom prst="rect">
            <a:avLst/>
          </a:prstGeom>
        </p:spPr>
      </p:pic>
      <p:pic>
        <p:nvPicPr>
          <p:cNvPr id="10" name="Image 9">
            <a:extLst>
              <a:ext uri="{FF2B5EF4-FFF2-40B4-BE49-F238E27FC236}">
                <a16:creationId xmlns:a16="http://schemas.microsoft.com/office/drawing/2014/main" id="{78A036E1-E0B2-0A79-F155-D8A9AC2AA1FA}"/>
              </a:ext>
            </a:extLst>
          </p:cNvPr>
          <p:cNvPicPr>
            <a:picLocks noChangeAspect="1"/>
          </p:cNvPicPr>
          <p:nvPr/>
        </p:nvPicPr>
        <p:blipFill>
          <a:blip r:embed="rId6"/>
          <a:stretch>
            <a:fillRect/>
          </a:stretch>
        </p:blipFill>
        <p:spPr>
          <a:xfrm>
            <a:off x="680213" y="3001100"/>
            <a:ext cx="4013082" cy="3746810"/>
          </a:xfrm>
          <a:prstGeom prst="rect">
            <a:avLst/>
          </a:prstGeom>
        </p:spPr>
      </p:pic>
      <p:pic>
        <p:nvPicPr>
          <p:cNvPr id="14" name="Image 13">
            <a:extLst>
              <a:ext uri="{FF2B5EF4-FFF2-40B4-BE49-F238E27FC236}">
                <a16:creationId xmlns:a16="http://schemas.microsoft.com/office/drawing/2014/main" id="{A124ED0D-31AD-48BD-BCAD-81C3613882E4}"/>
              </a:ext>
            </a:extLst>
          </p:cNvPr>
          <p:cNvPicPr>
            <a:picLocks noChangeAspect="1"/>
          </p:cNvPicPr>
          <p:nvPr/>
        </p:nvPicPr>
        <p:blipFill>
          <a:blip r:embed="rId7"/>
          <a:stretch>
            <a:fillRect/>
          </a:stretch>
        </p:blipFill>
        <p:spPr>
          <a:xfrm>
            <a:off x="4586828" y="3282446"/>
            <a:ext cx="4072169" cy="2497944"/>
          </a:xfrm>
          <a:prstGeom prst="rect">
            <a:avLst/>
          </a:prstGeom>
        </p:spPr>
      </p:pic>
    </p:spTree>
    <p:extLst>
      <p:ext uri="{BB962C8B-B14F-4D97-AF65-F5344CB8AC3E}">
        <p14:creationId xmlns:p14="http://schemas.microsoft.com/office/powerpoint/2010/main" val="348654345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022518-64D7-4558-8D46-D19E2223649A}"/>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A5EBC644-EF96-43BC-86E5-3BDFB6CFC18C}"/>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2DFD67E2-A6CD-9EC5-B17C-97DDD4816016}"/>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9A969B29-0029-5CBD-E114-3C60B9CE046C}"/>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D1D14485-4F16-3102-11E6-67DF0FB05C17}"/>
                </a:ext>
              </a:extLst>
            </p:cNvPr>
            <p:cNvSpPr txBox="1"/>
            <p:nvPr/>
          </p:nvSpPr>
          <p:spPr>
            <a:xfrm>
              <a:off x="4070515" y="854735"/>
              <a:ext cx="5575583" cy="359072"/>
            </a:xfrm>
            <a:prstGeom prst="rect">
              <a:avLst/>
            </a:prstGeom>
          </p:spPr>
          <p:txBody>
            <a:bodyPr lIns="0" tIns="0" rIns="0" bIns="0" rtlCol="0" anchor="t">
              <a:spAutoFit/>
            </a:bodyPr>
            <a:lstStyle/>
            <a:p>
              <a:pPr algn="ctr" defTabSz="685800">
                <a:lnSpc>
                  <a:spcPts val="1556"/>
                </a:lnSpc>
              </a:pPr>
              <a:r>
                <a:rPr lang="ar-MA" sz="3000" b="1" dirty="0">
                  <a:solidFill>
                    <a:prstClr val="white"/>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B6E3D857-A3EF-BAF8-DF07-9E807DC7B4DF}"/>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Rebrassage du vocabulaire (2)</a:t>
              </a:r>
            </a:p>
            <a:p>
              <a:pPr algn="ctr" defTabSz="514376">
                <a:lnSpc>
                  <a:spcPts val="8324"/>
                </a:lnSpc>
              </a:pPr>
              <a:r>
                <a:rPr lang="fr-FR" sz="4050" b="1" dirty="0">
                  <a:solidFill>
                    <a:srgbClr val="204550"/>
                  </a:solidFill>
                  <a:latin typeface="Microsoft Uighur" panose="02000000000000000000" pitchFamily="2" charset="-78"/>
                  <a:cs typeface="Microsoft Uighur" panose="02000000000000000000" pitchFamily="2" charset="-78"/>
                </a:rPr>
                <a:t>Je montre, tu dis/ Jeu du duel</a:t>
              </a:r>
            </a:p>
            <a:p>
              <a:pPr algn="ctr" defTabSz="514376">
                <a:lnSpc>
                  <a:spcPts val="8324"/>
                </a:lnSpc>
              </a:pPr>
              <a:endParaRPr lang="fr-FR" sz="6000" b="1" dirty="0">
                <a:solidFill>
                  <a:srgbClr val="204550"/>
                </a:solidFill>
                <a:latin typeface="Microsoft Uighur" panose="02000000000000000000" pitchFamily="2" charset="-78"/>
                <a:cs typeface="Microsoft Uighur" panose="02000000000000000000" pitchFamily="2" charset="-78"/>
              </a:endParaRPr>
            </a:p>
            <a:p>
              <a:pPr algn="ctr" defTabSz="514376">
                <a:lnSpc>
                  <a:spcPts val="8324"/>
                </a:lnSpc>
              </a:pPr>
              <a:endParaRPr lang="fr-FR" sz="6000" b="1" dirty="0">
                <a:solidFill>
                  <a:srgbClr val="204550"/>
                </a:solidFill>
                <a:latin typeface="Microsoft Uighur" panose="02000000000000000000" pitchFamily="2" charset="-78"/>
                <a:cs typeface="Microsoft Uighur" panose="02000000000000000000" pitchFamily="2" charset="-78"/>
              </a:endParaRPr>
            </a:p>
          </p:txBody>
        </p:sp>
      </p:grpSp>
      <p:sp>
        <p:nvSpPr>
          <p:cNvPr id="5" name="Freeform 2">
            <a:extLst>
              <a:ext uri="{FF2B5EF4-FFF2-40B4-BE49-F238E27FC236}">
                <a16:creationId xmlns:a16="http://schemas.microsoft.com/office/drawing/2014/main" id="{5FD6D697-4FDD-207C-3106-3952950A3C58}"/>
              </a:ext>
            </a:extLst>
          </p:cNvPr>
          <p:cNvSpPr/>
          <p:nvPr/>
        </p:nvSpPr>
        <p:spPr>
          <a:xfrm>
            <a:off x="-922" y="7377574"/>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pPr defTabSz="685800"/>
            <a:endParaRPr lang="fr-MA" sz="321" dirty="0">
              <a:solidFill>
                <a:prstClr val="black"/>
              </a:solidFill>
              <a:latin typeface="Dosis" pitchFamily="2" charset="0"/>
            </a:endParaRPr>
          </a:p>
        </p:txBody>
      </p:sp>
      <p:sp>
        <p:nvSpPr>
          <p:cNvPr id="6" name="Freeform 4">
            <a:extLst>
              <a:ext uri="{FF2B5EF4-FFF2-40B4-BE49-F238E27FC236}">
                <a16:creationId xmlns:a16="http://schemas.microsoft.com/office/drawing/2014/main" id="{06066E69-067D-82EA-4B3E-1746D8792494}"/>
              </a:ext>
            </a:extLst>
          </p:cNvPr>
          <p:cNvSpPr/>
          <p:nvPr/>
        </p:nvSpPr>
        <p:spPr>
          <a:xfrm>
            <a:off x="11981106" y="7197948"/>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pPr defTabSz="685800"/>
            <a:endParaRPr lang="fr-MA" sz="321" dirty="0">
              <a:solidFill>
                <a:prstClr val="black"/>
              </a:solidFill>
              <a:latin typeface="Dosis" pitchFamily="2" charset="0"/>
            </a:endParaRPr>
          </a:p>
        </p:txBody>
      </p:sp>
      <p:pic>
        <p:nvPicPr>
          <p:cNvPr id="9" name="Image 8" descr="Une image contenant Dessin animé, garçon, habits, personne&#10;&#10;Le contenu généré par l’IA peut être incorrect.">
            <a:extLst>
              <a:ext uri="{FF2B5EF4-FFF2-40B4-BE49-F238E27FC236}">
                <a16:creationId xmlns:a16="http://schemas.microsoft.com/office/drawing/2014/main" id="{FB0ECFC9-E9CC-8140-6D91-B9E551AB78F1}"/>
              </a:ext>
            </a:extLst>
          </p:cNvPr>
          <p:cNvPicPr>
            <a:picLocks noChangeAspect="1"/>
          </p:cNvPicPr>
          <p:nvPr/>
        </p:nvPicPr>
        <p:blipFill>
          <a:blip r:embed="rId8">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4984588" y="5700627"/>
            <a:ext cx="3746825" cy="2286057"/>
          </a:xfrm>
          <a:prstGeom prst="rect">
            <a:avLst/>
          </a:prstGeom>
        </p:spPr>
      </p:pic>
    </p:spTree>
    <p:extLst>
      <p:ext uri="{BB962C8B-B14F-4D97-AF65-F5344CB8AC3E}">
        <p14:creationId xmlns:p14="http://schemas.microsoft.com/office/powerpoint/2010/main" val="221906142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0165EA-1117-4DB6-10AA-52CAA86FE1E0}"/>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DBB4437B-4CB8-97DE-A0A0-252BF224EDF5}"/>
              </a:ext>
            </a:extLst>
          </p:cNvPr>
          <p:cNvSpPr/>
          <p:nvPr/>
        </p:nvSpPr>
        <p:spPr>
          <a:xfrm>
            <a:off x="-1" y="1"/>
            <a:ext cx="13716001"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70D39377-7386-403C-58C2-A5CBDA031BFE}"/>
              </a:ext>
            </a:extLst>
          </p:cNvPr>
          <p:cNvGrpSpPr/>
          <p:nvPr/>
        </p:nvGrpSpPr>
        <p:grpSpPr>
          <a:xfrm>
            <a:off x="483617" y="652223"/>
            <a:ext cx="12748764" cy="9177577"/>
            <a:chOff x="312517" y="308344"/>
            <a:chExt cx="8518967" cy="6230679"/>
          </a:xfrm>
        </p:grpSpPr>
        <p:sp>
          <p:nvSpPr>
            <p:cNvPr id="40" name="Rectangle : coins arrondis 39">
              <a:extLst>
                <a:ext uri="{FF2B5EF4-FFF2-40B4-BE49-F238E27FC236}">
                  <a16:creationId xmlns:a16="http://schemas.microsoft.com/office/drawing/2014/main" id="{CDDE227A-225F-6BCA-1A69-939AC9B9B6A6}"/>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A2A09478-5C4C-87FD-E363-B8657860588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10" name="ZoneTexte 9">
            <a:extLst>
              <a:ext uri="{FF2B5EF4-FFF2-40B4-BE49-F238E27FC236}">
                <a16:creationId xmlns:a16="http://schemas.microsoft.com/office/drawing/2014/main" id="{394FF90E-E127-A1CF-03D9-95C8C387CF96}"/>
              </a:ext>
            </a:extLst>
          </p:cNvPr>
          <p:cNvSpPr txBox="1"/>
          <p:nvPr/>
        </p:nvSpPr>
        <p:spPr>
          <a:xfrm>
            <a:off x="1371736" y="772642"/>
            <a:ext cx="10615145" cy="1277273"/>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cs typeface="Microsoft Uighur" panose="02000000000000000000" pitchFamily="2" charset="-78"/>
              </a:rPr>
              <a:t>Maintenant, on va commencer le jeu. Qui veut passer au tableau?</a:t>
            </a:r>
          </a:p>
          <a:p>
            <a:pPr defTabSz="342900">
              <a:defRPr/>
            </a:pPr>
            <a:r>
              <a:rPr lang="fr-FR" sz="2800" b="1" dirty="0">
                <a:solidFill>
                  <a:schemeClr val="bg1">
                    <a:lumMod val="65000"/>
                  </a:schemeClr>
                </a:solidFill>
                <a:latin typeface="Dosis" panose="02010703020202060003" pitchFamily="2" charset="0"/>
                <a:cs typeface="Microsoft Uighur" panose="02000000000000000000" pitchFamily="2" charset="-78"/>
              </a:rPr>
              <a:t>Le gagnant sera celui qui aura plus réponses correctes. </a:t>
            </a:r>
          </a:p>
          <a:p>
            <a:pPr defTabSz="342900">
              <a:defRPr/>
            </a:pPr>
            <a:endParaRPr lang="fr-FR" sz="21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p:txBody>
      </p:sp>
      <p:grpSp>
        <p:nvGrpSpPr>
          <p:cNvPr id="29" name="Groupe 28">
            <a:extLst>
              <a:ext uri="{FF2B5EF4-FFF2-40B4-BE49-F238E27FC236}">
                <a16:creationId xmlns:a16="http://schemas.microsoft.com/office/drawing/2014/main" id="{CC966480-9D0E-C845-A7BE-EFD8399D91AF}"/>
              </a:ext>
            </a:extLst>
          </p:cNvPr>
          <p:cNvGrpSpPr/>
          <p:nvPr/>
        </p:nvGrpSpPr>
        <p:grpSpPr>
          <a:xfrm>
            <a:off x="152400" y="104177"/>
            <a:ext cx="13563600" cy="486001"/>
            <a:chOff x="-1604302" y="20290"/>
            <a:chExt cx="10430213" cy="411175"/>
          </a:xfrm>
          <a:noFill/>
        </p:grpSpPr>
        <p:sp>
          <p:nvSpPr>
            <p:cNvPr id="33" name="Rectangle : coins arrondis 32">
              <a:extLst>
                <a:ext uri="{FF2B5EF4-FFF2-40B4-BE49-F238E27FC236}">
                  <a16:creationId xmlns:a16="http://schemas.microsoft.com/office/drawing/2014/main" id="{61A5D205-C48F-712A-C787-EF925DE4EAB8}"/>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A21A68F4-53C3-FEF5-B2F6-DD6DB7B82786}"/>
                </a:ext>
              </a:extLst>
            </p:cNvPr>
            <p:cNvSpPr/>
            <p:nvPr/>
          </p:nvSpPr>
          <p:spPr>
            <a:xfrm>
              <a:off x="3552207" y="20291"/>
              <a:ext cx="1781822"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EF3D05B9-E42C-B280-8877-5B3634778D98}"/>
                </a:ext>
              </a:extLst>
            </p:cNvPr>
            <p:cNvSpPr/>
            <p:nvPr/>
          </p:nvSpPr>
          <p:spPr>
            <a:xfrm>
              <a:off x="4958529" y="20291"/>
              <a:ext cx="2461061"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E04F107B-8891-445A-6BF3-548B387B609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6.Jeu</a:t>
              </a:r>
            </a:p>
          </p:txBody>
        </p:sp>
        <p:sp>
          <p:nvSpPr>
            <p:cNvPr id="39" name="Rectangle : coins arrondis 38">
              <a:extLst>
                <a:ext uri="{FF2B5EF4-FFF2-40B4-BE49-F238E27FC236}">
                  <a16:creationId xmlns:a16="http://schemas.microsoft.com/office/drawing/2014/main" id="{A450512D-7551-AB6E-936A-A1C77F89EEFF}"/>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DB13E916-4889-262A-4B00-20BE065D47A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4" name="Graphique 3">
            <a:extLst>
              <a:ext uri="{FF2B5EF4-FFF2-40B4-BE49-F238E27FC236}">
                <a16:creationId xmlns:a16="http://schemas.microsoft.com/office/drawing/2014/main" id="{EF80F8B8-A4E2-6530-4A46-13F7EE99F1D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18104" y="1000640"/>
            <a:ext cx="427603" cy="378145"/>
          </a:xfrm>
          <a:prstGeom prst="rect">
            <a:avLst/>
          </a:prstGeom>
        </p:spPr>
      </p:pic>
      <p:grpSp>
        <p:nvGrpSpPr>
          <p:cNvPr id="13" name="Groupe 12">
            <a:extLst>
              <a:ext uri="{FF2B5EF4-FFF2-40B4-BE49-F238E27FC236}">
                <a16:creationId xmlns:a16="http://schemas.microsoft.com/office/drawing/2014/main" id="{EBAF8E4C-A51B-D90C-EBE5-174A113B7E25}"/>
              </a:ext>
            </a:extLst>
          </p:cNvPr>
          <p:cNvGrpSpPr/>
          <p:nvPr/>
        </p:nvGrpSpPr>
        <p:grpSpPr>
          <a:xfrm>
            <a:off x="2667000" y="3009900"/>
            <a:ext cx="7868527" cy="5311315"/>
            <a:chOff x="3430277" y="1685728"/>
            <a:chExt cx="5330023" cy="3263921"/>
          </a:xfrm>
        </p:grpSpPr>
        <p:sp>
          <p:nvSpPr>
            <p:cNvPr id="14" name="ZoneTexte 13">
              <a:extLst>
                <a:ext uri="{FF2B5EF4-FFF2-40B4-BE49-F238E27FC236}">
                  <a16:creationId xmlns:a16="http://schemas.microsoft.com/office/drawing/2014/main" id="{FD4A636F-7F4E-DAC8-D5AF-8D98825E1833}"/>
                </a:ext>
              </a:extLst>
            </p:cNvPr>
            <p:cNvSpPr txBox="1"/>
            <p:nvPr/>
          </p:nvSpPr>
          <p:spPr>
            <a:xfrm>
              <a:off x="3430277" y="4255273"/>
              <a:ext cx="2363172" cy="694376"/>
            </a:xfrm>
            <a:prstGeom prst="rect">
              <a:avLst/>
            </a:prstGeom>
            <a:noFill/>
          </p:spPr>
          <p:txBody>
            <a:bodyPr wrap="square" rtlCol="0">
              <a:spAutoFit/>
            </a:bodyPr>
            <a:lstStyle/>
            <a:p>
              <a:pPr algn="ctr" defTabSz="342917">
                <a:defRPr/>
              </a:pPr>
              <a:r>
                <a:rPr lang="fr-MA" sz="2700" b="1" dirty="0">
                  <a:solidFill>
                    <a:prstClr val="black"/>
                  </a:solidFill>
                  <a:latin typeface="Dosis"/>
                </a:rPr>
                <a:t>  Je montre 3 images au hasard</a:t>
              </a:r>
            </a:p>
          </p:txBody>
        </p:sp>
        <p:sp>
          <p:nvSpPr>
            <p:cNvPr id="15" name="ZoneTexte 14">
              <a:extLst>
                <a:ext uri="{FF2B5EF4-FFF2-40B4-BE49-F238E27FC236}">
                  <a16:creationId xmlns:a16="http://schemas.microsoft.com/office/drawing/2014/main" id="{880AF725-EC4E-D842-B826-4D629E83A0D4}"/>
                </a:ext>
              </a:extLst>
            </p:cNvPr>
            <p:cNvSpPr txBox="1"/>
            <p:nvPr/>
          </p:nvSpPr>
          <p:spPr>
            <a:xfrm>
              <a:off x="6594099" y="4255273"/>
              <a:ext cx="2166201" cy="381906"/>
            </a:xfrm>
            <a:prstGeom prst="rect">
              <a:avLst/>
            </a:prstGeom>
            <a:noFill/>
          </p:spPr>
          <p:txBody>
            <a:bodyPr wrap="square" rtlCol="0">
              <a:spAutoFit/>
            </a:bodyPr>
            <a:lstStyle/>
            <a:p>
              <a:pPr algn="ctr" defTabSz="342917">
                <a:defRPr/>
              </a:pPr>
              <a:r>
                <a:rPr lang="fr-MA" sz="2700" b="1" dirty="0">
                  <a:solidFill>
                    <a:prstClr val="black"/>
                  </a:solidFill>
                  <a:latin typeface="Dosis"/>
                </a:rPr>
                <a:t>Je dis les mots </a:t>
              </a:r>
            </a:p>
          </p:txBody>
        </p:sp>
        <p:pic>
          <p:nvPicPr>
            <p:cNvPr id="16" name="Image 15" descr="Une image contenant Dessin animé, garçon, habits, personne&#10;&#10;Le contenu généré par l’IA peut être incorrect.">
              <a:extLst>
                <a:ext uri="{FF2B5EF4-FFF2-40B4-BE49-F238E27FC236}">
                  <a16:creationId xmlns:a16="http://schemas.microsoft.com/office/drawing/2014/main" id="{760D63C2-3D08-66CE-7E9E-C32B7A1A78A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962400" y="1858194"/>
              <a:ext cx="3911600" cy="2168481"/>
            </a:xfrm>
            <a:prstGeom prst="rect">
              <a:avLst/>
            </a:prstGeom>
          </p:spPr>
        </p:pic>
        <p:pic>
          <p:nvPicPr>
            <p:cNvPr id="17" name="Picture 2" descr="Afbeeldingen over Circle Font – Blader in stockfoto's, vectoren en video's  over 1,068,626 | Adobe Stock">
              <a:extLst>
                <a:ext uri="{FF2B5EF4-FFF2-40B4-BE49-F238E27FC236}">
                  <a16:creationId xmlns:a16="http://schemas.microsoft.com/office/drawing/2014/main" id="{B2956E57-C257-4CD8-A7EC-10384D272DE4}"/>
                </a:ext>
              </a:extLst>
            </p:cNvPr>
            <p:cNvPicPr>
              <a:picLocks noChangeAspect="1" noChangeArrowheads="1"/>
            </p:cNvPicPr>
            <p:nvPr/>
          </p:nvPicPr>
          <p:blipFill rotWithShape="1">
            <a:blip r:embed="rId6">
              <a:duotone>
                <a:schemeClr val="accent5">
                  <a:shade val="45000"/>
                  <a:satMod val="135000"/>
                </a:schemeClr>
                <a:prstClr val="white"/>
              </a:duotone>
              <a:extLst>
                <a:ext uri="{28A0092B-C50C-407E-A947-70E740481C1C}">
                  <a14:useLocalDpi xmlns:a14="http://schemas.microsoft.com/office/drawing/2010/main" val="0"/>
                </a:ext>
              </a:extLst>
            </a:blip>
            <a:srcRect l="5991" t="12958" r="75238" b="50000"/>
            <a:stretch/>
          </p:blipFill>
          <p:spPr bwMode="auto">
            <a:xfrm>
              <a:off x="4236831" y="1685728"/>
              <a:ext cx="484748" cy="415919"/>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Afbeeldingen over Circle Font – Blader in stockfoto's, vectoren en video's  over 1,068,626 | Adobe Stock">
              <a:extLst>
                <a:ext uri="{FF2B5EF4-FFF2-40B4-BE49-F238E27FC236}">
                  <a16:creationId xmlns:a16="http://schemas.microsoft.com/office/drawing/2014/main" id="{F7277311-5F4A-91B5-A331-23AC7F49C647}"/>
                </a:ext>
              </a:extLst>
            </p:cNvPr>
            <p:cNvPicPr>
              <a:picLocks noChangeAspect="1" noChangeArrowheads="1"/>
            </p:cNvPicPr>
            <p:nvPr/>
          </p:nvPicPr>
          <p:blipFill rotWithShape="1">
            <a:blip r:embed="rId6">
              <a:duotone>
                <a:schemeClr val="accent5">
                  <a:shade val="45000"/>
                  <a:satMod val="135000"/>
                </a:schemeClr>
                <a:prstClr val="white"/>
              </a:duotone>
              <a:extLst>
                <a:ext uri="{28A0092B-C50C-407E-A947-70E740481C1C}">
                  <a14:useLocalDpi xmlns:a14="http://schemas.microsoft.com/office/drawing/2010/main" val="0"/>
                </a:ext>
              </a:extLst>
            </a:blip>
            <a:srcRect l="24059" t="12958" r="59007" b="50000"/>
            <a:stretch/>
          </p:blipFill>
          <p:spPr bwMode="auto">
            <a:xfrm>
              <a:off x="7280199" y="1685728"/>
              <a:ext cx="437323" cy="415919"/>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43173420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62D9B2-E5CE-2A81-9241-118C21898DB1}"/>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7036DE80-E188-3E28-1F8F-8F9DE714C9D7}"/>
              </a:ext>
            </a:extLst>
          </p:cNvPr>
          <p:cNvSpPr/>
          <p:nvPr/>
        </p:nvSpPr>
        <p:spPr>
          <a:xfrm>
            <a:off x="-1" y="1"/>
            <a:ext cx="13716001"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0E924077-48DA-605D-D4C8-7832E1F5260F}"/>
              </a:ext>
            </a:extLst>
          </p:cNvPr>
          <p:cNvGrpSpPr/>
          <p:nvPr/>
        </p:nvGrpSpPr>
        <p:grpSpPr>
          <a:xfrm>
            <a:off x="483617" y="652223"/>
            <a:ext cx="12748764" cy="9177577"/>
            <a:chOff x="312517" y="308344"/>
            <a:chExt cx="8518967" cy="6230679"/>
          </a:xfrm>
        </p:grpSpPr>
        <p:sp>
          <p:nvSpPr>
            <p:cNvPr id="40" name="Rectangle : coins arrondis 39">
              <a:extLst>
                <a:ext uri="{FF2B5EF4-FFF2-40B4-BE49-F238E27FC236}">
                  <a16:creationId xmlns:a16="http://schemas.microsoft.com/office/drawing/2014/main" id="{9FC6D741-2FDB-691F-36F0-E2AFE0A5AAC2}"/>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683841AF-0135-5BF3-B434-D0F951C9D1CF}"/>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10" name="ZoneTexte 9">
            <a:extLst>
              <a:ext uri="{FF2B5EF4-FFF2-40B4-BE49-F238E27FC236}">
                <a16:creationId xmlns:a16="http://schemas.microsoft.com/office/drawing/2014/main" id="{25AE763E-ABB2-BDDB-230E-2FBF6DB497C4}"/>
              </a:ext>
            </a:extLst>
          </p:cNvPr>
          <p:cNvSpPr txBox="1"/>
          <p:nvPr/>
        </p:nvSpPr>
        <p:spPr>
          <a:xfrm>
            <a:off x="1345707" y="748094"/>
            <a:ext cx="10615145" cy="1277273"/>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cs typeface="Microsoft Uighur" panose="02000000000000000000" pitchFamily="2" charset="-78"/>
              </a:rPr>
              <a:t>Maintenant, on va commencer le jeu. Qui veut passer au tableau?</a:t>
            </a:r>
          </a:p>
          <a:p>
            <a:pPr defTabSz="342900">
              <a:defRPr/>
            </a:pPr>
            <a:r>
              <a:rPr lang="fr-FR" sz="2800" i="1" dirty="0">
                <a:solidFill>
                  <a:schemeClr val="bg1">
                    <a:lumMod val="65000"/>
                  </a:schemeClr>
                </a:solidFill>
                <a:latin typeface="Dosis" panose="02010703020202060003" pitchFamily="2" charset="0"/>
                <a:cs typeface="Microsoft Uighur" panose="02000000000000000000" pitchFamily="2" charset="-78"/>
              </a:rPr>
              <a:t>Le gagnant sera celui qui aura plus  de réponses correctes. </a:t>
            </a:r>
          </a:p>
          <a:p>
            <a:pPr defTabSz="342900">
              <a:defRPr/>
            </a:pPr>
            <a:endParaRPr lang="fr-FR" sz="21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p:txBody>
      </p:sp>
      <p:grpSp>
        <p:nvGrpSpPr>
          <p:cNvPr id="29" name="Groupe 28">
            <a:extLst>
              <a:ext uri="{FF2B5EF4-FFF2-40B4-BE49-F238E27FC236}">
                <a16:creationId xmlns:a16="http://schemas.microsoft.com/office/drawing/2014/main" id="{354D5CE8-24D2-9681-701D-684AE56EF825}"/>
              </a:ext>
            </a:extLst>
          </p:cNvPr>
          <p:cNvGrpSpPr/>
          <p:nvPr/>
        </p:nvGrpSpPr>
        <p:grpSpPr>
          <a:xfrm>
            <a:off x="152400" y="104177"/>
            <a:ext cx="13563600" cy="486001"/>
            <a:chOff x="-1604302" y="20290"/>
            <a:chExt cx="10430213" cy="411175"/>
          </a:xfrm>
          <a:noFill/>
        </p:grpSpPr>
        <p:sp>
          <p:nvSpPr>
            <p:cNvPr id="33" name="Rectangle : coins arrondis 32">
              <a:extLst>
                <a:ext uri="{FF2B5EF4-FFF2-40B4-BE49-F238E27FC236}">
                  <a16:creationId xmlns:a16="http://schemas.microsoft.com/office/drawing/2014/main" id="{AB8F8A91-348E-0103-438B-6BB190B0C8D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92E0F17A-9346-B573-99BD-5B56319B9D11}"/>
                </a:ext>
              </a:extLst>
            </p:cNvPr>
            <p:cNvSpPr/>
            <p:nvPr/>
          </p:nvSpPr>
          <p:spPr>
            <a:xfrm>
              <a:off x="3552207" y="20291"/>
              <a:ext cx="1781822"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6F365A9F-E9A2-7608-4DAB-8AE9E0929344}"/>
                </a:ext>
              </a:extLst>
            </p:cNvPr>
            <p:cNvSpPr/>
            <p:nvPr/>
          </p:nvSpPr>
          <p:spPr>
            <a:xfrm>
              <a:off x="4958529" y="20291"/>
              <a:ext cx="2461061"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4B2FFB61-E9DD-E155-CA47-6A3D2BBC8C4C}"/>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6.Jeu</a:t>
              </a:r>
            </a:p>
          </p:txBody>
        </p:sp>
        <p:sp>
          <p:nvSpPr>
            <p:cNvPr id="39" name="Rectangle : coins arrondis 38">
              <a:extLst>
                <a:ext uri="{FF2B5EF4-FFF2-40B4-BE49-F238E27FC236}">
                  <a16:creationId xmlns:a16="http://schemas.microsoft.com/office/drawing/2014/main" id="{73A76DE5-64B6-782D-D3BA-656E5298481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B913336A-D7C9-4517-B39A-C80B2383E40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4" name="Graphique 3">
            <a:extLst>
              <a:ext uri="{FF2B5EF4-FFF2-40B4-BE49-F238E27FC236}">
                <a16:creationId xmlns:a16="http://schemas.microsoft.com/office/drawing/2014/main" id="{7D78543B-CC85-9373-B02C-FD8A17B899A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18104" y="1000640"/>
            <a:ext cx="427603" cy="378145"/>
          </a:xfrm>
          <a:prstGeom prst="rect">
            <a:avLst/>
          </a:prstGeom>
        </p:spPr>
      </p:pic>
      <p:pic>
        <p:nvPicPr>
          <p:cNvPr id="14" name="Image 13">
            <a:extLst>
              <a:ext uri="{FF2B5EF4-FFF2-40B4-BE49-F238E27FC236}">
                <a16:creationId xmlns:a16="http://schemas.microsoft.com/office/drawing/2014/main" id="{D953D5EA-343C-6680-F772-DFF811FEB1A9}"/>
              </a:ext>
            </a:extLst>
          </p:cNvPr>
          <p:cNvPicPr>
            <a:picLocks noChangeAspect="1"/>
          </p:cNvPicPr>
          <p:nvPr>
            <p:custDataLst>
              <p:tags r:id="rId1"/>
            </p:custDataLst>
          </p:nvPr>
        </p:nvPicPr>
        <p:blipFill>
          <a:blip r:embed="rId6"/>
          <a:stretch>
            <a:fillRect/>
          </a:stretch>
        </p:blipFill>
        <p:spPr>
          <a:xfrm>
            <a:off x="11687577" y="844533"/>
            <a:ext cx="1232811" cy="761784"/>
          </a:xfrm>
          <a:prstGeom prst="roundRect">
            <a:avLst>
              <a:gd name="adj" fmla="val 31362"/>
            </a:avLst>
          </a:prstGeom>
        </p:spPr>
      </p:pic>
      <p:pic>
        <p:nvPicPr>
          <p:cNvPr id="3" name="Image 2">
            <a:extLst>
              <a:ext uri="{FF2B5EF4-FFF2-40B4-BE49-F238E27FC236}">
                <a16:creationId xmlns:a16="http://schemas.microsoft.com/office/drawing/2014/main" id="{EA5C45DB-F84B-7AA1-F786-A3E86A604E6B}"/>
              </a:ext>
            </a:extLst>
          </p:cNvPr>
          <p:cNvPicPr>
            <a:picLocks noChangeAspect="1"/>
          </p:cNvPicPr>
          <p:nvPr/>
        </p:nvPicPr>
        <p:blipFill>
          <a:blip r:embed="rId7"/>
          <a:stretch>
            <a:fillRect/>
          </a:stretch>
        </p:blipFill>
        <p:spPr>
          <a:xfrm>
            <a:off x="9588275" y="2208945"/>
            <a:ext cx="3022043" cy="2621111"/>
          </a:xfrm>
          <a:prstGeom prst="rect">
            <a:avLst/>
          </a:prstGeom>
        </p:spPr>
      </p:pic>
      <p:pic>
        <p:nvPicPr>
          <p:cNvPr id="15" name="Image 14">
            <a:extLst>
              <a:ext uri="{FF2B5EF4-FFF2-40B4-BE49-F238E27FC236}">
                <a16:creationId xmlns:a16="http://schemas.microsoft.com/office/drawing/2014/main" id="{8E69E132-A676-3F58-5BA3-725BC9A6798C}"/>
              </a:ext>
            </a:extLst>
          </p:cNvPr>
          <p:cNvPicPr>
            <a:picLocks noChangeAspect="1"/>
          </p:cNvPicPr>
          <p:nvPr/>
        </p:nvPicPr>
        <p:blipFill>
          <a:blip r:embed="rId8"/>
          <a:stretch>
            <a:fillRect/>
          </a:stretch>
        </p:blipFill>
        <p:spPr>
          <a:xfrm>
            <a:off x="886504" y="2274266"/>
            <a:ext cx="4013082" cy="3746810"/>
          </a:xfrm>
          <a:prstGeom prst="rect">
            <a:avLst/>
          </a:prstGeom>
        </p:spPr>
      </p:pic>
      <p:pic>
        <p:nvPicPr>
          <p:cNvPr id="16" name="Image 15">
            <a:extLst>
              <a:ext uri="{FF2B5EF4-FFF2-40B4-BE49-F238E27FC236}">
                <a16:creationId xmlns:a16="http://schemas.microsoft.com/office/drawing/2014/main" id="{48FBCC22-F5FF-CAD0-4AAB-96EFFF35339D}"/>
              </a:ext>
            </a:extLst>
          </p:cNvPr>
          <p:cNvPicPr>
            <a:picLocks noChangeAspect="1"/>
          </p:cNvPicPr>
          <p:nvPr/>
        </p:nvPicPr>
        <p:blipFill>
          <a:blip r:embed="rId9"/>
          <a:stretch>
            <a:fillRect/>
          </a:stretch>
        </p:blipFill>
        <p:spPr>
          <a:xfrm>
            <a:off x="4744247" y="2571617"/>
            <a:ext cx="4072169" cy="2497944"/>
          </a:xfrm>
          <a:prstGeom prst="rect">
            <a:avLst/>
          </a:prstGeom>
        </p:spPr>
      </p:pic>
      <p:pic>
        <p:nvPicPr>
          <p:cNvPr id="5" name="Image 4">
            <a:extLst>
              <a:ext uri="{FF2B5EF4-FFF2-40B4-BE49-F238E27FC236}">
                <a16:creationId xmlns:a16="http://schemas.microsoft.com/office/drawing/2014/main" id="{E33B7EF1-2547-0FF5-8E46-26C372220605}"/>
              </a:ext>
            </a:extLst>
          </p:cNvPr>
          <p:cNvPicPr>
            <a:picLocks noChangeAspect="1"/>
          </p:cNvPicPr>
          <p:nvPr/>
        </p:nvPicPr>
        <p:blipFill>
          <a:blip r:embed="rId10"/>
          <a:stretch>
            <a:fillRect/>
          </a:stretch>
        </p:blipFill>
        <p:spPr>
          <a:xfrm>
            <a:off x="1455651" y="5704071"/>
            <a:ext cx="2487708" cy="3659603"/>
          </a:xfrm>
          <a:prstGeom prst="rect">
            <a:avLst/>
          </a:prstGeom>
        </p:spPr>
      </p:pic>
      <p:pic>
        <p:nvPicPr>
          <p:cNvPr id="9" name="Image 8">
            <a:extLst>
              <a:ext uri="{FF2B5EF4-FFF2-40B4-BE49-F238E27FC236}">
                <a16:creationId xmlns:a16="http://schemas.microsoft.com/office/drawing/2014/main" id="{7DFE8D51-0F5F-02ED-7250-CEC5929C9616}"/>
              </a:ext>
            </a:extLst>
          </p:cNvPr>
          <p:cNvPicPr>
            <a:picLocks noChangeAspect="1"/>
          </p:cNvPicPr>
          <p:nvPr/>
        </p:nvPicPr>
        <p:blipFill>
          <a:blip r:embed="rId11"/>
          <a:stretch>
            <a:fillRect/>
          </a:stretch>
        </p:blipFill>
        <p:spPr>
          <a:xfrm>
            <a:off x="4899586" y="5578987"/>
            <a:ext cx="3132808" cy="3909770"/>
          </a:xfrm>
          <a:prstGeom prst="rect">
            <a:avLst/>
          </a:prstGeom>
        </p:spPr>
      </p:pic>
      <p:pic>
        <p:nvPicPr>
          <p:cNvPr id="11" name="Image 10">
            <a:extLst>
              <a:ext uri="{FF2B5EF4-FFF2-40B4-BE49-F238E27FC236}">
                <a16:creationId xmlns:a16="http://schemas.microsoft.com/office/drawing/2014/main" id="{D8F361E1-19DF-B8B0-72B8-A4FF43511847}"/>
              </a:ext>
            </a:extLst>
          </p:cNvPr>
          <p:cNvPicPr>
            <a:picLocks noChangeAspect="1"/>
          </p:cNvPicPr>
          <p:nvPr/>
        </p:nvPicPr>
        <p:blipFill>
          <a:blip r:embed="rId12"/>
          <a:stretch>
            <a:fillRect/>
          </a:stretch>
        </p:blipFill>
        <p:spPr>
          <a:xfrm>
            <a:off x="8868933" y="5442774"/>
            <a:ext cx="3507858" cy="3588272"/>
          </a:xfrm>
          <a:prstGeom prst="rect">
            <a:avLst/>
          </a:prstGeom>
        </p:spPr>
      </p:pic>
    </p:spTree>
    <p:extLst>
      <p:ext uri="{BB962C8B-B14F-4D97-AF65-F5344CB8AC3E}">
        <p14:creationId xmlns:p14="http://schemas.microsoft.com/office/powerpoint/2010/main" val="49523094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FD0A32-8F65-85E0-BF4D-7BA9334A447C}"/>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73FBE6AD-1C98-127E-02A8-8C92B36BBE04}"/>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2CFB1B31-1228-A2D2-5EE8-2BC2F3AA010C}"/>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D3680579-C512-C373-8877-2612588EA0B3}"/>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0BB73216-72DA-F037-3705-1C3C0710B05B}"/>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2CE78F82-A8A3-5481-4857-E502A7D08539}"/>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Rebrassage du vocabulaire (3)</a:t>
              </a:r>
            </a:p>
            <a:p>
              <a:pPr algn="ctr" defTabSz="514376">
                <a:lnSpc>
                  <a:spcPts val="8324"/>
                </a:lnSpc>
              </a:pPr>
              <a:r>
                <a:rPr lang="fr-FR" sz="4050" b="1" dirty="0">
                  <a:solidFill>
                    <a:srgbClr val="204550"/>
                  </a:solidFill>
                  <a:latin typeface="Microsoft Uighur" panose="02000000000000000000" pitchFamily="2" charset="-78"/>
                  <a:cs typeface="Microsoft Uighur" panose="02000000000000000000" pitchFamily="2" charset="-78"/>
                </a:rPr>
                <a:t>Trouvez les mots qui manquent </a:t>
              </a:r>
            </a:p>
            <a:p>
              <a:pPr algn="ctr" defTabSz="514376">
                <a:lnSpc>
                  <a:spcPts val="8324"/>
                </a:lnSpc>
              </a:pPr>
              <a:endParaRPr lang="fr-FR" sz="6000" b="1" dirty="0">
                <a:solidFill>
                  <a:srgbClr val="204550"/>
                </a:solidFill>
                <a:latin typeface="Microsoft Uighur" panose="02000000000000000000" pitchFamily="2" charset="-78"/>
                <a:cs typeface="Microsoft Uighur" panose="02000000000000000000" pitchFamily="2" charset="-78"/>
              </a:endParaRPr>
            </a:p>
            <a:p>
              <a:pPr algn="ctr" defTabSz="514376">
                <a:lnSpc>
                  <a:spcPts val="8324"/>
                </a:lnSpc>
              </a:pPr>
              <a:endParaRPr lang="fr-FR" sz="6000" b="1" dirty="0">
                <a:solidFill>
                  <a:srgbClr val="204550"/>
                </a:solidFill>
                <a:latin typeface="Microsoft Uighur" panose="02000000000000000000" pitchFamily="2" charset="-78"/>
                <a:cs typeface="Microsoft Uighur" panose="02000000000000000000" pitchFamily="2" charset="-78"/>
              </a:endParaRPr>
            </a:p>
          </p:txBody>
        </p:sp>
      </p:grpSp>
      <p:sp>
        <p:nvSpPr>
          <p:cNvPr id="5" name="Freeform 2">
            <a:extLst>
              <a:ext uri="{FF2B5EF4-FFF2-40B4-BE49-F238E27FC236}">
                <a16:creationId xmlns:a16="http://schemas.microsoft.com/office/drawing/2014/main" id="{EDAABA75-E3D0-30DF-00AC-C122FAED1F0C}"/>
              </a:ext>
            </a:extLst>
          </p:cNvPr>
          <p:cNvSpPr/>
          <p:nvPr/>
        </p:nvSpPr>
        <p:spPr>
          <a:xfrm>
            <a:off x="-922" y="7377574"/>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480CCB15-69B6-B721-F18B-3519B72E84EE}"/>
              </a:ext>
            </a:extLst>
          </p:cNvPr>
          <p:cNvSpPr/>
          <p:nvPr/>
        </p:nvSpPr>
        <p:spPr>
          <a:xfrm>
            <a:off x="11981106" y="7197948"/>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pic>
        <p:nvPicPr>
          <p:cNvPr id="8" name="Image 7" descr="Une image contenant dessin humoristique, dessin, Dessin animé, illustration&#10;&#10;Le contenu généré par l’IA peut être incorrect.">
            <a:extLst>
              <a:ext uri="{FF2B5EF4-FFF2-40B4-BE49-F238E27FC236}">
                <a16:creationId xmlns:a16="http://schemas.microsoft.com/office/drawing/2014/main" id="{CAEEB12E-90C9-82C6-A687-AF56A118D1A3}"/>
              </a:ext>
            </a:extLst>
          </p:cNvPr>
          <p:cNvPicPr>
            <a:picLocks noChangeAspect="1"/>
          </p:cNvPicPr>
          <p:nvPr/>
        </p:nvPicPr>
        <p:blipFill>
          <a:blip r:embed="rId8" cstate="print">
            <a:clrChange>
              <a:clrFrom>
                <a:srgbClr val="FDF6E6"/>
              </a:clrFrom>
              <a:clrTo>
                <a:srgbClr val="FDF6E6">
                  <a:alpha val="0"/>
                </a:srgbClr>
              </a:clrTo>
            </a:clrChange>
            <a:extLst>
              <a:ext uri="{28A0092B-C50C-407E-A947-70E740481C1C}">
                <a14:useLocalDpi xmlns:a14="http://schemas.microsoft.com/office/drawing/2010/main" val="0"/>
              </a:ext>
            </a:extLst>
          </a:blip>
          <a:stretch>
            <a:fillRect/>
          </a:stretch>
        </p:blipFill>
        <p:spPr>
          <a:xfrm>
            <a:off x="5583651" y="6102649"/>
            <a:ext cx="2548697" cy="2257425"/>
          </a:xfrm>
          <a:prstGeom prst="rect">
            <a:avLst/>
          </a:prstGeom>
        </p:spPr>
      </p:pic>
    </p:spTree>
    <p:extLst>
      <p:ext uri="{BB962C8B-B14F-4D97-AF65-F5344CB8AC3E}">
        <p14:creationId xmlns:p14="http://schemas.microsoft.com/office/powerpoint/2010/main" val="78112315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0A795F-6EF6-C8D9-3B66-859A74E1D566}"/>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8ADB05E0-101D-0A17-6EF2-D21A9B23494B}"/>
              </a:ext>
            </a:extLst>
          </p:cNvPr>
          <p:cNvSpPr/>
          <p:nvPr/>
        </p:nvSpPr>
        <p:spPr>
          <a:xfrm>
            <a:off x="-1" y="1"/>
            <a:ext cx="13716001"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AA4C3AF0-48F2-F437-A129-6F02EEA5836F}"/>
              </a:ext>
            </a:extLst>
          </p:cNvPr>
          <p:cNvGrpSpPr/>
          <p:nvPr/>
        </p:nvGrpSpPr>
        <p:grpSpPr>
          <a:xfrm>
            <a:off x="483617" y="652223"/>
            <a:ext cx="12748764" cy="9177577"/>
            <a:chOff x="312517" y="308344"/>
            <a:chExt cx="8518967" cy="6230679"/>
          </a:xfrm>
        </p:grpSpPr>
        <p:sp>
          <p:nvSpPr>
            <p:cNvPr id="40" name="Rectangle : coins arrondis 39">
              <a:extLst>
                <a:ext uri="{FF2B5EF4-FFF2-40B4-BE49-F238E27FC236}">
                  <a16:creationId xmlns:a16="http://schemas.microsoft.com/office/drawing/2014/main" id="{B07366EC-4F56-A764-8AC6-710BEDC64E41}"/>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567BA332-71B8-9C2C-3EAE-59460C3B620E}"/>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10" name="ZoneTexte 9">
            <a:extLst>
              <a:ext uri="{FF2B5EF4-FFF2-40B4-BE49-F238E27FC236}">
                <a16:creationId xmlns:a16="http://schemas.microsoft.com/office/drawing/2014/main" id="{5881C21B-C4BD-D4D7-7A70-CC18EAA5734E}"/>
              </a:ext>
            </a:extLst>
          </p:cNvPr>
          <p:cNvSpPr txBox="1"/>
          <p:nvPr/>
        </p:nvSpPr>
        <p:spPr>
          <a:xfrm>
            <a:off x="1550426" y="929438"/>
            <a:ext cx="10615145" cy="846386"/>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cs typeface="Microsoft Uighur" panose="02000000000000000000" pitchFamily="2" charset="-78"/>
              </a:rPr>
              <a:t>Observez bien les images. Je vais masquer 2 images.</a:t>
            </a:r>
          </a:p>
          <a:p>
            <a:pPr defTabSz="342900">
              <a:defRPr/>
            </a:pPr>
            <a:endParaRPr lang="fr-FR" sz="21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p:txBody>
      </p:sp>
      <p:grpSp>
        <p:nvGrpSpPr>
          <p:cNvPr id="29" name="Groupe 28">
            <a:extLst>
              <a:ext uri="{FF2B5EF4-FFF2-40B4-BE49-F238E27FC236}">
                <a16:creationId xmlns:a16="http://schemas.microsoft.com/office/drawing/2014/main" id="{51C57C68-359C-E06E-7F5E-8D22B03DA17A}"/>
              </a:ext>
            </a:extLst>
          </p:cNvPr>
          <p:cNvGrpSpPr/>
          <p:nvPr/>
        </p:nvGrpSpPr>
        <p:grpSpPr>
          <a:xfrm>
            <a:off x="152400" y="104177"/>
            <a:ext cx="13563600" cy="486001"/>
            <a:chOff x="-1604302" y="20290"/>
            <a:chExt cx="10430213" cy="411175"/>
          </a:xfrm>
          <a:noFill/>
        </p:grpSpPr>
        <p:sp>
          <p:nvSpPr>
            <p:cNvPr id="33" name="Rectangle : coins arrondis 32">
              <a:extLst>
                <a:ext uri="{FF2B5EF4-FFF2-40B4-BE49-F238E27FC236}">
                  <a16:creationId xmlns:a16="http://schemas.microsoft.com/office/drawing/2014/main" id="{1CEE26AC-FBE3-C86C-4CB9-B9A1BF3C881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23E86364-F32E-69A1-5CF4-66058FAECA16}"/>
                </a:ext>
              </a:extLst>
            </p:cNvPr>
            <p:cNvSpPr/>
            <p:nvPr/>
          </p:nvSpPr>
          <p:spPr>
            <a:xfrm>
              <a:off x="3552207" y="20291"/>
              <a:ext cx="1781822"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181B7AA4-1311-02C2-4B4D-B85E94F65C9D}"/>
                </a:ext>
              </a:extLst>
            </p:cNvPr>
            <p:cNvSpPr/>
            <p:nvPr/>
          </p:nvSpPr>
          <p:spPr>
            <a:xfrm>
              <a:off x="4958529" y="20291"/>
              <a:ext cx="2461061"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27772F88-5D38-398C-589F-0ADAA400B8D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6.Jeu</a:t>
              </a:r>
            </a:p>
          </p:txBody>
        </p:sp>
        <p:sp>
          <p:nvSpPr>
            <p:cNvPr id="39" name="Rectangle : coins arrondis 38">
              <a:extLst>
                <a:ext uri="{FF2B5EF4-FFF2-40B4-BE49-F238E27FC236}">
                  <a16:creationId xmlns:a16="http://schemas.microsoft.com/office/drawing/2014/main" id="{6C814674-90DD-D525-A6FD-BE251F86DF2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0BA9D3EF-6980-A8CC-04E0-DB05166D645B}"/>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4" name="Graphique 3">
            <a:extLst>
              <a:ext uri="{FF2B5EF4-FFF2-40B4-BE49-F238E27FC236}">
                <a16:creationId xmlns:a16="http://schemas.microsoft.com/office/drawing/2014/main" id="{85BB535C-75B7-81CB-3FEB-3074132CE09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18104" y="1000640"/>
            <a:ext cx="427603" cy="378145"/>
          </a:xfrm>
          <a:prstGeom prst="rect">
            <a:avLst/>
          </a:prstGeom>
        </p:spPr>
      </p:pic>
      <p:pic>
        <p:nvPicPr>
          <p:cNvPr id="3" name="Image 2">
            <a:extLst>
              <a:ext uri="{FF2B5EF4-FFF2-40B4-BE49-F238E27FC236}">
                <a16:creationId xmlns:a16="http://schemas.microsoft.com/office/drawing/2014/main" id="{F1664AB5-B618-9F86-93CB-81EC5C9FBBF7}"/>
              </a:ext>
            </a:extLst>
          </p:cNvPr>
          <p:cNvPicPr>
            <a:picLocks noChangeAspect="1"/>
          </p:cNvPicPr>
          <p:nvPr/>
        </p:nvPicPr>
        <p:blipFill>
          <a:blip r:embed="rId5"/>
          <a:stretch>
            <a:fillRect/>
          </a:stretch>
        </p:blipFill>
        <p:spPr>
          <a:xfrm>
            <a:off x="9588275" y="2208945"/>
            <a:ext cx="3022043" cy="2621111"/>
          </a:xfrm>
          <a:prstGeom prst="rect">
            <a:avLst/>
          </a:prstGeom>
        </p:spPr>
      </p:pic>
      <p:pic>
        <p:nvPicPr>
          <p:cNvPr id="14" name="Image 13">
            <a:extLst>
              <a:ext uri="{FF2B5EF4-FFF2-40B4-BE49-F238E27FC236}">
                <a16:creationId xmlns:a16="http://schemas.microsoft.com/office/drawing/2014/main" id="{5DBC7F5D-C0BC-6F93-BD12-C8884E2BD83B}"/>
              </a:ext>
            </a:extLst>
          </p:cNvPr>
          <p:cNvPicPr>
            <a:picLocks noChangeAspect="1"/>
          </p:cNvPicPr>
          <p:nvPr/>
        </p:nvPicPr>
        <p:blipFill>
          <a:blip r:embed="rId6"/>
          <a:stretch>
            <a:fillRect/>
          </a:stretch>
        </p:blipFill>
        <p:spPr>
          <a:xfrm>
            <a:off x="886504" y="2274266"/>
            <a:ext cx="4013082" cy="3746810"/>
          </a:xfrm>
          <a:prstGeom prst="rect">
            <a:avLst/>
          </a:prstGeom>
        </p:spPr>
      </p:pic>
      <p:pic>
        <p:nvPicPr>
          <p:cNvPr id="15" name="Image 14">
            <a:extLst>
              <a:ext uri="{FF2B5EF4-FFF2-40B4-BE49-F238E27FC236}">
                <a16:creationId xmlns:a16="http://schemas.microsoft.com/office/drawing/2014/main" id="{2C39FDD7-018E-1943-723E-067B89EC3DDA}"/>
              </a:ext>
            </a:extLst>
          </p:cNvPr>
          <p:cNvPicPr>
            <a:picLocks noChangeAspect="1"/>
          </p:cNvPicPr>
          <p:nvPr/>
        </p:nvPicPr>
        <p:blipFill>
          <a:blip r:embed="rId7"/>
          <a:stretch>
            <a:fillRect/>
          </a:stretch>
        </p:blipFill>
        <p:spPr>
          <a:xfrm>
            <a:off x="4744247" y="2571617"/>
            <a:ext cx="4072169" cy="2497944"/>
          </a:xfrm>
          <a:prstGeom prst="rect">
            <a:avLst/>
          </a:prstGeom>
        </p:spPr>
      </p:pic>
      <p:pic>
        <p:nvPicPr>
          <p:cNvPr id="5" name="Image 4">
            <a:extLst>
              <a:ext uri="{FF2B5EF4-FFF2-40B4-BE49-F238E27FC236}">
                <a16:creationId xmlns:a16="http://schemas.microsoft.com/office/drawing/2014/main" id="{4809091A-7ACF-8A48-7C0A-C462C1F3FA1D}"/>
              </a:ext>
            </a:extLst>
          </p:cNvPr>
          <p:cNvPicPr>
            <a:picLocks noChangeAspect="1"/>
          </p:cNvPicPr>
          <p:nvPr/>
        </p:nvPicPr>
        <p:blipFill>
          <a:blip r:embed="rId8"/>
          <a:stretch>
            <a:fillRect/>
          </a:stretch>
        </p:blipFill>
        <p:spPr>
          <a:xfrm>
            <a:off x="1577226" y="5667385"/>
            <a:ext cx="2487708" cy="3659603"/>
          </a:xfrm>
          <a:prstGeom prst="rect">
            <a:avLst/>
          </a:prstGeom>
        </p:spPr>
      </p:pic>
      <p:pic>
        <p:nvPicPr>
          <p:cNvPr id="9" name="Image 8">
            <a:extLst>
              <a:ext uri="{FF2B5EF4-FFF2-40B4-BE49-F238E27FC236}">
                <a16:creationId xmlns:a16="http://schemas.microsoft.com/office/drawing/2014/main" id="{5E738BC9-01E2-82E2-DAAE-33369312CD95}"/>
              </a:ext>
            </a:extLst>
          </p:cNvPr>
          <p:cNvPicPr>
            <a:picLocks noChangeAspect="1"/>
          </p:cNvPicPr>
          <p:nvPr/>
        </p:nvPicPr>
        <p:blipFill>
          <a:blip r:embed="rId9"/>
          <a:stretch>
            <a:fillRect/>
          </a:stretch>
        </p:blipFill>
        <p:spPr>
          <a:xfrm>
            <a:off x="5021161" y="5542301"/>
            <a:ext cx="3132808" cy="3909770"/>
          </a:xfrm>
          <a:prstGeom prst="rect">
            <a:avLst/>
          </a:prstGeom>
        </p:spPr>
      </p:pic>
      <p:pic>
        <p:nvPicPr>
          <p:cNvPr id="11" name="Image 10">
            <a:extLst>
              <a:ext uri="{FF2B5EF4-FFF2-40B4-BE49-F238E27FC236}">
                <a16:creationId xmlns:a16="http://schemas.microsoft.com/office/drawing/2014/main" id="{6997CAB4-D4A2-2898-DD6D-73B1AEBDF81B}"/>
              </a:ext>
            </a:extLst>
          </p:cNvPr>
          <p:cNvPicPr>
            <a:picLocks noChangeAspect="1"/>
          </p:cNvPicPr>
          <p:nvPr/>
        </p:nvPicPr>
        <p:blipFill>
          <a:blip r:embed="rId10"/>
          <a:stretch>
            <a:fillRect/>
          </a:stretch>
        </p:blipFill>
        <p:spPr>
          <a:xfrm>
            <a:off x="8939246" y="5151054"/>
            <a:ext cx="3507858" cy="3588272"/>
          </a:xfrm>
          <a:prstGeom prst="rect">
            <a:avLst/>
          </a:prstGeom>
        </p:spPr>
      </p:pic>
    </p:spTree>
    <p:extLst>
      <p:ext uri="{BB962C8B-B14F-4D97-AF65-F5344CB8AC3E}">
        <p14:creationId xmlns:p14="http://schemas.microsoft.com/office/powerpoint/2010/main" val="215274506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A74F58-C2A9-A111-E90C-A3CC9ACF11C0}"/>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3608F883-3D18-B0ED-620B-3C1D96C1D8B7}"/>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61BCA9F3-9B76-CC9B-2A31-781E75D1CE44}"/>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A6CA0722-8CD6-F2AC-3821-25E83DD65B9C}"/>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FFF81A4-E921-FC52-B36F-FBC3678AC6AF}"/>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26" name="ZoneTexte 25">
            <a:extLst>
              <a:ext uri="{FF2B5EF4-FFF2-40B4-BE49-F238E27FC236}">
                <a16:creationId xmlns:a16="http://schemas.microsoft.com/office/drawing/2014/main" id="{4387204A-F1DB-0ED0-144E-125F6923606B}"/>
              </a:ext>
            </a:extLst>
          </p:cNvPr>
          <p:cNvSpPr txBox="1"/>
          <p:nvPr/>
        </p:nvSpPr>
        <p:spPr>
          <a:xfrm>
            <a:off x="1534494" y="892864"/>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Quels sont les 2 mots qui manquent ? </a:t>
            </a:r>
          </a:p>
        </p:txBody>
      </p:sp>
      <p:grpSp>
        <p:nvGrpSpPr>
          <p:cNvPr id="27" name="Groupe 26">
            <a:extLst>
              <a:ext uri="{FF2B5EF4-FFF2-40B4-BE49-F238E27FC236}">
                <a16:creationId xmlns:a16="http://schemas.microsoft.com/office/drawing/2014/main" id="{1CE2E31B-210D-75E8-B2FB-4BCAF31C79DB}"/>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B1EE2A9-DA76-0932-CD5B-C498851D5298}"/>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282A50ED-A6FC-2F71-7069-132D9A48548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5145C20E-CF97-2E30-C09F-AFEFC3E5BC80}"/>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DD33DC63-ED47-4C57-25EF-A479D812734C}"/>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86A1BCF1-DBB6-3F08-C4CC-A3D3D8FD1758}"/>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20151222-B0CE-DC62-0169-BF920229CF7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4828F56-2DD9-9A53-C527-2D2A5E7DCF5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grpSp>
        <p:nvGrpSpPr>
          <p:cNvPr id="2" name="Groupe 1">
            <a:extLst>
              <a:ext uri="{FF2B5EF4-FFF2-40B4-BE49-F238E27FC236}">
                <a16:creationId xmlns:a16="http://schemas.microsoft.com/office/drawing/2014/main" id="{14760616-ADCE-99B8-85DC-BE5C40F45512}"/>
              </a:ext>
            </a:extLst>
          </p:cNvPr>
          <p:cNvGrpSpPr/>
          <p:nvPr/>
        </p:nvGrpSpPr>
        <p:grpSpPr>
          <a:xfrm>
            <a:off x="880535" y="2223539"/>
            <a:ext cx="12225865" cy="6359255"/>
            <a:chOff x="1373134" y="3340063"/>
            <a:chExt cx="9400808" cy="4889808"/>
          </a:xfrm>
        </p:grpSpPr>
        <p:cxnSp>
          <p:nvCxnSpPr>
            <p:cNvPr id="3" name="Connecteur droit avec flèche 2">
              <a:extLst>
                <a:ext uri="{FF2B5EF4-FFF2-40B4-BE49-F238E27FC236}">
                  <a16:creationId xmlns:a16="http://schemas.microsoft.com/office/drawing/2014/main" id="{84268501-2CDB-B159-F530-AB32944BEEBD}"/>
                </a:ext>
              </a:extLst>
            </p:cNvPr>
            <p:cNvCxnSpPr>
              <a:cxnSpLocks/>
            </p:cNvCxnSpPr>
            <p:nvPr/>
          </p:nvCxnSpPr>
          <p:spPr>
            <a:xfrm>
              <a:off x="2934238" y="4076966"/>
              <a:ext cx="420743" cy="217306"/>
            </a:xfrm>
            <a:prstGeom prst="straightConnector1">
              <a:avLst/>
            </a:prstGeom>
            <a:ln w="47625">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4" name="Connecteur droit avec flèche 3">
              <a:extLst>
                <a:ext uri="{FF2B5EF4-FFF2-40B4-BE49-F238E27FC236}">
                  <a16:creationId xmlns:a16="http://schemas.microsoft.com/office/drawing/2014/main" id="{F987F795-36EC-30BD-6B6E-265BF3A02A5A}"/>
                </a:ext>
              </a:extLst>
            </p:cNvPr>
            <p:cNvCxnSpPr>
              <a:cxnSpLocks/>
            </p:cNvCxnSpPr>
            <p:nvPr/>
          </p:nvCxnSpPr>
          <p:spPr>
            <a:xfrm>
              <a:off x="2859791" y="4126569"/>
              <a:ext cx="420743" cy="217306"/>
            </a:xfrm>
            <a:prstGeom prst="straightConnector1">
              <a:avLst/>
            </a:prstGeom>
            <a:ln w="47625">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5" name="Rectangle 4">
              <a:extLst>
                <a:ext uri="{FF2B5EF4-FFF2-40B4-BE49-F238E27FC236}">
                  <a16:creationId xmlns:a16="http://schemas.microsoft.com/office/drawing/2014/main" id="{BAE15535-B2A3-4BD6-BD66-4881D381EC39}"/>
                </a:ext>
              </a:extLst>
            </p:cNvPr>
            <p:cNvSpPr/>
            <p:nvPr/>
          </p:nvSpPr>
          <p:spPr>
            <a:xfrm>
              <a:off x="1373134" y="3340063"/>
              <a:ext cx="3084566" cy="243208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350"/>
            </a:p>
          </p:txBody>
        </p:sp>
        <p:sp>
          <p:nvSpPr>
            <p:cNvPr id="6" name="ZoneTexte 5">
              <a:extLst>
                <a:ext uri="{FF2B5EF4-FFF2-40B4-BE49-F238E27FC236}">
                  <a16:creationId xmlns:a16="http://schemas.microsoft.com/office/drawing/2014/main" id="{153C9544-4427-A0C8-D651-1F50E352ACA3}"/>
                </a:ext>
              </a:extLst>
            </p:cNvPr>
            <p:cNvSpPr txBox="1"/>
            <p:nvPr/>
          </p:nvSpPr>
          <p:spPr>
            <a:xfrm>
              <a:off x="8946856" y="3389981"/>
              <a:ext cx="1371599" cy="2008370"/>
            </a:xfrm>
            <a:prstGeom prst="rect">
              <a:avLst/>
            </a:prstGeom>
            <a:noFill/>
          </p:spPr>
          <p:txBody>
            <a:bodyPr wrap="square" rtlCol="0">
              <a:spAutoFit/>
            </a:bodyPr>
            <a:lstStyle/>
            <a:p>
              <a:pPr defTabSz="685834"/>
              <a:r>
                <a:rPr lang="fr-MA" sz="12451" b="1" dirty="0">
                  <a:solidFill>
                    <a:prstClr val="black"/>
                  </a:solidFill>
                  <a:latin typeface="Dosis"/>
                </a:rPr>
                <a:t>?</a:t>
              </a:r>
            </a:p>
          </p:txBody>
        </p:sp>
        <p:sp>
          <p:nvSpPr>
            <p:cNvPr id="7" name="Rectangle 6">
              <a:extLst>
                <a:ext uri="{FF2B5EF4-FFF2-40B4-BE49-F238E27FC236}">
                  <a16:creationId xmlns:a16="http://schemas.microsoft.com/office/drawing/2014/main" id="{D4675394-94AA-272B-D889-DC1073E95516}"/>
                </a:ext>
              </a:extLst>
            </p:cNvPr>
            <p:cNvSpPr/>
            <p:nvPr/>
          </p:nvSpPr>
          <p:spPr>
            <a:xfrm>
              <a:off x="8115301" y="5772150"/>
              <a:ext cx="2658641" cy="243208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350"/>
            </a:p>
          </p:txBody>
        </p:sp>
        <p:sp>
          <p:nvSpPr>
            <p:cNvPr id="8" name="Rectangle 7">
              <a:extLst>
                <a:ext uri="{FF2B5EF4-FFF2-40B4-BE49-F238E27FC236}">
                  <a16:creationId xmlns:a16="http://schemas.microsoft.com/office/drawing/2014/main" id="{1EC81B01-6A56-18F7-B9DB-9C58148548A6}"/>
                </a:ext>
              </a:extLst>
            </p:cNvPr>
            <p:cNvSpPr/>
            <p:nvPr/>
          </p:nvSpPr>
          <p:spPr>
            <a:xfrm>
              <a:off x="4754879" y="5630955"/>
              <a:ext cx="3084566" cy="243208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350"/>
            </a:p>
          </p:txBody>
        </p:sp>
        <p:sp>
          <p:nvSpPr>
            <p:cNvPr id="9" name="ZoneTexte 8">
              <a:extLst>
                <a:ext uri="{FF2B5EF4-FFF2-40B4-BE49-F238E27FC236}">
                  <a16:creationId xmlns:a16="http://schemas.microsoft.com/office/drawing/2014/main" id="{D13CE7A3-2877-B857-87C7-CBE7F2BC53E8}"/>
                </a:ext>
              </a:extLst>
            </p:cNvPr>
            <p:cNvSpPr txBox="1"/>
            <p:nvPr/>
          </p:nvSpPr>
          <p:spPr>
            <a:xfrm>
              <a:off x="5947211" y="6221501"/>
              <a:ext cx="1371599" cy="2008370"/>
            </a:xfrm>
            <a:prstGeom prst="rect">
              <a:avLst/>
            </a:prstGeom>
            <a:noFill/>
          </p:spPr>
          <p:txBody>
            <a:bodyPr wrap="square" rtlCol="0">
              <a:spAutoFit/>
            </a:bodyPr>
            <a:lstStyle/>
            <a:p>
              <a:pPr defTabSz="685834"/>
              <a:r>
                <a:rPr lang="fr-MA" sz="12451" b="1" dirty="0">
                  <a:solidFill>
                    <a:prstClr val="black"/>
                  </a:solidFill>
                  <a:latin typeface="Dosis"/>
                </a:rPr>
                <a:t>?</a:t>
              </a:r>
            </a:p>
          </p:txBody>
        </p:sp>
      </p:grpSp>
      <p:pic>
        <p:nvPicPr>
          <p:cNvPr id="11" name="Image 10">
            <a:extLst>
              <a:ext uri="{FF2B5EF4-FFF2-40B4-BE49-F238E27FC236}">
                <a16:creationId xmlns:a16="http://schemas.microsoft.com/office/drawing/2014/main" id="{D5D090DB-6AC0-3FCB-3523-1C15228C4DE4}"/>
              </a:ext>
            </a:extLst>
          </p:cNvPr>
          <p:cNvPicPr>
            <a:picLocks noChangeAspect="1"/>
          </p:cNvPicPr>
          <p:nvPr/>
        </p:nvPicPr>
        <p:blipFill>
          <a:blip r:embed="rId4"/>
          <a:stretch>
            <a:fillRect/>
          </a:stretch>
        </p:blipFill>
        <p:spPr>
          <a:xfrm>
            <a:off x="886504" y="2274266"/>
            <a:ext cx="4013082" cy="3746810"/>
          </a:xfrm>
          <a:prstGeom prst="rect">
            <a:avLst/>
          </a:prstGeom>
        </p:spPr>
      </p:pic>
      <p:pic>
        <p:nvPicPr>
          <p:cNvPr id="13" name="Image 12">
            <a:extLst>
              <a:ext uri="{FF2B5EF4-FFF2-40B4-BE49-F238E27FC236}">
                <a16:creationId xmlns:a16="http://schemas.microsoft.com/office/drawing/2014/main" id="{360AECF7-EBC0-F329-1C8E-4F166126AA9A}"/>
              </a:ext>
            </a:extLst>
          </p:cNvPr>
          <p:cNvPicPr>
            <a:picLocks noChangeAspect="1"/>
          </p:cNvPicPr>
          <p:nvPr/>
        </p:nvPicPr>
        <p:blipFill>
          <a:blip r:embed="rId5"/>
          <a:stretch>
            <a:fillRect/>
          </a:stretch>
        </p:blipFill>
        <p:spPr>
          <a:xfrm>
            <a:off x="4744247" y="2571617"/>
            <a:ext cx="4072169" cy="2497944"/>
          </a:xfrm>
          <a:prstGeom prst="rect">
            <a:avLst/>
          </a:prstGeom>
        </p:spPr>
      </p:pic>
      <p:pic>
        <p:nvPicPr>
          <p:cNvPr id="10" name="Image 9">
            <a:extLst>
              <a:ext uri="{FF2B5EF4-FFF2-40B4-BE49-F238E27FC236}">
                <a16:creationId xmlns:a16="http://schemas.microsoft.com/office/drawing/2014/main" id="{961CCFAB-B819-5A12-3BA4-14D089F4AB93}"/>
              </a:ext>
            </a:extLst>
          </p:cNvPr>
          <p:cNvPicPr>
            <a:picLocks noChangeAspect="1"/>
          </p:cNvPicPr>
          <p:nvPr/>
        </p:nvPicPr>
        <p:blipFill>
          <a:blip r:embed="rId6"/>
          <a:stretch>
            <a:fillRect/>
          </a:stretch>
        </p:blipFill>
        <p:spPr>
          <a:xfrm>
            <a:off x="1582505" y="5730478"/>
            <a:ext cx="2487708" cy="3659603"/>
          </a:xfrm>
          <a:prstGeom prst="rect">
            <a:avLst/>
          </a:prstGeom>
        </p:spPr>
      </p:pic>
      <p:pic>
        <p:nvPicPr>
          <p:cNvPr id="18" name="Image 17">
            <a:extLst>
              <a:ext uri="{FF2B5EF4-FFF2-40B4-BE49-F238E27FC236}">
                <a16:creationId xmlns:a16="http://schemas.microsoft.com/office/drawing/2014/main" id="{94A9DABC-B820-6203-0EF5-82A6F520D781}"/>
              </a:ext>
            </a:extLst>
          </p:cNvPr>
          <p:cNvPicPr>
            <a:picLocks noChangeAspect="1"/>
          </p:cNvPicPr>
          <p:nvPr/>
        </p:nvPicPr>
        <p:blipFill>
          <a:blip r:embed="rId7"/>
          <a:stretch>
            <a:fillRect/>
          </a:stretch>
        </p:blipFill>
        <p:spPr>
          <a:xfrm>
            <a:off x="8698001" y="5490494"/>
            <a:ext cx="3507858" cy="3588272"/>
          </a:xfrm>
          <a:prstGeom prst="rect">
            <a:avLst/>
          </a:prstGeom>
        </p:spPr>
      </p:pic>
    </p:spTree>
    <p:extLst>
      <p:ext uri="{BB962C8B-B14F-4D97-AF65-F5344CB8AC3E}">
        <p14:creationId xmlns:p14="http://schemas.microsoft.com/office/powerpoint/2010/main" val="293815517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FE3DBD-80B4-D891-198B-0032C03A77AF}"/>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C0C63A6F-9BF0-2B44-A9C6-B4DE30EB05E8}"/>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797C910E-4B82-2794-D971-98333345C330}"/>
              </a:ext>
            </a:extLst>
          </p:cNvPr>
          <p:cNvGrpSpPr/>
          <p:nvPr/>
        </p:nvGrpSpPr>
        <p:grpSpPr>
          <a:xfrm>
            <a:off x="483618" y="657361"/>
            <a:ext cx="12748764" cy="9220200"/>
            <a:chOff x="312517" y="308344"/>
            <a:chExt cx="8518967" cy="6230679"/>
          </a:xfrm>
        </p:grpSpPr>
        <p:sp>
          <p:nvSpPr>
            <p:cNvPr id="24" name="Rectangle : coins arrondis 23">
              <a:extLst>
                <a:ext uri="{FF2B5EF4-FFF2-40B4-BE49-F238E27FC236}">
                  <a16:creationId xmlns:a16="http://schemas.microsoft.com/office/drawing/2014/main" id="{80002377-E7BC-E3A9-D3A4-A80BF03873E9}"/>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9E4E7B1E-9FCB-C9C0-D0DB-6DF52672B3A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26" name="ZoneTexte 25">
            <a:extLst>
              <a:ext uri="{FF2B5EF4-FFF2-40B4-BE49-F238E27FC236}">
                <a16:creationId xmlns:a16="http://schemas.microsoft.com/office/drawing/2014/main" id="{08000A0D-2568-2DE6-4E3B-FFF165AB161B}"/>
              </a:ext>
            </a:extLst>
          </p:cNvPr>
          <p:cNvSpPr txBox="1"/>
          <p:nvPr/>
        </p:nvSpPr>
        <p:spPr>
          <a:xfrm>
            <a:off x="1534494" y="892864"/>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Les mots qu’il fallait trouver sont : livre et fleur. </a:t>
            </a:r>
          </a:p>
        </p:txBody>
      </p:sp>
      <p:grpSp>
        <p:nvGrpSpPr>
          <p:cNvPr id="27" name="Groupe 26">
            <a:extLst>
              <a:ext uri="{FF2B5EF4-FFF2-40B4-BE49-F238E27FC236}">
                <a16:creationId xmlns:a16="http://schemas.microsoft.com/office/drawing/2014/main" id="{BA0C1DEA-02A8-4DD3-A641-F64AD27FC43D}"/>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BAAB618-37E8-3BD8-A334-DC82C8F595A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BBBAE8DB-11C3-1394-F98B-5FA8B105946D}"/>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686FC716-E764-DD2E-83C0-9DA3DAF3DFCE}"/>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A682509A-271B-4E80-98D2-384D3FA088CB}"/>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7979C848-58CC-853A-9621-4DF5D319878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BED7EB2D-3859-428F-CBE7-BA89BC18722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AC9F913F-EC51-D5B4-E301-4D1C4DC0D56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pic>
        <p:nvPicPr>
          <p:cNvPr id="10" name="Image 9">
            <a:extLst>
              <a:ext uri="{FF2B5EF4-FFF2-40B4-BE49-F238E27FC236}">
                <a16:creationId xmlns:a16="http://schemas.microsoft.com/office/drawing/2014/main" id="{CA9AF942-3096-DDF7-2172-B90AF901A184}"/>
              </a:ext>
            </a:extLst>
          </p:cNvPr>
          <p:cNvPicPr>
            <a:picLocks noChangeAspect="1"/>
          </p:cNvPicPr>
          <p:nvPr/>
        </p:nvPicPr>
        <p:blipFill>
          <a:blip r:embed="rId4"/>
          <a:stretch>
            <a:fillRect/>
          </a:stretch>
        </p:blipFill>
        <p:spPr>
          <a:xfrm>
            <a:off x="9588275" y="2208945"/>
            <a:ext cx="3022043" cy="2621111"/>
          </a:xfrm>
          <a:prstGeom prst="rect">
            <a:avLst/>
          </a:prstGeom>
        </p:spPr>
      </p:pic>
      <p:pic>
        <p:nvPicPr>
          <p:cNvPr id="11" name="Image 10">
            <a:extLst>
              <a:ext uri="{FF2B5EF4-FFF2-40B4-BE49-F238E27FC236}">
                <a16:creationId xmlns:a16="http://schemas.microsoft.com/office/drawing/2014/main" id="{7B5DBF13-4D42-547B-E051-B7A296445409}"/>
              </a:ext>
            </a:extLst>
          </p:cNvPr>
          <p:cNvPicPr>
            <a:picLocks noChangeAspect="1"/>
          </p:cNvPicPr>
          <p:nvPr/>
        </p:nvPicPr>
        <p:blipFill>
          <a:blip r:embed="rId5"/>
          <a:stretch>
            <a:fillRect/>
          </a:stretch>
        </p:blipFill>
        <p:spPr>
          <a:xfrm>
            <a:off x="886504" y="2274266"/>
            <a:ext cx="4013082" cy="3746810"/>
          </a:xfrm>
          <a:prstGeom prst="rect">
            <a:avLst/>
          </a:prstGeom>
        </p:spPr>
      </p:pic>
      <p:pic>
        <p:nvPicPr>
          <p:cNvPr id="13" name="Image 12">
            <a:extLst>
              <a:ext uri="{FF2B5EF4-FFF2-40B4-BE49-F238E27FC236}">
                <a16:creationId xmlns:a16="http://schemas.microsoft.com/office/drawing/2014/main" id="{CA7C6729-2BF4-D8C0-2EC6-8C2CD6CF8C72}"/>
              </a:ext>
            </a:extLst>
          </p:cNvPr>
          <p:cNvPicPr>
            <a:picLocks noChangeAspect="1"/>
          </p:cNvPicPr>
          <p:nvPr/>
        </p:nvPicPr>
        <p:blipFill>
          <a:blip r:embed="rId6"/>
          <a:stretch>
            <a:fillRect/>
          </a:stretch>
        </p:blipFill>
        <p:spPr>
          <a:xfrm>
            <a:off x="4744247" y="2571617"/>
            <a:ext cx="4072169" cy="2497944"/>
          </a:xfrm>
          <a:prstGeom prst="rect">
            <a:avLst/>
          </a:prstGeom>
        </p:spPr>
      </p:pic>
      <p:cxnSp>
        <p:nvCxnSpPr>
          <p:cNvPr id="22" name="Connecteur droit avec flèche 21">
            <a:extLst>
              <a:ext uri="{FF2B5EF4-FFF2-40B4-BE49-F238E27FC236}">
                <a16:creationId xmlns:a16="http://schemas.microsoft.com/office/drawing/2014/main" id="{5670A9A0-2D08-F698-D60E-042E0076A62A}"/>
              </a:ext>
            </a:extLst>
          </p:cNvPr>
          <p:cNvCxnSpPr>
            <a:cxnSpLocks/>
          </p:cNvCxnSpPr>
          <p:nvPr/>
        </p:nvCxnSpPr>
        <p:spPr>
          <a:xfrm flipH="1">
            <a:off x="11025714" y="1541699"/>
            <a:ext cx="1648445" cy="1155721"/>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36" name="Ellipse 35">
            <a:extLst>
              <a:ext uri="{FF2B5EF4-FFF2-40B4-BE49-F238E27FC236}">
                <a16:creationId xmlns:a16="http://schemas.microsoft.com/office/drawing/2014/main" id="{6AE93783-1C4B-F114-D736-8518040E52AD}"/>
              </a:ext>
            </a:extLst>
          </p:cNvPr>
          <p:cNvSpPr/>
          <p:nvPr/>
        </p:nvSpPr>
        <p:spPr>
          <a:xfrm>
            <a:off x="9287228" y="1971637"/>
            <a:ext cx="3386931" cy="3070230"/>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fr-MA"/>
          </a:p>
        </p:txBody>
      </p:sp>
      <p:pic>
        <p:nvPicPr>
          <p:cNvPr id="2" name="Image 1">
            <a:extLst>
              <a:ext uri="{FF2B5EF4-FFF2-40B4-BE49-F238E27FC236}">
                <a16:creationId xmlns:a16="http://schemas.microsoft.com/office/drawing/2014/main" id="{1865CD00-C0EF-E8EA-31A7-486DBD84C2E3}"/>
              </a:ext>
            </a:extLst>
          </p:cNvPr>
          <p:cNvPicPr>
            <a:picLocks noChangeAspect="1"/>
          </p:cNvPicPr>
          <p:nvPr/>
        </p:nvPicPr>
        <p:blipFill>
          <a:blip r:embed="rId7"/>
          <a:stretch>
            <a:fillRect/>
          </a:stretch>
        </p:blipFill>
        <p:spPr>
          <a:xfrm>
            <a:off x="1773094" y="5683916"/>
            <a:ext cx="2487708" cy="3659603"/>
          </a:xfrm>
          <a:prstGeom prst="rect">
            <a:avLst/>
          </a:prstGeom>
        </p:spPr>
      </p:pic>
      <p:pic>
        <p:nvPicPr>
          <p:cNvPr id="4" name="Image 3">
            <a:extLst>
              <a:ext uri="{FF2B5EF4-FFF2-40B4-BE49-F238E27FC236}">
                <a16:creationId xmlns:a16="http://schemas.microsoft.com/office/drawing/2014/main" id="{F5EB6F54-4A00-9803-647D-A44BBE6C81DA}"/>
              </a:ext>
            </a:extLst>
          </p:cNvPr>
          <p:cNvPicPr>
            <a:picLocks noChangeAspect="1"/>
          </p:cNvPicPr>
          <p:nvPr/>
        </p:nvPicPr>
        <p:blipFill>
          <a:blip r:embed="rId8"/>
          <a:stretch>
            <a:fillRect/>
          </a:stretch>
        </p:blipFill>
        <p:spPr>
          <a:xfrm>
            <a:off x="5217029" y="5558832"/>
            <a:ext cx="3132808" cy="3909770"/>
          </a:xfrm>
          <a:prstGeom prst="rect">
            <a:avLst/>
          </a:prstGeom>
        </p:spPr>
      </p:pic>
      <p:sp>
        <p:nvSpPr>
          <p:cNvPr id="5" name="Ellipse 4">
            <a:extLst>
              <a:ext uri="{FF2B5EF4-FFF2-40B4-BE49-F238E27FC236}">
                <a16:creationId xmlns:a16="http://schemas.microsoft.com/office/drawing/2014/main" id="{AB864796-CFD0-1DAC-2F17-D06277B05650}"/>
              </a:ext>
            </a:extLst>
          </p:cNvPr>
          <p:cNvSpPr/>
          <p:nvPr/>
        </p:nvSpPr>
        <p:spPr>
          <a:xfrm>
            <a:off x="4388544" y="5376437"/>
            <a:ext cx="4783573" cy="4358509"/>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fr-MA"/>
          </a:p>
        </p:txBody>
      </p:sp>
      <p:cxnSp>
        <p:nvCxnSpPr>
          <p:cNvPr id="6" name="Connecteur droit avec flèche 5">
            <a:extLst>
              <a:ext uri="{FF2B5EF4-FFF2-40B4-BE49-F238E27FC236}">
                <a16:creationId xmlns:a16="http://schemas.microsoft.com/office/drawing/2014/main" id="{4537F102-470D-20E5-B022-05FC896C873E}"/>
              </a:ext>
            </a:extLst>
          </p:cNvPr>
          <p:cNvCxnSpPr>
            <a:cxnSpLocks/>
          </p:cNvCxnSpPr>
          <p:nvPr/>
        </p:nvCxnSpPr>
        <p:spPr>
          <a:xfrm flipH="1">
            <a:off x="8064429" y="4712112"/>
            <a:ext cx="1523846" cy="1260207"/>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7" name="Image 6">
            <a:extLst>
              <a:ext uri="{FF2B5EF4-FFF2-40B4-BE49-F238E27FC236}">
                <a16:creationId xmlns:a16="http://schemas.microsoft.com/office/drawing/2014/main" id="{0207D704-A940-22FE-FCCB-D1E6BBF3E654}"/>
              </a:ext>
            </a:extLst>
          </p:cNvPr>
          <p:cNvPicPr>
            <a:picLocks noChangeAspect="1"/>
          </p:cNvPicPr>
          <p:nvPr/>
        </p:nvPicPr>
        <p:blipFill>
          <a:blip r:embed="rId9"/>
          <a:stretch>
            <a:fillRect/>
          </a:stretch>
        </p:blipFill>
        <p:spPr>
          <a:xfrm>
            <a:off x="9448320" y="5531167"/>
            <a:ext cx="3507858" cy="3588272"/>
          </a:xfrm>
          <a:prstGeom prst="rect">
            <a:avLst/>
          </a:prstGeom>
        </p:spPr>
      </p:pic>
    </p:spTree>
    <p:extLst>
      <p:ext uri="{BB962C8B-B14F-4D97-AF65-F5344CB8AC3E}">
        <p14:creationId xmlns:p14="http://schemas.microsoft.com/office/powerpoint/2010/main" val="400427911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A34475-DFA2-FD9A-7470-30B3874C0A71}"/>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4A3994A2-AA69-264A-A2DE-1D950F4D0A0C}"/>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2EE7652D-A371-24A7-9768-33E8A4BC322A}"/>
              </a:ext>
            </a:extLst>
          </p:cNvPr>
          <p:cNvGrpSpPr/>
          <p:nvPr/>
        </p:nvGrpSpPr>
        <p:grpSpPr>
          <a:xfrm>
            <a:off x="418188" y="533400"/>
            <a:ext cx="12748764" cy="9220200"/>
            <a:chOff x="312517" y="308344"/>
            <a:chExt cx="8518967" cy="6230679"/>
          </a:xfrm>
        </p:grpSpPr>
        <p:sp>
          <p:nvSpPr>
            <p:cNvPr id="24" name="Rectangle : coins arrondis 23">
              <a:extLst>
                <a:ext uri="{FF2B5EF4-FFF2-40B4-BE49-F238E27FC236}">
                  <a16:creationId xmlns:a16="http://schemas.microsoft.com/office/drawing/2014/main" id="{2DB55FC3-8921-CFB4-5EAA-D12A6B2F296C}"/>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6640C61A-C7B6-4E99-6274-DB727DE4FA70}"/>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26" name="ZoneTexte 25">
            <a:extLst>
              <a:ext uri="{FF2B5EF4-FFF2-40B4-BE49-F238E27FC236}">
                <a16:creationId xmlns:a16="http://schemas.microsoft.com/office/drawing/2014/main" id="{1EC13871-7637-8565-CC62-A0944FC5A57B}"/>
              </a:ext>
            </a:extLst>
          </p:cNvPr>
          <p:cNvSpPr txBox="1"/>
          <p:nvPr/>
        </p:nvSpPr>
        <p:spPr>
          <a:xfrm>
            <a:off x="869255" y="799042"/>
            <a:ext cx="13372537" cy="707886"/>
          </a:xfrm>
          <a:prstGeom prst="rect">
            <a:avLst/>
          </a:prstGeom>
          <a:noFill/>
        </p:spPr>
        <p:txBody>
          <a:bodyPr wrap="square">
            <a:spAutoFit/>
          </a:bodyPr>
          <a:lstStyle/>
          <a:p>
            <a:pPr defTabSz="342900">
              <a:defRPr/>
            </a:pPr>
            <a:r>
              <a:rPr lang="fr-FR" sz="2000" i="1" dirty="0">
                <a:solidFill>
                  <a:schemeClr val="bg1">
                    <a:lumMod val="50000"/>
                  </a:schemeClr>
                </a:solidFill>
                <a:latin typeface="Dosis" panose="02010703020202060003" pitchFamily="2" charset="0"/>
                <a:ea typeface="Calibri" panose="020F0502020204030204" pitchFamily="34" charset="0"/>
                <a:cs typeface="Microsoft Uighur" panose="02000000000000000000" pitchFamily="2" charset="-78"/>
              </a:rPr>
              <a:t>Faire l’activité collectivement on utilisant la liste du vocabulaire du PPT( celle présentée dans le livret est erronée)</a:t>
            </a:r>
          </a:p>
          <a:p>
            <a:pPr defTabSz="342900">
              <a:defRPr/>
            </a:pPr>
            <a:r>
              <a:rPr lang="fr-FR" sz="2000" i="1" dirty="0">
                <a:solidFill>
                  <a:schemeClr val="bg1">
                    <a:lumMod val="50000"/>
                  </a:schemeClr>
                </a:solidFill>
                <a:latin typeface="Dosis" panose="02010703020202060003" pitchFamily="2" charset="0"/>
                <a:ea typeface="Calibri" panose="020F0502020204030204" pitchFamily="34" charset="0"/>
                <a:cs typeface="Microsoft Uighur" panose="02000000000000000000" pitchFamily="2" charset="-78"/>
              </a:rPr>
              <a:t>Demander aux élèves de chercher les mots convenables dans la liste projetée.(voir la slide suivante) .</a:t>
            </a:r>
          </a:p>
        </p:txBody>
      </p:sp>
      <p:grpSp>
        <p:nvGrpSpPr>
          <p:cNvPr id="27" name="Groupe 26">
            <a:extLst>
              <a:ext uri="{FF2B5EF4-FFF2-40B4-BE49-F238E27FC236}">
                <a16:creationId xmlns:a16="http://schemas.microsoft.com/office/drawing/2014/main" id="{665384D5-60CA-D6C0-74B5-0107D0FB2889}"/>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C83C6F68-D31A-07F6-A4D4-6A85E0C63E68}"/>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23C83945-0999-EE59-2293-472E446BA3F7}"/>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CF7EF62B-59FF-6DBA-F2B5-33266802E84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458052D6-9893-605F-B43F-1A078A7FA2FD}"/>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B0413224-EB1F-B991-9DA7-81CE92C485F6}"/>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1A8BAA85-FED8-9536-653E-C994F4A87AEA}"/>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 name="Image 2">
            <a:extLst>
              <a:ext uri="{FF2B5EF4-FFF2-40B4-BE49-F238E27FC236}">
                <a16:creationId xmlns:a16="http://schemas.microsoft.com/office/drawing/2014/main" id="{6CA35B4C-BB99-5F16-8AB8-19FD94EFC112}"/>
              </a:ext>
            </a:extLst>
          </p:cNvPr>
          <p:cNvPicPr>
            <a:picLocks noChangeAspect="1"/>
          </p:cNvPicPr>
          <p:nvPr/>
        </p:nvPicPr>
        <p:blipFill>
          <a:blip r:embed="rId2"/>
          <a:stretch>
            <a:fillRect/>
          </a:stretch>
        </p:blipFill>
        <p:spPr>
          <a:xfrm>
            <a:off x="596164" y="2389137"/>
            <a:ext cx="6172200" cy="7392100"/>
          </a:xfrm>
          <a:prstGeom prst="rect">
            <a:avLst/>
          </a:prstGeom>
        </p:spPr>
      </p:pic>
      <p:pic>
        <p:nvPicPr>
          <p:cNvPr id="5" name="Image 4">
            <a:extLst>
              <a:ext uri="{FF2B5EF4-FFF2-40B4-BE49-F238E27FC236}">
                <a16:creationId xmlns:a16="http://schemas.microsoft.com/office/drawing/2014/main" id="{3CAE586C-6D1F-6DB8-C300-6EBF39CE033A}"/>
              </a:ext>
            </a:extLst>
          </p:cNvPr>
          <p:cNvPicPr>
            <a:picLocks noChangeAspect="1"/>
          </p:cNvPicPr>
          <p:nvPr/>
        </p:nvPicPr>
        <p:blipFill>
          <a:blip r:embed="rId3"/>
          <a:stretch>
            <a:fillRect/>
          </a:stretch>
        </p:blipFill>
        <p:spPr>
          <a:xfrm>
            <a:off x="6759264" y="2395811"/>
            <a:ext cx="6344768" cy="7297457"/>
          </a:xfrm>
          <a:prstGeom prst="rect">
            <a:avLst/>
          </a:prstGeom>
        </p:spPr>
      </p:pic>
      <p:sp>
        <p:nvSpPr>
          <p:cNvPr id="8" name="Ellipse 7">
            <a:extLst>
              <a:ext uri="{FF2B5EF4-FFF2-40B4-BE49-F238E27FC236}">
                <a16:creationId xmlns:a16="http://schemas.microsoft.com/office/drawing/2014/main" id="{2322E736-BF77-A43A-3185-DFDF9534FD4E}"/>
              </a:ext>
            </a:extLst>
          </p:cNvPr>
          <p:cNvSpPr/>
          <p:nvPr/>
        </p:nvSpPr>
        <p:spPr>
          <a:xfrm>
            <a:off x="8916430" y="4191370"/>
            <a:ext cx="990600" cy="892534"/>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fr-MA"/>
          </a:p>
        </p:txBody>
      </p:sp>
      <p:sp>
        <p:nvSpPr>
          <p:cNvPr id="10" name="Ellipse 9">
            <a:extLst>
              <a:ext uri="{FF2B5EF4-FFF2-40B4-BE49-F238E27FC236}">
                <a16:creationId xmlns:a16="http://schemas.microsoft.com/office/drawing/2014/main" id="{E18A3012-BE2F-274E-FAA1-EEB341855B1E}"/>
              </a:ext>
            </a:extLst>
          </p:cNvPr>
          <p:cNvSpPr/>
          <p:nvPr/>
        </p:nvSpPr>
        <p:spPr>
          <a:xfrm>
            <a:off x="4965985" y="5205067"/>
            <a:ext cx="990600" cy="892534"/>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fr-MA"/>
          </a:p>
        </p:txBody>
      </p:sp>
      <p:sp>
        <p:nvSpPr>
          <p:cNvPr id="15" name="Ellipse 14">
            <a:extLst>
              <a:ext uri="{FF2B5EF4-FFF2-40B4-BE49-F238E27FC236}">
                <a16:creationId xmlns:a16="http://schemas.microsoft.com/office/drawing/2014/main" id="{2B1617C8-C7AE-C513-B158-352FEFF64674}"/>
              </a:ext>
            </a:extLst>
          </p:cNvPr>
          <p:cNvSpPr/>
          <p:nvPr/>
        </p:nvSpPr>
        <p:spPr>
          <a:xfrm>
            <a:off x="11310008" y="7409768"/>
            <a:ext cx="990600" cy="892534"/>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fr-MA"/>
          </a:p>
        </p:txBody>
      </p:sp>
      <p:sp>
        <p:nvSpPr>
          <p:cNvPr id="16" name="Ellipse 15">
            <a:extLst>
              <a:ext uri="{FF2B5EF4-FFF2-40B4-BE49-F238E27FC236}">
                <a16:creationId xmlns:a16="http://schemas.microsoft.com/office/drawing/2014/main" id="{0C3A597F-3F9E-BC60-5078-03073F9D3551}"/>
              </a:ext>
            </a:extLst>
          </p:cNvPr>
          <p:cNvSpPr/>
          <p:nvPr/>
        </p:nvSpPr>
        <p:spPr>
          <a:xfrm>
            <a:off x="3773960" y="7248580"/>
            <a:ext cx="990600" cy="892534"/>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fr-MA"/>
          </a:p>
        </p:txBody>
      </p:sp>
      <p:sp>
        <p:nvSpPr>
          <p:cNvPr id="17" name="Ellipse 16">
            <a:extLst>
              <a:ext uri="{FF2B5EF4-FFF2-40B4-BE49-F238E27FC236}">
                <a16:creationId xmlns:a16="http://schemas.microsoft.com/office/drawing/2014/main" id="{9FB45A84-46AF-F7DC-76E1-35E6275EDB1D}"/>
              </a:ext>
            </a:extLst>
          </p:cNvPr>
          <p:cNvSpPr/>
          <p:nvPr/>
        </p:nvSpPr>
        <p:spPr>
          <a:xfrm>
            <a:off x="7555524" y="6356046"/>
            <a:ext cx="990600" cy="892534"/>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fr-MA"/>
          </a:p>
        </p:txBody>
      </p:sp>
      <p:sp>
        <p:nvSpPr>
          <p:cNvPr id="18" name="Ellipse 17">
            <a:extLst>
              <a:ext uri="{FF2B5EF4-FFF2-40B4-BE49-F238E27FC236}">
                <a16:creationId xmlns:a16="http://schemas.microsoft.com/office/drawing/2014/main" id="{95D7E272-E966-0E13-19E4-426239D2E5B3}"/>
              </a:ext>
            </a:extLst>
          </p:cNvPr>
          <p:cNvSpPr/>
          <p:nvPr/>
        </p:nvSpPr>
        <p:spPr>
          <a:xfrm>
            <a:off x="5094022" y="8330877"/>
            <a:ext cx="990600" cy="892534"/>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fr-MA"/>
          </a:p>
        </p:txBody>
      </p:sp>
      <p:sp>
        <p:nvSpPr>
          <p:cNvPr id="19" name="Ellipse 18">
            <a:extLst>
              <a:ext uri="{FF2B5EF4-FFF2-40B4-BE49-F238E27FC236}">
                <a16:creationId xmlns:a16="http://schemas.microsoft.com/office/drawing/2014/main" id="{B4932087-4446-E473-8AF9-7948F4AC5339}"/>
              </a:ext>
            </a:extLst>
          </p:cNvPr>
          <p:cNvSpPr/>
          <p:nvPr/>
        </p:nvSpPr>
        <p:spPr>
          <a:xfrm>
            <a:off x="7555524" y="8352736"/>
            <a:ext cx="990600" cy="1089913"/>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fr-MA"/>
          </a:p>
        </p:txBody>
      </p:sp>
      <p:graphicFrame>
        <p:nvGraphicFramePr>
          <p:cNvPr id="20" name="Tableau 19">
            <a:extLst>
              <a:ext uri="{FF2B5EF4-FFF2-40B4-BE49-F238E27FC236}">
                <a16:creationId xmlns:a16="http://schemas.microsoft.com/office/drawing/2014/main" id="{C1C8C29F-4F9A-1E93-6387-A8E656181418}"/>
              </a:ext>
            </a:extLst>
          </p:cNvPr>
          <p:cNvGraphicFramePr>
            <a:graphicFrameLocks noGrp="1"/>
          </p:cNvGraphicFramePr>
          <p:nvPr>
            <p:extLst>
              <p:ext uri="{D42A27DB-BD31-4B8C-83A1-F6EECF244321}">
                <p14:modId xmlns:p14="http://schemas.microsoft.com/office/powerpoint/2010/main" val="1484894708"/>
              </p:ext>
            </p:extLst>
          </p:nvPr>
        </p:nvGraphicFramePr>
        <p:xfrm>
          <a:off x="7040585" y="3725338"/>
          <a:ext cx="6172200" cy="446717"/>
        </p:xfrm>
        <a:graphic>
          <a:graphicData uri="http://schemas.openxmlformats.org/drawingml/2006/table">
            <a:tbl>
              <a:tblPr firstRow="1" firstCol="1" bandRow="1">
                <a:tableStyleId>{5C22544A-7EE6-4342-B048-85BDC9FD1C3A}</a:tableStyleId>
              </a:tblPr>
              <a:tblGrid>
                <a:gridCol w="513158">
                  <a:extLst>
                    <a:ext uri="{9D8B030D-6E8A-4147-A177-3AD203B41FA5}">
                      <a16:colId xmlns:a16="http://schemas.microsoft.com/office/drawing/2014/main" val="1881612268"/>
                    </a:ext>
                  </a:extLst>
                </a:gridCol>
                <a:gridCol w="704115">
                  <a:extLst>
                    <a:ext uri="{9D8B030D-6E8A-4147-A177-3AD203B41FA5}">
                      <a16:colId xmlns:a16="http://schemas.microsoft.com/office/drawing/2014/main" val="2949096028"/>
                    </a:ext>
                  </a:extLst>
                </a:gridCol>
                <a:gridCol w="534928">
                  <a:extLst>
                    <a:ext uri="{9D8B030D-6E8A-4147-A177-3AD203B41FA5}">
                      <a16:colId xmlns:a16="http://schemas.microsoft.com/office/drawing/2014/main" val="983808998"/>
                    </a:ext>
                  </a:extLst>
                </a:gridCol>
                <a:gridCol w="607703">
                  <a:extLst>
                    <a:ext uri="{9D8B030D-6E8A-4147-A177-3AD203B41FA5}">
                      <a16:colId xmlns:a16="http://schemas.microsoft.com/office/drawing/2014/main" val="1476371376"/>
                    </a:ext>
                  </a:extLst>
                </a:gridCol>
                <a:gridCol w="513158">
                  <a:extLst>
                    <a:ext uri="{9D8B030D-6E8A-4147-A177-3AD203B41FA5}">
                      <a16:colId xmlns:a16="http://schemas.microsoft.com/office/drawing/2014/main" val="1093842407"/>
                    </a:ext>
                  </a:extLst>
                </a:gridCol>
                <a:gridCol w="583445">
                  <a:extLst>
                    <a:ext uri="{9D8B030D-6E8A-4147-A177-3AD203B41FA5}">
                      <a16:colId xmlns:a16="http://schemas.microsoft.com/office/drawing/2014/main" val="771733642"/>
                    </a:ext>
                  </a:extLst>
                </a:gridCol>
                <a:gridCol w="650000">
                  <a:extLst>
                    <a:ext uri="{9D8B030D-6E8A-4147-A177-3AD203B41FA5}">
                      <a16:colId xmlns:a16="http://schemas.microsoft.com/office/drawing/2014/main" val="2385939256"/>
                    </a:ext>
                  </a:extLst>
                </a:gridCol>
                <a:gridCol w="680478">
                  <a:extLst>
                    <a:ext uri="{9D8B030D-6E8A-4147-A177-3AD203B41FA5}">
                      <a16:colId xmlns:a16="http://schemas.microsoft.com/office/drawing/2014/main" val="2524059433"/>
                    </a:ext>
                  </a:extLst>
                </a:gridCol>
                <a:gridCol w="682344">
                  <a:extLst>
                    <a:ext uri="{9D8B030D-6E8A-4147-A177-3AD203B41FA5}">
                      <a16:colId xmlns:a16="http://schemas.microsoft.com/office/drawing/2014/main" val="3463939819"/>
                    </a:ext>
                  </a:extLst>
                </a:gridCol>
                <a:gridCol w="702871">
                  <a:extLst>
                    <a:ext uri="{9D8B030D-6E8A-4147-A177-3AD203B41FA5}">
                      <a16:colId xmlns:a16="http://schemas.microsoft.com/office/drawing/2014/main" val="1232739301"/>
                    </a:ext>
                  </a:extLst>
                </a:gridCol>
              </a:tblGrid>
              <a:tr h="220181">
                <a:tc>
                  <a:txBody>
                    <a:bodyPr/>
                    <a:lstStyle/>
                    <a:p>
                      <a:pPr>
                        <a:lnSpc>
                          <a:spcPct val="115000"/>
                        </a:lnSpc>
                        <a:spcAft>
                          <a:spcPts val="800"/>
                        </a:spcAft>
                        <a:buNone/>
                        <a:tabLst>
                          <a:tab pos="2277110" algn="l"/>
                        </a:tabLst>
                      </a:pPr>
                      <a:r>
                        <a:rPr lang="fr-FR" sz="1200" b="1" kern="100">
                          <a:solidFill>
                            <a:schemeClr val="tx1"/>
                          </a:solidFill>
                          <a:effectLst/>
                        </a:rPr>
                        <a:t>chat</a:t>
                      </a:r>
                      <a:endParaRPr lang="fr-MA" sz="1100" b="1" kern="100">
                        <a:solidFill>
                          <a:schemeClr val="tx1"/>
                        </a:solidFill>
                        <a:effectLst/>
                        <a:latin typeface="Aptos" panose="020B0004020202020204" pitchFamily="34" charset="0"/>
                        <a:ea typeface="Aptos" panose="020B0004020202020204" pitchFamily="34" charset="0"/>
                        <a:cs typeface="Arial" panose="020B0604020202020204" pitchFamily="34" charset="0"/>
                      </a:endParaRPr>
                    </a:p>
                  </a:txBody>
                  <a:tcPr marL="67177" marR="67177" marT="0" marB="0">
                    <a:solidFill>
                      <a:schemeClr val="bg1"/>
                    </a:solidFill>
                  </a:tcPr>
                </a:tc>
                <a:tc>
                  <a:txBody>
                    <a:bodyPr/>
                    <a:lstStyle/>
                    <a:p>
                      <a:pPr>
                        <a:lnSpc>
                          <a:spcPct val="115000"/>
                        </a:lnSpc>
                        <a:spcAft>
                          <a:spcPts val="800"/>
                        </a:spcAft>
                        <a:buNone/>
                        <a:tabLst>
                          <a:tab pos="2277110" algn="l"/>
                        </a:tabLst>
                      </a:pPr>
                      <a:r>
                        <a:rPr lang="fr-FR" sz="1200" b="1" kern="100">
                          <a:solidFill>
                            <a:schemeClr val="tx1"/>
                          </a:solidFill>
                          <a:effectLst/>
                        </a:rPr>
                        <a:t>neuf</a:t>
                      </a:r>
                      <a:endParaRPr lang="fr-MA" sz="1100" b="1" kern="100">
                        <a:solidFill>
                          <a:schemeClr val="tx1"/>
                        </a:solidFill>
                        <a:effectLst/>
                        <a:latin typeface="Aptos" panose="020B0004020202020204" pitchFamily="34" charset="0"/>
                        <a:ea typeface="Aptos" panose="020B0004020202020204" pitchFamily="34" charset="0"/>
                        <a:cs typeface="Arial" panose="020B0604020202020204" pitchFamily="34" charset="0"/>
                      </a:endParaRPr>
                    </a:p>
                  </a:txBody>
                  <a:tcPr marL="67177" marR="67177" marT="0" marB="0">
                    <a:solidFill>
                      <a:schemeClr val="bg1"/>
                    </a:solidFill>
                  </a:tcPr>
                </a:tc>
                <a:tc>
                  <a:txBody>
                    <a:bodyPr/>
                    <a:lstStyle/>
                    <a:p>
                      <a:pPr>
                        <a:lnSpc>
                          <a:spcPct val="115000"/>
                        </a:lnSpc>
                        <a:spcAft>
                          <a:spcPts val="800"/>
                        </a:spcAft>
                        <a:buNone/>
                        <a:tabLst>
                          <a:tab pos="2277110" algn="l"/>
                        </a:tabLst>
                      </a:pPr>
                      <a:r>
                        <a:rPr lang="fr-FR" sz="1200" b="1" kern="100">
                          <a:solidFill>
                            <a:schemeClr val="tx1"/>
                          </a:solidFill>
                          <a:effectLst/>
                        </a:rPr>
                        <a:t>lézard</a:t>
                      </a:r>
                      <a:endParaRPr lang="fr-MA" sz="1100" b="1" kern="100">
                        <a:solidFill>
                          <a:schemeClr val="tx1"/>
                        </a:solidFill>
                        <a:effectLst/>
                        <a:latin typeface="Aptos" panose="020B0004020202020204" pitchFamily="34" charset="0"/>
                        <a:ea typeface="Aptos" panose="020B0004020202020204" pitchFamily="34" charset="0"/>
                        <a:cs typeface="Arial" panose="020B0604020202020204" pitchFamily="34" charset="0"/>
                      </a:endParaRPr>
                    </a:p>
                  </a:txBody>
                  <a:tcPr marL="67177" marR="67177" marT="0" marB="0">
                    <a:solidFill>
                      <a:schemeClr val="bg1"/>
                    </a:solidFill>
                  </a:tcPr>
                </a:tc>
                <a:tc>
                  <a:txBody>
                    <a:bodyPr/>
                    <a:lstStyle/>
                    <a:p>
                      <a:pPr>
                        <a:lnSpc>
                          <a:spcPct val="115000"/>
                        </a:lnSpc>
                        <a:spcAft>
                          <a:spcPts val="800"/>
                        </a:spcAft>
                        <a:buNone/>
                        <a:tabLst>
                          <a:tab pos="2277110" algn="l"/>
                        </a:tabLst>
                      </a:pPr>
                      <a:r>
                        <a:rPr lang="fr-FR" sz="1200" b="1" kern="100" dirty="0">
                          <a:solidFill>
                            <a:schemeClr val="tx1"/>
                          </a:solidFill>
                          <a:effectLst/>
                        </a:rPr>
                        <a:t>parler</a:t>
                      </a:r>
                      <a:endParaRPr lang="fr-MA" sz="1100" b="1" kern="100" dirty="0">
                        <a:solidFill>
                          <a:schemeClr val="tx1"/>
                        </a:solidFill>
                        <a:effectLst/>
                        <a:latin typeface="Aptos" panose="020B0004020202020204" pitchFamily="34" charset="0"/>
                        <a:ea typeface="Aptos" panose="020B0004020202020204" pitchFamily="34" charset="0"/>
                        <a:cs typeface="Arial" panose="020B0604020202020204" pitchFamily="34" charset="0"/>
                      </a:endParaRPr>
                    </a:p>
                  </a:txBody>
                  <a:tcPr marL="67177" marR="67177" marT="0" marB="0">
                    <a:solidFill>
                      <a:schemeClr val="bg1"/>
                    </a:solidFill>
                  </a:tcPr>
                </a:tc>
                <a:tc>
                  <a:txBody>
                    <a:bodyPr/>
                    <a:lstStyle/>
                    <a:p>
                      <a:pPr>
                        <a:lnSpc>
                          <a:spcPct val="115000"/>
                        </a:lnSpc>
                        <a:spcAft>
                          <a:spcPts val="800"/>
                        </a:spcAft>
                        <a:buNone/>
                        <a:tabLst>
                          <a:tab pos="2277110" algn="l"/>
                        </a:tabLst>
                      </a:pPr>
                      <a:r>
                        <a:rPr lang="fr-FR" sz="1200" b="1" kern="100">
                          <a:solidFill>
                            <a:schemeClr val="tx1"/>
                          </a:solidFill>
                          <a:effectLst/>
                        </a:rPr>
                        <a:t>nid</a:t>
                      </a:r>
                      <a:endParaRPr lang="fr-MA" sz="1100" b="1" kern="100">
                        <a:solidFill>
                          <a:schemeClr val="tx1"/>
                        </a:solidFill>
                        <a:effectLst/>
                        <a:latin typeface="Aptos" panose="020B0004020202020204" pitchFamily="34" charset="0"/>
                        <a:ea typeface="Aptos" panose="020B0004020202020204" pitchFamily="34" charset="0"/>
                        <a:cs typeface="Arial" panose="020B0604020202020204" pitchFamily="34" charset="0"/>
                      </a:endParaRPr>
                    </a:p>
                  </a:txBody>
                  <a:tcPr marL="67177" marR="67177" marT="0" marB="0">
                    <a:solidFill>
                      <a:schemeClr val="bg1"/>
                    </a:solidFill>
                  </a:tcPr>
                </a:tc>
                <a:tc>
                  <a:txBody>
                    <a:bodyPr/>
                    <a:lstStyle/>
                    <a:p>
                      <a:pPr>
                        <a:lnSpc>
                          <a:spcPct val="115000"/>
                        </a:lnSpc>
                        <a:spcAft>
                          <a:spcPts val="800"/>
                        </a:spcAft>
                        <a:buNone/>
                        <a:tabLst>
                          <a:tab pos="2277110" algn="l"/>
                        </a:tabLst>
                      </a:pPr>
                      <a:r>
                        <a:rPr lang="fr-FR" sz="1200" b="1" kern="100">
                          <a:solidFill>
                            <a:schemeClr val="tx1"/>
                          </a:solidFill>
                          <a:effectLst/>
                        </a:rPr>
                        <a:t>farine</a:t>
                      </a:r>
                      <a:endParaRPr lang="fr-MA" sz="1100" b="1" kern="100">
                        <a:solidFill>
                          <a:schemeClr val="tx1"/>
                        </a:solidFill>
                        <a:effectLst/>
                        <a:latin typeface="Aptos" panose="020B0004020202020204" pitchFamily="34" charset="0"/>
                        <a:ea typeface="Aptos" panose="020B0004020202020204" pitchFamily="34" charset="0"/>
                        <a:cs typeface="Arial" panose="020B0604020202020204" pitchFamily="34" charset="0"/>
                      </a:endParaRPr>
                    </a:p>
                  </a:txBody>
                  <a:tcPr marL="67177" marR="67177" marT="0" marB="0">
                    <a:solidFill>
                      <a:schemeClr val="bg1"/>
                    </a:solidFill>
                  </a:tcPr>
                </a:tc>
                <a:tc>
                  <a:txBody>
                    <a:bodyPr/>
                    <a:lstStyle/>
                    <a:p>
                      <a:pPr>
                        <a:lnSpc>
                          <a:spcPct val="115000"/>
                        </a:lnSpc>
                        <a:spcAft>
                          <a:spcPts val="800"/>
                        </a:spcAft>
                        <a:buNone/>
                        <a:tabLst>
                          <a:tab pos="2277110" algn="l"/>
                        </a:tabLst>
                      </a:pPr>
                      <a:r>
                        <a:rPr lang="fr-FR" sz="1200" b="1" kern="100">
                          <a:solidFill>
                            <a:schemeClr val="tx1"/>
                          </a:solidFill>
                          <a:effectLst/>
                        </a:rPr>
                        <a:t>roue</a:t>
                      </a:r>
                      <a:endParaRPr lang="fr-MA" sz="1100" b="1" kern="100">
                        <a:solidFill>
                          <a:schemeClr val="tx1"/>
                        </a:solidFill>
                        <a:effectLst/>
                        <a:latin typeface="Aptos" panose="020B0004020202020204" pitchFamily="34" charset="0"/>
                        <a:ea typeface="Aptos" panose="020B0004020202020204" pitchFamily="34" charset="0"/>
                        <a:cs typeface="Arial" panose="020B0604020202020204" pitchFamily="34" charset="0"/>
                      </a:endParaRPr>
                    </a:p>
                  </a:txBody>
                  <a:tcPr marL="67177" marR="67177" marT="0" marB="0">
                    <a:solidFill>
                      <a:schemeClr val="bg1"/>
                    </a:solidFill>
                  </a:tcPr>
                </a:tc>
                <a:tc>
                  <a:txBody>
                    <a:bodyPr/>
                    <a:lstStyle/>
                    <a:p>
                      <a:pPr>
                        <a:lnSpc>
                          <a:spcPct val="115000"/>
                        </a:lnSpc>
                        <a:spcAft>
                          <a:spcPts val="800"/>
                        </a:spcAft>
                        <a:buNone/>
                        <a:tabLst>
                          <a:tab pos="2277110" algn="l"/>
                        </a:tabLst>
                      </a:pPr>
                      <a:r>
                        <a:rPr lang="fr-FR" sz="1200" b="1" kern="100">
                          <a:solidFill>
                            <a:schemeClr val="tx1"/>
                          </a:solidFill>
                          <a:effectLst/>
                        </a:rPr>
                        <a:t>caméra</a:t>
                      </a:r>
                      <a:endParaRPr lang="fr-MA" sz="1100" b="1" kern="100">
                        <a:solidFill>
                          <a:schemeClr val="tx1"/>
                        </a:solidFill>
                        <a:effectLst/>
                        <a:latin typeface="Aptos" panose="020B0004020202020204" pitchFamily="34" charset="0"/>
                        <a:ea typeface="Aptos" panose="020B0004020202020204" pitchFamily="34" charset="0"/>
                        <a:cs typeface="Arial" panose="020B0604020202020204" pitchFamily="34" charset="0"/>
                      </a:endParaRPr>
                    </a:p>
                  </a:txBody>
                  <a:tcPr marL="67177" marR="67177" marT="0" marB="0">
                    <a:solidFill>
                      <a:schemeClr val="bg1"/>
                    </a:solidFill>
                  </a:tcPr>
                </a:tc>
                <a:tc>
                  <a:txBody>
                    <a:bodyPr/>
                    <a:lstStyle/>
                    <a:p>
                      <a:pPr>
                        <a:lnSpc>
                          <a:spcPct val="115000"/>
                        </a:lnSpc>
                        <a:spcAft>
                          <a:spcPts val="800"/>
                        </a:spcAft>
                        <a:buNone/>
                        <a:tabLst>
                          <a:tab pos="2277110" algn="l"/>
                        </a:tabLst>
                      </a:pPr>
                      <a:r>
                        <a:rPr lang="fr-FR" sz="1200" b="1" kern="100">
                          <a:solidFill>
                            <a:schemeClr val="tx1"/>
                          </a:solidFill>
                          <a:effectLst/>
                        </a:rPr>
                        <a:t>taxi</a:t>
                      </a:r>
                      <a:endParaRPr lang="fr-MA" sz="1100" b="1" kern="100">
                        <a:solidFill>
                          <a:schemeClr val="tx1"/>
                        </a:solidFill>
                        <a:effectLst/>
                        <a:latin typeface="Aptos" panose="020B0004020202020204" pitchFamily="34" charset="0"/>
                        <a:ea typeface="Aptos" panose="020B0004020202020204" pitchFamily="34" charset="0"/>
                        <a:cs typeface="Arial" panose="020B0604020202020204" pitchFamily="34" charset="0"/>
                      </a:endParaRPr>
                    </a:p>
                  </a:txBody>
                  <a:tcPr marL="67177" marR="67177" marT="0" marB="0">
                    <a:solidFill>
                      <a:schemeClr val="bg1"/>
                    </a:solidFill>
                  </a:tcPr>
                </a:tc>
                <a:tc>
                  <a:txBody>
                    <a:bodyPr/>
                    <a:lstStyle/>
                    <a:p>
                      <a:pPr>
                        <a:lnSpc>
                          <a:spcPct val="115000"/>
                        </a:lnSpc>
                        <a:spcAft>
                          <a:spcPts val="800"/>
                        </a:spcAft>
                        <a:buNone/>
                        <a:tabLst>
                          <a:tab pos="2277110" algn="l"/>
                        </a:tabLst>
                      </a:pPr>
                      <a:r>
                        <a:rPr lang="fr-FR" sz="1200" b="1" kern="100">
                          <a:solidFill>
                            <a:schemeClr val="tx1"/>
                          </a:solidFill>
                          <a:effectLst/>
                        </a:rPr>
                        <a:t>jus</a:t>
                      </a:r>
                      <a:endParaRPr lang="fr-MA" sz="1100" b="1" kern="100">
                        <a:solidFill>
                          <a:schemeClr val="tx1"/>
                        </a:solidFill>
                        <a:effectLst/>
                        <a:latin typeface="Aptos" panose="020B0004020202020204" pitchFamily="34" charset="0"/>
                        <a:ea typeface="Aptos" panose="020B0004020202020204" pitchFamily="34" charset="0"/>
                        <a:cs typeface="Arial" panose="020B0604020202020204" pitchFamily="34" charset="0"/>
                      </a:endParaRPr>
                    </a:p>
                  </a:txBody>
                  <a:tcPr marL="67177" marR="67177" marT="0" marB="0">
                    <a:solidFill>
                      <a:schemeClr val="bg1"/>
                    </a:solidFill>
                  </a:tcPr>
                </a:tc>
                <a:extLst>
                  <a:ext uri="{0D108BD9-81ED-4DB2-BD59-A6C34878D82A}">
                    <a16:rowId xmlns:a16="http://schemas.microsoft.com/office/drawing/2014/main" val="148985604"/>
                  </a:ext>
                </a:extLst>
              </a:tr>
              <a:tr h="226536">
                <a:tc>
                  <a:txBody>
                    <a:bodyPr/>
                    <a:lstStyle/>
                    <a:p>
                      <a:pPr>
                        <a:lnSpc>
                          <a:spcPct val="115000"/>
                        </a:lnSpc>
                        <a:spcAft>
                          <a:spcPts val="800"/>
                        </a:spcAft>
                        <a:buNone/>
                        <a:tabLst>
                          <a:tab pos="2277110" algn="l"/>
                        </a:tabLst>
                      </a:pPr>
                      <a:r>
                        <a:rPr lang="fr-FR" sz="1200" b="1" kern="100">
                          <a:solidFill>
                            <a:schemeClr val="tx1"/>
                          </a:solidFill>
                          <a:effectLst/>
                        </a:rPr>
                        <a:t>sirop</a:t>
                      </a:r>
                      <a:endParaRPr lang="fr-MA" sz="1100" b="1" kern="100">
                        <a:solidFill>
                          <a:schemeClr val="tx1"/>
                        </a:solidFill>
                        <a:effectLst/>
                        <a:latin typeface="Aptos" panose="020B0004020202020204" pitchFamily="34" charset="0"/>
                        <a:ea typeface="Aptos" panose="020B0004020202020204" pitchFamily="34" charset="0"/>
                        <a:cs typeface="Arial" panose="020B0604020202020204" pitchFamily="34" charset="0"/>
                      </a:endParaRPr>
                    </a:p>
                  </a:txBody>
                  <a:tcPr marL="67177" marR="67177" marT="0" marB="0">
                    <a:solidFill>
                      <a:schemeClr val="bg1"/>
                    </a:solidFill>
                  </a:tcPr>
                </a:tc>
                <a:tc>
                  <a:txBody>
                    <a:bodyPr/>
                    <a:lstStyle/>
                    <a:p>
                      <a:pPr>
                        <a:lnSpc>
                          <a:spcPct val="115000"/>
                        </a:lnSpc>
                        <a:spcAft>
                          <a:spcPts val="800"/>
                        </a:spcAft>
                        <a:buNone/>
                        <a:tabLst>
                          <a:tab pos="2277110" algn="l"/>
                        </a:tabLst>
                      </a:pPr>
                      <a:r>
                        <a:rPr lang="fr-FR" sz="1200" b="1" kern="100">
                          <a:solidFill>
                            <a:schemeClr val="tx1"/>
                          </a:solidFill>
                          <a:effectLst/>
                        </a:rPr>
                        <a:t>bébé</a:t>
                      </a:r>
                      <a:endParaRPr lang="fr-MA" sz="1100" b="1" kern="100">
                        <a:solidFill>
                          <a:schemeClr val="tx1"/>
                        </a:solidFill>
                        <a:effectLst/>
                        <a:latin typeface="Aptos" panose="020B0004020202020204" pitchFamily="34" charset="0"/>
                        <a:ea typeface="Aptos" panose="020B0004020202020204" pitchFamily="34" charset="0"/>
                        <a:cs typeface="Arial" panose="020B0604020202020204" pitchFamily="34" charset="0"/>
                      </a:endParaRPr>
                    </a:p>
                  </a:txBody>
                  <a:tcPr marL="67177" marR="67177" marT="0" marB="0">
                    <a:solidFill>
                      <a:schemeClr val="bg1"/>
                    </a:solidFill>
                  </a:tcPr>
                </a:tc>
                <a:tc>
                  <a:txBody>
                    <a:bodyPr/>
                    <a:lstStyle/>
                    <a:p>
                      <a:pPr>
                        <a:lnSpc>
                          <a:spcPct val="115000"/>
                        </a:lnSpc>
                        <a:spcAft>
                          <a:spcPts val="800"/>
                        </a:spcAft>
                        <a:buNone/>
                        <a:tabLst>
                          <a:tab pos="2277110" algn="l"/>
                        </a:tabLst>
                      </a:pPr>
                      <a:r>
                        <a:rPr lang="fr-FR" sz="1200" b="1" kern="100">
                          <a:solidFill>
                            <a:schemeClr val="tx1"/>
                          </a:solidFill>
                          <a:effectLst/>
                        </a:rPr>
                        <a:t>riz</a:t>
                      </a:r>
                      <a:endParaRPr lang="fr-MA" sz="1100" b="1" kern="100">
                        <a:solidFill>
                          <a:schemeClr val="tx1"/>
                        </a:solidFill>
                        <a:effectLst/>
                        <a:latin typeface="Aptos" panose="020B0004020202020204" pitchFamily="34" charset="0"/>
                        <a:ea typeface="Aptos" panose="020B0004020202020204" pitchFamily="34" charset="0"/>
                        <a:cs typeface="Arial" panose="020B0604020202020204" pitchFamily="34" charset="0"/>
                      </a:endParaRPr>
                    </a:p>
                  </a:txBody>
                  <a:tcPr marL="67177" marR="67177" marT="0" marB="0">
                    <a:solidFill>
                      <a:schemeClr val="bg1"/>
                    </a:solidFill>
                  </a:tcPr>
                </a:tc>
                <a:tc>
                  <a:txBody>
                    <a:bodyPr/>
                    <a:lstStyle/>
                    <a:p>
                      <a:pPr>
                        <a:lnSpc>
                          <a:spcPct val="115000"/>
                        </a:lnSpc>
                        <a:spcAft>
                          <a:spcPts val="800"/>
                        </a:spcAft>
                        <a:buNone/>
                        <a:tabLst>
                          <a:tab pos="2277110" algn="l"/>
                        </a:tabLst>
                      </a:pPr>
                      <a:r>
                        <a:rPr lang="fr-FR" sz="1200" b="1" kern="100">
                          <a:solidFill>
                            <a:schemeClr val="tx1"/>
                          </a:solidFill>
                          <a:effectLst/>
                        </a:rPr>
                        <a:t>girafe</a:t>
                      </a:r>
                      <a:endParaRPr lang="fr-MA" sz="1100" b="1" kern="100">
                        <a:solidFill>
                          <a:schemeClr val="tx1"/>
                        </a:solidFill>
                        <a:effectLst/>
                        <a:latin typeface="Aptos" panose="020B0004020202020204" pitchFamily="34" charset="0"/>
                        <a:ea typeface="Aptos" panose="020B0004020202020204" pitchFamily="34" charset="0"/>
                        <a:cs typeface="Arial" panose="020B0604020202020204" pitchFamily="34" charset="0"/>
                      </a:endParaRPr>
                    </a:p>
                  </a:txBody>
                  <a:tcPr marL="67177" marR="67177" marT="0" marB="0">
                    <a:solidFill>
                      <a:schemeClr val="bg1"/>
                    </a:solidFill>
                  </a:tcPr>
                </a:tc>
                <a:tc>
                  <a:txBody>
                    <a:bodyPr/>
                    <a:lstStyle/>
                    <a:p>
                      <a:pPr>
                        <a:lnSpc>
                          <a:spcPct val="115000"/>
                        </a:lnSpc>
                        <a:spcAft>
                          <a:spcPts val="800"/>
                        </a:spcAft>
                        <a:buNone/>
                        <a:tabLst>
                          <a:tab pos="2277110" algn="l"/>
                        </a:tabLst>
                      </a:pPr>
                      <a:r>
                        <a:rPr lang="fr-FR" sz="1200" b="1" kern="100">
                          <a:solidFill>
                            <a:schemeClr val="tx1"/>
                          </a:solidFill>
                          <a:effectLst/>
                        </a:rPr>
                        <a:t>nager</a:t>
                      </a:r>
                      <a:endParaRPr lang="fr-MA" sz="1100" b="1" kern="100">
                        <a:solidFill>
                          <a:schemeClr val="tx1"/>
                        </a:solidFill>
                        <a:effectLst/>
                        <a:latin typeface="Aptos" panose="020B0004020202020204" pitchFamily="34" charset="0"/>
                        <a:ea typeface="Aptos" panose="020B0004020202020204" pitchFamily="34" charset="0"/>
                        <a:cs typeface="Arial" panose="020B0604020202020204" pitchFamily="34" charset="0"/>
                      </a:endParaRPr>
                    </a:p>
                  </a:txBody>
                  <a:tcPr marL="67177" marR="67177" marT="0" marB="0">
                    <a:solidFill>
                      <a:schemeClr val="bg1"/>
                    </a:solidFill>
                  </a:tcPr>
                </a:tc>
                <a:tc>
                  <a:txBody>
                    <a:bodyPr/>
                    <a:lstStyle/>
                    <a:p>
                      <a:pPr>
                        <a:lnSpc>
                          <a:spcPct val="115000"/>
                        </a:lnSpc>
                        <a:spcAft>
                          <a:spcPts val="800"/>
                        </a:spcAft>
                        <a:buNone/>
                        <a:tabLst>
                          <a:tab pos="2277110" algn="l"/>
                        </a:tabLst>
                      </a:pPr>
                      <a:r>
                        <a:rPr lang="fr-FR" sz="1200" b="1" kern="100">
                          <a:solidFill>
                            <a:schemeClr val="tx1"/>
                          </a:solidFill>
                          <a:effectLst/>
                        </a:rPr>
                        <a:t>école </a:t>
                      </a:r>
                      <a:endParaRPr lang="fr-MA" sz="1100" b="1" kern="100">
                        <a:solidFill>
                          <a:schemeClr val="tx1"/>
                        </a:solidFill>
                        <a:effectLst/>
                        <a:latin typeface="Aptos" panose="020B0004020202020204" pitchFamily="34" charset="0"/>
                        <a:ea typeface="Aptos" panose="020B0004020202020204" pitchFamily="34" charset="0"/>
                        <a:cs typeface="Arial" panose="020B0604020202020204" pitchFamily="34" charset="0"/>
                      </a:endParaRPr>
                    </a:p>
                  </a:txBody>
                  <a:tcPr marL="67177" marR="67177" marT="0" marB="0">
                    <a:solidFill>
                      <a:schemeClr val="bg1"/>
                    </a:solidFill>
                  </a:tcPr>
                </a:tc>
                <a:tc>
                  <a:txBody>
                    <a:bodyPr/>
                    <a:lstStyle/>
                    <a:p>
                      <a:pPr>
                        <a:lnSpc>
                          <a:spcPct val="115000"/>
                        </a:lnSpc>
                        <a:spcAft>
                          <a:spcPts val="800"/>
                        </a:spcAft>
                        <a:buNone/>
                        <a:tabLst>
                          <a:tab pos="2277110" algn="l"/>
                        </a:tabLst>
                      </a:pPr>
                      <a:r>
                        <a:rPr lang="fr-FR" sz="1200" b="1" kern="100">
                          <a:solidFill>
                            <a:schemeClr val="tx1"/>
                          </a:solidFill>
                          <a:effectLst/>
                        </a:rPr>
                        <a:t>jupe</a:t>
                      </a:r>
                      <a:endParaRPr lang="fr-MA" sz="1100" b="1" kern="100">
                        <a:solidFill>
                          <a:schemeClr val="tx1"/>
                        </a:solidFill>
                        <a:effectLst/>
                        <a:latin typeface="Aptos" panose="020B0004020202020204" pitchFamily="34" charset="0"/>
                        <a:ea typeface="Aptos" panose="020B0004020202020204" pitchFamily="34" charset="0"/>
                        <a:cs typeface="Arial" panose="020B0604020202020204" pitchFamily="34" charset="0"/>
                      </a:endParaRPr>
                    </a:p>
                  </a:txBody>
                  <a:tcPr marL="67177" marR="67177" marT="0" marB="0">
                    <a:solidFill>
                      <a:schemeClr val="bg1"/>
                    </a:solidFill>
                  </a:tcPr>
                </a:tc>
                <a:tc>
                  <a:txBody>
                    <a:bodyPr/>
                    <a:lstStyle/>
                    <a:p>
                      <a:pPr>
                        <a:lnSpc>
                          <a:spcPct val="115000"/>
                        </a:lnSpc>
                        <a:spcAft>
                          <a:spcPts val="800"/>
                        </a:spcAft>
                        <a:buNone/>
                        <a:tabLst>
                          <a:tab pos="2277110" algn="l"/>
                        </a:tabLst>
                      </a:pPr>
                      <a:r>
                        <a:rPr lang="fr-FR" sz="1200" b="1" kern="100">
                          <a:solidFill>
                            <a:schemeClr val="tx1"/>
                          </a:solidFill>
                          <a:effectLst/>
                        </a:rPr>
                        <a:t>garage</a:t>
                      </a:r>
                      <a:endParaRPr lang="fr-MA" sz="1100" b="1" kern="100">
                        <a:solidFill>
                          <a:schemeClr val="tx1"/>
                        </a:solidFill>
                        <a:effectLst/>
                        <a:latin typeface="Aptos" panose="020B0004020202020204" pitchFamily="34" charset="0"/>
                        <a:ea typeface="Aptos" panose="020B0004020202020204" pitchFamily="34" charset="0"/>
                        <a:cs typeface="Arial" panose="020B0604020202020204" pitchFamily="34" charset="0"/>
                      </a:endParaRPr>
                    </a:p>
                  </a:txBody>
                  <a:tcPr marL="67177" marR="67177" marT="0" marB="0">
                    <a:solidFill>
                      <a:schemeClr val="bg1"/>
                    </a:solidFill>
                  </a:tcPr>
                </a:tc>
                <a:tc>
                  <a:txBody>
                    <a:bodyPr/>
                    <a:lstStyle/>
                    <a:p>
                      <a:pPr>
                        <a:lnSpc>
                          <a:spcPct val="115000"/>
                        </a:lnSpc>
                        <a:spcAft>
                          <a:spcPts val="800"/>
                        </a:spcAft>
                        <a:buNone/>
                        <a:tabLst>
                          <a:tab pos="2277110" algn="l"/>
                        </a:tabLst>
                      </a:pPr>
                      <a:r>
                        <a:rPr lang="fr-FR" sz="1200" b="1" kern="100">
                          <a:solidFill>
                            <a:schemeClr val="tx1"/>
                          </a:solidFill>
                          <a:effectLst/>
                        </a:rPr>
                        <a:t>lit</a:t>
                      </a:r>
                      <a:endParaRPr lang="fr-MA" sz="1100" b="1" kern="100">
                        <a:solidFill>
                          <a:schemeClr val="tx1"/>
                        </a:solidFill>
                        <a:effectLst/>
                        <a:latin typeface="Aptos" panose="020B0004020202020204" pitchFamily="34" charset="0"/>
                        <a:ea typeface="Aptos" panose="020B0004020202020204" pitchFamily="34" charset="0"/>
                        <a:cs typeface="Arial" panose="020B0604020202020204" pitchFamily="34" charset="0"/>
                      </a:endParaRPr>
                    </a:p>
                  </a:txBody>
                  <a:tcPr marL="67177" marR="67177" marT="0" marB="0">
                    <a:solidFill>
                      <a:schemeClr val="bg1"/>
                    </a:solidFill>
                  </a:tcPr>
                </a:tc>
                <a:tc>
                  <a:txBody>
                    <a:bodyPr/>
                    <a:lstStyle/>
                    <a:p>
                      <a:pPr>
                        <a:lnSpc>
                          <a:spcPct val="115000"/>
                        </a:lnSpc>
                        <a:spcAft>
                          <a:spcPts val="800"/>
                        </a:spcAft>
                        <a:buNone/>
                        <a:tabLst>
                          <a:tab pos="2277110" algn="l"/>
                        </a:tabLst>
                      </a:pPr>
                      <a:r>
                        <a:rPr lang="fr-FR" sz="1200" b="1" kern="100" dirty="0">
                          <a:solidFill>
                            <a:schemeClr val="tx1"/>
                          </a:solidFill>
                          <a:effectLst/>
                        </a:rPr>
                        <a:t>dessiner</a:t>
                      </a:r>
                      <a:endParaRPr lang="fr-MA" sz="1100" b="1" kern="100" dirty="0">
                        <a:solidFill>
                          <a:schemeClr val="tx1"/>
                        </a:solidFill>
                        <a:effectLst/>
                        <a:latin typeface="Aptos" panose="020B0004020202020204" pitchFamily="34" charset="0"/>
                        <a:ea typeface="Aptos" panose="020B0004020202020204" pitchFamily="34" charset="0"/>
                        <a:cs typeface="Arial" panose="020B0604020202020204" pitchFamily="34" charset="0"/>
                      </a:endParaRPr>
                    </a:p>
                  </a:txBody>
                  <a:tcPr marL="67177" marR="67177" marT="0" marB="0">
                    <a:solidFill>
                      <a:schemeClr val="bg1"/>
                    </a:solidFill>
                  </a:tcPr>
                </a:tc>
                <a:extLst>
                  <a:ext uri="{0D108BD9-81ED-4DB2-BD59-A6C34878D82A}">
                    <a16:rowId xmlns:a16="http://schemas.microsoft.com/office/drawing/2014/main" val="1365777426"/>
                  </a:ext>
                </a:extLst>
              </a:tr>
            </a:tbl>
          </a:graphicData>
        </a:graphic>
      </p:graphicFrame>
      <p:graphicFrame>
        <p:nvGraphicFramePr>
          <p:cNvPr id="21" name="Tableau 20">
            <a:extLst>
              <a:ext uri="{FF2B5EF4-FFF2-40B4-BE49-F238E27FC236}">
                <a16:creationId xmlns:a16="http://schemas.microsoft.com/office/drawing/2014/main" id="{0F2724D0-6811-EDF4-A7D6-7A9A6732E87E}"/>
              </a:ext>
            </a:extLst>
          </p:cNvPr>
          <p:cNvGraphicFramePr>
            <a:graphicFrameLocks noGrp="1"/>
          </p:cNvGraphicFramePr>
          <p:nvPr>
            <p:extLst>
              <p:ext uri="{D42A27DB-BD31-4B8C-83A1-F6EECF244321}">
                <p14:modId xmlns:p14="http://schemas.microsoft.com/office/powerpoint/2010/main" val="2290880044"/>
              </p:ext>
            </p:extLst>
          </p:nvPr>
        </p:nvGraphicFramePr>
        <p:xfrm>
          <a:off x="451039" y="3738298"/>
          <a:ext cx="6548067" cy="453072"/>
        </p:xfrm>
        <a:graphic>
          <a:graphicData uri="http://schemas.openxmlformats.org/drawingml/2006/table">
            <a:tbl>
              <a:tblPr firstRow="1" firstCol="1" bandRow="1">
                <a:tableStyleId>{5C22544A-7EE6-4342-B048-85BDC9FD1C3A}</a:tableStyleId>
              </a:tblPr>
              <a:tblGrid>
                <a:gridCol w="504352">
                  <a:extLst>
                    <a:ext uri="{9D8B030D-6E8A-4147-A177-3AD203B41FA5}">
                      <a16:colId xmlns:a16="http://schemas.microsoft.com/office/drawing/2014/main" val="1427086332"/>
                    </a:ext>
                  </a:extLst>
                </a:gridCol>
                <a:gridCol w="602044">
                  <a:extLst>
                    <a:ext uri="{9D8B030D-6E8A-4147-A177-3AD203B41FA5}">
                      <a16:colId xmlns:a16="http://schemas.microsoft.com/office/drawing/2014/main" val="4142987818"/>
                    </a:ext>
                  </a:extLst>
                </a:gridCol>
                <a:gridCol w="727563">
                  <a:extLst>
                    <a:ext uri="{9D8B030D-6E8A-4147-A177-3AD203B41FA5}">
                      <a16:colId xmlns:a16="http://schemas.microsoft.com/office/drawing/2014/main" val="775331615"/>
                    </a:ext>
                  </a:extLst>
                </a:gridCol>
                <a:gridCol w="646722">
                  <a:extLst>
                    <a:ext uri="{9D8B030D-6E8A-4147-A177-3AD203B41FA5}">
                      <a16:colId xmlns:a16="http://schemas.microsoft.com/office/drawing/2014/main" val="1093769667"/>
                    </a:ext>
                  </a:extLst>
                </a:gridCol>
                <a:gridCol w="757388">
                  <a:extLst>
                    <a:ext uri="{9D8B030D-6E8A-4147-A177-3AD203B41FA5}">
                      <a16:colId xmlns:a16="http://schemas.microsoft.com/office/drawing/2014/main" val="4033954925"/>
                    </a:ext>
                  </a:extLst>
                </a:gridCol>
                <a:gridCol w="692223">
                  <a:extLst>
                    <a:ext uri="{9D8B030D-6E8A-4147-A177-3AD203B41FA5}">
                      <a16:colId xmlns:a16="http://schemas.microsoft.com/office/drawing/2014/main" val="246692697"/>
                    </a:ext>
                  </a:extLst>
                </a:gridCol>
                <a:gridCol w="612661">
                  <a:extLst>
                    <a:ext uri="{9D8B030D-6E8A-4147-A177-3AD203B41FA5}">
                      <a16:colId xmlns:a16="http://schemas.microsoft.com/office/drawing/2014/main" val="3439827121"/>
                    </a:ext>
                  </a:extLst>
                </a:gridCol>
                <a:gridCol w="685800">
                  <a:extLst>
                    <a:ext uri="{9D8B030D-6E8A-4147-A177-3AD203B41FA5}">
                      <a16:colId xmlns:a16="http://schemas.microsoft.com/office/drawing/2014/main" val="3116369787"/>
                    </a:ext>
                  </a:extLst>
                </a:gridCol>
                <a:gridCol w="694400">
                  <a:extLst>
                    <a:ext uri="{9D8B030D-6E8A-4147-A177-3AD203B41FA5}">
                      <a16:colId xmlns:a16="http://schemas.microsoft.com/office/drawing/2014/main" val="1098491279"/>
                    </a:ext>
                  </a:extLst>
                </a:gridCol>
                <a:gridCol w="624914">
                  <a:extLst>
                    <a:ext uri="{9D8B030D-6E8A-4147-A177-3AD203B41FA5}">
                      <a16:colId xmlns:a16="http://schemas.microsoft.com/office/drawing/2014/main" val="3561879434"/>
                    </a:ext>
                  </a:extLst>
                </a:gridCol>
              </a:tblGrid>
              <a:tr h="226536">
                <a:tc>
                  <a:txBody>
                    <a:bodyPr/>
                    <a:lstStyle/>
                    <a:p>
                      <a:pPr algn="ctr">
                        <a:lnSpc>
                          <a:spcPct val="115000"/>
                        </a:lnSpc>
                        <a:spcAft>
                          <a:spcPts val="800"/>
                        </a:spcAft>
                        <a:buNone/>
                        <a:tabLst>
                          <a:tab pos="2277110" algn="l"/>
                        </a:tabLst>
                      </a:pPr>
                      <a:r>
                        <a:rPr lang="fr-FR" sz="1200" b="1" kern="100">
                          <a:solidFill>
                            <a:schemeClr val="tx1"/>
                          </a:solidFill>
                          <a:effectLst/>
                          <a:latin typeface="Amasis MT Pro" panose="02040504050005020304" pitchFamily="18" charset="0"/>
                        </a:rPr>
                        <a:t>cage</a:t>
                      </a:r>
                      <a:endParaRPr lang="fr-MA" sz="1100" b="1" kern="100">
                        <a:solidFill>
                          <a:schemeClr val="tx1"/>
                        </a:solidFill>
                        <a:effectLst/>
                        <a:latin typeface="Amasis MT Pro" panose="02040504050005020304" pitchFamily="18" charset="0"/>
                        <a:ea typeface="Aptos" panose="020B0004020202020204" pitchFamily="34" charset="0"/>
                        <a:cs typeface="Arial" panose="020B0604020202020204" pitchFamily="34" charset="0"/>
                      </a:endParaRPr>
                    </a:p>
                  </a:txBody>
                  <a:tcPr marL="67177" marR="67177" marT="0" marB="0">
                    <a:solidFill>
                      <a:schemeClr val="bg1"/>
                    </a:solidFill>
                  </a:tcPr>
                </a:tc>
                <a:tc>
                  <a:txBody>
                    <a:bodyPr/>
                    <a:lstStyle/>
                    <a:p>
                      <a:pPr algn="ctr">
                        <a:lnSpc>
                          <a:spcPct val="115000"/>
                        </a:lnSpc>
                        <a:spcAft>
                          <a:spcPts val="800"/>
                        </a:spcAft>
                        <a:buNone/>
                        <a:tabLst>
                          <a:tab pos="2277110" algn="l"/>
                        </a:tabLst>
                      </a:pPr>
                      <a:r>
                        <a:rPr lang="fr-FR" sz="1200" b="1" kern="100">
                          <a:solidFill>
                            <a:schemeClr val="tx1"/>
                          </a:solidFill>
                          <a:effectLst/>
                          <a:latin typeface="Amasis MT Pro" panose="02040504050005020304" pitchFamily="18" charset="0"/>
                        </a:rPr>
                        <a:t>savon</a:t>
                      </a:r>
                      <a:endParaRPr lang="fr-MA" sz="1100" b="1" kern="100">
                        <a:solidFill>
                          <a:schemeClr val="tx1"/>
                        </a:solidFill>
                        <a:effectLst/>
                        <a:latin typeface="Amasis MT Pro" panose="02040504050005020304" pitchFamily="18" charset="0"/>
                        <a:ea typeface="Aptos" panose="020B0004020202020204" pitchFamily="34" charset="0"/>
                        <a:cs typeface="Arial" panose="020B0604020202020204" pitchFamily="34" charset="0"/>
                      </a:endParaRPr>
                    </a:p>
                  </a:txBody>
                  <a:tcPr marL="67177" marR="67177" marT="0" marB="0">
                    <a:solidFill>
                      <a:schemeClr val="bg1"/>
                    </a:solidFill>
                  </a:tcPr>
                </a:tc>
                <a:tc>
                  <a:txBody>
                    <a:bodyPr/>
                    <a:lstStyle/>
                    <a:p>
                      <a:pPr algn="ctr">
                        <a:lnSpc>
                          <a:spcPct val="115000"/>
                        </a:lnSpc>
                        <a:spcAft>
                          <a:spcPts val="800"/>
                        </a:spcAft>
                        <a:buNone/>
                        <a:tabLst>
                          <a:tab pos="2277110" algn="l"/>
                        </a:tabLst>
                      </a:pPr>
                      <a:r>
                        <a:rPr lang="fr-FR" sz="1200" b="1" kern="100">
                          <a:solidFill>
                            <a:schemeClr val="tx1"/>
                          </a:solidFill>
                          <a:effectLst/>
                          <a:latin typeface="Amasis MT Pro" panose="02040504050005020304" pitchFamily="18" charset="0"/>
                        </a:rPr>
                        <a:t>guitare</a:t>
                      </a:r>
                      <a:endParaRPr lang="fr-MA" sz="1100" b="1" kern="100">
                        <a:solidFill>
                          <a:schemeClr val="tx1"/>
                        </a:solidFill>
                        <a:effectLst/>
                        <a:latin typeface="Amasis MT Pro" panose="02040504050005020304" pitchFamily="18" charset="0"/>
                        <a:ea typeface="Aptos" panose="020B0004020202020204" pitchFamily="34" charset="0"/>
                        <a:cs typeface="Arial" panose="020B0604020202020204" pitchFamily="34" charset="0"/>
                      </a:endParaRPr>
                    </a:p>
                  </a:txBody>
                  <a:tcPr marL="67177" marR="67177" marT="0" marB="0">
                    <a:solidFill>
                      <a:schemeClr val="bg1"/>
                    </a:solidFill>
                  </a:tcPr>
                </a:tc>
                <a:tc>
                  <a:txBody>
                    <a:bodyPr/>
                    <a:lstStyle/>
                    <a:p>
                      <a:pPr algn="ctr">
                        <a:lnSpc>
                          <a:spcPct val="115000"/>
                        </a:lnSpc>
                        <a:spcAft>
                          <a:spcPts val="800"/>
                        </a:spcAft>
                        <a:buNone/>
                        <a:tabLst>
                          <a:tab pos="2277110" algn="l"/>
                        </a:tabLst>
                      </a:pPr>
                      <a:r>
                        <a:rPr lang="fr-FR" sz="1200" b="1" kern="100">
                          <a:solidFill>
                            <a:schemeClr val="tx1"/>
                          </a:solidFill>
                          <a:effectLst/>
                          <a:latin typeface="Amasis MT Pro" panose="02040504050005020304" pitchFamily="18" charset="0"/>
                        </a:rPr>
                        <a:t>livre</a:t>
                      </a:r>
                      <a:endParaRPr lang="fr-MA" sz="1100" b="1" kern="100">
                        <a:solidFill>
                          <a:schemeClr val="tx1"/>
                        </a:solidFill>
                        <a:effectLst/>
                        <a:latin typeface="Amasis MT Pro" panose="02040504050005020304" pitchFamily="18" charset="0"/>
                        <a:ea typeface="Aptos" panose="020B0004020202020204" pitchFamily="34" charset="0"/>
                        <a:cs typeface="Arial" panose="020B0604020202020204" pitchFamily="34" charset="0"/>
                      </a:endParaRPr>
                    </a:p>
                  </a:txBody>
                  <a:tcPr marL="67177" marR="67177" marT="0" marB="0">
                    <a:solidFill>
                      <a:schemeClr val="bg1"/>
                    </a:solidFill>
                  </a:tcPr>
                </a:tc>
                <a:tc>
                  <a:txBody>
                    <a:bodyPr/>
                    <a:lstStyle/>
                    <a:p>
                      <a:pPr algn="ctr">
                        <a:lnSpc>
                          <a:spcPct val="115000"/>
                        </a:lnSpc>
                        <a:spcAft>
                          <a:spcPts val="800"/>
                        </a:spcAft>
                        <a:buNone/>
                        <a:tabLst>
                          <a:tab pos="2277110" algn="l"/>
                        </a:tabLst>
                      </a:pPr>
                      <a:r>
                        <a:rPr lang="fr-FR" sz="1200" b="1" kern="100" dirty="0">
                          <a:solidFill>
                            <a:schemeClr val="tx1"/>
                          </a:solidFill>
                          <a:effectLst/>
                          <a:latin typeface="Amasis MT Pro" panose="02040504050005020304" pitchFamily="18" charset="0"/>
                        </a:rPr>
                        <a:t>domino</a:t>
                      </a:r>
                      <a:endParaRPr lang="fr-MA" sz="1100" b="1" kern="100" dirty="0">
                        <a:solidFill>
                          <a:schemeClr val="tx1"/>
                        </a:solidFill>
                        <a:effectLst/>
                        <a:latin typeface="Amasis MT Pro" panose="02040504050005020304" pitchFamily="18" charset="0"/>
                        <a:ea typeface="Aptos" panose="020B0004020202020204" pitchFamily="34" charset="0"/>
                        <a:cs typeface="Arial" panose="020B0604020202020204" pitchFamily="34" charset="0"/>
                      </a:endParaRPr>
                    </a:p>
                  </a:txBody>
                  <a:tcPr marL="67177" marR="67177" marT="0" marB="0">
                    <a:solidFill>
                      <a:schemeClr val="bg1"/>
                    </a:solidFill>
                  </a:tcPr>
                </a:tc>
                <a:tc>
                  <a:txBody>
                    <a:bodyPr/>
                    <a:lstStyle/>
                    <a:p>
                      <a:pPr algn="ctr">
                        <a:lnSpc>
                          <a:spcPct val="115000"/>
                        </a:lnSpc>
                        <a:spcAft>
                          <a:spcPts val="800"/>
                        </a:spcAft>
                        <a:buNone/>
                        <a:tabLst>
                          <a:tab pos="2277110" algn="l"/>
                        </a:tabLst>
                      </a:pPr>
                      <a:r>
                        <a:rPr lang="fr-FR" sz="1200" b="1" kern="100">
                          <a:solidFill>
                            <a:schemeClr val="tx1"/>
                          </a:solidFill>
                          <a:effectLst/>
                          <a:latin typeface="Amasis MT Pro" panose="02040504050005020304" pitchFamily="18" charset="0"/>
                        </a:rPr>
                        <a:t>chiffres</a:t>
                      </a:r>
                      <a:endParaRPr lang="fr-MA" sz="1100" b="1" kern="100">
                        <a:solidFill>
                          <a:schemeClr val="tx1"/>
                        </a:solidFill>
                        <a:effectLst/>
                        <a:latin typeface="Amasis MT Pro" panose="02040504050005020304" pitchFamily="18" charset="0"/>
                        <a:ea typeface="Aptos" panose="020B0004020202020204" pitchFamily="34" charset="0"/>
                        <a:cs typeface="Arial" panose="020B0604020202020204" pitchFamily="34" charset="0"/>
                      </a:endParaRPr>
                    </a:p>
                  </a:txBody>
                  <a:tcPr marL="67177" marR="67177" marT="0" marB="0">
                    <a:solidFill>
                      <a:schemeClr val="bg1"/>
                    </a:solidFill>
                  </a:tcPr>
                </a:tc>
                <a:tc>
                  <a:txBody>
                    <a:bodyPr/>
                    <a:lstStyle/>
                    <a:p>
                      <a:pPr algn="ctr">
                        <a:lnSpc>
                          <a:spcPct val="115000"/>
                        </a:lnSpc>
                        <a:spcAft>
                          <a:spcPts val="800"/>
                        </a:spcAft>
                        <a:buNone/>
                        <a:tabLst>
                          <a:tab pos="2277110" algn="l"/>
                        </a:tabLst>
                      </a:pPr>
                      <a:r>
                        <a:rPr lang="fr-FR" sz="1200" b="1" kern="100">
                          <a:solidFill>
                            <a:schemeClr val="tx1"/>
                          </a:solidFill>
                          <a:effectLst/>
                          <a:latin typeface="Amasis MT Pro" panose="02040504050005020304" pitchFamily="18" charset="0"/>
                        </a:rPr>
                        <a:t>poule</a:t>
                      </a:r>
                      <a:endParaRPr lang="fr-MA" sz="1100" b="1" kern="100">
                        <a:solidFill>
                          <a:schemeClr val="tx1"/>
                        </a:solidFill>
                        <a:effectLst/>
                        <a:latin typeface="Amasis MT Pro" panose="02040504050005020304" pitchFamily="18" charset="0"/>
                        <a:ea typeface="Aptos" panose="020B0004020202020204" pitchFamily="34" charset="0"/>
                        <a:cs typeface="Arial" panose="020B0604020202020204" pitchFamily="34" charset="0"/>
                      </a:endParaRPr>
                    </a:p>
                  </a:txBody>
                  <a:tcPr marL="67177" marR="67177" marT="0" marB="0">
                    <a:solidFill>
                      <a:schemeClr val="bg1"/>
                    </a:solidFill>
                  </a:tcPr>
                </a:tc>
                <a:tc>
                  <a:txBody>
                    <a:bodyPr/>
                    <a:lstStyle/>
                    <a:p>
                      <a:pPr algn="ctr">
                        <a:lnSpc>
                          <a:spcPct val="115000"/>
                        </a:lnSpc>
                        <a:spcAft>
                          <a:spcPts val="800"/>
                        </a:spcAft>
                        <a:buNone/>
                        <a:tabLst>
                          <a:tab pos="2277110" algn="l"/>
                        </a:tabLst>
                      </a:pPr>
                      <a:r>
                        <a:rPr lang="fr-FR" sz="1200" b="1" kern="100">
                          <a:solidFill>
                            <a:schemeClr val="tx1"/>
                          </a:solidFill>
                          <a:effectLst/>
                          <a:latin typeface="Amasis MT Pro" panose="02040504050005020304" pitchFamily="18" charset="0"/>
                        </a:rPr>
                        <a:t>tapis</a:t>
                      </a:r>
                      <a:endParaRPr lang="fr-MA" sz="1100" b="1" kern="100">
                        <a:solidFill>
                          <a:schemeClr val="tx1"/>
                        </a:solidFill>
                        <a:effectLst/>
                        <a:latin typeface="Amasis MT Pro" panose="02040504050005020304" pitchFamily="18" charset="0"/>
                        <a:ea typeface="Aptos" panose="020B0004020202020204" pitchFamily="34" charset="0"/>
                        <a:cs typeface="Arial" panose="020B0604020202020204" pitchFamily="34" charset="0"/>
                      </a:endParaRPr>
                    </a:p>
                  </a:txBody>
                  <a:tcPr marL="67177" marR="67177" marT="0" marB="0">
                    <a:solidFill>
                      <a:schemeClr val="bg1"/>
                    </a:solidFill>
                  </a:tcPr>
                </a:tc>
                <a:tc>
                  <a:txBody>
                    <a:bodyPr/>
                    <a:lstStyle/>
                    <a:p>
                      <a:pPr algn="ctr">
                        <a:lnSpc>
                          <a:spcPct val="115000"/>
                        </a:lnSpc>
                        <a:spcAft>
                          <a:spcPts val="800"/>
                        </a:spcAft>
                        <a:buNone/>
                        <a:tabLst>
                          <a:tab pos="2277110" algn="l"/>
                        </a:tabLst>
                      </a:pPr>
                      <a:r>
                        <a:rPr lang="fr-FR" sz="1200" b="1" kern="100">
                          <a:solidFill>
                            <a:schemeClr val="tx1"/>
                          </a:solidFill>
                          <a:effectLst/>
                          <a:latin typeface="Amasis MT Pro" panose="02040504050005020304" pitchFamily="18" charset="0"/>
                        </a:rPr>
                        <a:t>kilo</a:t>
                      </a:r>
                      <a:endParaRPr lang="fr-MA" sz="1100" b="1" kern="100">
                        <a:solidFill>
                          <a:schemeClr val="tx1"/>
                        </a:solidFill>
                        <a:effectLst/>
                        <a:latin typeface="Amasis MT Pro" panose="02040504050005020304" pitchFamily="18" charset="0"/>
                        <a:ea typeface="Aptos" panose="020B0004020202020204" pitchFamily="34" charset="0"/>
                        <a:cs typeface="Arial" panose="020B0604020202020204" pitchFamily="34" charset="0"/>
                      </a:endParaRPr>
                    </a:p>
                  </a:txBody>
                  <a:tcPr marL="67177" marR="67177" marT="0" marB="0">
                    <a:solidFill>
                      <a:schemeClr val="bg1"/>
                    </a:solidFill>
                  </a:tcPr>
                </a:tc>
                <a:tc>
                  <a:txBody>
                    <a:bodyPr/>
                    <a:lstStyle/>
                    <a:p>
                      <a:pPr algn="ctr">
                        <a:lnSpc>
                          <a:spcPct val="115000"/>
                        </a:lnSpc>
                        <a:spcAft>
                          <a:spcPts val="800"/>
                        </a:spcAft>
                        <a:buNone/>
                        <a:tabLst>
                          <a:tab pos="2277110" algn="l"/>
                        </a:tabLst>
                      </a:pPr>
                      <a:r>
                        <a:rPr lang="fr-FR" sz="1200" b="1" kern="100">
                          <a:solidFill>
                            <a:schemeClr val="tx1"/>
                          </a:solidFill>
                          <a:effectLst/>
                          <a:latin typeface="Amasis MT Pro" panose="02040504050005020304" pitchFamily="18" charset="0"/>
                        </a:rPr>
                        <a:t>soleil</a:t>
                      </a:r>
                      <a:endParaRPr lang="fr-MA" sz="1100" b="1" kern="100">
                        <a:solidFill>
                          <a:schemeClr val="tx1"/>
                        </a:solidFill>
                        <a:effectLst/>
                        <a:latin typeface="Amasis MT Pro" panose="02040504050005020304" pitchFamily="18" charset="0"/>
                        <a:ea typeface="Aptos" panose="020B0004020202020204" pitchFamily="34" charset="0"/>
                        <a:cs typeface="Arial" panose="020B0604020202020204" pitchFamily="34" charset="0"/>
                      </a:endParaRPr>
                    </a:p>
                  </a:txBody>
                  <a:tcPr marL="67177" marR="67177" marT="0" marB="0">
                    <a:solidFill>
                      <a:schemeClr val="bg1"/>
                    </a:solidFill>
                  </a:tcPr>
                </a:tc>
                <a:extLst>
                  <a:ext uri="{0D108BD9-81ED-4DB2-BD59-A6C34878D82A}">
                    <a16:rowId xmlns:a16="http://schemas.microsoft.com/office/drawing/2014/main" val="3109597309"/>
                  </a:ext>
                </a:extLst>
              </a:tr>
              <a:tr h="226536">
                <a:tc>
                  <a:txBody>
                    <a:bodyPr/>
                    <a:lstStyle/>
                    <a:p>
                      <a:pPr algn="ctr">
                        <a:lnSpc>
                          <a:spcPct val="115000"/>
                        </a:lnSpc>
                        <a:spcAft>
                          <a:spcPts val="800"/>
                        </a:spcAft>
                        <a:buNone/>
                        <a:tabLst>
                          <a:tab pos="2277110" algn="l"/>
                        </a:tabLst>
                      </a:pPr>
                      <a:r>
                        <a:rPr lang="fr-FR" sz="1100" b="1" kern="100" dirty="0">
                          <a:solidFill>
                            <a:schemeClr val="tx1"/>
                          </a:solidFill>
                          <a:effectLst/>
                          <a:latin typeface="Amasis MT Pro" panose="02040504050005020304" pitchFamily="18" charset="0"/>
                        </a:rPr>
                        <a:t>voler</a:t>
                      </a:r>
                      <a:endParaRPr lang="fr-MA" sz="1050" b="1" kern="100" dirty="0">
                        <a:solidFill>
                          <a:schemeClr val="tx1"/>
                        </a:solidFill>
                        <a:effectLst/>
                        <a:latin typeface="Amasis MT Pro" panose="02040504050005020304" pitchFamily="18" charset="0"/>
                        <a:ea typeface="Aptos" panose="020B0004020202020204" pitchFamily="34" charset="0"/>
                        <a:cs typeface="Arial" panose="020B0604020202020204" pitchFamily="34" charset="0"/>
                      </a:endParaRPr>
                    </a:p>
                  </a:txBody>
                  <a:tcPr marL="67177" marR="67177" marT="0" marB="0">
                    <a:solidFill>
                      <a:schemeClr val="bg1"/>
                    </a:solidFill>
                  </a:tcPr>
                </a:tc>
                <a:tc>
                  <a:txBody>
                    <a:bodyPr/>
                    <a:lstStyle/>
                    <a:p>
                      <a:pPr algn="ctr">
                        <a:lnSpc>
                          <a:spcPct val="115000"/>
                        </a:lnSpc>
                        <a:spcAft>
                          <a:spcPts val="800"/>
                        </a:spcAft>
                        <a:buNone/>
                        <a:tabLst>
                          <a:tab pos="2277110" algn="l"/>
                        </a:tabLst>
                      </a:pPr>
                      <a:r>
                        <a:rPr lang="fr-FR" sz="1200" b="1" kern="100">
                          <a:solidFill>
                            <a:schemeClr val="tx1"/>
                          </a:solidFill>
                          <a:effectLst/>
                          <a:latin typeface="Amasis MT Pro" panose="02040504050005020304" pitchFamily="18" charset="0"/>
                        </a:rPr>
                        <a:t>moule</a:t>
                      </a:r>
                      <a:endParaRPr lang="fr-MA" sz="1100" b="1" kern="100">
                        <a:solidFill>
                          <a:schemeClr val="tx1"/>
                        </a:solidFill>
                        <a:effectLst/>
                        <a:latin typeface="Amasis MT Pro" panose="02040504050005020304" pitchFamily="18" charset="0"/>
                        <a:ea typeface="Aptos" panose="020B0004020202020204" pitchFamily="34" charset="0"/>
                        <a:cs typeface="Arial" panose="020B0604020202020204" pitchFamily="34" charset="0"/>
                      </a:endParaRPr>
                    </a:p>
                  </a:txBody>
                  <a:tcPr marL="67177" marR="67177" marT="0" marB="0">
                    <a:solidFill>
                      <a:schemeClr val="bg1"/>
                    </a:solidFill>
                  </a:tcPr>
                </a:tc>
                <a:tc>
                  <a:txBody>
                    <a:bodyPr/>
                    <a:lstStyle/>
                    <a:p>
                      <a:pPr algn="ctr">
                        <a:lnSpc>
                          <a:spcPct val="115000"/>
                        </a:lnSpc>
                        <a:spcAft>
                          <a:spcPts val="800"/>
                        </a:spcAft>
                        <a:buNone/>
                        <a:tabLst>
                          <a:tab pos="2277110" algn="l"/>
                        </a:tabLst>
                      </a:pPr>
                      <a:r>
                        <a:rPr lang="fr-FR" sz="1200" b="1" kern="100">
                          <a:solidFill>
                            <a:schemeClr val="tx1"/>
                          </a:solidFill>
                          <a:effectLst/>
                          <a:latin typeface="Amasis MT Pro" panose="02040504050005020304" pitchFamily="18" charset="0"/>
                        </a:rPr>
                        <a:t>quatre</a:t>
                      </a:r>
                      <a:endParaRPr lang="fr-MA" sz="1100" b="1" kern="100">
                        <a:solidFill>
                          <a:schemeClr val="tx1"/>
                        </a:solidFill>
                        <a:effectLst/>
                        <a:latin typeface="Amasis MT Pro" panose="02040504050005020304" pitchFamily="18" charset="0"/>
                        <a:ea typeface="Aptos" panose="020B0004020202020204" pitchFamily="34" charset="0"/>
                        <a:cs typeface="Arial" panose="020B0604020202020204" pitchFamily="34" charset="0"/>
                      </a:endParaRPr>
                    </a:p>
                  </a:txBody>
                  <a:tcPr marL="67177" marR="67177" marT="0" marB="0">
                    <a:solidFill>
                      <a:schemeClr val="bg1"/>
                    </a:solidFill>
                  </a:tcPr>
                </a:tc>
                <a:tc>
                  <a:txBody>
                    <a:bodyPr/>
                    <a:lstStyle/>
                    <a:p>
                      <a:pPr algn="ctr">
                        <a:lnSpc>
                          <a:spcPct val="115000"/>
                        </a:lnSpc>
                        <a:spcAft>
                          <a:spcPts val="800"/>
                        </a:spcAft>
                        <a:buNone/>
                        <a:tabLst>
                          <a:tab pos="2277110" algn="l"/>
                        </a:tabLst>
                      </a:pPr>
                      <a:r>
                        <a:rPr lang="fr-FR" sz="1200" b="1" kern="100">
                          <a:solidFill>
                            <a:schemeClr val="tx1"/>
                          </a:solidFill>
                          <a:effectLst/>
                          <a:latin typeface="Amasis MT Pro" panose="02040504050005020304" pitchFamily="18" charset="0"/>
                        </a:rPr>
                        <a:t>pétale</a:t>
                      </a:r>
                      <a:endParaRPr lang="fr-MA" sz="1100" b="1" kern="100">
                        <a:solidFill>
                          <a:schemeClr val="tx1"/>
                        </a:solidFill>
                        <a:effectLst/>
                        <a:latin typeface="Amasis MT Pro" panose="02040504050005020304" pitchFamily="18" charset="0"/>
                        <a:ea typeface="Aptos" panose="020B0004020202020204" pitchFamily="34" charset="0"/>
                        <a:cs typeface="Arial" panose="020B0604020202020204" pitchFamily="34" charset="0"/>
                      </a:endParaRPr>
                    </a:p>
                  </a:txBody>
                  <a:tcPr marL="67177" marR="67177" marT="0" marB="0">
                    <a:solidFill>
                      <a:schemeClr val="bg1"/>
                    </a:solidFill>
                  </a:tcPr>
                </a:tc>
                <a:tc>
                  <a:txBody>
                    <a:bodyPr/>
                    <a:lstStyle/>
                    <a:p>
                      <a:pPr algn="ctr">
                        <a:lnSpc>
                          <a:spcPct val="115000"/>
                        </a:lnSpc>
                        <a:spcAft>
                          <a:spcPts val="800"/>
                        </a:spcAft>
                        <a:buNone/>
                        <a:tabLst>
                          <a:tab pos="2277110" algn="l"/>
                        </a:tabLst>
                      </a:pPr>
                      <a:r>
                        <a:rPr lang="fr-FR" sz="1200" b="1" kern="100">
                          <a:solidFill>
                            <a:schemeClr val="tx1"/>
                          </a:solidFill>
                          <a:effectLst/>
                          <a:latin typeface="Amasis MT Pro" panose="02040504050005020304" pitchFamily="18" charset="0"/>
                        </a:rPr>
                        <a:t>vache</a:t>
                      </a:r>
                      <a:endParaRPr lang="fr-MA" sz="1100" b="1" kern="100">
                        <a:solidFill>
                          <a:schemeClr val="tx1"/>
                        </a:solidFill>
                        <a:effectLst/>
                        <a:latin typeface="Amasis MT Pro" panose="02040504050005020304" pitchFamily="18" charset="0"/>
                        <a:ea typeface="Aptos" panose="020B0004020202020204" pitchFamily="34" charset="0"/>
                        <a:cs typeface="Arial" panose="020B0604020202020204" pitchFamily="34" charset="0"/>
                      </a:endParaRPr>
                    </a:p>
                  </a:txBody>
                  <a:tcPr marL="67177" marR="67177" marT="0" marB="0">
                    <a:solidFill>
                      <a:schemeClr val="bg1"/>
                    </a:solidFill>
                  </a:tcPr>
                </a:tc>
                <a:tc>
                  <a:txBody>
                    <a:bodyPr/>
                    <a:lstStyle/>
                    <a:p>
                      <a:pPr algn="ctr">
                        <a:lnSpc>
                          <a:spcPct val="115000"/>
                        </a:lnSpc>
                        <a:spcAft>
                          <a:spcPts val="800"/>
                        </a:spcAft>
                        <a:buNone/>
                        <a:tabLst>
                          <a:tab pos="2277110" algn="l"/>
                        </a:tabLst>
                      </a:pPr>
                      <a:r>
                        <a:rPr lang="fr-FR" sz="1200" b="1" kern="100">
                          <a:solidFill>
                            <a:schemeClr val="tx1"/>
                          </a:solidFill>
                          <a:effectLst/>
                          <a:latin typeface="Amasis MT Pro" panose="02040504050005020304" pitchFamily="18" charset="0"/>
                        </a:rPr>
                        <a:t>lavabo</a:t>
                      </a:r>
                      <a:endParaRPr lang="fr-MA" sz="1100" b="1" kern="100">
                        <a:solidFill>
                          <a:schemeClr val="tx1"/>
                        </a:solidFill>
                        <a:effectLst/>
                        <a:latin typeface="Amasis MT Pro" panose="02040504050005020304" pitchFamily="18" charset="0"/>
                        <a:ea typeface="Aptos" panose="020B0004020202020204" pitchFamily="34" charset="0"/>
                        <a:cs typeface="Arial" panose="020B0604020202020204" pitchFamily="34" charset="0"/>
                      </a:endParaRPr>
                    </a:p>
                  </a:txBody>
                  <a:tcPr marL="67177" marR="67177" marT="0" marB="0">
                    <a:solidFill>
                      <a:schemeClr val="bg1"/>
                    </a:solidFill>
                  </a:tcPr>
                </a:tc>
                <a:tc>
                  <a:txBody>
                    <a:bodyPr/>
                    <a:lstStyle/>
                    <a:p>
                      <a:pPr algn="ctr">
                        <a:lnSpc>
                          <a:spcPct val="115000"/>
                        </a:lnSpc>
                        <a:spcAft>
                          <a:spcPts val="800"/>
                        </a:spcAft>
                        <a:buNone/>
                        <a:tabLst>
                          <a:tab pos="2277110" algn="l"/>
                        </a:tabLst>
                      </a:pPr>
                      <a:r>
                        <a:rPr lang="fr-FR" sz="1100" b="1" kern="100" dirty="0">
                          <a:solidFill>
                            <a:schemeClr val="tx1"/>
                          </a:solidFill>
                          <a:effectLst/>
                          <a:latin typeface="Amasis MT Pro" panose="02040504050005020304" pitchFamily="18" charset="0"/>
                        </a:rPr>
                        <a:t>effacer</a:t>
                      </a:r>
                      <a:endParaRPr lang="fr-MA" sz="1050" b="1" kern="100" dirty="0">
                        <a:solidFill>
                          <a:schemeClr val="tx1"/>
                        </a:solidFill>
                        <a:effectLst/>
                        <a:latin typeface="Amasis MT Pro" panose="02040504050005020304" pitchFamily="18" charset="0"/>
                        <a:ea typeface="Aptos" panose="020B0004020202020204" pitchFamily="34" charset="0"/>
                        <a:cs typeface="Arial" panose="020B0604020202020204" pitchFamily="34" charset="0"/>
                      </a:endParaRPr>
                    </a:p>
                  </a:txBody>
                  <a:tcPr marL="67177" marR="67177" marT="0" marB="0">
                    <a:solidFill>
                      <a:schemeClr val="bg1"/>
                    </a:solidFill>
                  </a:tcPr>
                </a:tc>
                <a:tc>
                  <a:txBody>
                    <a:bodyPr/>
                    <a:lstStyle/>
                    <a:p>
                      <a:pPr algn="ctr">
                        <a:lnSpc>
                          <a:spcPct val="115000"/>
                        </a:lnSpc>
                        <a:spcAft>
                          <a:spcPts val="800"/>
                        </a:spcAft>
                        <a:buNone/>
                        <a:tabLst>
                          <a:tab pos="2277110" algn="l"/>
                        </a:tabLst>
                      </a:pPr>
                      <a:r>
                        <a:rPr lang="fr-FR" sz="1200" b="1" kern="100">
                          <a:solidFill>
                            <a:schemeClr val="tx1"/>
                          </a:solidFill>
                          <a:effectLst/>
                          <a:latin typeface="Amasis MT Pro" panose="02040504050005020304" pitchFamily="18" charset="0"/>
                        </a:rPr>
                        <a:t>louche</a:t>
                      </a:r>
                      <a:endParaRPr lang="fr-MA" sz="1100" b="1" kern="100">
                        <a:solidFill>
                          <a:schemeClr val="tx1"/>
                        </a:solidFill>
                        <a:effectLst/>
                        <a:latin typeface="Amasis MT Pro" panose="02040504050005020304" pitchFamily="18" charset="0"/>
                        <a:ea typeface="Aptos" panose="020B0004020202020204" pitchFamily="34" charset="0"/>
                        <a:cs typeface="Arial" panose="020B0604020202020204" pitchFamily="34" charset="0"/>
                      </a:endParaRPr>
                    </a:p>
                  </a:txBody>
                  <a:tcPr marL="67177" marR="67177" marT="0" marB="0">
                    <a:solidFill>
                      <a:schemeClr val="bg1"/>
                    </a:solidFill>
                  </a:tcPr>
                </a:tc>
                <a:tc>
                  <a:txBody>
                    <a:bodyPr/>
                    <a:lstStyle/>
                    <a:p>
                      <a:pPr algn="ctr">
                        <a:lnSpc>
                          <a:spcPct val="115000"/>
                        </a:lnSpc>
                        <a:spcAft>
                          <a:spcPts val="800"/>
                        </a:spcAft>
                        <a:buNone/>
                        <a:tabLst>
                          <a:tab pos="2277110" algn="l"/>
                        </a:tabLst>
                      </a:pPr>
                      <a:r>
                        <a:rPr lang="fr-FR" sz="1200" b="1" kern="100">
                          <a:solidFill>
                            <a:schemeClr val="tx1"/>
                          </a:solidFill>
                          <a:effectLst/>
                          <a:latin typeface="Amasis MT Pro" panose="02040504050005020304" pitchFamily="18" charset="0"/>
                        </a:rPr>
                        <a:t> zèbre</a:t>
                      </a:r>
                      <a:endParaRPr lang="fr-MA" sz="1100" b="1" kern="100">
                        <a:solidFill>
                          <a:schemeClr val="tx1"/>
                        </a:solidFill>
                        <a:effectLst/>
                        <a:latin typeface="Amasis MT Pro" panose="02040504050005020304" pitchFamily="18" charset="0"/>
                        <a:ea typeface="Aptos" panose="020B0004020202020204" pitchFamily="34" charset="0"/>
                        <a:cs typeface="Arial" panose="020B0604020202020204" pitchFamily="34" charset="0"/>
                      </a:endParaRPr>
                    </a:p>
                  </a:txBody>
                  <a:tcPr marL="67177" marR="67177" marT="0" marB="0">
                    <a:solidFill>
                      <a:schemeClr val="bg1"/>
                    </a:solidFill>
                  </a:tcPr>
                </a:tc>
                <a:tc>
                  <a:txBody>
                    <a:bodyPr/>
                    <a:lstStyle/>
                    <a:p>
                      <a:pPr algn="ctr">
                        <a:lnSpc>
                          <a:spcPct val="115000"/>
                        </a:lnSpc>
                        <a:spcAft>
                          <a:spcPts val="800"/>
                        </a:spcAft>
                        <a:buNone/>
                        <a:tabLst>
                          <a:tab pos="2277110" algn="l"/>
                        </a:tabLst>
                      </a:pPr>
                      <a:r>
                        <a:rPr lang="fr-FR" sz="1200" b="1" kern="100" dirty="0">
                          <a:solidFill>
                            <a:schemeClr val="tx1"/>
                          </a:solidFill>
                          <a:effectLst/>
                          <a:latin typeface="Amasis MT Pro" panose="02040504050005020304" pitchFamily="18" charset="0"/>
                        </a:rPr>
                        <a:t>ruche</a:t>
                      </a:r>
                      <a:endParaRPr lang="fr-MA" sz="1100" b="1" kern="100" dirty="0">
                        <a:solidFill>
                          <a:schemeClr val="tx1"/>
                        </a:solidFill>
                        <a:effectLst/>
                        <a:latin typeface="Amasis MT Pro" panose="02040504050005020304" pitchFamily="18" charset="0"/>
                        <a:ea typeface="Aptos" panose="020B0004020202020204" pitchFamily="34" charset="0"/>
                        <a:cs typeface="Arial" panose="020B0604020202020204" pitchFamily="34" charset="0"/>
                      </a:endParaRPr>
                    </a:p>
                  </a:txBody>
                  <a:tcPr marL="67177" marR="67177" marT="0" marB="0">
                    <a:solidFill>
                      <a:schemeClr val="bg1"/>
                    </a:solidFill>
                  </a:tcPr>
                </a:tc>
                <a:extLst>
                  <a:ext uri="{0D108BD9-81ED-4DB2-BD59-A6C34878D82A}">
                    <a16:rowId xmlns:a16="http://schemas.microsoft.com/office/drawing/2014/main" val="3667949069"/>
                  </a:ext>
                </a:extLst>
              </a:tr>
            </a:tbl>
          </a:graphicData>
        </a:graphic>
      </p:graphicFrame>
    </p:spTree>
    <p:extLst>
      <p:ext uri="{BB962C8B-B14F-4D97-AF65-F5344CB8AC3E}">
        <p14:creationId xmlns:p14="http://schemas.microsoft.com/office/powerpoint/2010/main" val="5215799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8238C4-59DD-AB03-D04E-235528F8F800}"/>
            </a:ext>
          </a:extLst>
        </p:cNvPr>
        <p:cNvGrpSpPr/>
        <p:nvPr/>
      </p:nvGrpSpPr>
      <p:grpSpPr>
        <a:xfrm>
          <a:off x="0" y="0"/>
          <a:ext cx="0" cy="0"/>
          <a:chOff x="0" y="0"/>
          <a:chExt cx="0" cy="0"/>
        </a:xfrm>
      </p:grpSpPr>
      <p:sp>
        <p:nvSpPr>
          <p:cNvPr id="5" name="Freeform 2">
            <a:extLst>
              <a:ext uri="{FF2B5EF4-FFF2-40B4-BE49-F238E27FC236}">
                <a16:creationId xmlns:a16="http://schemas.microsoft.com/office/drawing/2014/main" id="{5038F49D-8CF0-2FFE-B668-0864BAF8A8D5}"/>
              </a:ext>
            </a:extLst>
          </p:cNvPr>
          <p:cNvSpPr/>
          <p:nvPr/>
        </p:nvSpPr>
        <p:spPr>
          <a:xfrm>
            <a:off x="-1"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11">
              <a:extLst>
                <a:ext uri="{96DAC541-7B7A-43D3-8B79-37D633B846F1}">
                  <asvg:svgBlip xmlns:asvg="http://schemas.microsoft.com/office/drawing/2016/SVG/main" r:embed="rId12"/>
                </a:ext>
              </a:extLst>
            </a:blip>
            <a:stretch>
              <a:fillRect l="-157570" t="-6438" b="-44673"/>
            </a:stretch>
          </a:blipFill>
          <a:ln>
            <a:noFill/>
          </a:ln>
        </p:spPr>
        <p:txBody>
          <a:bodyPr/>
          <a:lstStyle/>
          <a:p>
            <a:pPr defTabSz="685800"/>
            <a:endParaRPr lang="fr-MA" sz="321" dirty="0">
              <a:solidFill>
                <a:prstClr val="black"/>
              </a:solidFill>
              <a:latin typeface="Dosis" pitchFamily="2" charset="0"/>
            </a:endParaRPr>
          </a:p>
        </p:txBody>
      </p:sp>
      <p:sp>
        <p:nvSpPr>
          <p:cNvPr id="6" name="Freeform 4">
            <a:extLst>
              <a:ext uri="{FF2B5EF4-FFF2-40B4-BE49-F238E27FC236}">
                <a16:creationId xmlns:a16="http://schemas.microsoft.com/office/drawing/2014/main" id="{618E00F6-F453-440A-763D-FE08BF7A46FB}"/>
              </a:ext>
            </a:extLst>
          </p:cNvPr>
          <p:cNvSpPr/>
          <p:nvPr/>
        </p:nvSpPr>
        <p:spPr>
          <a:xfrm>
            <a:off x="11968088" y="8383812"/>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13">
              <a:extLst>
                <a:ext uri="{96DAC541-7B7A-43D3-8B79-37D633B846F1}">
                  <asvg:svgBlip xmlns:asvg="http://schemas.microsoft.com/office/drawing/2016/SVG/main" r:embed="rId14"/>
                </a:ext>
              </a:extLst>
            </a:blip>
            <a:stretch>
              <a:fillRect l="-4351" t="-332" r="-93446" b="-41558"/>
            </a:stretch>
          </a:blipFill>
        </p:spPr>
        <p:txBody>
          <a:bodyPr/>
          <a:lstStyle/>
          <a:p>
            <a:pPr defTabSz="685800"/>
            <a:endParaRPr lang="fr-MA" sz="321" dirty="0">
              <a:solidFill>
                <a:prstClr val="black"/>
              </a:solidFill>
              <a:latin typeface="Dosis" pitchFamily="2" charset="0"/>
            </a:endParaRPr>
          </a:p>
        </p:txBody>
      </p:sp>
      <p:sp>
        <p:nvSpPr>
          <p:cNvPr id="23" name="Freeform 23">
            <a:extLst>
              <a:ext uri="{FF2B5EF4-FFF2-40B4-BE49-F238E27FC236}">
                <a16:creationId xmlns:a16="http://schemas.microsoft.com/office/drawing/2014/main" id="{3CD1A4F0-659C-7606-1A60-2D0C74C326F2}"/>
              </a:ext>
            </a:extLst>
          </p:cNvPr>
          <p:cNvSpPr/>
          <p:nvPr/>
        </p:nvSpPr>
        <p:spPr>
          <a:xfrm>
            <a:off x="12944475" y="1358538"/>
            <a:ext cx="713150" cy="713150"/>
          </a:xfrm>
          <a:custGeom>
            <a:avLst/>
            <a:gdLst/>
            <a:ahLst/>
            <a:cxnLst/>
            <a:rect l="l" t="t" r="r" b="b"/>
            <a:pathLst>
              <a:path w="950866" h="950866">
                <a:moveTo>
                  <a:pt x="0" y="0"/>
                </a:moveTo>
                <a:lnTo>
                  <a:pt x="950866" y="0"/>
                </a:lnTo>
                <a:lnTo>
                  <a:pt x="950866" y="950866"/>
                </a:lnTo>
                <a:lnTo>
                  <a:pt x="0" y="950866"/>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685800"/>
            <a:endParaRPr lang="fr-FR" sz="1350">
              <a:solidFill>
                <a:prstClr val="black"/>
              </a:solidFill>
              <a:latin typeface="Calibri"/>
            </a:endParaRPr>
          </a:p>
        </p:txBody>
      </p:sp>
      <p:sp>
        <p:nvSpPr>
          <p:cNvPr id="15" name="Rectangle : coins arrondis 14">
            <a:extLst>
              <a:ext uri="{FF2B5EF4-FFF2-40B4-BE49-F238E27FC236}">
                <a16:creationId xmlns:a16="http://schemas.microsoft.com/office/drawing/2014/main" id="{7EA8E909-9533-E4B0-EF7D-780BFC50C2CB}"/>
              </a:ext>
            </a:extLst>
          </p:cNvPr>
          <p:cNvSpPr/>
          <p:nvPr/>
        </p:nvSpPr>
        <p:spPr>
          <a:xfrm>
            <a:off x="2140118" y="1806601"/>
            <a:ext cx="6018105" cy="1188476"/>
          </a:xfrm>
          <a:prstGeom prst="roundRect">
            <a:avLst>
              <a:gd name="adj" fmla="val 5000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endParaRPr lang="fr-FR" sz="1350">
              <a:solidFill>
                <a:prstClr val="white"/>
              </a:solidFill>
              <a:latin typeface="Calibri"/>
            </a:endParaRPr>
          </a:p>
        </p:txBody>
      </p:sp>
      <p:grpSp>
        <p:nvGrpSpPr>
          <p:cNvPr id="3" name="Groupe 2">
            <a:extLst>
              <a:ext uri="{FF2B5EF4-FFF2-40B4-BE49-F238E27FC236}">
                <a16:creationId xmlns:a16="http://schemas.microsoft.com/office/drawing/2014/main" id="{74DB15F7-CFC6-A6BC-D152-269F8B0EC23C}"/>
              </a:ext>
            </a:extLst>
          </p:cNvPr>
          <p:cNvGrpSpPr/>
          <p:nvPr/>
        </p:nvGrpSpPr>
        <p:grpSpPr>
          <a:xfrm>
            <a:off x="459784" y="0"/>
            <a:ext cx="12849624" cy="9791700"/>
            <a:chOff x="312517" y="227366"/>
            <a:chExt cx="8518967" cy="6196583"/>
          </a:xfrm>
        </p:grpSpPr>
        <p:sp>
          <p:nvSpPr>
            <p:cNvPr id="12" name="Rectangle : coins arrondis 11">
              <a:extLst>
                <a:ext uri="{FF2B5EF4-FFF2-40B4-BE49-F238E27FC236}">
                  <a16:creationId xmlns:a16="http://schemas.microsoft.com/office/drawing/2014/main" id="{C59C1B77-B5ED-F652-FF79-CCD7106061B4}"/>
                </a:ext>
              </a:extLst>
            </p:cNvPr>
            <p:cNvSpPr/>
            <p:nvPr/>
          </p:nvSpPr>
          <p:spPr>
            <a:xfrm>
              <a:off x="312517" y="636608"/>
              <a:ext cx="8518967" cy="5787341"/>
            </a:xfrm>
            <a:prstGeom prst="roundRect">
              <a:avLst>
                <a:gd name="adj" fmla="val 2439"/>
              </a:avLst>
            </a:prstGeom>
            <a:solidFill>
              <a:srgbClr val="F4FAFA"/>
            </a:solidFill>
            <a:ln w="28575">
              <a:solidFill>
                <a:srgbClr val="00566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endParaRPr lang="fr-FR" sz="2100" dirty="0">
                <a:solidFill>
                  <a:prstClr val="white"/>
                </a:solidFill>
                <a:latin typeface="Calibri"/>
              </a:endParaRPr>
            </a:p>
          </p:txBody>
        </p:sp>
        <p:sp>
          <p:nvSpPr>
            <p:cNvPr id="13" name="Freeform 7">
              <a:extLst>
                <a:ext uri="{FF2B5EF4-FFF2-40B4-BE49-F238E27FC236}">
                  <a16:creationId xmlns:a16="http://schemas.microsoft.com/office/drawing/2014/main" id="{32C75368-2173-7FB8-0399-6AF323930684}"/>
                </a:ext>
              </a:extLst>
            </p:cNvPr>
            <p:cNvSpPr/>
            <p:nvPr/>
          </p:nvSpPr>
          <p:spPr>
            <a:xfrm>
              <a:off x="625110" y="227366"/>
              <a:ext cx="384791" cy="56298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7">
                <a:extLst>
                  <a:ext uri="{96DAC541-7B7A-43D3-8B79-37D633B846F1}">
                    <asvg:svgBlip xmlns:asvg="http://schemas.microsoft.com/office/drawing/2016/SVG/main" r:embed="rId18"/>
                  </a:ext>
                </a:extLst>
              </a:blip>
              <a:stretch>
                <a:fillRect/>
              </a:stretch>
            </a:blipFill>
          </p:spPr>
          <p:txBody>
            <a:bodyPr/>
            <a:lstStyle/>
            <a:p>
              <a:pPr defTabSz="685800"/>
              <a:endParaRPr lang="fr-MA" sz="525" dirty="0">
                <a:solidFill>
                  <a:prstClr val="black"/>
                </a:solidFill>
                <a:latin typeface="Dosis" pitchFamily="2" charset="0"/>
              </a:endParaRPr>
            </a:p>
          </p:txBody>
        </p:sp>
        <p:sp>
          <p:nvSpPr>
            <p:cNvPr id="20" name="Rectangle : coins arrondis 19">
              <a:extLst>
                <a:ext uri="{FF2B5EF4-FFF2-40B4-BE49-F238E27FC236}">
                  <a16:creationId xmlns:a16="http://schemas.microsoft.com/office/drawing/2014/main" id="{9FE96150-CF0E-8AA2-34F6-A0AAED937879}"/>
                </a:ext>
              </a:extLst>
            </p:cNvPr>
            <p:cNvSpPr/>
            <p:nvPr/>
          </p:nvSpPr>
          <p:spPr>
            <a:xfrm flipH="1">
              <a:off x="2253541" y="368699"/>
              <a:ext cx="4636919" cy="532201"/>
            </a:xfrm>
            <a:prstGeom prst="roundRect">
              <a:avLst>
                <a:gd name="adj" fmla="val 50000"/>
              </a:avLst>
            </a:prstGeom>
            <a:solidFill>
              <a:srgbClr val="005664"/>
            </a:solidFill>
            <a:ln w="13658" cap="flat">
              <a:solidFill>
                <a:srgbClr val="005664"/>
              </a:solid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defTabSz="685800"/>
              <a:r>
                <a:rPr lang="fr-FR" sz="3600"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Pictogrammes pour la gestion de la séance. </a:t>
              </a:r>
              <a:endParaRPr lang="ar-MA" sz="3600"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endParaRPr>
            </a:p>
          </p:txBody>
        </p:sp>
      </p:grpSp>
      <p:grpSp>
        <p:nvGrpSpPr>
          <p:cNvPr id="4" name="Groupe 3">
            <a:extLst>
              <a:ext uri="{FF2B5EF4-FFF2-40B4-BE49-F238E27FC236}">
                <a16:creationId xmlns:a16="http://schemas.microsoft.com/office/drawing/2014/main" id="{A20903B0-EB3A-66A1-6254-DB728A9A8BB9}"/>
              </a:ext>
            </a:extLst>
          </p:cNvPr>
          <p:cNvGrpSpPr/>
          <p:nvPr/>
        </p:nvGrpSpPr>
        <p:grpSpPr>
          <a:xfrm>
            <a:off x="1180601" y="2192703"/>
            <a:ext cx="10825088" cy="7114498"/>
            <a:chOff x="927300" y="1714500"/>
            <a:chExt cx="11861398" cy="7588800"/>
          </a:xfrm>
        </p:grpSpPr>
        <p:grpSp>
          <p:nvGrpSpPr>
            <p:cNvPr id="8" name="Groupe 7">
              <a:extLst>
                <a:ext uri="{FF2B5EF4-FFF2-40B4-BE49-F238E27FC236}">
                  <a16:creationId xmlns:a16="http://schemas.microsoft.com/office/drawing/2014/main" id="{BA0FDF2A-2214-C3B4-0AA9-C06884565443}"/>
                </a:ext>
              </a:extLst>
            </p:cNvPr>
            <p:cNvGrpSpPr/>
            <p:nvPr/>
          </p:nvGrpSpPr>
          <p:grpSpPr>
            <a:xfrm>
              <a:off x="927300" y="5617007"/>
              <a:ext cx="11861398" cy="3686293"/>
              <a:chOff x="879241" y="2081147"/>
              <a:chExt cx="15157229" cy="3686293"/>
            </a:xfrm>
          </p:grpSpPr>
          <p:grpSp>
            <p:nvGrpSpPr>
              <p:cNvPr id="299" name="Groupe 298">
                <a:extLst>
                  <a:ext uri="{FF2B5EF4-FFF2-40B4-BE49-F238E27FC236}">
                    <a16:creationId xmlns:a16="http://schemas.microsoft.com/office/drawing/2014/main" id="{471D762B-E26E-9529-5B21-5B961135C781}"/>
                  </a:ext>
                </a:extLst>
              </p:cNvPr>
              <p:cNvGrpSpPr/>
              <p:nvPr/>
            </p:nvGrpSpPr>
            <p:grpSpPr>
              <a:xfrm>
                <a:off x="879241" y="2081147"/>
                <a:ext cx="3528316" cy="3686293"/>
                <a:chOff x="190445" y="2577358"/>
                <a:chExt cx="1439843" cy="2751266"/>
              </a:xfrm>
            </p:grpSpPr>
            <p:sp>
              <p:nvSpPr>
                <p:cNvPr id="308" name="Rectangle : coins arrondis 18 - 2">
                  <a:extLst>
                    <a:ext uri="{FF2B5EF4-FFF2-40B4-BE49-F238E27FC236}">
                      <a16:creationId xmlns:a16="http://schemas.microsoft.com/office/drawing/2014/main" id="{CFADCD74-2819-71D2-2BB5-22EAEF36952E}"/>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309" name="Rectangle : coins arrondis 18 - 2">
                  <a:extLst>
                    <a:ext uri="{FF2B5EF4-FFF2-40B4-BE49-F238E27FC236}">
                      <a16:creationId xmlns:a16="http://schemas.microsoft.com/office/drawing/2014/main" id="{0B6CF796-E63C-BE54-2BAC-EF18E377E316}"/>
                    </a:ext>
                  </a:extLst>
                </p:cNvPr>
                <p:cNvSpPr/>
                <p:nvPr/>
              </p:nvSpPr>
              <p:spPr>
                <a:xfrm flipH="1">
                  <a:off x="190445" y="3925353"/>
                  <a:ext cx="1439842" cy="1403271"/>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Passage au tableau. </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Un élève réalise la tâche. </a:t>
                  </a:r>
                </a:p>
              </p:txBody>
            </p:sp>
          </p:grpSp>
          <p:grpSp>
            <p:nvGrpSpPr>
              <p:cNvPr id="300" name="Groupe 299">
                <a:extLst>
                  <a:ext uri="{FF2B5EF4-FFF2-40B4-BE49-F238E27FC236}">
                    <a16:creationId xmlns:a16="http://schemas.microsoft.com/office/drawing/2014/main" id="{AA643439-31E0-A165-46F8-72CA8EB175A0}"/>
                  </a:ext>
                </a:extLst>
              </p:cNvPr>
              <p:cNvGrpSpPr/>
              <p:nvPr/>
            </p:nvGrpSpPr>
            <p:grpSpPr>
              <a:xfrm>
                <a:off x="4761805" y="2081147"/>
                <a:ext cx="3528316" cy="3686293"/>
                <a:chOff x="190445" y="2577358"/>
                <a:chExt cx="1439843" cy="2751266"/>
              </a:xfrm>
            </p:grpSpPr>
            <p:sp>
              <p:nvSpPr>
                <p:cNvPr id="306" name="Rectangle : coins arrondis 18 - 2">
                  <a:extLst>
                    <a:ext uri="{FF2B5EF4-FFF2-40B4-BE49-F238E27FC236}">
                      <a16:creationId xmlns:a16="http://schemas.microsoft.com/office/drawing/2014/main" id="{A9CD3A95-DEB9-B7F4-5A22-C171DE7166F0}"/>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307" name="Rectangle : coins arrondis 18 - 2">
                  <a:extLst>
                    <a:ext uri="{FF2B5EF4-FFF2-40B4-BE49-F238E27FC236}">
                      <a16:creationId xmlns:a16="http://schemas.microsoft.com/office/drawing/2014/main" id="{71668DF2-FF3B-F58A-4634-464727A25256}"/>
                    </a:ext>
                  </a:extLst>
                </p:cNvPr>
                <p:cNvSpPr/>
                <p:nvPr/>
              </p:nvSpPr>
              <p:spPr>
                <a:xfrm flipH="1">
                  <a:off x="190445" y="3925353"/>
                  <a:ext cx="1439842" cy="1403271"/>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Travail en binôme.</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Les élèves travaillent à deux . </a:t>
                  </a:r>
                  <a:endParaRPr lang="ar-MA" sz="2800" b="1" dirty="0">
                    <a:solidFill>
                      <a:prstClr val="white"/>
                    </a:solidFill>
                    <a:latin typeface="Microsoft Uighur" panose="02000000000000000000" pitchFamily="2" charset="-78"/>
                    <a:cs typeface="Microsoft Uighur" panose="02000000000000000000" pitchFamily="2" charset="-78"/>
                  </a:endParaRPr>
                </a:p>
              </p:txBody>
            </p:sp>
          </p:grpSp>
          <p:grpSp>
            <p:nvGrpSpPr>
              <p:cNvPr id="301" name="Groupe 300">
                <a:extLst>
                  <a:ext uri="{FF2B5EF4-FFF2-40B4-BE49-F238E27FC236}">
                    <a16:creationId xmlns:a16="http://schemas.microsoft.com/office/drawing/2014/main" id="{0B8057DA-3C35-5119-E517-C1FCF48B8CF7}"/>
                  </a:ext>
                </a:extLst>
              </p:cNvPr>
              <p:cNvGrpSpPr/>
              <p:nvPr/>
            </p:nvGrpSpPr>
            <p:grpSpPr>
              <a:xfrm>
                <a:off x="8644373" y="2081147"/>
                <a:ext cx="7392097" cy="3686293"/>
                <a:chOff x="190446" y="2577358"/>
                <a:chExt cx="3016583" cy="2751266"/>
              </a:xfrm>
            </p:grpSpPr>
            <p:sp>
              <p:nvSpPr>
                <p:cNvPr id="302" name="Rectangle : coins arrondis 18 - 2">
                  <a:extLst>
                    <a:ext uri="{FF2B5EF4-FFF2-40B4-BE49-F238E27FC236}">
                      <a16:creationId xmlns:a16="http://schemas.microsoft.com/office/drawing/2014/main" id="{8CA35B9E-8706-1AE1-1A69-43EEF44A0AE0}"/>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303" name="Rectangle : coins arrondis 18 - 2">
                  <a:extLst>
                    <a:ext uri="{FF2B5EF4-FFF2-40B4-BE49-F238E27FC236}">
                      <a16:creationId xmlns:a16="http://schemas.microsoft.com/office/drawing/2014/main" id="{58CB8E4A-B218-936F-4DDC-3CEEB74821BA}"/>
                    </a:ext>
                  </a:extLst>
                </p:cNvPr>
                <p:cNvSpPr/>
                <p:nvPr/>
              </p:nvSpPr>
              <p:spPr>
                <a:xfrm flipH="1">
                  <a:off x="190446" y="3925353"/>
                  <a:ext cx="1439842" cy="1403271"/>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Pratique autonome.</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L’enseignant(e)  circule entre les rangs. </a:t>
                  </a:r>
                  <a:endParaRPr lang="ar-MA" sz="2800" b="1" dirty="0">
                    <a:solidFill>
                      <a:prstClr val="white"/>
                    </a:solidFill>
                    <a:latin typeface="Microsoft Uighur" panose="02000000000000000000" pitchFamily="2" charset="-78"/>
                    <a:cs typeface="Microsoft Uighur" panose="02000000000000000000" pitchFamily="2" charset="-78"/>
                  </a:endParaRPr>
                </a:p>
              </p:txBody>
            </p:sp>
            <p:sp>
              <p:nvSpPr>
                <p:cNvPr id="304" name="Rectangle : coins arrondis 18 - 2">
                  <a:extLst>
                    <a:ext uri="{FF2B5EF4-FFF2-40B4-BE49-F238E27FC236}">
                      <a16:creationId xmlns:a16="http://schemas.microsoft.com/office/drawing/2014/main" id="{B878870E-9238-BFD8-04C7-454A8B7ADF19}"/>
                    </a:ext>
                  </a:extLst>
                </p:cNvPr>
                <p:cNvSpPr/>
                <p:nvPr/>
              </p:nvSpPr>
              <p:spPr>
                <a:xfrm flipH="1">
                  <a:off x="1767187"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305" name="Rectangle : coins arrondis 18 - 2">
                  <a:extLst>
                    <a:ext uri="{FF2B5EF4-FFF2-40B4-BE49-F238E27FC236}">
                      <a16:creationId xmlns:a16="http://schemas.microsoft.com/office/drawing/2014/main" id="{78AA6516-AE23-8393-26E6-449EF4149533}"/>
                    </a:ext>
                  </a:extLst>
                </p:cNvPr>
                <p:cNvSpPr/>
                <p:nvPr/>
              </p:nvSpPr>
              <p:spPr>
                <a:xfrm flipH="1">
                  <a:off x="1767187" y="3901340"/>
                  <a:ext cx="1439842" cy="1427284"/>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Devoir à la maison. </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Les élèves recopient leurs devoirs</a:t>
                  </a:r>
                </a:p>
              </p:txBody>
            </p:sp>
          </p:grpSp>
        </p:grpSp>
        <p:grpSp>
          <p:nvGrpSpPr>
            <p:cNvPr id="11" name="Groupe 10">
              <a:extLst>
                <a:ext uri="{FF2B5EF4-FFF2-40B4-BE49-F238E27FC236}">
                  <a16:creationId xmlns:a16="http://schemas.microsoft.com/office/drawing/2014/main" id="{6501F8B8-0627-8E38-E9D9-322683E595D5}"/>
                </a:ext>
              </a:extLst>
            </p:cNvPr>
            <p:cNvGrpSpPr/>
            <p:nvPr/>
          </p:nvGrpSpPr>
          <p:grpSpPr>
            <a:xfrm>
              <a:off x="927300" y="1714500"/>
              <a:ext cx="11861398" cy="3648781"/>
              <a:chOff x="879241" y="2081147"/>
              <a:chExt cx="15157229" cy="3648781"/>
            </a:xfrm>
          </p:grpSpPr>
          <p:grpSp>
            <p:nvGrpSpPr>
              <p:cNvPr id="25" name="Groupe 24">
                <a:extLst>
                  <a:ext uri="{FF2B5EF4-FFF2-40B4-BE49-F238E27FC236}">
                    <a16:creationId xmlns:a16="http://schemas.microsoft.com/office/drawing/2014/main" id="{C879E857-DC42-A002-992B-1C6ADDE35AC5}"/>
                  </a:ext>
                </a:extLst>
              </p:cNvPr>
              <p:cNvGrpSpPr/>
              <p:nvPr/>
            </p:nvGrpSpPr>
            <p:grpSpPr>
              <a:xfrm>
                <a:off x="879241" y="2081147"/>
                <a:ext cx="3528316" cy="3648780"/>
                <a:chOff x="190445" y="2577358"/>
                <a:chExt cx="1439843" cy="2723268"/>
              </a:xfrm>
            </p:grpSpPr>
            <p:sp>
              <p:nvSpPr>
                <p:cNvPr id="297" name="Rectangle : coins arrondis 18 - 2">
                  <a:extLst>
                    <a:ext uri="{FF2B5EF4-FFF2-40B4-BE49-F238E27FC236}">
                      <a16:creationId xmlns:a16="http://schemas.microsoft.com/office/drawing/2014/main" id="{1AC421EE-0D8B-118E-B2E3-A999570E7DE6}"/>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298" name="Rectangle : coins arrondis 18 - 2">
                  <a:extLst>
                    <a:ext uri="{FF2B5EF4-FFF2-40B4-BE49-F238E27FC236}">
                      <a16:creationId xmlns:a16="http://schemas.microsoft.com/office/drawing/2014/main" id="{45E534AB-300C-5A26-FAE7-6545AA16DF98}"/>
                    </a:ext>
                  </a:extLst>
                </p:cNvPr>
                <p:cNvSpPr/>
                <p:nvPr/>
              </p:nvSpPr>
              <p:spPr>
                <a:xfrm flipH="1">
                  <a:off x="190445" y="4165601"/>
                  <a:ext cx="1439842" cy="1135025"/>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Modelage. </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Les élèves écoutent. </a:t>
                  </a:r>
                </a:p>
              </p:txBody>
            </p:sp>
          </p:grpSp>
          <p:grpSp>
            <p:nvGrpSpPr>
              <p:cNvPr id="26" name="Groupe 25">
                <a:extLst>
                  <a:ext uri="{FF2B5EF4-FFF2-40B4-BE49-F238E27FC236}">
                    <a16:creationId xmlns:a16="http://schemas.microsoft.com/office/drawing/2014/main" id="{FAB240E7-12CD-7D9D-234E-CAC5A7A1E36C}"/>
                  </a:ext>
                </a:extLst>
              </p:cNvPr>
              <p:cNvGrpSpPr/>
              <p:nvPr/>
            </p:nvGrpSpPr>
            <p:grpSpPr>
              <a:xfrm>
                <a:off x="4761805" y="2081147"/>
                <a:ext cx="3528316" cy="3648780"/>
                <a:chOff x="190445" y="2577358"/>
                <a:chExt cx="1439843" cy="2723268"/>
              </a:xfrm>
            </p:grpSpPr>
            <p:sp>
              <p:nvSpPr>
                <p:cNvPr id="295" name="Rectangle : coins arrondis 18 - 2">
                  <a:extLst>
                    <a:ext uri="{FF2B5EF4-FFF2-40B4-BE49-F238E27FC236}">
                      <a16:creationId xmlns:a16="http://schemas.microsoft.com/office/drawing/2014/main" id="{3E3378BC-1D28-C2DD-51A8-85795DF8FAB5}"/>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296" name="Rectangle : coins arrondis 18 - 2">
                  <a:extLst>
                    <a:ext uri="{FF2B5EF4-FFF2-40B4-BE49-F238E27FC236}">
                      <a16:creationId xmlns:a16="http://schemas.microsoft.com/office/drawing/2014/main" id="{B97814C7-3B3E-DA95-EA58-81B54F1F119C}"/>
                    </a:ext>
                  </a:extLst>
                </p:cNvPr>
                <p:cNvSpPr/>
                <p:nvPr/>
              </p:nvSpPr>
              <p:spPr>
                <a:xfrm flipH="1">
                  <a:off x="190445" y="4182563"/>
                  <a:ext cx="1439842" cy="1118063"/>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Questions directes.</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L’enseignant( e) désigne des élèves</a:t>
                  </a:r>
                  <a:endParaRPr lang="ar-MA" sz="2800" b="1" dirty="0">
                    <a:solidFill>
                      <a:prstClr val="white"/>
                    </a:solidFill>
                    <a:latin typeface="Microsoft Uighur" panose="02000000000000000000" pitchFamily="2" charset="-78"/>
                    <a:cs typeface="Microsoft Uighur" panose="02000000000000000000" pitchFamily="2" charset="-78"/>
                  </a:endParaRPr>
                </a:p>
              </p:txBody>
            </p:sp>
          </p:grpSp>
          <p:grpSp>
            <p:nvGrpSpPr>
              <p:cNvPr id="27" name="Groupe 26">
                <a:extLst>
                  <a:ext uri="{FF2B5EF4-FFF2-40B4-BE49-F238E27FC236}">
                    <a16:creationId xmlns:a16="http://schemas.microsoft.com/office/drawing/2014/main" id="{7E088AD1-6174-F623-A7EA-3CC146163A2B}"/>
                  </a:ext>
                </a:extLst>
              </p:cNvPr>
              <p:cNvGrpSpPr/>
              <p:nvPr/>
            </p:nvGrpSpPr>
            <p:grpSpPr>
              <a:xfrm>
                <a:off x="8644373" y="2081147"/>
                <a:ext cx="7392097" cy="3648781"/>
                <a:chOff x="190446" y="2577358"/>
                <a:chExt cx="3016583" cy="2723269"/>
              </a:xfrm>
            </p:grpSpPr>
            <p:sp>
              <p:nvSpPr>
                <p:cNvPr id="28" name="Rectangle : coins arrondis 18 - 2">
                  <a:extLst>
                    <a:ext uri="{FF2B5EF4-FFF2-40B4-BE49-F238E27FC236}">
                      <a16:creationId xmlns:a16="http://schemas.microsoft.com/office/drawing/2014/main" id="{D9FFAE24-8BEC-5D09-9CF2-20B1C5266352}"/>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292" name="Rectangle : coins arrondis 18 - 2">
                  <a:extLst>
                    <a:ext uri="{FF2B5EF4-FFF2-40B4-BE49-F238E27FC236}">
                      <a16:creationId xmlns:a16="http://schemas.microsoft.com/office/drawing/2014/main" id="{57E1A71A-25D1-A99C-19C0-016464B72E43}"/>
                    </a:ext>
                  </a:extLst>
                </p:cNvPr>
                <p:cNvSpPr/>
                <p:nvPr/>
              </p:nvSpPr>
              <p:spPr>
                <a:xfrm flipH="1">
                  <a:off x="190446" y="4193888"/>
                  <a:ext cx="1439842" cy="1106739"/>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Répétition chorale.</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Toute la classe </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participe. </a:t>
                  </a:r>
                </a:p>
              </p:txBody>
            </p:sp>
            <p:sp>
              <p:nvSpPr>
                <p:cNvPr id="293" name="Rectangle : coins arrondis 18 - 2">
                  <a:extLst>
                    <a:ext uri="{FF2B5EF4-FFF2-40B4-BE49-F238E27FC236}">
                      <a16:creationId xmlns:a16="http://schemas.microsoft.com/office/drawing/2014/main" id="{ABFB7F44-C24D-A7E2-F4BB-BA991E16E43C}"/>
                    </a:ext>
                  </a:extLst>
                </p:cNvPr>
                <p:cNvSpPr/>
                <p:nvPr/>
              </p:nvSpPr>
              <p:spPr>
                <a:xfrm flipH="1">
                  <a:off x="1767187"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294" name="Rectangle : coins arrondis 18 - 2">
                  <a:extLst>
                    <a:ext uri="{FF2B5EF4-FFF2-40B4-BE49-F238E27FC236}">
                      <a16:creationId xmlns:a16="http://schemas.microsoft.com/office/drawing/2014/main" id="{6402A3D3-19C5-F71E-FC9D-4052F4F9E7DA}"/>
                    </a:ext>
                  </a:extLst>
                </p:cNvPr>
                <p:cNvSpPr/>
                <p:nvPr/>
              </p:nvSpPr>
              <p:spPr>
                <a:xfrm flipH="1">
                  <a:off x="1767187" y="4193887"/>
                  <a:ext cx="1439842" cy="1106739"/>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Observation. </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Les élèves observent</a:t>
                  </a:r>
                  <a:endParaRPr lang="ar-MA" sz="2800" b="1" dirty="0">
                    <a:solidFill>
                      <a:prstClr val="white"/>
                    </a:solidFill>
                    <a:latin typeface="Microsoft Uighur" panose="02000000000000000000" pitchFamily="2" charset="-78"/>
                    <a:cs typeface="Microsoft Uighur" panose="02000000000000000000" pitchFamily="2" charset="-78"/>
                  </a:endParaRPr>
                </a:p>
              </p:txBody>
            </p:sp>
          </p:grpSp>
        </p:grpSp>
      </p:grpSp>
      <p:sp>
        <p:nvSpPr>
          <p:cNvPr id="7" name="ZoneTexte 5">
            <a:extLst>
              <a:ext uri="{FF2B5EF4-FFF2-40B4-BE49-F238E27FC236}">
                <a16:creationId xmlns:a16="http://schemas.microsoft.com/office/drawing/2014/main" id="{FE5B4AC6-4521-5841-1E23-D9C1384A64E5}"/>
              </a:ext>
            </a:extLst>
          </p:cNvPr>
          <p:cNvSpPr txBox="1"/>
          <p:nvPr/>
        </p:nvSpPr>
        <p:spPr>
          <a:xfrm>
            <a:off x="11496190" y="58139"/>
            <a:ext cx="2137622" cy="415498"/>
          </a:xfrm>
          <a:prstGeom prst="rect">
            <a:avLst/>
          </a:prstGeom>
          <a:noFill/>
        </p:spPr>
        <p:txBody>
          <a:bodyPr wrap="square" rtlCol="0">
            <a:spAutoFit/>
          </a:bodyPr>
          <a:lstStyle/>
          <a:p>
            <a:pPr algn="ctr" defTabSz="342900">
              <a:defRPr/>
            </a:pPr>
            <a:r>
              <a:rPr lang="fr-FR" sz="2100" b="1" i="1" dirty="0">
                <a:solidFill>
                  <a:prstClr val="black">
                    <a:lumMod val="50000"/>
                    <a:lumOff val="50000"/>
                  </a:prstClr>
                </a:solidFill>
                <a:latin typeface="Microsoft Uighur" panose="02000000000000000000" pitchFamily="2" charset="-78"/>
                <a:cs typeface="Microsoft Uighur" panose="02000000000000000000" pitchFamily="2" charset="-78"/>
              </a:rPr>
              <a:t>Pour l’enseignant ( e ) </a:t>
            </a:r>
          </a:p>
        </p:txBody>
      </p:sp>
      <p:pic>
        <p:nvPicPr>
          <p:cNvPr id="9" name="Image 8">
            <a:extLst>
              <a:ext uri="{FF2B5EF4-FFF2-40B4-BE49-F238E27FC236}">
                <a16:creationId xmlns:a16="http://schemas.microsoft.com/office/drawing/2014/main" id="{98C868B1-FD9A-1519-6987-A526B0B295E3}"/>
              </a:ext>
            </a:extLst>
          </p:cNvPr>
          <p:cNvPicPr>
            <a:picLocks noChangeAspect="1"/>
          </p:cNvPicPr>
          <p:nvPr>
            <p:custDataLst>
              <p:tags r:id="rId1"/>
            </p:custDataLst>
          </p:nvPr>
        </p:nvPicPr>
        <p:blipFill>
          <a:blip r:embed="rId19"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465177" y="2239254"/>
            <a:ext cx="1725836" cy="1721373"/>
          </a:xfrm>
          <a:prstGeom prst="rect">
            <a:avLst/>
          </a:prstGeom>
        </p:spPr>
      </p:pic>
      <p:pic>
        <p:nvPicPr>
          <p:cNvPr id="10" name="Image 9">
            <a:extLst>
              <a:ext uri="{FF2B5EF4-FFF2-40B4-BE49-F238E27FC236}">
                <a16:creationId xmlns:a16="http://schemas.microsoft.com/office/drawing/2014/main" id="{D99CEE31-CE59-5E23-02CB-9EBBA5DCBD5F}"/>
              </a:ext>
            </a:extLst>
          </p:cNvPr>
          <p:cNvPicPr>
            <a:picLocks noChangeAspect="1"/>
          </p:cNvPicPr>
          <p:nvPr>
            <p:custDataLst>
              <p:tags r:id="rId2"/>
            </p:custDataLst>
          </p:nvPr>
        </p:nvPicPr>
        <p:blipFill>
          <a:blip r:embed="rId20">
            <a:clrChange>
              <a:clrFrom>
                <a:srgbClr val="FFFFFF"/>
              </a:clrFrom>
              <a:clrTo>
                <a:srgbClr val="FFFFFF">
                  <a:alpha val="0"/>
                </a:srgbClr>
              </a:clrTo>
            </a:clrChange>
          </a:blip>
          <a:srcRect l="8300" t="15392" r="7546" b="7116"/>
          <a:stretch/>
        </p:blipFill>
        <p:spPr>
          <a:xfrm>
            <a:off x="4092063" y="2516380"/>
            <a:ext cx="2105587" cy="1404414"/>
          </a:xfrm>
          <a:prstGeom prst="rect">
            <a:avLst/>
          </a:prstGeom>
        </p:spPr>
      </p:pic>
      <p:pic>
        <p:nvPicPr>
          <p:cNvPr id="29" name="Image 28">
            <a:extLst>
              <a:ext uri="{FF2B5EF4-FFF2-40B4-BE49-F238E27FC236}">
                <a16:creationId xmlns:a16="http://schemas.microsoft.com/office/drawing/2014/main" id="{676B2580-DB1F-A362-8330-1A0262B65A9A}"/>
              </a:ext>
            </a:extLst>
          </p:cNvPr>
          <p:cNvPicPr>
            <a:picLocks noChangeAspect="1"/>
          </p:cNvPicPr>
          <p:nvPr>
            <p:custDataLst>
              <p:tags r:id="rId3"/>
            </p:custDataLst>
          </p:nvPr>
        </p:nvPicPr>
        <p:blipFill>
          <a:blip r:embed="rId21">
            <a:clrChange>
              <a:clrFrom>
                <a:srgbClr val="FFFFFF"/>
              </a:clrFrom>
              <a:clrTo>
                <a:srgbClr val="FFFFFF">
                  <a:alpha val="0"/>
                </a:srgbClr>
              </a:clrTo>
            </a:clrChange>
          </a:blip>
          <a:stretch>
            <a:fillRect/>
          </a:stretch>
        </p:blipFill>
        <p:spPr>
          <a:xfrm>
            <a:off x="7082951" y="2368126"/>
            <a:ext cx="1843445" cy="1547516"/>
          </a:xfrm>
          <a:prstGeom prst="rect">
            <a:avLst/>
          </a:prstGeom>
        </p:spPr>
      </p:pic>
      <p:pic>
        <p:nvPicPr>
          <p:cNvPr id="30" name="Image 29">
            <a:extLst>
              <a:ext uri="{FF2B5EF4-FFF2-40B4-BE49-F238E27FC236}">
                <a16:creationId xmlns:a16="http://schemas.microsoft.com/office/drawing/2014/main" id="{22866E99-CE8C-03AC-8FDC-6F31C4D4C977}"/>
              </a:ext>
            </a:extLst>
          </p:cNvPr>
          <p:cNvPicPr>
            <a:picLocks noChangeAspect="1"/>
          </p:cNvPicPr>
          <p:nvPr>
            <p:custDataLst>
              <p:tags r:id="rId4"/>
            </p:custDataLst>
          </p:nvPr>
        </p:nvPicPr>
        <p:blipFill>
          <a:blip r:embed="rId22"/>
          <a:stretch>
            <a:fillRect/>
          </a:stretch>
        </p:blipFill>
        <p:spPr>
          <a:xfrm>
            <a:off x="1465177" y="6078389"/>
            <a:ext cx="1950722" cy="1352362"/>
          </a:xfrm>
          <a:prstGeom prst="roundRect">
            <a:avLst>
              <a:gd name="adj" fmla="val 11078"/>
            </a:avLst>
          </a:prstGeom>
        </p:spPr>
      </p:pic>
      <p:pic>
        <p:nvPicPr>
          <p:cNvPr id="31" name="Image 30">
            <a:extLst>
              <a:ext uri="{FF2B5EF4-FFF2-40B4-BE49-F238E27FC236}">
                <a16:creationId xmlns:a16="http://schemas.microsoft.com/office/drawing/2014/main" id="{948671F5-86C2-0904-D360-E4C66766E491}"/>
              </a:ext>
            </a:extLst>
          </p:cNvPr>
          <p:cNvPicPr>
            <a:picLocks noChangeAspect="1"/>
          </p:cNvPicPr>
          <p:nvPr>
            <p:custDataLst>
              <p:tags r:id="rId5"/>
            </p:custDataLst>
          </p:nvPr>
        </p:nvPicPr>
        <p:blipFill>
          <a:blip r:embed="rId2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069763" y="6158905"/>
            <a:ext cx="1948191" cy="1355468"/>
          </a:xfrm>
          <a:prstGeom prst="rect">
            <a:avLst/>
          </a:prstGeom>
        </p:spPr>
      </p:pic>
      <p:pic>
        <p:nvPicPr>
          <p:cNvPr id="32" name="Image 31" descr="Une image contenant dessin humoristique, dessin, illustration, croquis&#10;&#10;Description générée automatiquement">
            <a:extLst>
              <a:ext uri="{FF2B5EF4-FFF2-40B4-BE49-F238E27FC236}">
                <a16:creationId xmlns:a16="http://schemas.microsoft.com/office/drawing/2014/main" id="{2711B6C5-2365-2541-3A7A-A8F9BA0FAE38}"/>
              </a:ext>
            </a:extLst>
          </p:cNvPr>
          <p:cNvPicPr>
            <a:picLocks noChangeAspect="1"/>
          </p:cNvPicPr>
          <p:nvPr>
            <p:custDataLst>
              <p:tags r:id="rId6"/>
            </p:custDataLst>
          </p:nvPr>
        </p:nvPicPr>
        <p:blipFill>
          <a:blip r:embed="rId2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9901428" y="2326182"/>
            <a:ext cx="1318892" cy="1547516"/>
          </a:xfrm>
          <a:prstGeom prst="rect">
            <a:avLst/>
          </a:prstGeom>
        </p:spPr>
      </p:pic>
      <p:pic>
        <p:nvPicPr>
          <p:cNvPr id="33" name="Picture 2">
            <a:extLst>
              <a:ext uri="{FF2B5EF4-FFF2-40B4-BE49-F238E27FC236}">
                <a16:creationId xmlns:a16="http://schemas.microsoft.com/office/drawing/2014/main" id="{BA3176FE-9B0C-BD54-006F-76F9E1BCB366}"/>
              </a:ext>
            </a:extLst>
          </p:cNvPr>
          <p:cNvPicPr>
            <a:picLocks noChangeAspect="1" noChangeArrowheads="1"/>
          </p:cNvPicPr>
          <p:nvPr/>
        </p:nvPicPr>
        <p:blipFill>
          <a:blip r:embed="rId25" cstate="print">
            <a:extLst>
              <a:ext uri="{28A0092B-C50C-407E-A947-70E740481C1C}">
                <a14:useLocalDpi xmlns:a14="http://schemas.microsoft.com/office/drawing/2010/main" val="0"/>
              </a:ext>
            </a:extLst>
          </a:blip>
          <a:srcRect/>
          <a:stretch>
            <a:fillRect/>
          </a:stretch>
        </p:blipFill>
        <p:spPr bwMode="auto">
          <a:xfrm>
            <a:off x="9735338" y="6189067"/>
            <a:ext cx="2020827" cy="1355468"/>
          </a:xfrm>
          <a:prstGeom prst="rect">
            <a:avLst/>
          </a:prstGeom>
          <a:noFill/>
          <a:extLst>
            <a:ext uri="{909E8E84-426E-40DD-AFC4-6F175D3DCCD1}">
              <a14:hiddenFill xmlns:a14="http://schemas.microsoft.com/office/drawing/2010/main">
                <a:solidFill>
                  <a:srgbClr val="FFFFFF"/>
                </a:solidFill>
              </a14:hiddenFill>
            </a:ext>
          </a:extLst>
        </p:spPr>
      </p:pic>
      <p:pic>
        <p:nvPicPr>
          <p:cNvPr id="36" name="Image 35" descr="Une image contenant dessin, dessin humoristique, croquis, Dessin d’enfant&#10;&#10;Description générée automatiquement">
            <a:extLst>
              <a:ext uri="{FF2B5EF4-FFF2-40B4-BE49-F238E27FC236}">
                <a16:creationId xmlns:a16="http://schemas.microsoft.com/office/drawing/2014/main" id="{22D85CFA-E340-38C2-3740-2051060E0940}"/>
              </a:ext>
            </a:extLst>
          </p:cNvPr>
          <p:cNvPicPr>
            <a:picLocks noChangeAspect="1"/>
          </p:cNvPicPr>
          <p:nvPr>
            <p:custDataLst>
              <p:tags r:id="rId7"/>
            </p:custDataLst>
          </p:nvPr>
        </p:nvPicPr>
        <p:blipFill>
          <a:blip r:embed="rId26"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4163857" y="6158905"/>
            <a:ext cx="2168921" cy="1355467"/>
          </a:xfrm>
          <a:prstGeom prst="rect">
            <a:avLst/>
          </a:prstGeom>
        </p:spPr>
      </p:pic>
      <p:sp>
        <p:nvSpPr>
          <p:cNvPr id="42" name="ZoneTexte 41">
            <a:extLst>
              <a:ext uri="{FF2B5EF4-FFF2-40B4-BE49-F238E27FC236}">
                <a16:creationId xmlns:a16="http://schemas.microsoft.com/office/drawing/2014/main" id="{E9A6834E-AFB5-023D-9381-B94F5B6F48A0}"/>
              </a:ext>
            </a:extLst>
          </p:cNvPr>
          <p:cNvSpPr txBox="1"/>
          <p:nvPr>
            <p:custDataLst>
              <p:tags r:id="rId8"/>
            </p:custDataLst>
          </p:nvPr>
        </p:nvSpPr>
        <p:spPr>
          <a:xfrm>
            <a:off x="6232861" y="3706084"/>
            <a:ext cx="1652018" cy="300082"/>
          </a:xfrm>
          <a:prstGeom prst="rect">
            <a:avLst/>
          </a:prstGeom>
          <a:noFill/>
        </p:spPr>
        <p:txBody>
          <a:bodyPr wrap="square" rtlCol="0">
            <a:spAutoFit/>
          </a:bodyPr>
          <a:lstStyle/>
          <a:p>
            <a:pPr algn="ctr" defTabSz="457245">
              <a:defRPr/>
            </a:pPr>
            <a:r>
              <a:rPr lang="fr-FR" sz="1350" dirty="0">
                <a:solidFill>
                  <a:srgbClr val="1F497D">
                    <a:lumMod val="50000"/>
                  </a:srgbClr>
                </a:solidFill>
                <a:latin typeface="Dosis" pitchFamily="2" charset="0"/>
              </a:rPr>
              <a:t>. </a:t>
            </a:r>
          </a:p>
        </p:txBody>
      </p:sp>
    </p:spTree>
    <p:extLst>
      <p:ext uri="{BB962C8B-B14F-4D97-AF65-F5344CB8AC3E}">
        <p14:creationId xmlns:p14="http://schemas.microsoft.com/office/powerpoint/2010/main" val="384037567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96CB61-7EB2-D9DC-1D4C-AA2C633E4C23}"/>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72021328-4C58-5055-909B-8313CD23660B}"/>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C3814841-B9C8-035B-169E-E35A46F4C2E6}"/>
              </a:ext>
            </a:extLst>
          </p:cNvPr>
          <p:cNvGrpSpPr/>
          <p:nvPr/>
        </p:nvGrpSpPr>
        <p:grpSpPr>
          <a:xfrm>
            <a:off x="418188" y="533400"/>
            <a:ext cx="12748764" cy="9220200"/>
            <a:chOff x="312517" y="308344"/>
            <a:chExt cx="8518967" cy="6230679"/>
          </a:xfrm>
        </p:grpSpPr>
        <p:sp>
          <p:nvSpPr>
            <p:cNvPr id="24" name="Rectangle : coins arrondis 23">
              <a:extLst>
                <a:ext uri="{FF2B5EF4-FFF2-40B4-BE49-F238E27FC236}">
                  <a16:creationId xmlns:a16="http://schemas.microsoft.com/office/drawing/2014/main" id="{B3B995EB-C287-3A2E-81BD-8D7D15C7462B}"/>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C4767E61-7D2B-948C-5DB7-1C8D385BC01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26" name="ZoneTexte 25">
            <a:extLst>
              <a:ext uri="{FF2B5EF4-FFF2-40B4-BE49-F238E27FC236}">
                <a16:creationId xmlns:a16="http://schemas.microsoft.com/office/drawing/2014/main" id="{7BEC2571-5823-7E3E-BDBA-5C2B82B0C6B7}"/>
              </a:ext>
            </a:extLst>
          </p:cNvPr>
          <p:cNvSpPr txBox="1"/>
          <p:nvPr/>
        </p:nvSpPr>
        <p:spPr>
          <a:xfrm>
            <a:off x="1430418" y="598991"/>
            <a:ext cx="11673614" cy="954107"/>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Cherchez dans les listes les mots convenables aux mots du vocabulaire qu’on a vus aujourd’hui.</a:t>
            </a:r>
          </a:p>
        </p:txBody>
      </p:sp>
      <p:grpSp>
        <p:nvGrpSpPr>
          <p:cNvPr id="27" name="Groupe 26">
            <a:extLst>
              <a:ext uri="{FF2B5EF4-FFF2-40B4-BE49-F238E27FC236}">
                <a16:creationId xmlns:a16="http://schemas.microsoft.com/office/drawing/2014/main" id="{1C97799E-A278-B21A-199F-564B12775C57}"/>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B261486E-6E88-A1B4-D8FA-377A5199B6B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3AD05B97-AE38-746D-D255-BEBBD3E55B1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5F31340D-3EF1-5B4C-B2AE-1EFA037452F3}"/>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DA67878F-C8CD-19F0-1A91-EE9B6100FF97}"/>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1B610D93-43BC-A810-2631-55F3BE5D4397}"/>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A581CFC4-D8F3-8853-7E73-2268A7585ACE}"/>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579C83A4-28F9-0A63-8366-8B6DBC804A0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90351" y="714091"/>
            <a:ext cx="581346" cy="514106"/>
          </a:xfrm>
          <a:prstGeom prst="rect">
            <a:avLst/>
          </a:prstGeom>
        </p:spPr>
      </p:pic>
      <p:sp>
        <p:nvSpPr>
          <p:cNvPr id="6" name="TextBox 6">
            <a:extLst>
              <a:ext uri="{FF2B5EF4-FFF2-40B4-BE49-F238E27FC236}">
                <a16:creationId xmlns:a16="http://schemas.microsoft.com/office/drawing/2014/main" id="{4FB7CB32-4AF3-565D-BA92-B2CD4FCA1921}"/>
              </a:ext>
            </a:extLst>
          </p:cNvPr>
          <p:cNvSpPr txBox="1"/>
          <p:nvPr/>
        </p:nvSpPr>
        <p:spPr>
          <a:xfrm>
            <a:off x="611968" y="1509856"/>
            <a:ext cx="11673614" cy="850233"/>
          </a:xfrm>
          <a:prstGeom prst="rect">
            <a:avLst/>
          </a:prstGeom>
        </p:spPr>
        <p:txBody>
          <a:bodyPr wrap="square" lIns="0" tIns="0" rIns="0" bIns="0" rtlCol="0" anchor="t">
            <a:spAutoFit/>
          </a:bodyPr>
          <a:lstStyle/>
          <a:p>
            <a:pPr algn="ctr" defTabSz="457246">
              <a:lnSpc>
                <a:spcPts val="7400"/>
              </a:lnSpc>
              <a:defRPr/>
            </a:pPr>
            <a:r>
              <a:rPr lang="en-US" sz="3600" dirty="0" err="1">
                <a:solidFill>
                  <a:srgbClr val="215968"/>
                </a:solidFill>
                <a:latin typeface="Carelia"/>
              </a:rPr>
              <a:t>Annexe</a:t>
            </a:r>
            <a:r>
              <a:rPr lang="en-US" sz="3600" dirty="0">
                <a:solidFill>
                  <a:srgbClr val="215968"/>
                </a:solidFill>
                <a:latin typeface="Carelia"/>
              </a:rPr>
              <a:t> du </a:t>
            </a:r>
            <a:r>
              <a:rPr lang="en-US" sz="3600" dirty="0" err="1">
                <a:solidFill>
                  <a:srgbClr val="215968"/>
                </a:solidFill>
                <a:latin typeface="Carelia"/>
              </a:rPr>
              <a:t>vocabulaire</a:t>
            </a:r>
            <a:endParaRPr lang="en-US" sz="3600" dirty="0">
              <a:solidFill>
                <a:srgbClr val="215968"/>
              </a:solidFill>
              <a:latin typeface="Carelia"/>
            </a:endParaRPr>
          </a:p>
        </p:txBody>
      </p:sp>
      <p:graphicFrame>
        <p:nvGraphicFramePr>
          <p:cNvPr id="20" name="Tableau 19">
            <a:extLst>
              <a:ext uri="{FF2B5EF4-FFF2-40B4-BE49-F238E27FC236}">
                <a16:creationId xmlns:a16="http://schemas.microsoft.com/office/drawing/2014/main" id="{9EA81083-7F02-7AAF-E1D9-06E7EA8F673B}"/>
              </a:ext>
            </a:extLst>
          </p:cNvPr>
          <p:cNvGraphicFramePr>
            <a:graphicFrameLocks noGrp="1"/>
          </p:cNvGraphicFramePr>
          <p:nvPr>
            <p:extLst>
              <p:ext uri="{D42A27DB-BD31-4B8C-83A1-F6EECF244321}">
                <p14:modId xmlns:p14="http://schemas.microsoft.com/office/powerpoint/2010/main" val="955405730"/>
              </p:ext>
            </p:extLst>
          </p:nvPr>
        </p:nvGraphicFramePr>
        <p:xfrm>
          <a:off x="611968" y="6365138"/>
          <a:ext cx="12355556" cy="896112"/>
        </p:xfrm>
        <a:graphic>
          <a:graphicData uri="http://schemas.openxmlformats.org/drawingml/2006/table">
            <a:tbl>
              <a:tblPr firstRow="1" firstCol="1" bandRow="1">
                <a:tableStyleId>{5C22544A-7EE6-4342-B048-85BDC9FD1C3A}</a:tableStyleId>
              </a:tblPr>
              <a:tblGrid>
                <a:gridCol w="1027244">
                  <a:extLst>
                    <a:ext uri="{9D8B030D-6E8A-4147-A177-3AD203B41FA5}">
                      <a16:colId xmlns:a16="http://schemas.microsoft.com/office/drawing/2014/main" val="1881612268"/>
                    </a:ext>
                  </a:extLst>
                </a:gridCol>
                <a:gridCol w="1409503">
                  <a:extLst>
                    <a:ext uri="{9D8B030D-6E8A-4147-A177-3AD203B41FA5}">
                      <a16:colId xmlns:a16="http://schemas.microsoft.com/office/drawing/2014/main" val="2949096028"/>
                    </a:ext>
                  </a:extLst>
                </a:gridCol>
                <a:gridCol w="1070822">
                  <a:extLst>
                    <a:ext uri="{9D8B030D-6E8A-4147-A177-3AD203B41FA5}">
                      <a16:colId xmlns:a16="http://schemas.microsoft.com/office/drawing/2014/main" val="983808998"/>
                    </a:ext>
                  </a:extLst>
                </a:gridCol>
                <a:gridCol w="1216504">
                  <a:extLst>
                    <a:ext uri="{9D8B030D-6E8A-4147-A177-3AD203B41FA5}">
                      <a16:colId xmlns:a16="http://schemas.microsoft.com/office/drawing/2014/main" val="1476371376"/>
                    </a:ext>
                  </a:extLst>
                </a:gridCol>
                <a:gridCol w="1027244">
                  <a:extLst>
                    <a:ext uri="{9D8B030D-6E8A-4147-A177-3AD203B41FA5}">
                      <a16:colId xmlns:a16="http://schemas.microsoft.com/office/drawing/2014/main" val="1093842407"/>
                    </a:ext>
                  </a:extLst>
                </a:gridCol>
                <a:gridCol w="1167945">
                  <a:extLst>
                    <a:ext uri="{9D8B030D-6E8A-4147-A177-3AD203B41FA5}">
                      <a16:colId xmlns:a16="http://schemas.microsoft.com/office/drawing/2014/main" val="771733642"/>
                    </a:ext>
                  </a:extLst>
                </a:gridCol>
                <a:gridCol w="1301175">
                  <a:extLst>
                    <a:ext uri="{9D8B030D-6E8A-4147-A177-3AD203B41FA5}">
                      <a16:colId xmlns:a16="http://schemas.microsoft.com/office/drawing/2014/main" val="2385939256"/>
                    </a:ext>
                  </a:extLst>
                </a:gridCol>
                <a:gridCol w="1362186">
                  <a:extLst>
                    <a:ext uri="{9D8B030D-6E8A-4147-A177-3AD203B41FA5}">
                      <a16:colId xmlns:a16="http://schemas.microsoft.com/office/drawing/2014/main" val="2524059433"/>
                    </a:ext>
                  </a:extLst>
                </a:gridCol>
                <a:gridCol w="1365921">
                  <a:extLst>
                    <a:ext uri="{9D8B030D-6E8A-4147-A177-3AD203B41FA5}">
                      <a16:colId xmlns:a16="http://schemas.microsoft.com/office/drawing/2014/main" val="3463939819"/>
                    </a:ext>
                  </a:extLst>
                </a:gridCol>
                <a:gridCol w="1407012">
                  <a:extLst>
                    <a:ext uri="{9D8B030D-6E8A-4147-A177-3AD203B41FA5}">
                      <a16:colId xmlns:a16="http://schemas.microsoft.com/office/drawing/2014/main" val="1232739301"/>
                    </a:ext>
                  </a:extLst>
                </a:gridCol>
              </a:tblGrid>
              <a:tr h="220181">
                <a:tc>
                  <a:txBody>
                    <a:bodyPr/>
                    <a:lstStyle/>
                    <a:p>
                      <a:pPr>
                        <a:lnSpc>
                          <a:spcPct val="115000"/>
                        </a:lnSpc>
                        <a:spcAft>
                          <a:spcPts val="800"/>
                        </a:spcAft>
                        <a:buNone/>
                        <a:tabLst>
                          <a:tab pos="2277110" algn="l"/>
                        </a:tabLst>
                      </a:pPr>
                      <a:r>
                        <a:rPr lang="fr-FR" sz="2800" b="1" kern="100" dirty="0">
                          <a:solidFill>
                            <a:schemeClr val="tx1"/>
                          </a:solidFill>
                          <a:effectLst/>
                          <a:latin typeface="Dosis" pitchFamily="2" charset="0"/>
                        </a:rPr>
                        <a:t>chat</a:t>
                      </a:r>
                      <a:endParaRPr lang="fr-MA" sz="2400" b="1" kern="100" dirty="0">
                        <a:solidFill>
                          <a:schemeClr val="tx1"/>
                        </a:solidFill>
                        <a:effectLst/>
                        <a:latin typeface="Dosis" pitchFamily="2" charset="0"/>
                        <a:ea typeface="Aptos" panose="020B0004020202020204" pitchFamily="34" charset="0"/>
                        <a:cs typeface="Arial" panose="020B0604020202020204" pitchFamily="34" charset="0"/>
                      </a:endParaRPr>
                    </a:p>
                  </a:txBody>
                  <a:tcPr marL="67177" marR="6717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tabLst>
                          <a:tab pos="2277110" algn="l"/>
                        </a:tabLst>
                      </a:pPr>
                      <a:r>
                        <a:rPr lang="fr-FR" sz="2800" b="1" kern="100" dirty="0">
                          <a:solidFill>
                            <a:schemeClr val="tx1"/>
                          </a:solidFill>
                          <a:effectLst/>
                          <a:latin typeface="Dosis" pitchFamily="2" charset="0"/>
                        </a:rPr>
                        <a:t>neuf</a:t>
                      </a:r>
                      <a:endParaRPr lang="fr-MA" sz="2400" b="1" kern="100" dirty="0">
                        <a:solidFill>
                          <a:schemeClr val="tx1"/>
                        </a:solidFill>
                        <a:effectLst/>
                        <a:latin typeface="Dosis" pitchFamily="2" charset="0"/>
                        <a:ea typeface="Aptos" panose="020B0004020202020204" pitchFamily="34" charset="0"/>
                        <a:cs typeface="Arial" panose="020B0604020202020204" pitchFamily="34" charset="0"/>
                      </a:endParaRPr>
                    </a:p>
                  </a:txBody>
                  <a:tcPr marL="67177" marR="6717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tabLst>
                          <a:tab pos="2277110" algn="l"/>
                        </a:tabLst>
                      </a:pPr>
                      <a:r>
                        <a:rPr lang="fr-FR" sz="2800" b="1" kern="100">
                          <a:solidFill>
                            <a:schemeClr val="tx1"/>
                          </a:solidFill>
                          <a:effectLst/>
                          <a:latin typeface="Dosis" pitchFamily="2" charset="0"/>
                        </a:rPr>
                        <a:t>lézard</a:t>
                      </a:r>
                      <a:endParaRPr lang="fr-MA" sz="2400" b="1" kern="100">
                        <a:solidFill>
                          <a:schemeClr val="tx1"/>
                        </a:solidFill>
                        <a:effectLst/>
                        <a:latin typeface="Dosis" pitchFamily="2" charset="0"/>
                        <a:ea typeface="Aptos" panose="020B0004020202020204" pitchFamily="34" charset="0"/>
                        <a:cs typeface="Arial" panose="020B0604020202020204" pitchFamily="34" charset="0"/>
                      </a:endParaRPr>
                    </a:p>
                  </a:txBody>
                  <a:tcPr marL="67177" marR="6717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tabLst>
                          <a:tab pos="2277110" algn="l"/>
                        </a:tabLst>
                      </a:pPr>
                      <a:r>
                        <a:rPr lang="fr-FR" sz="2800" b="1" kern="100" dirty="0">
                          <a:solidFill>
                            <a:schemeClr val="tx1"/>
                          </a:solidFill>
                          <a:effectLst/>
                          <a:latin typeface="Dosis" pitchFamily="2" charset="0"/>
                        </a:rPr>
                        <a:t>parler</a:t>
                      </a:r>
                      <a:endParaRPr lang="fr-MA" sz="2400" b="1" kern="100" dirty="0">
                        <a:solidFill>
                          <a:schemeClr val="tx1"/>
                        </a:solidFill>
                        <a:effectLst/>
                        <a:latin typeface="Dosis" pitchFamily="2" charset="0"/>
                        <a:ea typeface="Aptos" panose="020B0004020202020204" pitchFamily="34" charset="0"/>
                        <a:cs typeface="Arial" panose="020B0604020202020204" pitchFamily="34" charset="0"/>
                      </a:endParaRPr>
                    </a:p>
                  </a:txBody>
                  <a:tcPr marL="67177" marR="6717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tabLst>
                          <a:tab pos="2277110" algn="l"/>
                        </a:tabLst>
                      </a:pPr>
                      <a:r>
                        <a:rPr lang="fr-FR" sz="2800" b="1" kern="100">
                          <a:solidFill>
                            <a:schemeClr val="tx1"/>
                          </a:solidFill>
                          <a:effectLst/>
                          <a:latin typeface="Dosis" pitchFamily="2" charset="0"/>
                        </a:rPr>
                        <a:t>nid</a:t>
                      </a:r>
                      <a:endParaRPr lang="fr-MA" sz="2400" b="1" kern="100">
                        <a:solidFill>
                          <a:schemeClr val="tx1"/>
                        </a:solidFill>
                        <a:effectLst/>
                        <a:latin typeface="Dosis" pitchFamily="2" charset="0"/>
                        <a:ea typeface="Aptos" panose="020B0004020202020204" pitchFamily="34" charset="0"/>
                        <a:cs typeface="Arial" panose="020B0604020202020204" pitchFamily="34" charset="0"/>
                      </a:endParaRPr>
                    </a:p>
                  </a:txBody>
                  <a:tcPr marL="67177" marR="6717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tabLst>
                          <a:tab pos="2277110" algn="l"/>
                        </a:tabLst>
                      </a:pPr>
                      <a:r>
                        <a:rPr lang="fr-FR" sz="2800" b="1" kern="100">
                          <a:solidFill>
                            <a:schemeClr val="tx1"/>
                          </a:solidFill>
                          <a:effectLst/>
                          <a:latin typeface="Dosis" pitchFamily="2" charset="0"/>
                        </a:rPr>
                        <a:t>farine</a:t>
                      </a:r>
                      <a:endParaRPr lang="fr-MA" sz="2400" b="1" kern="100">
                        <a:solidFill>
                          <a:schemeClr val="tx1"/>
                        </a:solidFill>
                        <a:effectLst/>
                        <a:latin typeface="Dosis" pitchFamily="2" charset="0"/>
                        <a:ea typeface="Aptos" panose="020B0004020202020204" pitchFamily="34" charset="0"/>
                        <a:cs typeface="Arial" panose="020B0604020202020204" pitchFamily="34" charset="0"/>
                      </a:endParaRPr>
                    </a:p>
                  </a:txBody>
                  <a:tcPr marL="67177" marR="6717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tabLst>
                          <a:tab pos="2277110" algn="l"/>
                        </a:tabLst>
                      </a:pPr>
                      <a:r>
                        <a:rPr lang="fr-FR" sz="2800" b="1" kern="100">
                          <a:solidFill>
                            <a:schemeClr val="tx1"/>
                          </a:solidFill>
                          <a:effectLst/>
                          <a:latin typeface="Dosis" pitchFamily="2" charset="0"/>
                        </a:rPr>
                        <a:t>roue</a:t>
                      </a:r>
                      <a:endParaRPr lang="fr-MA" sz="2400" b="1" kern="100">
                        <a:solidFill>
                          <a:schemeClr val="tx1"/>
                        </a:solidFill>
                        <a:effectLst/>
                        <a:latin typeface="Dosis" pitchFamily="2" charset="0"/>
                        <a:ea typeface="Aptos" panose="020B0004020202020204" pitchFamily="34" charset="0"/>
                        <a:cs typeface="Arial" panose="020B0604020202020204" pitchFamily="34" charset="0"/>
                      </a:endParaRPr>
                    </a:p>
                  </a:txBody>
                  <a:tcPr marL="67177" marR="6717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tabLst>
                          <a:tab pos="2277110" algn="l"/>
                        </a:tabLst>
                      </a:pPr>
                      <a:r>
                        <a:rPr lang="fr-FR" sz="2800" b="1" kern="100">
                          <a:solidFill>
                            <a:schemeClr val="tx1"/>
                          </a:solidFill>
                          <a:effectLst/>
                          <a:latin typeface="Dosis" pitchFamily="2" charset="0"/>
                        </a:rPr>
                        <a:t>caméra</a:t>
                      </a:r>
                      <a:endParaRPr lang="fr-MA" sz="2400" b="1" kern="100">
                        <a:solidFill>
                          <a:schemeClr val="tx1"/>
                        </a:solidFill>
                        <a:effectLst/>
                        <a:latin typeface="Dosis" pitchFamily="2" charset="0"/>
                        <a:ea typeface="Aptos" panose="020B0004020202020204" pitchFamily="34" charset="0"/>
                        <a:cs typeface="Arial" panose="020B0604020202020204" pitchFamily="34" charset="0"/>
                      </a:endParaRPr>
                    </a:p>
                  </a:txBody>
                  <a:tcPr marL="67177" marR="6717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tabLst>
                          <a:tab pos="2277110" algn="l"/>
                        </a:tabLst>
                      </a:pPr>
                      <a:r>
                        <a:rPr lang="fr-FR" sz="2800" b="1" kern="100">
                          <a:solidFill>
                            <a:schemeClr val="tx1"/>
                          </a:solidFill>
                          <a:effectLst/>
                          <a:latin typeface="Dosis" pitchFamily="2" charset="0"/>
                        </a:rPr>
                        <a:t>taxi</a:t>
                      </a:r>
                      <a:endParaRPr lang="fr-MA" sz="2400" b="1" kern="100">
                        <a:solidFill>
                          <a:schemeClr val="tx1"/>
                        </a:solidFill>
                        <a:effectLst/>
                        <a:latin typeface="Dosis" pitchFamily="2" charset="0"/>
                        <a:ea typeface="Aptos" panose="020B0004020202020204" pitchFamily="34" charset="0"/>
                        <a:cs typeface="Arial" panose="020B0604020202020204" pitchFamily="34" charset="0"/>
                      </a:endParaRPr>
                    </a:p>
                  </a:txBody>
                  <a:tcPr marL="67177" marR="6717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tabLst>
                          <a:tab pos="2277110" algn="l"/>
                        </a:tabLst>
                      </a:pPr>
                      <a:r>
                        <a:rPr lang="fr-FR" sz="2800" b="1" kern="100">
                          <a:solidFill>
                            <a:schemeClr val="tx1"/>
                          </a:solidFill>
                          <a:effectLst/>
                          <a:latin typeface="Dosis" pitchFamily="2" charset="0"/>
                        </a:rPr>
                        <a:t>jus</a:t>
                      </a:r>
                      <a:endParaRPr lang="fr-MA" sz="2400" b="1" kern="100">
                        <a:solidFill>
                          <a:schemeClr val="tx1"/>
                        </a:solidFill>
                        <a:effectLst/>
                        <a:latin typeface="Dosis" pitchFamily="2" charset="0"/>
                        <a:ea typeface="Aptos" panose="020B0004020202020204" pitchFamily="34" charset="0"/>
                        <a:cs typeface="Arial" panose="020B0604020202020204" pitchFamily="34" charset="0"/>
                      </a:endParaRPr>
                    </a:p>
                  </a:txBody>
                  <a:tcPr marL="67177" marR="6717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48985604"/>
                  </a:ext>
                </a:extLst>
              </a:tr>
              <a:tr h="226536">
                <a:tc>
                  <a:txBody>
                    <a:bodyPr/>
                    <a:lstStyle/>
                    <a:p>
                      <a:pPr>
                        <a:lnSpc>
                          <a:spcPct val="115000"/>
                        </a:lnSpc>
                        <a:spcAft>
                          <a:spcPts val="800"/>
                        </a:spcAft>
                        <a:buNone/>
                        <a:tabLst>
                          <a:tab pos="2277110" algn="l"/>
                        </a:tabLst>
                      </a:pPr>
                      <a:r>
                        <a:rPr lang="fr-FR" sz="2800" b="1" kern="100">
                          <a:solidFill>
                            <a:schemeClr val="tx1"/>
                          </a:solidFill>
                          <a:effectLst/>
                          <a:latin typeface="Dosis" pitchFamily="2" charset="0"/>
                        </a:rPr>
                        <a:t>sirop</a:t>
                      </a:r>
                      <a:endParaRPr lang="fr-MA" sz="2400" b="1" kern="100">
                        <a:solidFill>
                          <a:schemeClr val="tx1"/>
                        </a:solidFill>
                        <a:effectLst/>
                        <a:latin typeface="Dosis" pitchFamily="2" charset="0"/>
                        <a:ea typeface="Aptos" panose="020B0004020202020204" pitchFamily="34" charset="0"/>
                        <a:cs typeface="Arial" panose="020B0604020202020204" pitchFamily="34" charset="0"/>
                      </a:endParaRPr>
                    </a:p>
                  </a:txBody>
                  <a:tcPr marL="67177" marR="6717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tabLst>
                          <a:tab pos="2277110" algn="l"/>
                        </a:tabLst>
                      </a:pPr>
                      <a:r>
                        <a:rPr lang="fr-FR" sz="2800" b="1" kern="100" dirty="0">
                          <a:solidFill>
                            <a:schemeClr val="tx1"/>
                          </a:solidFill>
                          <a:effectLst/>
                          <a:latin typeface="Dosis" pitchFamily="2" charset="0"/>
                        </a:rPr>
                        <a:t>bébé</a:t>
                      </a:r>
                      <a:endParaRPr lang="fr-MA" sz="2400" b="1" kern="100" dirty="0">
                        <a:solidFill>
                          <a:schemeClr val="tx1"/>
                        </a:solidFill>
                        <a:effectLst/>
                        <a:latin typeface="Dosis" pitchFamily="2" charset="0"/>
                        <a:ea typeface="Aptos" panose="020B0004020202020204" pitchFamily="34" charset="0"/>
                        <a:cs typeface="Arial" panose="020B0604020202020204" pitchFamily="34" charset="0"/>
                      </a:endParaRPr>
                    </a:p>
                  </a:txBody>
                  <a:tcPr marL="67177" marR="6717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tabLst>
                          <a:tab pos="2277110" algn="l"/>
                        </a:tabLst>
                      </a:pPr>
                      <a:r>
                        <a:rPr lang="fr-FR" sz="2800" b="1" kern="100">
                          <a:solidFill>
                            <a:schemeClr val="tx1"/>
                          </a:solidFill>
                          <a:effectLst/>
                          <a:latin typeface="Dosis" pitchFamily="2" charset="0"/>
                        </a:rPr>
                        <a:t>riz</a:t>
                      </a:r>
                      <a:endParaRPr lang="fr-MA" sz="2400" b="1" kern="100">
                        <a:solidFill>
                          <a:schemeClr val="tx1"/>
                        </a:solidFill>
                        <a:effectLst/>
                        <a:latin typeface="Dosis" pitchFamily="2" charset="0"/>
                        <a:ea typeface="Aptos" panose="020B0004020202020204" pitchFamily="34" charset="0"/>
                        <a:cs typeface="Arial" panose="020B0604020202020204" pitchFamily="34" charset="0"/>
                      </a:endParaRPr>
                    </a:p>
                  </a:txBody>
                  <a:tcPr marL="67177" marR="6717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tabLst>
                          <a:tab pos="2277110" algn="l"/>
                        </a:tabLst>
                      </a:pPr>
                      <a:r>
                        <a:rPr lang="fr-FR" sz="2800" b="1" kern="100">
                          <a:solidFill>
                            <a:schemeClr val="tx1"/>
                          </a:solidFill>
                          <a:effectLst/>
                          <a:latin typeface="Dosis" pitchFamily="2" charset="0"/>
                        </a:rPr>
                        <a:t>girafe</a:t>
                      </a:r>
                      <a:endParaRPr lang="fr-MA" sz="2400" b="1" kern="100">
                        <a:solidFill>
                          <a:schemeClr val="tx1"/>
                        </a:solidFill>
                        <a:effectLst/>
                        <a:latin typeface="Dosis" pitchFamily="2" charset="0"/>
                        <a:ea typeface="Aptos" panose="020B0004020202020204" pitchFamily="34" charset="0"/>
                        <a:cs typeface="Arial" panose="020B0604020202020204" pitchFamily="34" charset="0"/>
                      </a:endParaRPr>
                    </a:p>
                  </a:txBody>
                  <a:tcPr marL="67177" marR="6717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tabLst>
                          <a:tab pos="2277110" algn="l"/>
                        </a:tabLst>
                      </a:pPr>
                      <a:r>
                        <a:rPr lang="fr-FR" sz="2800" b="1" kern="100">
                          <a:solidFill>
                            <a:schemeClr val="tx1"/>
                          </a:solidFill>
                          <a:effectLst/>
                          <a:latin typeface="Dosis" pitchFamily="2" charset="0"/>
                        </a:rPr>
                        <a:t>nager</a:t>
                      </a:r>
                      <a:endParaRPr lang="fr-MA" sz="2400" b="1" kern="100">
                        <a:solidFill>
                          <a:schemeClr val="tx1"/>
                        </a:solidFill>
                        <a:effectLst/>
                        <a:latin typeface="Dosis" pitchFamily="2" charset="0"/>
                        <a:ea typeface="Aptos" panose="020B0004020202020204" pitchFamily="34" charset="0"/>
                        <a:cs typeface="Arial" panose="020B0604020202020204" pitchFamily="34" charset="0"/>
                      </a:endParaRPr>
                    </a:p>
                  </a:txBody>
                  <a:tcPr marL="67177" marR="6717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tabLst>
                          <a:tab pos="2277110" algn="l"/>
                        </a:tabLst>
                      </a:pPr>
                      <a:r>
                        <a:rPr lang="fr-FR" sz="2800" b="1" kern="100">
                          <a:solidFill>
                            <a:schemeClr val="tx1"/>
                          </a:solidFill>
                          <a:effectLst/>
                          <a:latin typeface="Dosis" pitchFamily="2" charset="0"/>
                        </a:rPr>
                        <a:t>école </a:t>
                      </a:r>
                      <a:endParaRPr lang="fr-MA" sz="2400" b="1" kern="100">
                        <a:solidFill>
                          <a:schemeClr val="tx1"/>
                        </a:solidFill>
                        <a:effectLst/>
                        <a:latin typeface="Dosis" pitchFamily="2" charset="0"/>
                        <a:ea typeface="Aptos" panose="020B0004020202020204" pitchFamily="34" charset="0"/>
                        <a:cs typeface="Arial" panose="020B0604020202020204" pitchFamily="34" charset="0"/>
                      </a:endParaRPr>
                    </a:p>
                  </a:txBody>
                  <a:tcPr marL="67177" marR="6717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tabLst>
                          <a:tab pos="2277110" algn="l"/>
                        </a:tabLst>
                      </a:pPr>
                      <a:r>
                        <a:rPr lang="fr-FR" sz="2800" b="1" kern="100">
                          <a:solidFill>
                            <a:schemeClr val="tx1"/>
                          </a:solidFill>
                          <a:effectLst/>
                          <a:latin typeface="Dosis" pitchFamily="2" charset="0"/>
                        </a:rPr>
                        <a:t>jupe</a:t>
                      </a:r>
                      <a:endParaRPr lang="fr-MA" sz="2400" b="1" kern="100">
                        <a:solidFill>
                          <a:schemeClr val="tx1"/>
                        </a:solidFill>
                        <a:effectLst/>
                        <a:latin typeface="Dosis" pitchFamily="2" charset="0"/>
                        <a:ea typeface="Aptos" panose="020B0004020202020204" pitchFamily="34" charset="0"/>
                        <a:cs typeface="Arial" panose="020B0604020202020204" pitchFamily="34" charset="0"/>
                      </a:endParaRPr>
                    </a:p>
                  </a:txBody>
                  <a:tcPr marL="67177" marR="6717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tabLst>
                          <a:tab pos="2277110" algn="l"/>
                        </a:tabLst>
                      </a:pPr>
                      <a:r>
                        <a:rPr lang="fr-FR" sz="2800" b="1" kern="100">
                          <a:solidFill>
                            <a:schemeClr val="tx1"/>
                          </a:solidFill>
                          <a:effectLst/>
                          <a:latin typeface="Dosis" pitchFamily="2" charset="0"/>
                        </a:rPr>
                        <a:t>garage</a:t>
                      </a:r>
                      <a:endParaRPr lang="fr-MA" sz="2400" b="1" kern="100">
                        <a:solidFill>
                          <a:schemeClr val="tx1"/>
                        </a:solidFill>
                        <a:effectLst/>
                        <a:latin typeface="Dosis" pitchFamily="2" charset="0"/>
                        <a:ea typeface="Aptos" panose="020B0004020202020204" pitchFamily="34" charset="0"/>
                        <a:cs typeface="Arial" panose="020B0604020202020204" pitchFamily="34" charset="0"/>
                      </a:endParaRPr>
                    </a:p>
                  </a:txBody>
                  <a:tcPr marL="67177" marR="6717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tabLst>
                          <a:tab pos="2277110" algn="l"/>
                        </a:tabLst>
                      </a:pPr>
                      <a:r>
                        <a:rPr lang="fr-FR" sz="2800" b="1" kern="100">
                          <a:solidFill>
                            <a:schemeClr val="tx1"/>
                          </a:solidFill>
                          <a:effectLst/>
                          <a:latin typeface="Dosis" pitchFamily="2" charset="0"/>
                        </a:rPr>
                        <a:t>lit</a:t>
                      </a:r>
                      <a:endParaRPr lang="fr-MA" sz="2400" b="1" kern="100">
                        <a:solidFill>
                          <a:schemeClr val="tx1"/>
                        </a:solidFill>
                        <a:effectLst/>
                        <a:latin typeface="Dosis" pitchFamily="2" charset="0"/>
                        <a:ea typeface="Aptos" panose="020B0004020202020204" pitchFamily="34" charset="0"/>
                        <a:cs typeface="Arial" panose="020B0604020202020204" pitchFamily="34" charset="0"/>
                      </a:endParaRPr>
                    </a:p>
                  </a:txBody>
                  <a:tcPr marL="67177" marR="6717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tabLst>
                          <a:tab pos="2277110" algn="l"/>
                        </a:tabLst>
                      </a:pPr>
                      <a:r>
                        <a:rPr lang="fr-FR" sz="2800" b="1" kern="100" dirty="0">
                          <a:solidFill>
                            <a:schemeClr val="tx1"/>
                          </a:solidFill>
                          <a:effectLst/>
                          <a:latin typeface="Dosis" pitchFamily="2" charset="0"/>
                        </a:rPr>
                        <a:t>dessiner</a:t>
                      </a:r>
                      <a:endParaRPr lang="fr-MA" sz="2400" b="1" kern="100" dirty="0">
                        <a:solidFill>
                          <a:schemeClr val="tx1"/>
                        </a:solidFill>
                        <a:effectLst/>
                        <a:latin typeface="Dosis" pitchFamily="2" charset="0"/>
                        <a:ea typeface="Aptos" panose="020B0004020202020204" pitchFamily="34" charset="0"/>
                        <a:cs typeface="Arial" panose="020B0604020202020204" pitchFamily="34" charset="0"/>
                      </a:endParaRPr>
                    </a:p>
                  </a:txBody>
                  <a:tcPr marL="67177" marR="6717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365777426"/>
                  </a:ext>
                </a:extLst>
              </a:tr>
            </a:tbl>
          </a:graphicData>
        </a:graphic>
      </p:graphicFrame>
      <p:graphicFrame>
        <p:nvGraphicFramePr>
          <p:cNvPr id="21" name="Tableau 20">
            <a:extLst>
              <a:ext uri="{FF2B5EF4-FFF2-40B4-BE49-F238E27FC236}">
                <a16:creationId xmlns:a16="http://schemas.microsoft.com/office/drawing/2014/main" id="{3A0E80F1-D8C8-9532-E322-88D6E26BDD58}"/>
              </a:ext>
            </a:extLst>
          </p:cNvPr>
          <p:cNvGraphicFramePr>
            <a:graphicFrameLocks noGrp="1"/>
          </p:cNvGraphicFramePr>
          <p:nvPr>
            <p:extLst>
              <p:ext uri="{D42A27DB-BD31-4B8C-83A1-F6EECF244321}">
                <p14:modId xmlns:p14="http://schemas.microsoft.com/office/powerpoint/2010/main" val="1838654862"/>
              </p:ext>
            </p:extLst>
          </p:nvPr>
        </p:nvGraphicFramePr>
        <p:xfrm>
          <a:off x="690351" y="3698211"/>
          <a:ext cx="12277173" cy="906018"/>
        </p:xfrm>
        <a:graphic>
          <a:graphicData uri="http://schemas.openxmlformats.org/drawingml/2006/table">
            <a:tbl>
              <a:tblPr firstRow="1" firstCol="1" bandRow="1">
                <a:tableStyleId>{5C22544A-7EE6-4342-B048-85BDC9FD1C3A}</a:tableStyleId>
              </a:tblPr>
              <a:tblGrid>
                <a:gridCol w="945626">
                  <a:extLst>
                    <a:ext uri="{9D8B030D-6E8A-4147-A177-3AD203B41FA5}">
                      <a16:colId xmlns:a16="http://schemas.microsoft.com/office/drawing/2014/main" val="1427086332"/>
                    </a:ext>
                  </a:extLst>
                </a:gridCol>
                <a:gridCol w="1128790">
                  <a:extLst>
                    <a:ext uri="{9D8B030D-6E8A-4147-A177-3AD203B41FA5}">
                      <a16:colId xmlns:a16="http://schemas.microsoft.com/office/drawing/2014/main" val="4142987818"/>
                    </a:ext>
                  </a:extLst>
                </a:gridCol>
                <a:gridCol w="1364130">
                  <a:extLst>
                    <a:ext uri="{9D8B030D-6E8A-4147-A177-3AD203B41FA5}">
                      <a16:colId xmlns:a16="http://schemas.microsoft.com/office/drawing/2014/main" val="775331615"/>
                    </a:ext>
                  </a:extLst>
                </a:gridCol>
                <a:gridCol w="1212558">
                  <a:extLst>
                    <a:ext uri="{9D8B030D-6E8A-4147-A177-3AD203B41FA5}">
                      <a16:colId xmlns:a16="http://schemas.microsoft.com/office/drawing/2014/main" val="1093769667"/>
                    </a:ext>
                  </a:extLst>
                </a:gridCol>
                <a:gridCol w="1420050">
                  <a:extLst>
                    <a:ext uri="{9D8B030D-6E8A-4147-A177-3AD203B41FA5}">
                      <a16:colId xmlns:a16="http://schemas.microsoft.com/office/drawing/2014/main" val="4033954925"/>
                    </a:ext>
                  </a:extLst>
                </a:gridCol>
                <a:gridCol w="1297870">
                  <a:extLst>
                    <a:ext uri="{9D8B030D-6E8A-4147-A177-3AD203B41FA5}">
                      <a16:colId xmlns:a16="http://schemas.microsoft.com/office/drawing/2014/main" val="246692697"/>
                    </a:ext>
                  </a:extLst>
                </a:gridCol>
                <a:gridCol w="1148697">
                  <a:extLst>
                    <a:ext uri="{9D8B030D-6E8A-4147-A177-3AD203B41FA5}">
                      <a16:colId xmlns:a16="http://schemas.microsoft.com/office/drawing/2014/main" val="3439827121"/>
                    </a:ext>
                  </a:extLst>
                </a:gridCol>
                <a:gridCol w="1285828">
                  <a:extLst>
                    <a:ext uri="{9D8B030D-6E8A-4147-A177-3AD203B41FA5}">
                      <a16:colId xmlns:a16="http://schemas.microsoft.com/office/drawing/2014/main" val="3116369787"/>
                    </a:ext>
                  </a:extLst>
                </a:gridCol>
                <a:gridCol w="1301952">
                  <a:extLst>
                    <a:ext uri="{9D8B030D-6E8A-4147-A177-3AD203B41FA5}">
                      <a16:colId xmlns:a16="http://schemas.microsoft.com/office/drawing/2014/main" val="1098491279"/>
                    </a:ext>
                  </a:extLst>
                </a:gridCol>
                <a:gridCol w="1171672">
                  <a:extLst>
                    <a:ext uri="{9D8B030D-6E8A-4147-A177-3AD203B41FA5}">
                      <a16:colId xmlns:a16="http://schemas.microsoft.com/office/drawing/2014/main" val="3561879434"/>
                    </a:ext>
                  </a:extLst>
                </a:gridCol>
              </a:tblGrid>
              <a:tr h="226536">
                <a:tc>
                  <a:txBody>
                    <a:bodyPr/>
                    <a:lstStyle/>
                    <a:p>
                      <a:pPr algn="ctr">
                        <a:lnSpc>
                          <a:spcPct val="115000"/>
                        </a:lnSpc>
                        <a:spcAft>
                          <a:spcPts val="800"/>
                        </a:spcAft>
                        <a:buNone/>
                        <a:tabLst>
                          <a:tab pos="2277110" algn="l"/>
                        </a:tabLst>
                      </a:pPr>
                      <a:r>
                        <a:rPr lang="fr-FR" sz="2800" b="1" kern="100" dirty="0">
                          <a:solidFill>
                            <a:schemeClr val="tx1"/>
                          </a:solidFill>
                          <a:effectLst/>
                          <a:latin typeface="Amasis MT Pro" panose="02040504050005020304" pitchFamily="18" charset="0"/>
                        </a:rPr>
                        <a:t>cage</a:t>
                      </a:r>
                      <a:endParaRPr lang="fr-MA" sz="2400" b="1" kern="100" dirty="0">
                        <a:solidFill>
                          <a:schemeClr val="tx1"/>
                        </a:solidFill>
                        <a:effectLst/>
                        <a:latin typeface="Amasis MT Pro" panose="02040504050005020304" pitchFamily="18" charset="0"/>
                        <a:ea typeface="Aptos" panose="020B0004020202020204" pitchFamily="34" charset="0"/>
                        <a:cs typeface="Arial" panose="020B0604020202020204" pitchFamily="34" charset="0"/>
                      </a:endParaRPr>
                    </a:p>
                  </a:txBody>
                  <a:tcPr marL="67177" marR="6717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15000"/>
                        </a:lnSpc>
                        <a:spcAft>
                          <a:spcPts val="800"/>
                        </a:spcAft>
                        <a:buNone/>
                        <a:tabLst>
                          <a:tab pos="2277110" algn="l"/>
                        </a:tabLst>
                      </a:pPr>
                      <a:r>
                        <a:rPr lang="fr-FR" sz="2800" b="1" kern="100" dirty="0">
                          <a:solidFill>
                            <a:schemeClr val="tx1"/>
                          </a:solidFill>
                          <a:effectLst/>
                          <a:latin typeface="Amasis MT Pro" panose="02040504050005020304" pitchFamily="18" charset="0"/>
                        </a:rPr>
                        <a:t>savon</a:t>
                      </a:r>
                      <a:endParaRPr lang="fr-MA" sz="2400" b="1" kern="100" dirty="0">
                        <a:solidFill>
                          <a:schemeClr val="tx1"/>
                        </a:solidFill>
                        <a:effectLst/>
                        <a:latin typeface="Amasis MT Pro" panose="02040504050005020304" pitchFamily="18" charset="0"/>
                        <a:ea typeface="Aptos" panose="020B0004020202020204" pitchFamily="34" charset="0"/>
                        <a:cs typeface="Arial" panose="020B0604020202020204" pitchFamily="34" charset="0"/>
                      </a:endParaRPr>
                    </a:p>
                  </a:txBody>
                  <a:tcPr marL="67177" marR="6717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15000"/>
                        </a:lnSpc>
                        <a:spcAft>
                          <a:spcPts val="800"/>
                        </a:spcAft>
                        <a:buNone/>
                        <a:tabLst>
                          <a:tab pos="2277110" algn="l"/>
                        </a:tabLst>
                      </a:pPr>
                      <a:r>
                        <a:rPr lang="fr-FR" sz="2800" b="1" kern="100">
                          <a:solidFill>
                            <a:schemeClr val="tx1"/>
                          </a:solidFill>
                          <a:effectLst/>
                          <a:latin typeface="Amasis MT Pro" panose="02040504050005020304" pitchFamily="18" charset="0"/>
                        </a:rPr>
                        <a:t>guitare</a:t>
                      </a:r>
                      <a:endParaRPr lang="fr-MA" sz="2400" b="1" kern="100">
                        <a:solidFill>
                          <a:schemeClr val="tx1"/>
                        </a:solidFill>
                        <a:effectLst/>
                        <a:latin typeface="Amasis MT Pro" panose="02040504050005020304" pitchFamily="18" charset="0"/>
                        <a:ea typeface="Aptos" panose="020B0004020202020204" pitchFamily="34" charset="0"/>
                        <a:cs typeface="Arial" panose="020B0604020202020204" pitchFamily="34" charset="0"/>
                      </a:endParaRPr>
                    </a:p>
                  </a:txBody>
                  <a:tcPr marL="67177" marR="6717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15000"/>
                        </a:lnSpc>
                        <a:spcAft>
                          <a:spcPts val="800"/>
                        </a:spcAft>
                        <a:buNone/>
                        <a:tabLst>
                          <a:tab pos="2277110" algn="l"/>
                        </a:tabLst>
                      </a:pPr>
                      <a:r>
                        <a:rPr lang="fr-FR" sz="2800" b="1" kern="100">
                          <a:solidFill>
                            <a:schemeClr val="tx1"/>
                          </a:solidFill>
                          <a:effectLst/>
                          <a:latin typeface="Amasis MT Pro" panose="02040504050005020304" pitchFamily="18" charset="0"/>
                        </a:rPr>
                        <a:t>livre</a:t>
                      </a:r>
                      <a:endParaRPr lang="fr-MA" sz="2400" b="1" kern="100">
                        <a:solidFill>
                          <a:schemeClr val="tx1"/>
                        </a:solidFill>
                        <a:effectLst/>
                        <a:latin typeface="Amasis MT Pro" panose="02040504050005020304" pitchFamily="18" charset="0"/>
                        <a:ea typeface="Aptos" panose="020B0004020202020204" pitchFamily="34" charset="0"/>
                        <a:cs typeface="Arial" panose="020B0604020202020204" pitchFamily="34" charset="0"/>
                      </a:endParaRPr>
                    </a:p>
                  </a:txBody>
                  <a:tcPr marL="67177" marR="6717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15000"/>
                        </a:lnSpc>
                        <a:spcAft>
                          <a:spcPts val="800"/>
                        </a:spcAft>
                        <a:buNone/>
                        <a:tabLst>
                          <a:tab pos="2277110" algn="l"/>
                        </a:tabLst>
                      </a:pPr>
                      <a:r>
                        <a:rPr lang="fr-FR" sz="2400" b="1" kern="100" dirty="0">
                          <a:solidFill>
                            <a:schemeClr val="tx1"/>
                          </a:solidFill>
                          <a:effectLst/>
                          <a:latin typeface="Amasis MT Pro" panose="02040504050005020304" pitchFamily="18" charset="0"/>
                        </a:rPr>
                        <a:t>domino</a:t>
                      </a:r>
                      <a:endParaRPr lang="fr-MA" sz="2000" b="1" kern="100" dirty="0">
                        <a:solidFill>
                          <a:schemeClr val="tx1"/>
                        </a:solidFill>
                        <a:effectLst/>
                        <a:latin typeface="Amasis MT Pro" panose="02040504050005020304" pitchFamily="18" charset="0"/>
                        <a:ea typeface="Aptos" panose="020B0004020202020204" pitchFamily="34" charset="0"/>
                        <a:cs typeface="Arial" panose="020B0604020202020204" pitchFamily="34" charset="0"/>
                      </a:endParaRPr>
                    </a:p>
                  </a:txBody>
                  <a:tcPr marL="67177" marR="6717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15000"/>
                        </a:lnSpc>
                        <a:spcAft>
                          <a:spcPts val="800"/>
                        </a:spcAft>
                        <a:buNone/>
                        <a:tabLst>
                          <a:tab pos="2277110" algn="l"/>
                        </a:tabLst>
                      </a:pPr>
                      <a:r>
                        <a:rPr lang="fr-FR" sz="2400" b="1" kern="100" dirty="0">
                          <a:solidFill>
                            <a:schemeClr val="tx1"/>
                          </a:solidFill>
                          <a:effectLst/>
                          <a:latin typeface="Amasis MT Pro" panose="02040504050005020304" pitchFamily="18" charset="0"/>
                        </a:rPr>
                        <a:t>chiffres</a:t>
                      </a:r>
                      <a:endParaRPr lang="fr-MA" sz="2000" b="1" kern="100" dirty="0">
                        <a:solidFill>
                          <a:schemeClr val="tx1"/>
                        </a:solidFill>
                        <a:effectLst/>
                        <a:latin typeface="Amasis MT Pro" panose="02040504050005020304" pitchFamily="18" charset="0"/>
                        <a:ea typeface="Aptos" panose="020B0004020202020204" pitchFamily="34" charset="0"/>
                        <a:cs typeface="Arial" panose="020B0604020202020204" pitchFamily="34" charset="0"/>
                      </a:endParaRPr>
                    </a:p>
                  </a:txBody>
                  <a:tcPr marL="67177" marR="6717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15000"/>
                        </a:lnSpc>
                        <a:spcAft>
                          <a:spcPts val="800"/>
                        </a:spcAft>
                        <a:buNone/>
                        <a:tabLst>
                          <a:tab pos="2277110" algn="l"/>
                        </a:tabLst>
                      </a:pPr>
                      <a:r>
                        <a:rPr lang="fr-FR" sz="2800" b="1" kern="100">
                          <a:solidFill>
                            <a:schemeClr val="tx1"/>
                          </a:solidFill>
                          <a:effectLst/>
                          <a:latin typeface="Amasis MT Pro" panose="02040504050005020304" pitchFamily="18" charset="0"/>
                        </a:rPr>
                        <a:t>poule</a:t>
                      </a:r>
                      <a:endParaRPr lang="fr-MA" sz="2400" b="1" kern="100">
                        <a:solidFill>
                          <a:schemeClr val="tx1"/>
                        </a:solidFill>
                        <a:effectLst/>
                        <a:latin typeface="Amasis MT Pro" panose="02040504050005020304" pitchFamily="18" charset="0"/>
                        <a:ea typeface="Aptos" panose="020B0004020202020204" pitchFamily="34" charset="0"/>
                        <a:cs typeface="Arial" panose="020B0604020202020204" pitchFamily="34" charset="0"/>
                      </a:endParaRPr>
                    </a:p>
                  </a:txBody>
                  <a:tcPr marL="67177" marR="6717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15000"/>
                        </a:lnSpc>
                        <a:spcAft>
                          <a:spcPts val="800"/>
                        </a:spcAft>
                        <a:buNone/>
                        <a:tabLst>
                          <a:tab pos="2277110" algn="l"/>
                        </a:tabLst>
                      </a:pPr>
                      <a:r>
                        <a:rPr lang="fr-FR" sz="2800" b="1" kern="100">
                          <a:solidFill>
                            <a:schemeClr val="tx1"/>
                          </a:solidFill>
                          <a:effectLst/>
                          <a:latin typeface="Amasis MT Pro" panose="02040504050005020304" pitchFamily="18" charset="0"/>
                        </a:rPr>
                        <a:t>tapis</a:t>
                      </a:r>
                      <a:endParaRPr lang="fr-MA" sz="2400" b="1" kern="100">
                        <a:solidFill>
                          <a:schemeClr val="tx1"/>
                        </a:solidFill>
                        <a:effectLst/>
                        <a:latin typeface="Amasis MT Pro" panose="02040504050005020304" pitchFamily="18" charset="0"/>
                        <a:ea typeface="Aptos" panose="020B0004020202020204" pitchFamily="34" charset="0"/>
                        <a:cs typeface="Arial" panose="020B0604020202020204" pitchFamily="34" charset="0"/>
                      </a:endParaRPr>
                    </a:p>
                  </a:txBody>
                  <a:tcPr marL="67177" marR="6717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15000"/>
                        </a:lnSpc>
                        <a:spcAft>
                          <a:spcPts val="800"/>
                        </a:spcAft>
                        <a:buNone/>
                        <a:tabLst>
                          <a:tab pos="2277110" algn="l"/>
                        </a:tabLst>
                      </a:pPr>
                      <a:r>
                        <a:rPr lang="fr-FR" sz="2800" b="1" kern="100">
                          <a:solidFill>
                            <a:schemeClr val="tx1"/>
                          </a:solidFill>
                          <a:effectLst/>
                          <a:latin typeface="Amasis MT Pro" panose="02040504050005020304" pitchFamily="18" charset="0"/>
                        </a:rPr>
                        <a:t>kilo</a:t>
                      </a:r>
                      <a:endParaRPr lang="fr-MA" sz="2400" b="1" kern="100">
                        <a:solidFill>
                          <a:schemeClr val="tx1"/>
                        </a:solidFill>
                        <a:effectLst/>
                        <a:latin typeface="Amasis MT Pro" panose="02040504050005020304" pitchFamily="18" charset="0"/>
                        <a:ea typeface="Aptos" panose="020B0004020202020204" pitchFamily="34" charset="0"/>
                        <a:cs typeface="Arial" panose="020B0604020202020204" pitchFamily="34" charset="0"/>
                      </a:endParaRPr>
                    </a:p>
                  </a:txBody>
                  <a:tcPr marL="67177" marR="6717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15000"/>
                        </a:lnSpc>
                        <a:spcAft>
                          <a:spcPts val="800"/>
                        </a:spcAft>
                        <a:buNone/>
                        <a:tabLst>
                          <a:tab pos="2277110" algn="l"/>
                        </a:tabLst>
                      </a:pPr>
                      <a:r>
                        <a:rPr lang="fr-FR" sz="2800" b="1" kern="100">
                          <a:solidFill>
                            <a:schemeClr val="tx1"/>
                          </a:solidFill>
                          <a:effectLst/>
                          <a:latin typeface="Amasis MT Pro" panose="02040504050005020304" pitchFamily="18" charset="0"/>
                        </a:rPr>
                        <a:t>soleil</a:t>
                      </a:r>
                      <a:endParaRPr lang="fr-MA" sz="2400" b="1" kern="100">
                        <a:solidFill>
                          <a:schemeClr val="tx1"/>
                        </a:solidFill>
                        <a:effectLst/>
                        <a:latin typeface="Amasis MT Pro" panose="02040504050005020304" pitchFamily="18" charset="0"/>
                        <a:ea typeface="Aptos" panose="020B0004020202020204" pitchFamily="34" charset="0"/>
                        <a:cs typeface="Arial" panose="020B0604020202020204" pitchFamily="34" charset="0"/>
                      </a:endParaRPr>
                    </a:p>
                  </a:txBody>
                  <a:tcPr marL="67177" marR="6717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109597309"/>
                  </a:ext>
                </a:extLst>
              </a:tr>
              <a:tr h="226536">
                <a:tc>
                  <a:txBody>
                    <a:bodyPr/>
                    <a:lstStyle/>
                    <a:p>
                      <a:pPr algn="ctr">
                        <a:lnSpc>
                          <a:spcPct val="115000"/>
                        </a:lnSpc>
                        <a:spcAft>
                          <a:spcPts val="800"/>
                        </a:spcAft>
                        <a:buNone/>
                        <a:tabLst>
                          <a:tab pos="2277110" algn="l"/>
                        </a:tabLst>
                      </a:pPr>
                      <a:r>
                        <a:rPr lang="fr-FR" sz="2400" b="1" kern="100" dirty="0">
                          <a:solidFill>
                            <a:schemeClr val="tx1"/>
                          </a:solidFill>
                          <a:effectLst/>
                          <a:latin typeface="Amasis MT Pro" panose="02040504050005020304" pitchFamily="18" charset="0"/>
                        </a:rPr>
                        <a:t>voler</a:t>
                      </a:r>
                      <a:endParaRPr lang="fr-MA" sz="2000" b="1" kern="100" dirty="0">
                        <a:solidFill>
                          <a:schemeClr val="tx1"/>
                        </a:solidFill>
                        <a:effectLst/>
                        <a:latin typeface="Amasis MT Pro" panose="02040504050005020304" pitchFamily="18" charset="0"/>
                        <a:ea typeface="Aptos" panose="020B0004020202020204" pitchFamily="34" charset="0"/>
                        <a:cs typeface="Arial" panose="020B0604020202020204" pitchFamily="34" charset="0"/>
                      </a:endParaRPr>
                    </a:p>
                  </a:txBody>
                  <a:tcPr marL="67177" marR="6717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15000"/>
                        </a:lnSpc>
                        <a:spcAft>
                          <a:spcPts val="800"/>
                        </a:spcAft>
                        <a:buNone/>
                        <a:tabLst>
                          <a:tab pos="2277110" algn="l"/>
                        </a:tabLst>
                      </a:pPr>
                      <a:r>
                        <a:rPr lang="fr-FR" sz="2400" b="1" kern="100" dirty="0">
                          <a:solidFill>
                            <a:schemeClr val="tx1"/>
                          </a:solidFill>
                          <a:effectLst/>
                          <a:latin typeface="Amasis MT Pro" panose="02040504050005020304" pitchFamily="18" charset="0"/>
                        </a:rPr>
                        <a:t>moule</a:t>
                      </a:r>
                      <a:endParaRPr lang="fr-MA" sz="2000" b="1" kern="100" dirty="0">
                        <a:solidFill>
                          <a:schemeClr val="tx1"/>
                        </a:solidFill>
                        <a:effectLst/>
                        <a:latin typeface="Amasis MT Pro" panose="02040504050005020304" pitchFamily="18" charset="0"/>
                        <a:ea typeface="Aptos" panose="020B0004020202020204" pitchFamily="34" charset="0"/>
                        <a:cs typeface="Arial" panose="020B0604020202020204" pitchFamily="34" charset="0"/>
                      </a:endParaRPr>
                    </a:p>
                  </a:txBody>
                  <a:tcPr marL="67177" marR="6717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15000"/>
                        </a:lnSpc>
                        <a:spcAft>
                          <a:spcPts val="800"/>
                        </a:spcAft>
                        <a:buNone/>
                        <a:tabLst>
                          <a:tab pos="2277110" algn="l"/>
                        </a:tabLst>
                      </a:pPr>
                      <a:r>
                        <a:rPr lang="fr-FR" sz="2800" b="1" kern="100">
                          <a:solidFill>
                            <a:schemeClr val="tx1"/>
                          </a:solidFill>
                          <a:effectLst/>
                          <a:latin typeface="Amasis MT Pro" panose="02040504050005020304" pitchFamily="18" charset="0"/>
                        </a:rPr>
                        <a:t>quatre</a:t>
                      </a:r>
                      <a:endParaRPr lang="fr-MA" sz="2400" b="1" kern="100">
                        <a:solidFill>
                          <a:schemeClr val="tx1"/>
                        </a:solidFill>
                        <a:effectLst/>
                        <a:latin typeface="Amasis MT Pro" panose="02040504050005020304" pitchFamily="18" charset="0"/>
                        <a:ea typeface="Aptos" panose="020B0004020202020204" pitchFamily="34" charset="0"/>
                        <a:cs typeface="Arial" panose="020B0604020202020204" pitchFamily="34" charset="0"/>
                      </a:endParaRPr>
                    </a:p>
                  </a:txBody>
                  <a:tcPr marL="67177" marR="6717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15000"/>
                        </a:lnSpc>
                        <a:spcAft>
                          <a:spcPts val="800"/>
                        </a:spcAft>
                        <a:buNone/>
                        <a:tabLst>
                          <a:tab pos="2277110" algn="l"/>
                        </a:tabLst>
                      </a:pPr>
                      <a:r>
                        <a:rPr lang="fr-FR" sz="2800" b="1" kern="100">
                          <a:solidFill>
                            <a:schemeClr val="tx1"/>
                          </a:solidFill>
                          <a:effectLst/>
                          <a:latin typeface="Amasis MT Pro" panose="02040504050005020304" pitchFamily="18" charset="0"/>
                        </a:rPr>
                        <a:t>pétale</a:t>
                      </a:r>
                      <a:endParaRPr lang="fr-MA" sz="2400" b="1" kern="100">
                        <a:solidFill>
                          <a:schemeClr val="tx1"/>
                        </a:solidFill>
                        <a:effectLst/>
                        <a:latin typeface="Amasis MT Pro" panose="02040504050005020304" pitchFamily="18" charset="0"/>
                        <a:ea typeface="Aptos" panose="020B0004020202020204" pitchFamily="34" charset="0"/>
                        <a:cs typeface="Arial" panose="020B0604020202020204" pitchFamily="34" charset="0"/>
                      </a:endParaRPr>
                    </a:p>
                  </a:txBody>
                  <a:tcPr marL="67177" marR="6717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15000"/>
                        </a:lnSpc>
                        <a:spcAft>
                          <a:spcPts val="800"/>
                        </a:spcAft>
                        <a:buNone/>
                        <a:tabLst>
                          <a:tab pos="2277110" algn="l"/>
                        </a:tabLst>
                      </a:pPr>
                      <a:r>
                        <a:rPr lang="fr-FR" sz="2800" b="1" kern="100">
                          <a:solidFill>
                            <a:schemeClr val="tx1"/>
                          </a:solidFill>
                          <a:effectLst/>
                          <a:latin typeface="Amasis MT Pro" panose="02040504050005020304" pitchFamily="18" charset="0"/>
                        </a:rPr>
                        <a:t>vache</a:t>
                      </a:r>
                      <a:endParaRPr lang="fr-MA" sz="2400" b="1" kern="100">
                        <a:solidFill>
                          <a:schemeClr val="tx1"/>
                        </a:solidFill>
                        <a:effectLst/>
                        <a:latin typeface="Amasis MT Pro" panose="02040504050005020304" pitchFamily="18" charset="0"/>
                        <a:ea typeface="Aptos" panose="020B0004020202020204" pitchFamily="34" charset="0"/>
                        <a:cs typeface="Arial" panose="020B0604020202020204" pitchFamily="34" charset="0"/>
                      </a:endParaRPr>
                    </a:p>
                  </a:txBody>
                  <a:tcPr marL="67177" marR="6717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15000"/>
                        </a:lnSpc>
                        <a:spcAft>
                          <a:spcPts val="800"/>
                        </a:spcAft>
                        <a:buNone/>
                        <a:tabLst>
                          <a:tab pos="2277110" algn="l"/>
                        </a:tabLst>
                      </a:pPr>
                      <a:r>
                        <a:rPr lang="fr-FR" sz="2800" b="1" kern="100">
                          <a:solidFill>
                            <a:schemeClr val="tx1"/>
                          </a:solidFill>
                          <a:effectLst/>
                          <a:latin typeface="Amasis MT Pro" panose="02040504050005020304" pitchFamily="18" charset="0"/>
                        </a:rPr>
                        <a:t>lavabo</a:t>
                      </a:r>
                      <a:endParaRPr lang="fr-MA" sz="2400" b="1" kern="100">
                        <a:solidFill>
                          <a:schemeClr val="tx1"/>
                        </a:solidFill>
                        <a:effectLst/>
                        <a:latin typeface="Amasis MT Pro" panose="02040504050005020304" pitchFamily="18" charset="0"/>
                        <a:ea typeface="Aptos" panose="020B0004020202020204" pitchFamily="34" charset="0"/>
                        <a:cs typeface="Arial" panose="020B0604020202020204" pitchFamily="34" charset="0"/>
                      </a:endParaRPr>
                    </a:p>
                  </a:txBody>
                  <a:tcPr marL="67177" marR="6717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15000"/>
                        </a:lnSpc>
                        <a:spcAft>
                          <a:spcPts val="800"/>
                        </a:spcAft>
                        <a:buNone/>
                        <a:tabLst>
                          <a:tab pos="2277110" algn="l"/>
                        </a:tabLst>
                      </a:pPr>
                      <a:r>
                        <a:rPr lang="fr-FR" sz="2400" b="1" kern="100" dirty="0">
                          <a:solidFill>
                            <a:schemeClr val="tx1"/>
                          </a:solidFill>
                          <a:effectLst/>
                          <a:latin typeface="Amasis MT Pro" panose="02040504050005020304" pitchFamily="18" charset="0"/>
                        </a:rPr>
                        <a:t>effacer</a:t>
                      </a:r>
                      <a:endParaRPr lang="fr-MA" sz="2000" b="1" kern="100" dirty="0">
                        <a:solidFill>
                          <a:schemeClr val="tx1"/>
                        </a:solidFill>
                        <a:effectLst/>
                        <a:latin typeface="Amasis MT Pro" panose="02040504050005020304" pitchFamily="18" charset="0"/>
                        <a:ea typeface="Aptos" panose="020B0004020202020204" pitchFamily="34" charset="0"/>
                        <a:cs typeface="Arial" panose="020B0604020202020204" pitchFamily="34" charset="0"/>
                      </a:endParaRPr>
                    </a:p>
                  </a:txBody>
                  <a:tcPr marL="67177" marR="6717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15000"/>
                        </a:lnSpc>
                        <a:spcAft>
                          <a:spcPts val="800"/>
                        </a:spcAft>
                        <a:buNone/>
                        <a:tabLst>
                          <a:tab pos="2277110" algn="l"/>
                        </a:tabLst>
                      </a:pPr>
                      <a:r>
                        <a:rPr lang="fr-FR" sz="2800" b="1" kern="100">
                          <a:solidFill>
                            <a:schemeClr val="tx1"/>
                          </a:solidFill>
                          <a:effectLst/>
                          <a:latin typeface="Amasis MT Pro" panose="02040504050005020304" pitchFamily="18" charset="0"/>
                        </a:rPr>
                        <a:t>louche</a:t>
                      </a:r>
                      <a:endParaRPr lang="fr-MA" sz="2400" b="1" kern="100">
                        <a:solidFill>
                          <a:schemeClr val="tx1"/>
                        </a:solidFill>
                        <a:effectLst/>
                        <a:latin typeface="Amasis MT Pro" panose="02040504050005020304" pitchFamily="18" charset="0"/>
                        <a:ea typeface="Aptos" panose="020B0004020202020204" pitchFamily="34" charset="0"/>
                        <a:cs typeface="Arial" panose="020B0604020202020204" pitchFamily="34" charset="0"/>
                      </a:endParaRPr>
                    </a:p>
                  </a:txBody>
                  <a:tcPr marL="67177" marR="6717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15000"/>
                        </a:lnSpc>
                        <a:spcAft>
                          <a:spcPts val="800"/>
                        </a:spcAft>
                        <a:buNone/>
                        <a:tabLst>
                          <a:tab pos="2277110" algn="l"/>
                        </a:tabLst>
                      </a:pPr>
                      <a:r>
                        <a:rPr lang="fr-FR" sz="2800" b="1" kern="100">
                          <a:solidFill>
                            <a:schemeClr val="tx1"/>
                          </a:solidFill>
                          <a:effectLst/>
                          <a:latin typeface="Amasis MT Pro" panose="02040504050005020304" pitchFamily="18" charset="0"/>
                        </a:rPr>
                        <a:t> zèbre</a:t>
                      </a:r>
                      <a:endParaRPr lang="fr-MA" sz="2400" b="1" kern="100">
                        <a:solidFill>
                          <a:schemeClr val="tx1"/>
                        </a:solidFill>
                        <a:effectLst/>
                        <a:latin typeface="Amasis MT Pro" panose="02040504050005020304" pitchFamily="18" charset="0"/>
                        <a:ea typeface="Aptos" panose="020B0004020202020204" pitchFamily="34" charset="0"/>
                        <a:cs typeface="Arial" panose="020B0604020202020204" pitchFamily="34" charset="0"/>
                      </a:endParaRPr>
                    </a:p>
                  </a:txBody>
                  <a:tcPr marL="67177" marR="6717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15000"/>
                        </a:lnSpc>
                        <a:spcAft>
                          <a:spcPts val="800"/>
                        </a:spcAft>
                        <a:buNone/>
                        <a:tabLst>
                          <a:tab pos="2277110" algn="l"/>
                        </a:tabLst>
                      </a:pPr>
                      <a:r>
                        <a:rPr lang="fr-FR" sz="2800" b="1" kern="100" dirty="0">
                          <a:solidFill>
                            <a:schemeClr val="tx1"/>
                          </a:solidFill>
                          <a:effectLst/>
                          <a:latin typeface="Amasis MT Pro" panose="02040504050005020304" pitchFamily="18" charset="0"/>
                        </a:rPr>
                        <a:t>ruche</a:t>
                      </a:r>
                      <a:endParaRPr lang="fr-MA" sz="2400" b="1" kern="100" dirty="0">
                        <a:solidFill>
                          <a:schemeClr val="tx1"/>
                        </a:solidFill>
                        <a:effectLst/>
                        <a:latin typeface="Amasis MT Pro" panose="02040504050005020304" pitchFamily="18" charset="0"/>
                        <a:ea typeface="Aptos" panose="020B0004020202020204" pitchFamily="34" charset="0"/>
                        <a:cs typeface="Arial" panose="020B0604020202020204" pitchFamily="34" charset="0"/>
                      </a:endParaRPr>
                    </a:p>
                  </a:txBody>
                  <a:tcPr marL="67177" marR="6717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667949069"/>
                  </a:ext>
                </a:extLst>
              </a:tr>
            </a:tbl>
          </a:graphicData>
        </a:graphic>
      </p:graphicFrame>
      <p:sp>
        <p:nvSpPr>
          <p:cNvPr id="4" name="ZoneTexte 3">
            <a:extLst>
              <a:ext uri="{FF2B5EF4-FFF2-40B4-BE49-F238E27FC236}">
                <a16:creationId xmlns:a16="http://schemas.microsoft.com/office/drawing/2014/main" id="{37AF8350-C3A5-17FF-45A1-30E0A3EE3426}"/>
              </a:ext>
            </a:extLst>
          </p:cNvPr>
          <p:cNvSpPr txBox="1"/>
          <p:nvPr/>
        </p:nvSpPr>
        <p:spPr>
          <a:xfrm>
            <a:off x="5181600" y="2895982"/>
            <a:ext cx="7015162" cy="646331"/>
          </a:xfrm>
          <a:prstGeom prst="rect">
            <a:avLst/>
          </a:prstGeom>
          <a:noFill/>
        </p:spPr>
        <p:txBody>
          <a:bodyPr wrap="square">
            <a:spAutoFit/>
          </a:bodyPr>
          <a:lstStyle/>
          <a:p>
            <a:r>
              <a:rPr lang="en-US" sz="3600" dirty="0">
                <a:solidFill>
                  <a:srgbClr val="215968"/>
                </a:solidFill>
                <a:latin typeface="Carelia"/>
              </a:rPr>
              <a:t>page 14 </a:t>
            </a:r>
            <a:endParaRPr lang="fr-MA" sz="3600" dirty="0"/>
          </a:p>
        </p:txBody>
      </p:sp>
      <p:sp>
        <p:nvSpPr>
          <p:cNvPr id="9" name="ZoneTexte 8">
            <a:extLst>
              <a:ext uri="{FF2B5EF4-FFF2-40B4-BE49-F238E27FC236}">
                <a16:creationId xmlns:a16="http://schemas.microsoft.com/office/drawing/2014/main" id="{726BA4C0-CA07-0FAC-9593-EECD2BCBC075}"/>
              </a:ext>
            </a:extLst>
          </p:cNvPr>
          <p:cNvSpPr txBox="1"/>
          <p:nvPr/>
        </p:nvSpPr>
        <p:spPr>
          <a:xfrm>
            <a:off x="5270420" y="5383978"/>
            <a:ext cx="7015162" cy="646331"/>
          </a:xfrm>
          <a:prstGeom prst="rect">
            <a:avLst/>
          </a:prstGeom>
          <a:noFill/>
        </p:spPr>
        <p:txBody>
          <a:bodyPr wrap="square">
            <a:spAutoFit/>
          </a:bodyPr>
          <a:lstStyle/>
          <a:p>
            <a:r>
              <a:rPr lang="en-US" sz="3600" dirty="0">
                <a:solidFill>
                  <a:srgbClr val="215968"/>
                </a:solidFill>
                <a:latin typeface="Carelia"/>
              </a:rPr>
              <a:t>page 15 </a:t>
            </a:r>
            <a:endParaRPr lang="fr-MA" sz="3600" dirty="0"/>
          </a:p>
        </p:txBody>
      </p:sp>
    </p:spTree>
    <p:extLst>
      <p:ext uri="{BB962C8B-B14F-4D97-AF65-F5344CB8AC3E}">
        <p14:creationId xmlns:p14="http://schemas.microsoft.com/office/powerpoint/2010/main" val="161434651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0372C6-B724-4CDC-C43E-58694C5EEEAF}"/>
            </a:ext>
          </a:extLst>
        </p:cNvPr>
        <p:cNvGrpSpPr/>
        <p:nvPr/>
      </p:nvGrpSpPr>
      <p:grpSpPr>
        <a:xfrm>
          <a:off x="0" y="0"/>
          <a:ext cx="0" cy="0"/>
          <a:chOff x="0" y="0"/>
          <a:chExt cx="0" cy="0"/>
        </a:xfrm>
      </p:grpSpPr>
      <p:sp>
        <p:nvSpPr>
          <p:cNvPr id="7" name="Freeform 2">
            <a:extLst>
              <a:ext uri="{FF2B5EF4-FFF2-40B4-BE49-F238E27FC236}">
                <a16:creationId xmlns:a16="http://schemas.microsoft.com/office/drawing/2014/main" id="{4A3689F0-39ED-1688-0C71-9C6902B7F766}"/>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7A674ECF-1D88-BD94-2E74-10AF52B4D428}"/>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DF8C12C3-F994-2BFC-E97A-E16F13460BBF}"/>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29FAF132-D4B9-A0D6-F6DD-0A8FFDC9A5EB}"/>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3F2A55A9-ABF4-124C-408A-18E93E00970F}"/>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Lecture - Ecriture </a:t>
              </a:r>
              <a:endParaRPr lang="fr-FR" sz="4950" b="1" dirty="0">
                <a:solidFill>
                  <a:srgbClr val="204550"/>
                </a:solidFill>
                <a:latin typeface="Microsoft Uighur" panose="02000000000000000000" pitchFamily="2" charset="-78"/>
                <a:cs typeface="Microsoft Uighur" panose="02000000000000000000" pitchFamily="2" charset="-78"/>
              </a:endParaRPr>
            </a:p>
            <a:p>
              <a:pPr algn="ctr" defTabSz="514376"/>
              <a:r>
                <a:rPr lang="fr-FR" sz="6600" b="1" dirty="0">
                  <a:solidFill>
                    <a:srgbClr val="204550"/>
                  </a:solidFill>
                  <a:latin typeface="Microsoft Uighur" panose="02000000000000000000" pitchFamily="2" charset="-78"/>
                  <a:cs typeface="Microsoft Uighur" panose="02000000000000000000" pitchFamily="2" charset="-78"/>
                </a:rPr>
                <a:t>Syllabes simples avec f-l</a:t>
              </a:r>
              <a:endParaRPr lang="fr-FR" sz="9600" b="1" dirty="0">
                <a:solidFill>
                  <a:srgbClr val="204550"/>
                </a:solidFill>
                <a:latin typeface="Microsoft Uighur" panose="02000000000000000000" pitchFamily="2" charset="-78"/>
                <a:cs typeface="Microsoft Uighur" panose="02000000000000000000" pitchFamily="2" charset="-78"/>
              </a:endParaRPr>
            </a:p>
          </p:txBody>
        </p:sp>
      </p:grpSp>
      <p:sp>
        <p:nvSpPr>
          <p:cNvPr id="5" name="Freeform 2">
            <a:extLst>
              <a:ext uri="{FF2B5EF4-FFF2-40B4-BE49-F238E27FC236}">
                <a16:creationId xmlns:a16="http://schemas.microsoft.com/office/drawing/2014/main" id="{C73C2D81-619B-9125-25AA-1CFD97D68BDC}"/>
              </a:ext>
            </a:extLst>
          </p:cNvPr>
          <p:cNvSpPr/>
          <p:nvPr/>
        </p:nvSpPr>
        <p:spPr>
          <a:xfrm>
            <a:off x="0" y="8625987"/>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C1F32371-9BC5-1C1E-6CA8-EEB1B5A3814B}"/>
              </a:ext>
            </a:extLst>
          </p:cNvPr>
          <p:cNvSpPr/>
          <p:nvPr/>
        </p:nvSpPr>
        <p:spPr>
          <a:xfrm>
            <a:off x="11956620" y="8397669"/>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52736670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F7FDA9-0C96-ACE3-507E-865FCA147368}"/>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13F61F9-724B-96D0-105F-183F8C9009DA}"/>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DA98CAD9-C8B8-9D2E-3FC4-8FD74BD9C926}"/>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EB507582-617B-AF5C-3CE7-B6F86541DACE}"/>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633B2B8-CDCD-8A45-D6FF-2BD9A42AFB36}"/>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04C73E95-F440-CA42-BE49-5E6C58D51C62}"/>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EABD69D-C4BB-3EE3-023D-B7803C9721C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33C21714-C0BF-67BF-41DA-C458B247634A}"/>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0A8299A2-F331-F979-E274-35DE8919747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925D75E0-C852-E9E9-07AB-D3A9199382E1}"/>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2C50B26A-6C0D-B3A2-FD26-7F7CA4AB372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0821281F-6585-6021-F9C9-0F6E82AF8EE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3427C833-DA3C-8BEF-A6D6-C7F638E2BB6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C10D83C8-AA54-9BF1-3AD3-57109E22697B}"/>
              </a:ext>
            </a:extLst>
          </p:cNvPr>
          <p:cNvSpPr txBox="1"/>
          <p:nvPr/>
        </p:nvSpPr>
        <p:spPr>
          <a:xfrm>
            <a:off x="1462547" y="717171"/>
            <a:ext cx="11745561" cy="954107"/>
          </a:xfrm>
          <a:prstGeom prst="rect">
            <a:avLst/>
          </a:prstGeom>
          <a:noFill/>
        </p:spPr>
        <p:txBody>
          <a:bodyPr wrap="square">
            <a:spAutoFit/>
          </a:bodyPr>
          <a:lstStyle/>
          <a:p>
            <a:pPr lvl="0" defTabSz="457200">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Nous allons apprendre à lire des syllabes simples avec la lettre « </a:t>
            </a:r>
            <a:r>
              <a:rPr kumimoji="0" lang="fr-FR" sz="2800" b="1" i="0" u="none" strike="noStrike" kern="1200" cap="none" spc="0" normalizeH="0" baseline="0" noProof="0" dirty="0" err="1">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l»et</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  f », puis les utiliser  pour lire des mots ( pseudo-mots et mots).</a:t>
            </a:r>
          </a:p>
        </p:txBody>
      </p:sp>
      <p:sp>
        <p:nvSpPr>
          <p:cNvPr id="4" name="ZoneTexte 3">
            <a:extLst>
              <a:ext uri="{FF2B5EF4-FFF2-40B4-BE49-F238E27FC236}">
                <a16:creationId xmlns:a16="http://schemas.microsoft.com/office/drawing/2014/main" id="{72FD3E6A-D61F-B5A3-C7E3-7EF1FAC41D49}"/>
              </a:ext>
            </a:extLst>
          </p:cNvPr>
          <p:cNvSpPr txBox="1"/>
          <p:nvPr/>
        </p:nvSpPr>
        <p:spPr>
          <a:xfrm>
            <a:off x="3754975" y="3989809"/>
            <a:ext cx="9808625" cy="3046988"/>
          </a:xfrm>
          <a:prstGeom prst="rect">
            <a:avLst/>
          </a:prstGeom>
          <a:noFill/>
        </p:spPr>
        <p:txBody>
          <a:bodyPr wrap="square">
            <a:spAutoFit/>
          </a:bodyPr>
          <a:lstStyle/>
          <a:p>
            <a:r>
              <a:rPr lang="fr-MA" sz="6000" b="1" dirty="0">
                <a:solidFill>
                  <a:srgbClr val="FCBF18"/>
                </a:solidFill>
                <a:latin typeface="Dosis" pitchFamily="2" charset="0"/>
              </a:rPr>
              <a:t>f</a:t>
            </a:r>
            <a:r>
              <a:rPr lang="fr-MA" sz="6000" b="1" dirty="0">
                <a:solidFill>
                  <a:srgbClr val="106585"/>
                </a:solidFill>
                <a:latin typeface="Dosis" pitchFamily="2" charset="0"/>
              </a:rPr>
              <a:t> </a:t>
            </a:r>
            <a:r>
              <a:rPr lang="fr-MA" sz="6000" b="1" dirty="0">
                <a:solidFill>
                  <a:schemeClr val="accent3">
                    <a:lumMod val="75000"/>
                  </a:schemeClr>
                </a:solidFill>
                <a:latin typeface="Dosis" pitchFamily="2" charset="0"/>
              </a:rPr>
              <a:t>+  ( a </a:t>
            </a:r>
            <a:r>
              <a:rPr lang="fr-MA" sz="6000" b="1" dirty="0">
                <a:solidFill>
                  <a:schemeClr val="accent3">
                    <a:lumMod val="75000"/>
                  </a:schemeClr>
                </a:solidFill>
                <a:latin typeface="Calibri" panose="020F0502020204030204" pitchFamily="34" charset="0"/>
                <a:ea typeface="Calibri" panose="020F0502020204030204" pitchFamily="34" charset="0"/>
                <a:cs typeface="Calibri" panose="020F0502020204030204" pitchFamily="34" charset="0"/>
              </a:rPr>
              <a:t>-</a:t>
            </a:r>
            <a:r>
              <a:rPr lang="fr-MA" sz="6000" b="1" dirty="0">
                <a:solidFill>
                  <a:schemeClr val="accent3">
                    <a:lumMod val="75000"/>
                  </a:schemeClr>
                </a:solidFill>
                <a:latin typeface="Dosis" pitchFamily="2" charset="0"/>
              </a:rPr>
              <a:t> o </a:t>
            </a:r>
            <a:r>
              <a:rPr lang="fr-MA" sz="6000" b="1" dirty="0">
                <a:solidFill>
                  <a:schemeClr val="accent3">
                    <a:lumMod val="75000"/>
                  </a:schemeClr>
                </a:solidFill>
                <a:latin typeface="Calibri" panose="020F0502020204030204" pitchFamily="34" charset="0"/>
                <a:ea typeface="Calibri" panose="020F0502020204030204" pitchFamily="34" charset="0"/>
                <a:cs typeface="Calibri" panose="020F0502020204030204" pitchFamily="34" charset="0"/>
              </a:rPr>
              <a:t>-</a:t>
            </a:r>
            <a:r>
              <a:rPr lang="fr-MA" sz="6000" b="1" dirty="0">
                <a:solidFill>
                  <a:schemeClr val="accent3">
                    <a:lumMod val="75000"/>
                  </a:schemeClr>
                </a:solidFill>
                <a:latin typeface="Dosis" pitchFamily="2" charset="0"/>
              </a:rPr>
              <a:t> u </a:t>
            </a:r>
            <a:r>
              <a:rPr lang="fr-MA" sz="6000" b="1" dirty="0">
                <a:solidFill>
                  <a:schemeClr val="accent3">
                    <a:lumMod val="75000"/>
                  </a:schemeClr>
                </a:solidFill>
                <a:latin typeface="Calibri" panose="020F0502020204030204" pitchFamily="34" charset="0"/>
                <a:ea typeface="Calibri" panose="020F0502020204030204" pitchFamily="34" charset="0"/>
                <a:cs typeface="Calibri" panose="020F0502020204030204" pitchFamily="34" charset="0"/>
              </a:rPr>
              <a:t>-</a:t>
            </a:r>
            <a:r>
              <a:rPr lang="fr-MA" sz="6000" b="1" dirty="0">
                <a:solidFill>
                  <a:schemeClr val="accent3">
                    <a:lumMod val="75000"/>
                  </a:schemeClr>
                </a:solidFill>
                <a:latin typeface="Dosis" pitchFamily="2" charset="0"/>
              </a:rPr>
              <a:t> i </a:t>
            </a:r>
            <a:r>
              <a:rPr lang="fr-MA" sz="6000" b="1" dirty="0">
                <a:solidFill>
                  <a:schemeClr val="accent3">
                    <a:lumMod val="75000"/>
                  </a:schemeClr>
                </a:solidFill>
                <a:latin typeface="Calibri" panose="020F0502020204030204" pitchFamily="34" charset="0"/>
                <a:ea typeface="Calibri" panose="020F0502020204030204" pitchFamily="34" charset="0"/>
                <a:cs typeface="Calibri" panose="020F0502020204030204" pitchFamily="34" charset="0"/>
              </a:rPr>
              <a:t>-</a:t>
            </a:r>
            <a:r>
              <a:rPr lang="fr-MA" sz="6000" b="1" dirty="0">
                <a:solidFill>
                  <a:schemeClr val="accent3">
                    <a:lumMod val="75000"/>
                  </a:schemeClr>
                </a:solidFill>
                <a:latin typeface="Dosis" pitchFamily="2" charset="0"/>
              </a:rPr>
              <a:t> e </a:t>
            </a:r>
            <a:r>
              <a:rPr lang="fr-MA" sz="6000" b="1" dirty="0">
                <a:solidFill>
                  <a:schemeClr val="accent3">
                    <a:lumMod val="75000"/>
                  </a:schemeClr>
                </a:solidFill>
                <a:latin typeface="Calibri" panose="020F0502020204030204" pitchFamily="34" charset="0"/>
                <a:ea typeface="Calibri" panose="020F0502020204030204" pitchFamily="34" charset="0"/>
                <a:cs typeface="Calibri" panose="020F0502020204030204" pitchFamily="34" charset="0"/>
              </a:rPr>
              <a:t>–</a:t>
            </a:r>
            <a:r>
              <a:rPr lang="fr-MA" sz="6000" b="1" dirty="0">
                <a:solidFill>
                  <a:schemeClr val="accent3">
                    <a:lumMod val="75000"/>
                  </a:schemeClr>
                </a:solidFill>
                <a:latin typeface="Dosis" pitchFamily="2" charset="0"/>
              </a:rPr>
              <a:t> é-ou)</a:t>
            </a:r>
            <a:endParaRPr lang="en-US" sz="6000" b="1" dirty="0">
              <a:solidFill>
                <a:schemeClr val="accent3">
                  <a:lumMod val="75000"/>
                </a:schemeClr>
              </a:solidFill>
              <a:latin typeface="Dosis" pitchFamily="2" charset="0"/>
            </a:endParaRPr>
          </a:p>
          <a:p>
            <a:r>
              <a:rPr lang="fr-MA" sz="6000" b="1" dirty="0">
                <a:solidFill>
                  <a:srgbClr val="FCBF18"/>
                </a:solidFill>
                <a:latin typeface="Dosis" pitchFamily="2" charset="0"/>
              </a:rPr>
              <a:t>l</a:t>
            </a:r>
            <a:r>
              <a:rPr lang="fr-MA" sz="6000" b="1" dirty="0">
                <a:solidFill>
                  <a:srgbClr val="106585"/>
                </a:solidFill>
                <a:latin typeface="Dosis" pitchFamily="2" charset="0"/>
              </a:rPr>
              <a:t> </a:t>
            </a:r>
            <a:r>
              <a:rPr lang="fr-MA" sz="6000" b="1" dirty="0">
                <a:solidFill>
                  <a:schemeClr val="accent3">
                    <a:lumMod val="75000"/>
                  </a:schemeClr>
                </a:solidFill>
                <a:latin typeface="Dosis" pitchFamily="2" charset="0"/>
              </a:rPr>
              <a:t>+  ( a </a:t>
            </a:r>
            <a:r>
              <a:rPr lang="fr-MA" sz="6000" b="1" dirty="0">
                <a:solidFill>
                  <a:schemeClr val="accent3">
                    <a:lumMod val="75000"/>
                  </a:schemeClr>
                </a:solidFill>
                <a:latin typeface="Calibri" panose="020F0502020204030204" pitchFamily="34" charset="0"/>
                <a:ea typeface="Calibri" panose="020F0502020204030204" pitchFamily="34" charset="0"/>
                <a:cs typeface="Calibri" panose="020F0502020204030204" pitchFamily="34" charset="0"/>
              </a:rPr>
              <a:t>-</a:t>
            </a:r>
            <a:r>
              <a:rPr lang="fr-MA" sz="6000" b="1" dirty="0">
                <a:solidFill>
                  <a:schemeClr val="accent3">
                    <a:lumMod val="75000"/>
                  </a:schemeClr>
                </a:solidFill>
                <a:latin typeface="Dosis" pitchFamily="2" charset="0"/>
              </a:rPr>
              <a:t> o </a:t>
            </a:r>
            <a:r>
              <a:rPr lang="fr-MA" sz="6000" b="1" dirty="0">
                <a:solidFill>
                  <a:schemeClr val="accent3">
                    <a:lumMod val="75000"/>
                  </a:schemeClr>
                </a:solidFill>
                <a:latin typeface="Calibri" panose="020F0502020204030204" pitchFamily="34" charset="0"/>
                <a:ea typeface="Calibri" panose="020F0502020204030204" pitchFamily="34" charset="0"/>
                <a:cs typeface="Calibri" panose="020F0502020204030204" pitchFamily="34" charset="0"/>
              </a:rPr>
              <a:t>-</a:t>
            </a:r>
            <a:r>
              <a:rPr lang="fr-MA" sz="6000" b="1" dirty="0">
                <a:solidFill>
                  <a:schemeClr val="accent3">
                    <a:lumMod val="75000"/>
                  </a:schemeClr>
                </a:solidFill>
                <a:latin typeface="Dosis" pitchFamily="2" charset="0"/>
              </a:rPr>
              <a:t> u </a:t>
            </a:r>
            <a:r>
              <a:rPr lang="fr-MA" sz="6000" b="1" dirty="0">
                <a:solidFill>
                  <a:schemeClr val="accent3">
                    <a:lumMod val="75000"/>
                  </a:schemeClr>
                </a:solidFill>
                <a:latin typeface="Calibri" panose="020F0502020204030204" pitchFamily="34" charset="0"/>
                <a:ea typeface="Calibri" panose="020F0502020204030204" pitchFamily="34" charset="0"/>
                <a:cs typeface="Calibri" panose="020F0502020204030204" pitchFamily="34" charset="0"/>
              </a:rPr>
              <a:t>-</a:t>
            </a:r>
            <a:r>
              <a:rPr lang="fr-MA" sz="6000" b="1" dirty="0">
                <a:solidFill>
                  <a:schemeClr val="accent3">
                    <a:lumMod val="75000"/>
                  </a:schemeClr>
                </a:solidFill>
                <a:latin typeface="Dosis" pitchFamily="2" charset="0"/>
              </a:rPr>
              <a:t> i </a:t>
            </a:r>
            <a:r>
              <a:rPr lang="fr-MA" sz="6000" b="1" dirty="0">
                <a:solidFill>
                  <a:schemeClr val="accent3">
                    <a:lumMod val="75000"/>
                  </a:schemeClr>
                </a:solidFill>
                <a:latin typeface="Calibri" panose="020F0502020204030204" pitchFamily="34" charset="0"/>
                <a:ea typeface="Calibri" panose="020F0502020204030204" pitchFamily="34" charset="0"/>
                <a:cs typeface="Calibri" panose="020F0502020204030204" pitchFamily="34" charset="0"/>
              </a:rPr>
              <a:t>-</a:t>
            </a:r>
            <a:r>
              <a:rPr lang="fr-MA" sz="6000" b="1" dirty="0">
                <a:solidFill>
                  <a:schemeClr val="accent3">
                    <a:lumMod val="75000"/>
                  </a:schemeClr>
                </a:solidFill>
                <a:latin typeface="Dosis" pitchFamily="2" charset="0"/>
              </a:rPr>
              <a:t> e </a:t>
            </a:r>
            <a:r>
              <a:rPr lang="fr-MA" sz="6000" b="1" dirty="0">
                <a:solidFill>
                  <a:schemeClr val="accent3">
                    <a:lumMod val="75000"/>
                  </a:schemeClr>
                </a:solidFill>
                <a:latin typeface="Calibri" panose="020F0502020204030204" pitchFamily="34" charset="0"/>
                <a:ea typeface="Calibri" panose="020F0502020204030204" pitchFamily="34" charset="0"/>
                <a:cs typeface="Calibri" panose="020F0502020204030204" pitchFamily="34" charset="0"/>
              </a:rPr>
              <a:t>–</a:t>
            </a:r>
            <a:r>
              <a:rPr lang="fr-MA" sz="6000" b="1" dirty="0">
                <a:solidFill>
                  <a:schemeClr val="accent3">
                    <a:lumMod val="75000"/>
                  </a:schemeClr>
                </a:solidFill>
                <a:latin typeface="Dosis" pitchFamily="2" charset="0"/>
              </a:rPr>
              <a:t> é-ou)</a:t>
            </a:r>
            <a:endParaRPr lang="en-US" sz="6000" b="1" dirty="0">
              <a:solidFill>
                <a:schemeClr val="accent3">
                  <a:lumMod val="75000"/>
                </a:schemeClr>
              </a:solidFill>
              <a:latin typeface="Dosis" pitchFamily="2" charset="0"/>
            </a:endParaRPr>
          </a:p>
          <a:p>
            <a:endParaRPr lang="fr-MA" sz="7200" dirty="0"/>
          </a:p>
        </p:txBody>
      </p:sp>
      <p:sp>
        <p:nvSpPr>
          <p:cNvPr id="5" name="Bulle narrative : rectangle à coins arrondis 4">
            <a:extLst>
              <a:ext uri="{FF2B5EF4-FFF2-40B4-BE49-F238E27FC236}">
                <a16:creationId xmlns:a16="http://schemas.microsoft.com/office/drawing/2014/main" id="{500A2FB7-23C4-BF86-76A3-CFDB3B66E60F}"/>
              </a:ext>
            </a:extLst>
          </p:cNvPr>
          <p:cNvSpPr/>
          <p:nvPr/>
        </p:nvSpPr>
        <p:spPr>
          <a:xfrm>
            <a:off x="3505201" y="3498846"/>
            <a:ext cx="9448800" cy="3016254"/>
          </a:xfrm>
          <a:prstGeom prst="wedgeRoundRectCallout">
            <a:avLst>
              <a:gd name="adj1" fmla="val -48938"/>
              <a:gd name="adj2" fmla="val -18269"/>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350" dirty="0"/>
          </a:p>
        </p:txBody>
      </p:sp>
      <p:pic>
        <p:nvPicPr>
          <p:cNvPr id="6" name="Image 5" descr="Une image contenant croquis, dessin, illustration, Visage humain&#10;&#10;Le contenu généré par l’IA peut être incorrect.">
            <a:extLst>
              <a:ext uri="{FF2B5EF4-FFF2-40B4-BE49-F238E27FC236}">
                <a16:creationId xmlns:a16="http://schemas.microsoft.com/office/drawing/2014/main" id="{A5D7C795-B057-4F10-A466-3BDAD8C0F289}"/>
              </a:ext>
            </a:extLst>
          </p:cNvPr>
          <p:cNvPicPr>
            <a:picLocks noChangeAspect="1"/>
          </p:cNvPicPr>
          <p:nvPr/>
        </p:nvPicPr>
        <p:blipFill>
          <a:blip r:embed="rId4">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224350" y="4397006"/>
            <a:ext cx="5562600" cy="5292378"/>
          </a:xfrm>
          <a:prstGeom prst="rect">
            <a:avLst/>
          </a:prstGeom>
        </p:spPr>
      </p:pic>
    </p:spTree>
    <p:extLst>
      <p:ext uri="{BB962C8B-B14F-4D97-AF65-F5344CB8AC3E}">
        <p14:creationId xmlns:p14="http://schemas.microsoft.com/office/powerpoint/2010/main" val="117402683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D8FAEF-C09A-7831-19DE-0535E6B5744E}"/>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F0FE0D83-754B-D0A9-0CE7-B03CA9078FE3}"/>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8620E053-8931-C121-B256-5A5808771329}"/>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F982B59A-ED86-520B-1823-BEA6A0DF4E2C}"/>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85A418CD-3CF0-F277-3631-A40BED720753}"/>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26" name="ZoneTexte 25">
            <a:extLst>
              <a:ext uri="{FF2B5EF4-FFF2-40B4-BE49-F238E27FC236}">
                <a16:creationId xmlns:a16="http://schemas.microsoft.com/office/drawing/2014/main" id="{4D38BDD2-E18A-AE1D-2E55-F44EF6813980}"/>
              </a:ext>
            </a:extLst>
          </p:cNvPr>
          <p:cNvSpPr txBox="1"/>
          <p:nvPr/>
        </p:nvSpPr>
        <p:spPr>
          <a:xfrm>
            <a:off x="1462547" y="723586"/>
            <a:ext cx="10615145" cy="1384995"/>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C’est la lettre l minuscule . Elle fait le son « l». Qui veut lire « l » .  </a:t>
            </a:r>
            <a:r>
              <a:rPr lang="fr-FR" sz="2800" i="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L’enseignant (e) désigne trois élèves pour lire. </a:t>
            </a: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p>
        </p:txBody>
      </p:sp>
      <p:grpSp>
        <p:nvGrpSpPr>
          <p:cNvPr id="27" name="Groupe 26">
            <a:extLst>
              <a:ext uri="{FF2B5EF4-FFF2-40B4-BE49-F238E27FC236}">
                <a16:creationId xmlns:a16="http://schemas.microsoft.com/office/drawing/2014/main" id="{617D2ACE-DE10-6A9F-6D5E-90EC9E5F0C07}"/>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8CE912DA-AC91-20E3-531B-AA69F23B09B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6ACE1785-5BD2-E028-C2CD-1A71D822621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6F63453C-1F61-AF0C-D941-31C9265D183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53CC9E11-4350-05AC-5EBC-C35DB5A179A7}"/>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0FF43981-E179-46CD-E598-3D5CFE15EA53}"/>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EC7EF370-63B6-EAB8-05FF-8FB9CD3AABCA}"/>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871E144F-02A3-40FD-8176-339036FBD1C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B45DD961-C43E-83BF-FA48-0C02EB8031F6}"/>
              </a:ext>
            </a:extLst>
          </p:cNvPr>
          <p:cNvSpPr txBox="1"/>
          <p:nvPr/>
        </p:nvSpPr>
        <p:spPr>
          <a:xfrm>
            <a:off x="5470810" y="2690714"/>
            <a:ext cx="5859272" cy="4062651"/>
          </a:xfrm>
          <a:prstGeom prst="rect">
            <a:avLst/>
          </a:prstGeom>
          <a:noFill/>
        </p:spPr>
        <p:txBody>
          <a:bodyPr wrap="square" rtlCol="0">
            <a:spAutoFit/>
          </a:bodyPr>
          <a:lstStyle/>
          <a:p>
            <a:pPr defTabSz="1028752">
              <a:defRPr/>
            </a:pPr>
            <a:r>
              <a:rPr lang="fr-FR" sz="25800" b="1" kern="0" spc="480" dirty="0">
                <a:solidFill>
                  <a:srgbClr val="FFC000"/>
                </a:solidFill>
                <a:latin typeface="Dosis" pitchFamily="2" charset="0"/>
              </a:rPr>
              <a:t>l</a:t>
            </a:r>
            <a:endParaRPr lang="fr-FR" sz="25800" kern="0" spc="480" dirty="0">
              <a:solidFill>
                <a:srgbClr val="FFC000"/>
              </a:solidFill>
              <a:latin typeface="Dosis" pitchFamily="2" charset="0"/>
            </a:endParaRPr>
          </a:p>
        </p:txBody>
      </p:sp>
    </p:spTree>
    <p:extLst>
      <p:ext uri="{BB962C8B-B14F-4D97-AF65-F5344CB8AC3E}">
        <p14:creationId xmlns:p14="http://schemas.microsoft.com/office/powerpoint/2010/main" val="287625074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245EC1-F533-49E9-A29F-0E94AC1CD924}"/>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F03972D4-F597-5103-6869-580FC87F9829}"/>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751B538B-6ABB-7254-07E1-028D1AD393AA}"/>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277A3160-E0FD-1B21-317E-582AE50FF8D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78BD8400-875E-A19C-845C-6F87A74A8C69}"/>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BDBDF931-5F03-D5E1-4A4D-E0110285E4FE}"/>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5055740-9643-A88B-3FAA-7EBC09A03FF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6C036857-11EC-8144-39C8-3AFE36858AF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7DFC1294-C2F3-148A-5FBB-730B685EDEF1}"/>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E11C37D2-1B34-81CB-F90F-09EB12B1F8D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902DE610-0983-C43F-6BC1-70A522A875F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50E8CE65-0279-74D4-A171-56901C184D3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087B471-8CA9-D7EE-AFCA-4FA9648676D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FB339388-6D22-3F9F-8F4B-FE3D8C14543C}"/>
              </a:ext>
            </a:extLst>
          </p:cNvPr>
          <p:cNvSpPr txBox="1"/>
          <p:nvPr/>
        </p:nvSpPr>
        <p:spPr>
          <a:xfrm>
            <a:off x="1534494" y="892864"/>
            <a:ext cx="10615145" cy="954107"/>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C’est la lettre L majuscule . Elle fait le son « l ». Qui veut lire « l » .  </a:t>
            </a:r>
            <a:r>
              <a:rPr lang="fr-FR" sz="2800" i="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L’enseignant (e) désigne trois élèves pour lire.</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p>
        </p:txBody>
      </p:sp>
      <p:sp>
        <p:nvSpPr>
          <p:cNvPr id="5" name="ZoneTexte 4">
            <a:extLst>
              <a:ext uri="{FF2B5EF4-FFF2-40B4-BE49-F238E27FC236}">
                <a16:creationId xmlns:a16="http://schemas.microsoft.com/office/drawing/2014/main" id="{CF48A772-9D45-84D6-09AA-9E7F7D48D882}"/>
              </a:ext>
            </a:extLst>
          </p:cNvPr>
          <p:cNvSpPr txBox="1"/>
          <p:nvPr/>
        </p:nvSpPr>
        <p:spPr>
          <a:xfrm>
            <a:off x="5470810" y="2690714"/>
            <a:ext cx="5859272" cy="4062651"/>
          </a:xfrm>
          <a:prstGeom prst="rect">
            <a:avLst/>
          </a:prstGeom>
          <a:noFill/>
        </p:spPr>
        <p:txBody>
          <a:bodyPr wrap="square" rtlCol="0">
            <a:spAutoFit/>
          </a:bodyPr>
          <a:lstStyle/>
          <a:p>
            <a:pPr defTabSz="1028752">
              <a:defRPr/>
            </a:pPr>
            <a:r>
              <a:rPr lang="fr-FR" sz="25800" b="1" kern="0" spc="480" dirty="0">
                <a:solidFill>
                  <a:srgbClr val="FFC000"/>
                </a:solidFill>
                <a:latin typeface="Dosis" pitchFamily="2" charset="0"/>
              </a:rPr>
              <a:t>L</a:t>
            </a:r>
            <a:endParaRPr lang="fr-FR" sz="25800" kern="0" spc="480" dirty="0">
              <a:solidFill>
                <a:srgbClr val="FFC000"/>
              </a:solidFill>
              <a:latin typeface="Dosis" pitchFamily="2" charset="0"/>
            </a:endParaRPr>
          </a:p>
        </p:txBody>
      </p:sp>
    </p:spTree>
    <p:extLst>
      <p:ext uri="{BB962C8B-B14F-4D97-AF65-F5344CB8AC3E}">
        <p14:creationId xmlns:p14="http://schemas.microsoft.com/office/powerpoint/2010/main" val="48038648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D594DC-4ADA-A5E7-4BCA-01A59E08C190}"/>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FAEAB0E6-28AA-0DED-B466-29D1E5D42F03}"/>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0172A8AD-AEB8-0A36-6AB4-0ADEFE06D577}"/>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5A577BFC-1AEB-789B-D0ED-513B209CAC55}"/>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0A9921F8-CCED-544F-01D5-53012FC822B8}"/>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26" name="ZoneTexte 25">
            <a:extLst>
              <a:ext uri="{FF2B5EF4-FFF2-40B4-BE49-F238E27FC236}">
                <a16:creationId xmlns:a16="http://schemas.microsoft.com/office/drawing/2014/main" id="{3CB158CB-AB8B-DD0F-67EF-F5E947DBD007}"/>
              </a:ext>
            </a:extLst>
          </p:cNvPr>
          <p:cNvSpPr txBox="1"/>
          <p:nvPr/>
        </p:nvSpPr>
        <p:spPr>
          <a:xfrm>
            <a:off x="1462547" y="723586"/>
            <a:ext cx="10615145" cy="1384995"/>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C’est la lettre f minuscule . Elle fait le son « f». Qui veut lire « f » .  </a:t>
            </a:r>
            <a:r>
              <a:rPr lang="fr-FR" sz="2800" i="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L’enseignant (e) désigne trois élèves pour lire. </a:t>
            </a: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p>
        </p:txBody>
      </p:sp>
      <p:grpSp>
        <p:nvGrpSpPr>
          <p:cNvPr id="27" name="Groupe 26">
            <a:extLst>
              <a:ext uri="{FF2B5EF4-FFF2-40B4-BE49-F238E27FC236}">
                <a16:creationId xmlns:a16="http://schemas.microsoft.com/office/drawing/2014/main" id="{AE8E078B-2C8B-64DA-5B56-7C3308FC0265}"/>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E4094499-82F8-7A2C-BBB7-DCF18E0DF985}"/>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CD35C51C-3410-E28D-217E-48F5B3291F1F}"/>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D6606CE0-7090-74A4-B51C-A07B91A94FE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3133C9F0-E592-6F76-D960-995B530D8CFC}"/>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4A3E3953-9F2F-FA62-06C4-2474CC1138EF}"/>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139BAF03-1505-B761-843D-62A9EF76AF6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4182F68D-7D78-3AFF-254A-ED7DC7F3E0D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A8C7A7B7-1EE7-55AB-DDE0-E74C1CE03EE8}"/>
              </a:ext>
            </a:extLst>
          </p:cNvPr>
          <p:cNvSpPr txBox="1"/>
          <p:nvPr/>
        </p:nvSpPr>
        <p:spPr>
          <a:xfrm>
            <a:off x="5470810" y="2690714"/>
            <a:ext cx="5859272" cy="4062651"/>
          </a:xfrm>
          <a:prstGeom prst="rect">
            <a:avLst/>
          </a:prstGeom>
          <a:noFill/>
        </p:spPr>
        <p:txBody>
          <a:bodyPr wrap="square" rtlCol="0">
            <a:spAutoFit/>
          </a:bodyPr>
          <a:lstStyle/>
          <a:p>
            <a:pPr defTabSz="1028752">
              <a:defRPr/>
            </a:pPr>
            <a:r>
              <a:rPr lang="fr-FR" sz="25800" b="1" kern="0" spc="480" dirty="0">
                <a:solidFill>
                  <a:srgbClr val="FFC000"/>
                </a:solidFill>
                <a:latin typeface="Dosis" pitchFamily="2" charset="0"/>
              </a:rPr>
              <a:t>f</a:t>
            </a:r>
            <a:endParaRPr lang="fr-FR" sz="25800" kern="0" spc="480" dirty="0">
              <a:solidFill>
                <a:srgbClr val="FFC000"/>
              </a:solidFill>
              <a:latin typeface="Dosis" pitchFamily="2" charset="0"/>
            </a:endParaRPr>
          </a:p>
        </p:txBody>
      </p:sp>
    </p:spTree>
    <p:extLst>
      <p:ext uri="{BB962C8B-B14F-4D97-AF65-F5344CB8AC3E}">
        <p14:creationId xmlns:p14="http://schemas.microsoft.com/office/powerpoint/2010/main" val="348423669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285709-CBDA-C98B-E254-CE6B2B4ACB07}"/>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DE1EC7A9-D6DF-CF66-42C2-038450DCBA9C}"/>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1224A224-64C0-1015-A506-98122819B1C9}"/>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AB970E29-8FC1-2AA4-F66B-50872A6ECB5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3155760F-7284-C271-A4F0-704A43F63D0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A29A4026-F3BE-6288-DE87-E1D6FA7C71B8}"/>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54D82CAE-9BFD-6C2D-A1AE-83A606B23FB6}"/>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018E3DB6-D41C-C432-D150-7BD93B41C2E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4AEDEAA7-22EC-66CA-5930-CF189F285A68}"/>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D81529DD-D067-089C-12F5-E1C0ED8DE107}"/>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BC38B75E-0D25-6D59-1EB5-6C8090BBB4E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67BD3C74-DC84-4D2A-FB30-D895C2DE9266}"/>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450154B-3C36-4162-3747-091D95E1E36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B98D7262-9901-1381-CBB7-EE91DA4B44F4}"/>
              </a:ext>
            </a:extLst>
          </p:cNvPr>
          <p:cNvSpPr txBox="1"/>
          <p:nvPr/>
        </p:nvSpPr>
        <p:spPr>
          <a:xfrm>
            <a:off x="1534494" y="892864"/>
            <a:ext cx="10615145" cy="954107"/>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C’est la lettre F majuscule . Elle fait le son « f». Qui veut lire « f» .  </a:t>
            </a:r>
            <a:r>
              <a:rPr lang="fr-FR" sz="2800" i="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L’enseignant (e) désigne trois élèves pour lire.</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p>
        </p:txBody>
      </p:sp>
      <p:sp>
        <p:nvSpPr>
          <p:cNvPr id="5" name="ZoneTexte 4">
            <a:extLst>
              <a:ext uri="{FF2B5EF4-FFF2-40B4-BE49-F238E27FC236}">
                <a16:creationId xmlns:a16="http://schemas.microsoft.com/office/drawing/2014/main" id="{062EFDB1-4C7F-071E-4266-B62E4113EA39}"/>
              </a:ext>
            </a:extLst>
          </p:cNvPr>
          <p:cNvSpPr txBox="1"/>
          <p:nvPr/>
        </p:nvSpPr>
        <p:spPr>
          <a:xfrm>
            <a:off x="5470810" y="2690714"/>
            <a:ext cx="5859272" cy="4062651"/>
          </a:xfrm>
          <a:prstGeom prst="rect">
            <a:avLst/>
          </a:prstGeom>
          <a:noFill/>
        </p:spPr>
        <p:txBody>
          <a:bodyPr wrap="square" rtlCol="0">
            <a:spAutoFit/>
          </a:bodyPr>
          <a:lstStyle/>
          <a:p>
            <a:pPr defTabSz="1028752">
              <a:defRPr/>
            </a:pPr>
            <a:r>
              <a:rPr lang="fr-FR" sz="25800" b="1" kern="0" spc="480" dirty="0">
                <a:solidFill>
                  <a:srgbClr val="FFC000"/>
                </a:solidFill>
                <a:latin typeface="Dosis" pitchFamily="2" charset="0"/>
              </a:rPr>
              <a:t>F</a:t>
            </a:r>
            <a:endParaRPr lang="fr-FR" sz="25800" kern="0" spc="480" dirty="0">
              <a:solidFill>
                <a:srgbClr val="FFC000"/>
              </a:solidFill>
              <a:latin typeface="Dosis" pitchFamily="2" charset="0"/>
            </a:endParaRPr>
          </a:p>
        </p:txBody>
      </p:sp>
    </p:spTree>
    <p:extLst>
      <p:ext uri="{BB962C8B-B14F-4D97-AF65-F5344CB8AC3E}">
        <p14:creationId xmlns:p14="http://schemas.microsoft.com/office/powerpoint/2010/main" val="156916915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F4E006-96CC-1B52-7267-DC6AAF4F0DD5}"/>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6B1D02EC-9990-8EA2-E45A-7CEDA94EF8DA}"/>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541E91E5-8D8D-1032-9FEC-DA0CA198C92B}"/>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87EC7157-747C-9B5D-2235-D19FF31F2E2B}"/>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A22F7418-255E-F19B-6955-2E99F77EBE81}"/>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179EE316-8F82-D89F-2CE6-E9BA8A2B32FD}"/>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CBE8D51C-F33F-2943-DDA2-56997B92104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8783DCE6-A443-A9A7-06B6-06EFF9DAFE0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34A33EA8-02C4-BACF-292E-CF459A139FA3}"/>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8FD34444-4DC1-5948-FA05-1A291006201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7E78B965-7BFF-E967-D221-4933CECCCA6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5E9DC52B-9FFA-69B2-E2F2-AD2EE2CC4D67}"/>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159934E2-29BB-CE91-311A-4B9D313BA92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D8334613-CC3F-2578-78BF-887B3B687999}"/>
              </a:ext>
            </a:extLst>
          </p:cNvPr>
          <p:cNvSpPr txBox="1"/>
          <p:nvPr/>
        </p:nvSpPr>
        <p:spPr>
          <a:xfrm>
            <a:off x="2857500" y="3130725"/>
            <a:ext cx="1143000" cy="4062651"/>
          </a:xfrm>
          <a:prstGeom prst="rect">
            <a:avLst/>
          </a:prstGeom>
          <a:noFill/>
        </p:spPr>
        <p:txBody>
          <a:bodyPr wrap="square" rtlCol="0">
            <a:spAutoFit/>
          </a:bodyPr>
          <a:lstStyle/>
          <a:p>
            <a:pPr defTabSz="1028752">
              <a:defRPr/>
            </a:pPr>
            <a:r>
              <a:rPr lang="fr-FR" sz="25800" b="1" kern="0" spc="480" dirty="0">
                <a:solidFill>
                  <a:srgbClr val="FFC000"/>
                </a:solidFill>
                <a:latin typeface="Dosis" pitchFamily="2" charset="0"/>
              </a:rPr>
              <a:t>l</a:t>
            </a:r>
            <a:endParaRPr lang="fr-FR" sz="25800" kern="0" spc="480" dirty="0">
              <a:solidFill>
                <a:srgbClr val="FFC000"/>
              </a:solidFill>
              <a:latin typeface="Dosis" pitchFamily="2" charset="0"/>
            </a:endParaRPr>
          </a:p>
        </p:txBody>
      </p:sp>
      <p:sp>
        <p:nvSpPr>
          <p:cNvPr id="6" name="ZoneTexte 5">
            <a:extLst>
              <a:ext uri="{FF2B5EF4-FFF2-40B4-BE49-F238E27FC236}">
                <a16:creationId xmlns:a16="http://schemas.microsoft.com/office/drawing/2014/main" id="{01019919-5728-279E-0585-34E40BE48209}"/>
              </a:ext>
            </a:extLst>
          </p:cNvPr>
          <p:cNvSpPr txBox="1"/>
          <p:nvPr/>
        </p:nvSpPr>
        <p:spPr>
          <a:xfrm>
            <a:off x="8001000" y="3047033"/>
            <a:ext cx="1143000" cy="4062651"/>
          </a:xfrm>
          <a:prstGeom prst="rect">
            <a:avLst/>
          </a:prstGeom>
          <a:noFill/>
        </p:spPr>
        <p:txBody>
          <a:bodyPr wrap="square" rtlCol="0">
            <a:spAutoFit/>
          </a:bodyPr>
          <a:lstStyle/>
          <a:p>
            <a:pPr defTabSz="1028752">
              <a:defRPr/>
            </a:pPr>
            <a:r>
              <a:rPr lang="fr-FR" sz="25800" b="1" kern="0" spc="480" dirty="0">
                <a:solidFill>
                  <a:srgbClr val="106585"/>
                </a:solidFill>
                <a:latin typeface="Dosis" pitchFamily="2" charset="0"/>
              </a:rPr>
              <a:t>a</a:t>
            </a:r>
            <a:endParaRPr lang="fr-FR" sz="25800" kern="0" spc="480" dirty="0">
              <a:solidFill>
                <a:srgbClr val="106585"/>
              </a:solidFill>
              <a:latin typeface="Dosis" pitchFamily="2" charset="0"/>
            </a:endParaRPr>
          </a:p>
        </p:txBody>
      </p:sp>
      <p:sp>
        <p:nvSpPr>
          <p:cNvPr id="7" name="ZoneTexte 6">
            <a:extLst>
              <a:ext uri="{FF2B5EF4-FFF2-40B4-BE49-F238E27FC236}">
                <a16:creationId xmlns:a16="http://schemas.microsoft.com/office/drawing/2014/main" id="{D50E6710-7CF3-9F48-7840-1755D6E34EAB}"/>
              </a:ext>
            </a:extLst>
          </p:cNvPr>
          <p:cNvSpPr txBox="1"/>
          <p:nvPr/>
        </p:nvSpPr>
        <p:spPr>
          <a:xfrm>
            <a:off x="1456998" y="1283745"/>
            <a:ext cx="10690262" cy="707886"/>
          </a:xfrm>
          <a:prstGeom prst="rect">
            <a:avLst/>
          </a:prstGeom>
          <a:noFill/>
        </p:spPr>
        <p:txBody>
          <a:bodyPr wrap="square">
            <a:spAutoFit/>
          </a:bodyPr>
          <a:lstStyle/>
          <a:p>
            <a:pPr defTabSz="685834"/>
            <a:r>
              <a:rPr lang="fr-MA" sz="2000" i="1" dirty="0">
                <a:solidFill>
                  <a:prstClr val="white">
                    <a:lumMod val="65000"/>
                  </a:prstClr>
                </a:solidFill>
                <a:latin typeface="Dosis" pitchFamily="2" charset="0"/>
              </a:rPr>
              <a:t>Dire</a:t>
            </a:r>
            <a:r>
              <a:rPr lang="fr-MA" sz="2000" i="1" u="sng" dirty="0">
                <a:solidFill>
                  <a:prstClr val="white">
                    <a:lumMod val="65000"/>
                  </a:prstClr>
                </a:solidFill>
                <a:latin typeface="Dosis" pitchFamily="2" charset="0"/>
              </a:rPr>
              <a:t> le son des lettres. </a:t>
            </a:r>
            <a:r>
              <a:rPr lang="fr-FR" sz="2000" i="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L’enseignant (e) désigne trois élèves pour lire.</a:t>
            </a:r>
            <a:r>
              <a:rPr lang="fr-FR" sz="20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endParaRPr lang="fr-FR" sz="2000" dirty="0"/>
          </a:p>
          <a:p>
            <a:pPr defTabSz="685834"/>
            <a:endParaRPr lang="fr-MA" sz="2000" i="1" dirty="0">
              <a:solidFill>
                <a:prstClr val="white">
                  <a:lumMod val="65000"/>
                </a:prstClr>
              </a:solidFill>
              <a:latin typeface="Dosis" pitchFamily="2" charset="0"/>
            </a:endParaRPr>
          </a:p>
        </p:txBody>
      </p:sp>
      <p:sp>
        <p:nvSpPr>
          <p:cNvPr id="8" name="ZoneTexte 7">
            <a:extLst>
              <a:ext uri="{FF2B5EF4-FFF2-40B4-BE49-F238E27FC236}">
                <a16:creationId xmlns:a16="http://schemas.microsoft.com/office/drawing/2014/main" id="{FFB002D2-99EB-75D4-DDC1-C0774B6E712C}"/>
              </a:ext>
            </a:extLst>
          </p:cNvPr>
          <p:cNvSpPr txBox="1"/>
          <p:nvPr/>
        </p:nvSpPr>
        <p:spPr>
          <a:xfrm>
            <a:off x="1488576" y="860981"/>
            <a:ext cx="11099623" cy="477054"/>
          </a:xfrm>
          <a:prstGeom prst="rect">
            <a:avLst/>
          </a:prstGeom>
          <a:noFill/>
        </p:spPr>
        <p:txBody>
          <a:bodyPr wrap="square">
            <a:spAutoFit/>
          </a:bodyPr>
          <a:lstStyle/>
          <a:p>
            <a:pPr marL="0" lvl="1" defTabSz="685834">
              <a:lnSpc>
                <a:spcPts val="3017"/>
              </a:lnSpc>
              <a:spcBef>
                <a:spcPct val="0"/>
              </a:spcBef>
            </a:pPr>
            <a:r>
              <a:rPr lang="fr-MA" sz="2800" b="1" dirty="0">
                <a:solidFill>
                  <a:prstClr val="white">
                    <a:lumMod val="65000"/>
                  </a:prstClr>
                </a:solidFill>
                <a:latin typeface="Calibri"/>
              </a:rPr>
              <a:t>« l » « a » qui veut  lire les lettres ? </a:t>
            </a:r>
            <a:endParaRPr lang="fr-FR" sz="2800" b="1" dirty="0">
              <a:solidFill>
                <a:prstClr val="white">
                  <a:lumMod val="65000"/>
                </a:prstClr>
              </a:solidFill>
              <a:latin typeface="Calibri"/>
            </a:endParaRPr>
          </a:p>
        </p:txBody>
      </p:sp>
    </p:spTree>
    <p:extLst>
      <p:ext uri="{BB962C8B-B14F-4D97-AF65-F5344CB8AC3E}">
        <p14:creationId xmlns:p14="http://schemas.microsoft.com/office/powerpoint/2010/main" val="171848462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B72A8D-821A-2667-3E84-9967989D4127}"/>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D106048D-B396-805D-E815-8D287BB7472A}"/>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9C57DBF5-2B9B-DFCF-12C3-BEFE03588C2F}"/>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6CF35994-50BD-512E-BB75-6F1472DA2905}"/>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F6039DD-BE56-BECF-C493-E6DA1FD86639}"/>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EED7490C-4879-9511-9E9E-AE8A43B718F1}"/>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4223E8E8-38C8-F7F5-F7D1-B984B6DFEAD4}"/>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FC0A4587-365F-2446-9F8B-A32229668B45}"/>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28D04A65-3016-7E4E-070E-3FE4568A4EE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0A958B66-EA9D-6EA4-8083-5B169A8579CC}"/>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DE3EADA5-4AA9-4F93-510E-9231981B8BC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7DAF6CE8-69EF-7149-8FF2-1E8A08E775D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A2212414-9394-1507-1BA4-36D2617137D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15079" y="811081"/>
            <a:ext cx="581346" cy="514106"/>
          </a:xfrm>
          <a:prstGeom prst="rect">
            <a:avLst/>
          </a:prstGeom>
        </p:spPr>
      </p:pic>
      <p:sp>
        <p:nvSpPr>
          <p:cNvPr id="5" name="ZoneTexte 4">
            <a:extLst>
              <a:ext uri="{FF2B5EF4-FFF2-40B4-BE49-F238E27FC236}">
                <a16:creationId xmlns:a16="http://schemas.microsoft.com/office/drawing/2014/main" id="{CB5E536E-69D0-7D2C-9A60-F0B69FB510F8}"/>
              </a:ext>
            </a:extLst>
          </p:cNvPr>
          <p:cNvSpPr txBox="1"/>
          <p:nvPr/>
        </p:nvSpPr>
        <p:spPr>
          <a:xfrm>
            <a:off x="5229225" y="3130725"/>
            <a:ext cx="3257550" cy="4062651"/>
          </a:xfrm>
          <a:prstGeom prst="rect">
            <a:avLst/>
          </a:prstGeom>
          <a:noFill/>
        </p:spPr>
        <p:txBody>
          <a:bodyPr wrap="square" rtlCol="0">
            <a:spAutoFit/>
          </a:bodyPr>
          <a:lstStyle/>
          <a:p>
            <a:pPr algn="ctr" defTabSz="1028752">
              <a:defRPr/>
            </a:pPr>
            <a:r>
              <a:rPr lang="fr-FR" sz="25800" b="1" kern="0" spc="480" dirty="0">
                <a:solidFill>
                  <a:srgbClr val="FFC000"/>
                </a:solidFill>
                <a:latin typeface="Dosis" pitchFamily="2" charset="0"/>
              </a:rPr>
              <a:t>l</a:t>
            </a:r>
            <a:r>
              <a:rPr lang="fr-FR" sz="25800" b="1" kern="0" spc="480" dirty="0">
                <a:solidFill>
                  <a:srgbClr val="106585"/>
                </a:solidFill>
                <a:latin typeface="Dosis" pitchFamily="2" charset="0"/>
              </a:rPr>
              <a:t>a</a:t>
            </a:r>
            <a:endParaRPr lang="fr-FR" sz="25800" kern="0" spc="480" dirty="0">
              <a:solidFill>
                <a:srgbClr val="106585"/>
              </a:solidFill>
              <a:latin typeface="Dosis" pitchFamily="2" charset="0"/>
            </a:endParaRPr>
          </a:p>
        </p:txBody>
      </p:sp>
      <p:sp>
        <p:nvSpPr>
          <p:cNvPr id="4" name="ZoneTexte 3">
            <a:extLst>
              <a:ext uri="{FF2B5EF4-FFF2-40B4-BE49-F238E27FC236}">
                <a16:creationId xmlns:a16="http://schemas.microsoft.com/office/drawing/2014/main" id="{BE107586-A0C0-09B9-B225-817144F99D63}"/>
              </a:ext>
            </a:extLst>
          </p:cNvPr>
          <p:cNvSpPr txBox="1"/>
          <p:nvPr/>
        </p:nvSpPr>
        <p:spPr>
          <a:xfrm>
            <a:off x="1196425" y="779639"/>
            <a:ext cx="12950660" cy="834844"/>
          </a:xfrm>
          <a:prstGeom prst="rect">
            <a:avLst/>
          </a:prstGeom>
          <a:noFill/>
        </p:spPr>
        <p:txBody>
          <a:bodyPr wrap="square">
            <a:spAutoFit/>
          </a:bodyPr>
          <a:lstStyle/>
          <a:p>
            <a:pPr marL="0" lvl="1" defTabSz="342900">
              <a:lnSpc>
                <a:spcPts val="3017"/>
              </a:lnSpc>
              <a:spcBef>
                <a:spcPct val="0"/>
              </a:spcBef>
              <a:defRPr/>
            </a:pPr>
            <a:r>
              <a:rPr lang="fr-MA" sz="2400" b="1" dirty="0">
                <a:solidFill>
                  <a:schemeClr val="bg1">
                    <a:lumMod val="65000"/>
                  </a:schemeClr>
                </a:solidFill>
                <a:latin typeface="Dosis" panose="02010703020202060003" pitchFamily="2" charset="0"/>
                <a:cs typeface="Microsoft Uighur" panose="02000000000000000000" pitchFamily="2" charset="-78"/>
              </a:rPr>
              <a:t>« La »</a:t>
            </a:r>
            <a:r>
              <a:rPr lang="fr-FR" sz="2400" b="1" dirty="0">
                <a:solidFill>
                  <a:schemeClr val="bg1">
                    <a:lumMod val="65000"/>
                  </a:schemeClr>
                </a:solidFill>
                <a:latin typeface="Dosis" panose="02010703020202060003" pitchFamily="2" charset="0"/>
                <a:cs typeface="Microsoft Uighur" panose="02000000000000000000" pitchFamily="2" charset="-78"/>
              </a:rPr>
              <a:t>. Quand la lettre  l  est à côté de la lettre  a , ça fait le son </a:t>
            </a:r>
            <a:r>
              <a:rPr lang="fr-MA" sz="2400" b="1" dirty="0">
                <a:solidFill>
                  <a:schemeClr val="bg1">
                    <a:lumMod val="65000"/>
                  </a:schemeClr>
                </a:solidFill>
                <a:latin typeface="Dosis" panose="02010703020202060003" pitchFamily="2" charset="0"/>
                <a:cs typeface="Microsoft Uighur" panose="02000000000000000000" pitchFamily="2" charset="-78"/>
              </a:rPr>
              <a:t>« la », « l »  « a » « la ». </a:t>
            </a:r>
          </a:p>
          <a:p>
            <a:pPr marL="0" lvl="1" defTabSz="685834">
              <a:lnSpc>
                <a:spcPts val="3017"/>
              </a:lnSpc>
              <a:spcBef>
                <a:spcPct val="0"/>
              </a:spcBef>
            </a:pPr>
            <a:r>
              <a:rPr lang="fr-MA" sz="2400" b="1" dirty="0">
                <a:solidFill>
                  <a:schemeClr val="bg1">
                    <a:lumMod val="65000"/>
                  </a:schemeClr>
                </a:solidFill>
                <a:latin typeface="Dosis" panose="02010703020202060003" pitchFamily="2" charset="0"/>
                <a:cs typeface="Microsoft Uighur" panose="02000000000000000000" pitchFamily="2" charset="-78"/>
              </a:rPr>
              <a:t>Lisons ensemble </a:t>
            </a:r>
            <a:r>
              <a:rPr lang="fr-FR" sz="2400" b="1" dirty="0">
                <a:solidFill>
                  <a:schemeClr val="bg1">
                    <a:lumMod val="65000"/>
                  </a:schemeClr>
                </a:solidFill>
                <a:latin typeface="Dosis" panose="02010703020202060003" pitchFamily="2" charset="0"/>
                <a:cs typeface="Microsoft Uighur" panose="02000000000000000000" pitchFamily="2" charset="-78"/>
              </a:rPr>
              <a:t>« l » « a » « la ».     Qui veut lire « l » « a » « la ».  </a:t>
            </a:r>
            <a:endParaRPr lang="fr-FR" sz="1900" b="1" dirty="0">
              <a:solidFill>
                <a:prstClr val="white">
                  <a:lumMod val="65000"/>
                </a:prstClr>
              </a:solidFill>
              <a:latin typeface="Dosis" panose="02010703020202060003" pitchFamily="2" charset="0"/>
            </a:endParaRPr>
          </a:p>
        </p:txBody>
      </p:sp>
    </p:spTree>
    <p:extLst>
      <p:ext uri="{BB962C8B-B14F-4D97-AF65-F5344CB8AC3E}">
        <p14:creationId xmlns:p14="http://schemas.microsoft.com/office/powerpoint/2010/main" val="175261399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2DE43A-2942-510D-631F-EF55F3448B99}"/>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37D6CEDD-43CF-51E5-F300-042447EC6AC1}"/>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BD84ECDB-EFDF-6639-9738-3EBA0B8DE870}"/>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AB541378-38F3-0E43-9117-4BDEB4444661}"/>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7158925E-BFC2-8C39-4ADA-5EBC2590BE8F}"/>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5682F963-DCD5-90F7-2704-AFE74C83BC56}"/>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68FEA5E-6829-45AF-840C-3DEDCE649DE4}"/>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9C0F8FA2-4099-1DFA-1D3E-769EC793011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C9925B80-4E0C-6A3B-1F4E-B0FD15BA3A75}"/>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56F3FAC1-FC31-F26E-9C26-627168A16820}"/>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6C50E72E-551E-812C-82D4-0E1813D0EB2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B4C66F1E-20A9-D3CB-DFF9-CD6752ABAC92}"/>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DE3ADD7-9626-2413-9E3E-21F3155F2B8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BF98188A-9518-6246-DC33-28E08EA4792C}"/>
              </a:ext>
            </a:extLst>
          </p:cNvPr>
          <p:cNvSpPr txBox="1"/>
          <p:nvPr/>
        </p:nvSpPr>
        <p:spPr>
          <a:xfrm>
            <a:off x="2857500" y="3130725"/>
            <a:ext cx="1143000" cy="4062651"/>
          </a:xfrm>
          <a:prstGeom prst="rect">
            <a:avLst/>
          </a:prstGeom>
          <a:noFill/>
        </p:spPr>
        <p:txBody>
          <a:bodyPr wrap="square" rtlCol="0">
            <a:spAutoFit/>
          </a:bodyPr>
          <a:lstStyle/>
          <a:p>
            <a:pPr defTabSz="1028752">
              <a:defRPr/>
            </a:pPr>
            <a:r>
              <a:rPr lang="fr-FR" sz="25800" b="1" kern="0" spc="480" dirty="0">
                <a:solidFill>
                  <a:srgbClr val="FFC000"/>
                </a:solidFill>
                <a:latin typeface="Dosis" pitchFamily="2" charset="0"/>
              </a:rPr>
              <a:t>f</a:t>
            </a:r>
            <a:endParaRPr lang="fr-FR" sz="25800" kern="0" spc="480" dirty="0">
              <a:solidFill>
                <a:srgbClr val="FFC000"/>
              </a:solidFill>
              <a:latin typeface="Dosis" pitchFamily="2" charset="0"/>
            </a:endParaRPr>
          </a:p>
        </p:txBody>
      </p:sp>
      <p:sp>
        <p:nvSpPr>
          <p:cNvPr id="6" name="ZoneTexte 5">
            <a:extLst>
              <a:ext uri="{FF2B5EF4-FFF2-40B4-BE49-F238E27FC236}">
                <a16:creationId xmlns:a16="http://schemas.microsoft.com/office/drawing/2014/main" id="{402E5C7B-A5BC-D0F2-7166-CB178E96CA3B}"/>
              </a:ext>
            </a:extLst>
          </p:cNvPr>
          <p:cNvSpPr txBox="1"/>
          <p:nvPr/>
        </p:nvSpPr>
        <p:spPr>
          <a:xfrm>
            <a:off x="8001000" y="3047033"/>
            <a:ext cx="1143000" cy="4062651"/>
          </a:xfrm>
          <a:prstGeom prst="rect">
            <a:avLst/>
          </a:prstGeom>
          <a:noFill/>
        </p:spPr>
        <p:txBody>
          <a:bodyPr wrap="square" rtlCol="0">
            <a:spAutoFit/>
          </a:bodyPr>
          <a:lstStyle/>
          <a:p>
            <a:pPr defTabSz="1028752">
              <a:defRPr/>
            </a:pPr>
            <a:r>
              <a:rPr lang="fr-FR" sz="25800" b="1" kern="0" spc="480" dirty="0">
                <a:solidFill>
                  <a:srgbClr val="106585"/>
                </a:solidFill>
                <a:latin typeface="Dosis" pitchFamily="2" charset="0"/>
              </a:rPr>
              <a:t>o</a:t>
            </a:r>
            <a:endParaRPr lang="fr-FR" sz="25800" kern="0" spc="480" dirty="0">
              <a:solidFill>
                <a:srgbClr val="106585"/>
              </a:solidFill>
              <a:latin typeface="Dosis" pitchFamily="2" charset="0"/>
            </a:endParaRPr>
          </a:p>
        </p:txBody>
      </p:sp>
      <p:sp>
        <p:nvSpPr>
          <p:cNvPr id="7" name="ZoneTexte 6">
            <a:extLst>
              <a:ext uri="{FF2B5EF4-FFF2-40B4-BE49-F238E27FC236}">
                <a16:creationId xmlns:a16="http://schemas.microsoft.com/office/drawing/2014/main" id="{8F1F0497-6F2C-CFCA-3E0A-E8619BE92250}"/>
              </a:ext>
            </a:extLst>
          </p:cNvPr>
          <p:cNvSpPr txBox="1"/>
          <p:nvPr/>
        </p:nvSpPr>
        <p:spPr>
          <a:xfrm>
            <a:off x="1456998" y="1283745"/>
            <a:ext cx="10690262" cy="707886"/>
          </a:xfrm>
          <a:prstGeom prst="rect">
            <a:avLst/>
          </a:prstGeom>
          <a:noFill/>
        </p:spPr>
        <p:txBody>
          <a:bodyPr wrap="square">
            <a:spAutoFit/>
          </a:bodyPr>
          <a:lstStyle/>
          <a:p>
            <a:pPr defTabSz="685834"/>
            <a:r>
              <a:rPr lang="fr-MA" sz="2000" i="1" dirty="0">
                <a:solidFill>
                  <a:prstClr val="white">
                    <a:lumMod val="65000"/>
                  </a:prstClr>
                </a:solidFill>
                <a:latin typeface="Dosis" pitchFamily="2" charset="0"/>
              </a:rPr>
              <a:t>Dire</a:t>
            </a:r>
            <a:r>
              <a:rPr lang="fr-MA" sz="2000" i="1" u="sng" dirty="0">
                <a:solidFill>
                  <a:prstClr val="white">
                    <a:lumMod val="65000"/>
                  </a:prstClr>
                </a:solidFill>
                <a:latin typeface="Dosis" pitchFamily="2" charset="0"/>
              </a:rPr>
              <a:t> le son des lettres. </a:t>
            </a:r>
            <a:r>
              <a:rPr lang="fr-FR" sz="2000" i="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L’enseignant (e) désigne trois élèves pour lire.</a:t>
            </a:r>
            <a:r>
              <a:rPr lang="fr-FR" sz="20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endParaRPr lang="fr-FR" sz="2000" dirty="0"/>
          </a:p>
          <a:p>
            <a:pPr defTabSz="685834"/>
            <a:endParaRPr lang="fr-MA" sz="2000" i="1" dirty="0">
              <a:solidFill>
                <a:prstClr val="white">
                  <a:lumMod val="65000"/>
                </a:prstClr>
              </a:solidFill>
              <a:latin typeface="Dosis" pitchFamily="2" charset="0"/>
            </a:endParaRPr>
          </a:p>
        </p:txBody>
      </p:sp>
      <p:sp>
        <p:nvSpPr>
          <p:cNvPr id="8" name="ZoneTexte 7">
            <a:extLst>
              <a:ext uri="{FF2B5EF4-FFF2-40B4-BE49-F238E27FC236}">
                <a16:creationId xmlns:a16="http://schemas.microsoft.com/office/drawing/2014/main" id="{78532B9D-18C4-9C6A-E51A-E88F53A2651D}"/>
              </a:ext>
            </a:extLst>
          </p:cNvPr>
          <p:cNvSpPr txBox="1"/>
          <p:nvPr/>
        </p:nvSpPr>
        <p:spPr>
          <a:xfrm>
            <a:off x="1488576" y="860981"/>
            <a:ext cx="11099623" cy="477054"/>
          </a:xfrm>
          <a:prstGeom prst="rect">
            <a:avLst/>
          </a:prstGeom>
          <a:noFill/>
        </p:spPr>
        <p:txBody>
          <a:bodyPr wrap="square">
            <a:spAutoFit/>
          </a:bodyPr>
          <a:lstStyle/>
          <a:p>
            <a:pPr marL="0" lvl="1" defTabSz="685834">
              <a:lnSpc>
                <a:spcPts val="3017"/>
              </a:lnSpc>
              <a:spcBef>
                <a:spcPct val="0"/>
              </a:spcBef>
            </a:pPr>
            <a:r>
              <a:rPr lang="fr-MA" sz="2800" b="1" dirty="0">
                <a:solidFill>
                  <a:prstClr val="white">
                    <a:lumMod val="65000"/>
                  </a:prstClr>
                </a:solidFill>
                <a:latin typeface="Calibri"/>
              </a:rPr>
              <a:t>« f » « o » qui veut lire les lettres ? </a:t>
            </a:r>
            <a:endParaRPr lang="fr-FR" sz="2800" b="1" dirty="0">
              <a:solidFill>
                <a:prstClr val="white">
                  <a:lumMod val="65000"/>
                </a:prstClr>
              </a:solidFill>
              <a:latin typeface="Calibri"/>
            </a:endParaRPr>
          </a:p>
        </p:txBody>
      </p:sp>
    </p:spTree>
    <p:extLst>
      <p:ext uri="{BB962C8B-B14F-4D97-AF65-F5344CB8AC3E}">
        <p14:creationId xmlns:p14="http://schemas.microsoft.com/office/powerpoint/2010/main" val="7232870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3E48B176-737A-9792-E08B-7DC87159D4FE}"/>
              </a:ext>
            </a:extLst>
          </p:cNvPr>
          <p:cNvSpPr/>
          <p:nvPr>
            <p:custDataLst>
              <p:tags r:id="rId1"/>
            </p:custDataLst>
          </p:nvPr>
        </p:nvSpPr>
        <p:spPr>
          <a:xfrm>
            <a:off x="-3213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6"/>
            <a:stretch>
              <a:fillRect t="-5555" b="-5555"/>
            </a:stretch>
          </a:blipFill>
        </p:spPr>
        <p:txBody>
          <a:bodyPr/>
          <a:lstStyle/>
          <a:p>
            <a:pPr defTabSz="914445">
              <a:defRPr/>
            </a:pPr>
            <a:endParaRPr lang="fr-MA" sz="1350" dirty="0">
              <a:solidFill>
                <a:prstClr val="black"/>
              </a:solidFill>
              <a:latin typeface="Dosis" pitchFamily="2" charset="0"/>
            </a:endParaRPr>
          </a:p>
        </p:txBody>
      </p:sp>
      <p:sp>
        <p:nvSpPr>
          <p:cNvPr id="6" name="TextBox 6"/>
          <p:cNvSpPr txBox="1"/>
          <p:nvPr>
            <p:custDataLst>
              <p:tags r:id="rId2"/>
            </p:custDataLst>
          </p:nvPr>
        </p:nvSpPr>
        <p:spPr>
          <a:xfrm>
            <a:off x="2349737" y="1460251"/>
            <a:ext cx="11876750" cy="7838043"/>
          </a:xfrm>
          <a:prstGeom prst="rect">
            <a:avLst/>
          </a:prstGeom>
        </p:spPr>
        <p:txBody>
          <a:bodyPr wrap="square" lIns="0" tIns="0" rIns="0" bIns="0" rtlCol="0" anchor="t">
            <a:spAutoFit/>
          </a:bodyPr>
          <a:lstStyle/>
          <a:p>
            <a:pPr defTabSz="914445">
              <a:lnSpc>
                <a:spcPts val="8229"/>
              </a:lnSpc>
              <a:spcAft>
                <a:spcPts val="3000"/>
              </a:spcAft>
              <a:defRPr/>
            </a:pPr>
            <a:r>
              <a:rPr lang="fr-FR" sz="6600" b="1" dirty="0">
                <a:solidFill>
                  <a:srgbClr val="106585"/>
                </a:solidFill>
                <a:latin typeface="Dosis" pitchFamily="2" charset="0"/>
                <a:ea typeface="Calibri" panose="020F0502020204030204" pitchFamily="34" charset="0"/>
                <a:cs typeface="Calibri" panose="020F0502020204030204" pitchFamily="34" charset="0"/>
              </a:rPr>
              <a:t>        </a:t>
            </a:r>
            <a:r>
              <a:rPr lang="fr-FR" sz="6000" b="1" dirty="0">
                <a:solidFill>
                  <a:srgbClr val="106585"/>
                </a:solidFill>
                <a:latin typeface="Dosis" pitchFamily="2" charset="0"/>
                <a:ea typeface="Calibri" panose="020F0502020204030204" pitchFamily="34" charset="0"/>
                <a:cs typeface="Calibri" panose="020F0502020204030204" pitchFamily="34" charset="0"/>
              </a:rPr>
              <a:t>Plan de la séance 1</a:t>
            </a:r>
            <a:endParaRPr lang="fr-FR" sz="6600" b="1" dirty="0">
              <a:solidFill>
                <a:srgbClr val="106585"/>
              </a:solidFill>
              <a:latin typeface="Dosis" pitchFamily="2" charset="0"/>
              <a:ea typeface="Calibri" panose="020F0502020204030204" pitchFamily="34" charset="0"/>
              <a:cs typeface="Calibri" panose="020F0502020204030204" pitchFamily="34" charset="0"/>
            </a:endParaRPr>
          </a:p>
          <a:p>
            <a:pPr defTabSz="914445">
              <a:spcAft>
                <a:spcPts val="1800"/>
              </a:spcAft>
              <a:defRPr/>
            </a:pPr>
            <a:endParaRPr lang="fr-FR" sz="1500" b="1" dirty="0">
              <a:solidFill>
                <a:schemeClr val="accent5">
                  <a:lumMod val="50000"/>
                </a:schemeClr>
              </a:solidFill>
              <a:latin typeface="Dosis" pitchFamily="2" charset="0"/>
              <a:ea typeface="Calibri" panose="020F0502020204030204" pitchFamily="34" charset="0"/>
              <a:cs typeface="Calibri" panose="020F0502020204030204" pitchFamily="34" charset="0"/>
            </a:endParaRPr>
          </a:p>
          <a:p>
            <a:pPr defTabSz="914445">
              <a:spcAft>
                <a:spcPts val="1800"/>
              </a:spcAft>
              <a:defRPr/>
            </a:pPr>
            <a:r>
              <a:rPr lang="fr-FR" sz="4400" b="1" dirty="0">
                <a:solidFill>
                  <a:srgbClr val="106585"/>
                </a:solidFill>
                <a:latin typeface="Dosis" pitchFamily="2" charset="0"/>
                <a:cs typeface="Calibri" panose="020F0502020204030204" pitchFamily="34" charset="0"/>
              </a:rPr>
              <a:t> 1. Rituel : </a:t>
            </a:r>
            <a:r>
              <a:rPr lang="fr-FR" sz="3600" dirty="0">
                <a:latin typeface="Dosis" pitchFamily="2" charset="0"/>
                <a:cs typeface="Calibri" panose="020F0502020204030204" pitchFamily="34" charset="0"/>
              </a:rPr>
              <a:t>dictée flash</a:t>
            </a:r>
            <a:r>
              <a:rPr lang="fr-FR" sz="3600" dirty="0">
                <a:latin typeface="Dosis" pitchFamily="2" charset="0"/>
              </a:rPr>
              <a:t> </a:t>
            </a:r>
            <a:endParaRPr lang="fr-FR" sz="4400" dirty="0">
              <a:latin typeface="Dosis" pitchFamily="2" charset="0"/>
              <a:cs typeface="Calibri" panose="020F0502020204030204" pitchFamily="34" charset="0"/>
            </a:endParaRPr>
          </a:p>
          <a:p>
            <a:pPr defTabSz="914445">
              <a:spcAft>
                <a:spcPts val="1800"/>
              </a:spcAft>
              <a:defRPr/>
            </a:pPr>
            <a:r>
              <a:rPr lang="fr-FR" sz="4400" b="1" dirty="0">
                <a:solidFill>
                  <a:srgbClr val="106585"/>
                </a:solidFill>
                <a:latin typeface="Dosis" pitchFamily="2" charset="0"/>
                <a:cs typeface="Calibri" panose="020F0502020204030204" pitchFamily="34" charset="0"/>
              </a:rPr>
              <a:t>2.Vocabulaire</a:t>
            </a:r>
          </a:p>
          <a:p>
            <a:pPr marL="457200" indent="-457200" defTabSz="914445">
              <a:spcAft>
                <a:spcPts val="1800"/>
              </a:spcAft>
              <a:buFontTx/>
              <a:buChar char="-"/>
              <a:defRPr/>
            </a:pPr>
            <a:r>
              <a:rPr lang="fr-FR" sz="3200" dirty="0">
                <a:latin typeface="Dosis" pitchFamily="2" charset="0"/>
              </a:rPr>
              <a:t>fil- lit – lavabo – neuf – fleur- livre</a:t>
            </a:r>
          </a:p>
          <a:p>
            <a:pPr defTabSz="914445">
              <a:spcAft>
                <a:spcPts val="1800"/>
              </a:spcAft>
              <a:defRPr/>
            </a:pPr>
            <a:r>
              <a:rPr lang="fr-FR" sz="4400" b="1" dirty="0">
                <a:solidFill>
                  <a:srgbClr val="106585"/>
                </a:solidFill>
                <a:latin typeface="Dosis" pitchFamily="2" charset="0"/>
                <a:cs typeface="Calibri" panose="020F0502020204030204" pitchFamily="34" charset="0"/>
              </a:rPr>
              <a:t>3.</a:t>
            </a:r>
            <a:r>
              <a:rPr lang="fr-MA" sz="4400" b="1" dirty="0">
                <a:solidFill>
                  <a:srgbClr val="106585"/>
                </a:solidFill>
                <a:latin typeface="Dosis" pitchFamily="2" charset="0"/>
                <a:cs typeface="Calibri" panose="020F0502020204030204" pitchFamily="34" charset="0"/>
              </a:rPr>
              <a:t>Lecture: </a:t>
            </a:r>
            <a:r>
              <a:rPr lang="fr-MA" sz="3200" dirty="0">
                <a:latin typeface="Dosis" pitchFamily="2" charset="0"/>
              </a:rPr>
              <a:t>syllabe et mot simple avec L-l/F-f</a:t>
            </a:r>
            <a:endParaRPr lang="fr-FR" sz="3200" dirty="0">
              <a:latin typeface="Dosis" pitchFamily="2" charset="0"/>
            </a:endParaRPr>
          </a:p>
          <a:p>
            <a:pPr defTabSz="914445">
              <a:spcAft>
                <a:spcPts val="1800"/>
              </a:spcAft>
              <a:defRPr/>
            </a:pPr>
            <a:r>
              <a:rPr lang="fr-FR" sz="4400" b="1" dirty="0">
                <a:solidFill>
                  <a:srgbClr val="106585"/>
                </a:solidFill>
                <a:latin typeface="Dosis" pitchFamily="2" charset="0"/>
                <a:cs typeface="Calibri" panose="020F0502020204030204" pitchFamily="34" charset="0"/>
              </a:rPr>
              <a:t>4.Écriture: </a:t>
            </a:r>
            <a:r>
              <a:rPr lang="fr-MA" sz="3200" dirty="0">
                <a:latin typeface="Dosis" pitchFamily="2" charset="0"/>
              </a:rPr>
              <a:t>syllabe et mot simple avec L-l/F-f</a:t>
            </a:r>
            <a:endParaRPr lang="fr-FR" sz="3200" dirty="0">
              <a:latin typeface="Dosis" pitchFamily="2" charset="0"/>
            </a:endParaRPr>
          </a:p>
          <a:p>
            <a:pPr defTabSz="914445">
              <a:spcAft>
                <a:spcPts val="1800"/>
              </a:spcAft>
              <a:defRPr/>
            </a:pPr>
            <a:r>
              <a:rPr lang="fr-FR" sz="4400" b="1" dirty="0">
                <a:solidFill>
                  <a:srgbClr val="106585"/>
                </a:solidFill>
                <a:latin typeface="Dosis" pitchFamily="2" charset="0"/>
                <a:cs typeface="Calibri" panose="020F0502020204030204" pitchFamily="34" charset="0"/>
              </a:rPr>
              <a:t>5.Pratique autonome</a:t>
            </a:r>
          </a:p>
          <a:p>
            <a:pPr defTabSz="914445">
              <a:spcAft>
                <a:spcPts val="1800"/>
              </a:spcAft>
              <a:defRPr/>
            </a:pPr>
            <a:r>
              <a:rPr lang="fr-FR" sz="4400" b="1" dirty="0">
                <a:solidFill>
                  <a:srgbClr val="106585"/>
                </a:solidFill>
                <a:latin typeface="Dosis" pitchFamily="2" charset="0"/>
                <a:cs typeface="Calibri" panose="020F0502020204030204" pitchFamily="34" charset="0"/>
              </a:rPr>
              <a:t>6.Jeu</a:t>
            </a:r>
          </a:p>
        </p:txBody>
      </p:sp>
      <p:sp>
        <p:nvSpPr>
          <p:cNvPr id="9" name="Freeform 9"/>
          <p:cNvSpPr/>
          <p:nvPr>
            <p:custDataLst>
              <p:tags r:id="rId3"/>
            </p:custDataLst>
          </p:nvPr>
        </p:nvSpPr>
        <p:spPr>
          <a:xfrm>
            <a:off x="1" y="7658100"/>
            <a:ext cx="1977638" cy="262545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7">
              <a:extLst>
                <a:ext uri="{96DAC541-7B7A-43D3-8B79-37D633B846F1}">
                  <asvg:svgBlip xmlns:asvg="http://schemas.microsoft.com/office/drawing/2016/SVG/main" r:embed="rId8"/>
                </a:ext>
              </a:extLst>
            </a:blip>
            <a:stretch>
              <a:fillRect l="-157570" t="-6438" b="-44673"/>
            </a:stretch>
          </a:blipFill>
          <a:ln>
            <a:noFill/>
          </a:ln>
        </p:spPr>
        <p:txBody>
          <a:bodyPr/>
          <a:lstStyle/>
          <a:p>
            <a:pPr defTabSz="914445">
              <a:defRPr/>
            </a:pPr>
            <a:endParaRPr lang="fr-MA" sz="642" dirty="0">
              <a:solidFill>
                <a:prstClr val="black"/>
              </a:solidFill>
              <a:latin typeface="Dosis" pitchFamily="2" charset="0"/>
            </a:endParaRPr>
          </a:p>
        </p:txBody>
      </p:sp>
      <p:sp>
        <p:nvSpPr>
          <p:cNvPr id="10" name="Freeform 10"/>
          <p:cNvSpPr/>
          <p:nvPr>
            <p:custDataLst>
              <p:tags r:id="rId4"/>
            </p:custDataLst>
          </p:nvPr>
        </p:nvSpPr>
        <p:spPr>
          <a:xfrm>
            <a:off x="11125200" y="7429500"/>
            <a:ext cx="2558670" cy="285405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9">
              <a:extLst>
                <a:ext uri="{96DAC541-7B7A-43D3-8B79-37D633B846F1}">
                  <asvg:svgBlip xmlns:asvg="http://schemas.microsoft.com/office/drawing/2016/SVG/main" r:embed="rId10"/>
                </a:ext>
              </a:extLst>
            </a:blip>
            <a:stretch>
              <a:fillRect l="-4351" t="-332" r="-93446" b="-41558"/>
            </a:stretch>
          </a:blipFill>
        </p:spPr>
        <p:txBody>
          <a:bodyPr/>
          <a:lstStyle/>
          <a:p>
            <a:pPr defTabSz="914445">
              <a:defRPr/>
            </a:pPr>
            <a:endParaRPr lang="fr-MA" sz="642" dirty="0">
              <a:solidFill>
                <a:prstClr val="black"/>
              </a:solidFill>
              <a:latin typeface="Dosis" pitchFamily="2" charset="0"/>
            </a:endParaRPr>
          </a:p>
        </p:txBody>
      </p:sp>
      <p:grpSp>
        <p:nvGrpSpPr>
          <p:cNvPr id="35" name="Groupe 34">
            <a:extLst>
              <a:ext uri="{FF2B5EF4-FFF2-40B4-BE49-F238E27FC236}">
                <a16:creationId xmlns:a16="http://schemas.microsoft.com/office/drawing/2014/main" id="{80B285C9-C0F8-D54A-C597-3B205FF0BC8B}"/>
              </a:ext>
            </a:extLst>
          </p:cNvPr>
          <p:cNvGrpSpPr/>
          <p:nvPr/>
        </p:nvGrpSpPr>
        <p:grpSpPr>
          <a:xfrm>
            <a:off x="10244975" y="3390900"/>
            <a:ext cx="1066274" cy="418206"/>
            <a:chOff x="3663231" y="3540342"/>
            <a:chExt cx="1066274" cy="385540"/>
          </a:xfrm>
        </p:grpSpPr>
        <p:sp>
          <p:nvSpPr>
            <p:cNvPr id="36" name="Rectangle : coins arrondis 35">
              <a:extLst>
                <a:ext uri="{FF2B5EF4-FFF2-40B4-BE49-F238E27FC236}">
                  <a16:creationId xmlns:a16="http://schemas.microsoft.com/office/drawing/2014/main" id="{A0A759C9-628A-E953-460B-A5BA3FFCE08F}"/>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37" name="Picture 2">
              <a:extLst>
                <a:ext uri="{FF2B5EF4-FFF2-40B4-BE49-F238E27FC236}">
                  <a16:creationId xmlns:a16="http://schemas.microsoft.com/office/drawing/2014/main" id="{84B05220-8793-5019-507D-45BA24E57C2C}"/>
                </a:ext>
              </a:extLst>
            </p:cNvPr>
            <p:cNvPicPr>
              <a:picLocks noChangeAspect="1" noChangeArrowheads="1"/>
            </p:cNvPicPr>
            <p:nvPr/>
          </p:nvPicPr>
          <p:blipFill>
            <a:blip r:embed="rId11" cstate="print">
              <a:extLst>
                <a:ext uri="{BEBA8EAE-BF5A-486C-A8C5-ECC9F3942E4B}">
                  <a14:imgProps xmlns:a14="http://schemas.microsoft.com/office/drawing/2010/main">
                    <a14:imgLayer r:embed="rId12">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38" name="ZoneTexte 37">
              <a:extLst>
                <a:ext uri="{FF2B5EF4-FFF2-40B4-BE49-F238E27FC236}">
                  <a16:creationId xmlns:a16="http://schemas.microsoft.com/office/drawing/2014/main" id="{A7F5D616-D051-C6E7-3B2C-B6E934CC85C1}"/>
                </a:ext>
              </a:extLst>
            </p:cNvPr>
            <p:cNvSpPr txBox="1"/>
            <p:nvPr/>
          </p:nvSpPr>
          <p:spPr>
            <a:xfrm>
              <a:off x="3981318" y="3619032"/>
              <a:ext cx="748187" cy="300082"/>
            </a:xfrm>
            <a:prstGeom prst="rect">
              <a:avLst/>
            </a:prstGeom>
            <a:noFill/>
          </p:spPr>
          <p:txBody>
            <a:bodyPr wrap="square" rtlCol="0">
              <a:spAutoFit/>
            </a:bodyPr>
            <a:lstStyle/>
            <a:p>
              <a:pPr defTabSz="685800">
                <a:defRPr/>
              </a:pPr>
              <a:r>
                <a:rPr lang="fr-MA" sz="1350" b="1" dirty="0">
                  <a:solidFill>
                    <a:srgbClr val="106585"/>
                  </a:solidFill>
                  <a:latin typeface="Dosis" pitchFamily="2" charset="0"/>
                </a:rPr>
                <a:t>10 min</a:t>
              </a:r>
            </a:p>
          </p:txBody>
        </p:sp>
      </p:grpSp>
      <p:grpSp>
        <p:nvGrpSpPr>
          <p:cNvPr id="39" name="Groupe 38">
            <a:extLst>
              <a:ext uri="{FF2B5EF4-FFF2-40B4-BE49-F238E27FC236}">
                <a16:creationId xmlns:a16="http://schemas.microsoft.com/office/drawing/2014/main" id="{76049D47-7F43-1DEA-C6A9-BBDEE9D1F445}"/>
              </a:ext>
            </a:extLst>
          </p:cNvPr>
          <p:cNvGrpSpPr/>
          <p:nvPr/>
        </p:nvGrpSpPr>
        <p:grpSpPr>
          <a:xfrm>
            <a:off x="10246691" y="4410546"/>
            <a:ext cx="1037462" cy="418206"/>
            <a:chOff x="3663231" y="3540342"/>
            <a:chExt cx="1037462" cy="385540"/>
          </a:xfrm>
        </p:grpSpPr>
        <p:sp>
          <p:nvSpPr>
            <p:cNvPr id="40" name="Rectangle : coins arrondis 39">
              <a:extLst>
                <a:ext uri="{FF2B5EF4-FFF2-40B4-BE49-F238E27FC236}">
                  <a16:creationId xmlns:a16="http://schemas.microsoft.com/office/drawing/2014/main" id="{BC0ACB3C-A9E9-0B32-C252-6E4619B8DEBF}"/>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41" name="Picture 2">
              <a:extLst>
                <a:ext uri="{FF2B5EF4-FFF2-40B4-BE49-F238E27FC236}">
                  <a16:creationId xmlns:a16="http://schemas.microsoft.com/office/drawing/2014/main" id="{14BB633E-09B7-6180-472A-CC9AA6A40ADC}"/>
                </a:ext>
              </a:extLst>
            </p:cNvPr>
            <p:cNvPicPr>
              <a:picLocks noChangeAspect="1" noChangeArrowheads="1"/>
            </p:cNvPicPr>
            <p:nvPr/>
          </p:nvPicPr>
          <p:blipFill>
            <a:blip r:embed="rId11" cstate="print">
              <a:extLst>
                <a:ext uri="{BEBA8EAE-BF5A-486C-A8C5-ECC9F3942E4B}">
                  <a14:imgProps xmlns:a14="http://schemas.microsoft.com/office/drawing/2010/main">
                    <a14:imgLayer r:embed="rId12">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42" name="ZoneTexte 41">
              <a:extLst>
                <a:ext uri="{FF2B5EF4-FFF2-40B4-BE49-F238E27FC236}">
                  <a16:creationId xmlns:a16="http://schemas.microsoft.com/office/drawing/2014/main" id="{C6960B82-0C5A-E30E-C9E0-888C833AC80E}"/>
                </a:ext>
              </a:extLst>
            </p:cNvPr>
            <p:cNvSpPr txBox="1"/>
            <p:nvPr/>
          </p:nvSpPr>
          <p:spPr>
            <a:xfrm>
              <a:off x="3952506" y="3617716"/>
              <a:ext cx="748187" cy="300082"/>
            </a:xfrm>
            <a:prstGeom prst="rect">
              <a:avLst/>
            </a:prstGeom>
            <a:noFill/>
          </p:spPr>
          <p:txBody>
            <a:bodyPr wrap="square" rtlCol="0">
              <a:spAutoFit/>
            </a:bodyPr>
            <a:lstStyle/>
            <a:p>
              <a:pPr defTabSz="685800">
                <a:defRPr/>
              </a:pPr>
              <a:r>
                <a:rPr lang="fr-MA" sz="1350" b="1" dirty="0">
                  <a:solidFill>
                    <a:srgbClr val="106585"/>
                  </a:solidFill>
                  <a:latin typeface="Dosis" pitchFamily="2" charset="0"/>
                </a:rPr>
                <a:t>20 min</a:t>
              </a:r>
            </a:p>
          </p:txBody>
        </p:sp>
      </p:grpSp>
      <p:grpSp>
        <p:nvGrpSpPr>
          <p:cNvPr id="43" name="Groupe 42">
            <a:extLst>
              <a:ext uri="{FF2B5EF4-FFF2-40B4-BE49-F238E27FC236}">
                <a16:creationId xmlns:a16="http://schemas.microsoft.com/office/drawing/2014/main" id="{EC8D3E59-D6FA-5219-C275-AEBF739C62AC}"/>
              </a:ext>
            </a:extLst>
          </p:cNvPr>
          <p:cNvGrpSpPr/>
          <p:nvPr/>
        </p:nvGrpSpPr>
        <p:grpSpPr>
          <a:xfrm>
            <a:off x="10202269" y="6045327"/>
            <a:ext cx="1108980" cy="418206"/>
            <a:chOff x="3581032" y="3265648"/>
            <a:chExt cx="1108980" cy="385540"/>
          </a:xfrm>
        </p:grpSpPr>
        <p:sp>
          <p:nvSpPr>
            <p:cNvPr id="44" name="Rectangle : coins arrondis 43">
              <a:extLst>
                <a:ext uri="{FF2B5EF4-FFF2-40B4-BE49-F238E27FC236}">
                  <a16:creationId xmlns:a16="http://schemas.microsoft.com/office/drawing/2014/main" id="{DCED4454-6111-386F-2617-725AD62DFC5D}"/>
                </a:ext>
              </a:extLst>
            </p:cNvPr>
            <p:cNvSpPr/>
            <p:nvPr/>
          </p:nvSpPr>
          <p:spPr>
            <a:xfrm>
              <a:off x="3848841" y="3365519"/>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45" name="Picture 2">
              <a:extLst>
                <a:ext uri="{FF2B5EF4-FFF2-40B4-BE49-F238E27FC236}">
                  <a16:creationId xmlns:a16="http://schemas.microsoft.com/office/drawing/2014/main" id="{3C2E4D29-3784-36C2-3F31-1D45AF0B04AD}"/>
                </a:ext>
              </a:extLst>
            </p:cNvPr>
            <p:cNvPicPr>
              <a:picLocks noChangeAspect="1" noChangeArrowheads="1"/>
            </p:cNvPicPr>
            <p:nvPr/>
          </p:nvPicPr>
          <p:blipFill>
            <a:blip r:embed="rId11" cstate="print">
              <a:extLst>
                <a:ext uri="{BEBA8EAE-BF5A-486C-A8C5-ECC9F3942E4B}">
                  <a14:imgProps xmlns:a14="http://schemas.microsoft.com/office/drawing/2010/main">
                    <a14:imgLayer r:embed="rId12">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581032" y="3265648"/>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46" name="ZoneTexte 45">
              <a:extLst>
                <a:ext uri="{FF2B5EF4-FFF2-40B4-BE49-F238E27FC236}">
                  <a16:creationId xmlns:a16="http://schemas.microsoft.com/office/drawing/2014/main" id="{7942CFC0-A202-F883-59E5-2FEC07AA723F}"/>
                </a:ext>
              </a:extLst>
            </p:cNvPr>
            <p:cNvSpPr txBox="1"/>
            <p:nvPr/>
          </p:nvSpPr>
          <p:spPr>
            <a:xfrm>
              <a:off x="3941825" y="3343580"/>
              <a:ext cx="748187" cy="300082"/>
            </a:xfrm>
            <a:prstGeom prst="rect">
              <a:avLst/>
            </a:prstGeom>
            <a:noFill/>
          </p:spPr>
          <p:txBody>
            <a:bodyPr wrap="square" rtlCol="0">
              <a:spAutoFit/>
            </a:bodyPr>
            <a:lstStyle/>
            <a:p>
              <a:pPr defTabSz="685800">
                <a:defRPr/>
              </a:pPr>
              <a:r>
                <a:rPr lang="fr-MA" sz="1350" b="1" dirty="0">
                  <a:solidFill>
                    <a:srgbClr val="106585"/>
                  </a:solidFill>
                  <a:latin typeface="Dosis" pitchFamily="2" charset="0"/>
                </a:rPr>
                <a:t>40 min</a:t>
              </a:r>
            </a:p>
          </p:txBody>
        </p:sp>
      </p:grpSp>
      <p:grpSp>
        <p:nvGrpSpPr>
          <p:cNvPr id="47" name="Groupe 46">
            <a:extLst>
              <a:ext uri="{FF2B5EF4-FFF2-40B4-BE49-F238E27FC236}">
                <a16:creationId xmlns:a16="http://schemas.microsoft.com/office/drawing/2014/main" id="{47907D5B-B91E-C41D-049F-B072AB707B16}"/>
              </a:ext>
            </a:extLst>
          </p:cNvPr>
          <p:cNvGrpSpPr/>
          <p:nvPr/>
        </p:nvGrpSpPr>
        <p:grpSpPr>
          <a:xfrm>
            <a:off x="10186637" y="7815256"/>
            <a:ext cx="1132930" cy="418206"/>
            <a:chOff x="3663231" y="3540342"/>
            <a:chExt cx="1017343" cy="385540"/>
          </a:xfrm>
        </p:grpSpPr>
        <p:sp>
          <p:nvSpPr>
            <p:cNvPr id="48" name="Rectangle : coins arrondis 47">
              <a:extLst>
                <a:ext uri="{FF2B5EF4-FFF2-40B4-BE49-F238E27FC236}">
                  <a16:creationId xmlns:a16="http://schemas.microsoft.com/office/drawing/2014/main" id="{CDBED388-7B20-662E-2579-6CF419611DE7}"/>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49" name="Picture 2">
              <a:extLst>
                <a:ext uri="{FF2B5EF4-FFF2-40B4-BE49-F238E27FC236}">
                  <a16:creationId xmlns:a16="http://schemas.microsoft.com/office/drawing/2014/main" id="{907186F6-3906-26B1-9DFA-07221F54F491}"/>
                </a:ext>
              </a:extLst>
            </p:cNvPr>
            <p:cNvPicPr>
              <a:picLocks noChangeAspect="1" noChangeArrowheads="1"/>
            </p:cNvPicPr>
            <p:nvPr/>
          </p:nvPicPr>
          <p:blipFill>
            <a:blip r:embed="rId13" cstate="print">
              <a:extLst>
                <a:ext uri="{BEBA8EAE-BF5A-486C-A8C5-ECC9F3942E4B}">
                  <a14:imgProps xmlns:a14="http://schemas.microsoft.com/office/drawing/2010/main">
                    <a14:imgLayer r:embed="rId12">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50" name="ZoneTexte 49">
              <a:extLst>
                <a:ext uri="{FF2B5EF4-FFF2-40B4-BE49-F238E27FC236}">
                  <a16:creationId xmlns:a16="http://schemas.microsoft.com/office/drawing/2014/main" id="{D1330085-263F-1AC5-856A-1C515E8881E1}"/>
                </a:ext>
              </a:extLst>
            </p:cNvPr>
            <p:cNvSpPr txBox="1"/>
            <p:nvPr/>
          </p:nvSpPr>
          <p:spPr>
            <a:xfrm>
              <a:off x="3932387" y="3616156"/>
              <a:ext cx="748187" cy="300082"/>
            </a:xfrm>
            <a:prstGeom prst="rect">
              <a:avLst/>
            </a:prstGeom>
            <a:noFill/>
          </p:spPr>
          <p:txBody>
            <a:bodyPr wrap="square" rtlCol="0">
              <a:spAutoFit/>
            </a:bodyPr>
            <a:lstStyle/>
            <a:p>
              <a:pPr defTabSz="685800">
                <a:defRPr/>
              </a:pPr>
              <a:r>
                <a:rPr lang="fr-MA" sz="1350" b="1" dirty="0">
                  <a:solidFill>
                    <a:srgbClr val="106585"/>
                  </a:solidFill>
                  <a:latin typeface="Dosis" pitchFamily="2" charset="0"/>
                </a:rPr>
                <a:t>20 min</a:t>
              </a:r>
            </a:p>
          </p:txBody>
        </p:sp>
      </p:grpSp>
      <p:grpSp>
        <p:nvGrpSpPr>
          <p:cNvPr id="51" name="Groupe 50">
            <a:extLst>
              <a:ext uri="{FF2B5EF4-FFF2-40B4-BE49-F238E27FC236}">
                <a16:creationId xmlns:a16="http://schemas.microsoft.com/office/drawing/2014/main" id="{0ED9E39D-FD6B-BBB0-92DE-F92FAE5B7C3E}"/>
              </a:ext>
            </a:extLst>
          </p:cNvPr>
          <p:cNvGrpSpPr/>
          <p:nvPr/>
        </p:nvGrpSpPr>
        <p:grpSpPr>
          <a:xfrm>
            <a:off x="10135113" y="8611566"/>
            <a:ext cx="1237986" cy="418206"/>
            <a:chOff x="3663231" y="3540342"/>
            <a:chExt cx="1066274" cy="385540"/>
          </a:xfrm>
        </p:grpSpPr>
        <p:sp>
          <p:nvSpPr>
            <p:cNvPr id="52" name="Rectangle : coins arrondis 51">
              <a:extLst>
                <a:ext uri="{FF2B5EF4-FFF2-40B4-BE49-F238E27FC236}">
                  <a16:creationId xmlns:a16="http://schemas.microsoft.com/office/drawing/2014/main" id="{BADD7E62-00C3-7822-0C55-DB1A8401ECB4}"/>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53" name="Picture 2">
              <a:extLst>
                <a:ext uri="{FF2B5EF4-FFF2-40B4-BE49-F238E27FC236}">
                  <a16:creationId xmlns:a16="http://schemas.microsoft.com/office/drawing/2014/main" id="{ECE70611-7BB1-2B23-080A-A50242166DD8}"/>
                </a:ext>
              </a:extLst>
            </p:cNvPr>
            <p:cNvPicPr>
              <a:picLocks noChangeAspect="1" noChangeArrowheads="1"/>
            </p:cNvPicPr>
            <p:nvPr/>
          </p:nvPicPr>
          <p:blipFill>
            <a:blip r:embed="rId13" cstate="print">
              <a:extLst>
                <a:ext uri="{BEBA8EAE-BF5A-486C-A8C5-ECC9F3942E4B}">
                  <a14:imgProps xmlns:a14="http://schemas.microsoft.com/office/drawing/2010/main">
                    <a14:imgLayer r:embed="rId12">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54" name="ZoneTexte 53">
              <a:extLst>
                <a:ext uri="{FF2B5EF4-FFF2-40B4-BE49-F238E27FC236}">
                  <a16:creationId xmlns:a16="http://schemas.microsoft.com/office/drawing/2014/main" id="{27DC2E05-312A-8411-CAB7-C88B2248CD8E}"/>
                </a:ext>
              </a:extLst>
            </p:cNvPr>
            <p:cNvSpPr txBox="1"/>
            <p:nvPr/>
          </p:nvSpPr>
          <p:spPr>
            <a:xfrm>
              <a:off x="3981318" y="3619032"/>
              <a:ext cx="748187" cy="300082"/>
            </a:xfrm>
            <a:prstGeom prst="rect">
              <a:avLst/>
            </a:prstGeom>
            <a:noFill/>
          </p:spPr>
          <p:txBody>
            <a:bodyPr wrap="square" rtlCol="0">
              <a:spAutoFit/>
            </a:bodyPr>
            <a:lstStyle/>
            <a:p>
              <a:pPr defTabSz="685800">
                <a:defRPr/>
              </a:pPr>
              <a:r>
                <a:rPr lang="fr-MA" sz="1350" b="1" dirty="0">
                  <a:solidFill>
                    <a:srgbClr val="106585"/>
                  </a:solidFill>
                  <a:latin typeface="Dosis" pitchFamily="2" charset="0"/>
                </a:rPr>
                <a:t>10 min</a:t>
              </a:r>
            </a:p>
          </p:txBody>
        </p:sp>
      </p:grpSp>
      <p:grpSp>
        <p:nvGrpSpPr>
          <p:cNvPr id="55" name="Groupe 54">
            <a:extLst>
              <a:ext uri="{FF2B5EF4-FFF2-40B4-BE49-F238E27FC236}">
                <a16:creationId xmlns:a16="http://schemas.microsoft.com/office/drawing/2014/main" id="{3E4C8F21-50CF-7E15-F22F-230A6C632737}"/>
              </a:ext>
            </a:extLst>
          </p:cNvPr>
          <p:cNvGrpSpPr/>
          <p:nvPr/>
        </p:nvGrpSpPr>
        <p:grpSpPr>
          <a:xfrm>
            <a:off x="10208546" y="6889318"/>
            <a:ext cx="1021037" cy="418206"/>
            <a:chOff x="3332095" y="2716733"/>
            <a:chExt cx="1021037" cy="385540"/>
          </a:xfrm>
        </p:grpSpPr>
        <p:sp>
          <p:nvSpPr>
            <p:cNvPr id="56" name="Rectangle : coins arrondis 55">
              <a:extLst>
                <a:ext uri="{FF2B5EF4-FFF2-40B4-BE49-F238E27FC236}">
                  <a16:creationId xmlns:a16="http://schemas.microsoft.com/office/drawing/2014/main" id="{1F0C862A-53F0-35F3-9808-D009BE47888A}"/>
                </a:ext>
              </a:extLst>
            </p:cNvPr>
            <p:cNvSpPr/>
            <p:nvPr/>
          </p:nvSpPr>
          <p:spPr>
            <a:xfrm>
              <a:off x="3604945" y="2790930"/>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57" name="Picture 2">
              <a:extLst>
                <a:ext uri="{FF2B5EF4-FFF2-40B4-BE49-F238E27FC236}">
                  <a16:creationId xmlns:a16="http://schemas.microsoft.com/office/drawing/2014/main" id="{B4F3F7E6-AEF3-3DA1-51D8-6E761F5A0247}"/>
                </a:ext>
              </a:extLst>
            </p:cNvPr>
            <p:cNvPicPr>
              <a:picLocks noChangeAspect="1" noChangeArrowheads="1"/>
            </p:cNvPicPr>
            <p:nvPr/>
          </p:nvPicPr>
          <p:blipFill>
            <a:blip r:embed="rId11" cstate="print">
              <a:extLst>
                <a:ext uri="{BEBA8EAE-BF5A-486C-A8C5-ECC9F3942E4B}">
                  <a14:imgProps xmlns:a14="http://schemas.microsoft.com/office/drawing/2010/main">
                    <a14:imgLayer r:embed="rId12">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332095" y="2716733"/>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58" name="ZoneTexte 57">
              <a:extLst>
                <a:ext uri="{FF2B5EF4-FFF2-40B4-BE49-F238E27FC236}">
                  <a16:creationId xmlns:a16="http://schemas.microsoft.com/office/drawing/2014/main" id="{36793DEE-54F1-BA3F-44DB-E25ABA04EE98}"/>
                </a:ext>
              </a:extLst>
            </p:cNvPr>
            <p:cNvSpPr txBox="1"/>
            <p:nvPr/>
          </p:nvSpPr>
          <p:spPr>
            <a:xfrm>
              <a:off x="3590581" y="2739040"/>
              <a:ext cx="748187" cy="300082"/>
            </a:xfrm>
            <a:prstGeom prst="rect">
              <a:avLst/>
            </a:prstGeom>
            <a:noFill/>
          </p:spPr>
          <p:txBody>
            <a:bodyPr wrap="square" rtlCol="0">
              <a:spAutoFit/>
            </a:bodyPr>
            <a:lstStyle/>
            <a:p>
              <a:pPr defTabSz="685800">
                <a:defRPr/>
              </a:pPr>
              <a:r>
                <a:rPr lang="fr-MA" sz="1350" b="1" dirty="0">
                  <a:solidFill>
                    <a:srgbClr val="106585"/>
                  </a:solidFill>
                  <a:latin typeface="Dosis" pitchFamily="2" charset="0"/>
                </a:rPr>
                <a:t>20 min</a:t>
              </a:r>
            </a:p>
          </p:txBody>
        </p:sp>
      </p:grpSp>
    </p:spTree>
    <p:extLst>
      <p:ext uri="{BB962C8B-B14F-4D97-AF65-F5344CB8AC3E}">
        <p14:creationId xmlns:p14="http://schemas.microsoft.com/office/powerpoint/2010/main" val="359821615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E1ADD9-E03D-F180-D26F-DE6145F6ECA2}"/>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777A6BC5-2581-B5BF-9F6F-270CB5C5D517}"/>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8A4B8D6D-9D7A-8AFC-B67B-DFEC12268845}"/>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0FFDAB57-A6B7-BA81-752F-E450B40A3F8F}"/>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1DDCF136-B71F-171F-A814-1B25CC01C67A}"/>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7EFA3EA4-D653-88B4-B38A-16602AC612B2}"/>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746C9F86-2CD2-96D0-7D48-70D37CD563F4}"/>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E658D607-8D6C-05EC-7686-77D12DF41E63}"/>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17FF6FA7-C3AF-EF50-D59F-DFDF1BE78BB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BB067121-6EED-863C-E429-742A6201FEFB}"/>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9A851CBF-605A-0EA2-53A5-5278762632C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7DAF32FE-1D9C-36A7-0D4B-621D380A395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C6FB84FF-D757-19D8-A3A3-09E16C2C037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15079" y="811081"/>
            <a:ext cx="581346" cy="514106"/>
          </a:xfrm>
          <a:prstGeom prst="rect">
            <a:avLst/>
          </a:prstGeom>
        </p:spPr>
      </p:pic>
      <p:sp>
        <p:nvSpPr>
          <p:cNvPr id="5" name="ZoneTexte 4">
            <a:extLst>
              <a:ext uri="{FF2B5EF4-FFF2-40B4-BE49-F238E27FC236}">
                <a16:creationId xmlns:a16="http://schemas.microsoft.com/office/drawing/2014/main" id="{7DD2A1B1-13B6-BFA8-8630-9B35BB35B344}"/>
              </a:ext>
            </a:extLst>
          </p:cNvPr>
          <p:cNvSpPr txBox="1"/>
          <p:nvPr/>
        </p:nvSpPr>
        <p:spPr>
          <a:xfrm>
            <a:off x="5229225" y="3130725"/>
            <a:ext cx="3257550" cy="4062651"/>
          </a:xfrm>
          <a:prstGeom prst="rect">
            <a:avLst/>
          </a:prstGeom>
          <a:noFill/>
        </p:spPr>
        <p:txBody>
          <a:bodyPr wrap="square" rtlCol="0">
            <a:spAutoFit/>
          </a:bodyPr>
          <a:lstStyle/>
          <a:p>
            <a:pPr algn="ctr" defTabSz="1028752">
              <a:defRPr/>
            </a:pPr>
            <a:r>
              <a:rPr lang="fr-FR" sz="25800" b="1" kern="0" spc="480" dirty="0" err="1">
                <a:solidFill>
                  <a:srgbClr val="FFC000"/>
                </a:solidFill>
                <a:latin typeface="Dosis" pitchFamily="2" charset="0"/>
              </a:rPr>
              <a:t>f</a:t>
            </a:r>
            <a:r>
              <a:rPr lang="fr-FR" sz="25800" b="1" kern="0" spc="480" dirty="0" err="1">
                <a:solidFill>
                  <a:srgbClr val="106585"/>
                </a:solidFill>
                <a:latin typeface="Dosis" pitchFamily="2" charset="0"/>
              </a:rPr>
              <a:t>o</a:t>
            </a:r>
            <a:endParaRPr lang="fr-FR" sz="25800" kern="0" spc="480" dirty="0">
              <a:solidFill>
                <a:srgbClr val="106585"/>
              </a:solidFill>
              <a:latin typeface="Dosis" pitchFamily="2" charset="0"/>
            </a:endParaRPr>
          </a:p>
        </p:txBody>
      </p:sp>
      <p:sp>
        <p:nvSpPr>
          <p:cNvPr id="4" name="ZoneTexte 3">
            <a:extLst>
              <a:ext uri="{FF2B5EF4-FFF2-40B4-BE49-F238E27FC236}">
                <a16:creationId xmlns:a16="http://schemas.microsoft.com/office/drawing/2014/main" id="{697C7878-599E-BB52-EDAD-18A54E3E35F4}"/>
              </a:ext>
            </a:extLst>
          </p:cNvPr>
          <p:cNvSpPr txBox="1"/>
          <p:nvPr/>
        </p:nvSpPr>
        <p:spPr>
          <a:xfrm>
            <a:off x="1196425" y="756100"/>
            <a:ext cx="12950660" cy="834844"/>
          </a:xfrm>
          <a:prstGeom prst="rect">
            <a:avLst/>
          </a:prstGeom>
          <a:noFill/>
        </p:spPr>
        <p:txBody>
          <a:bodyPr wrap="square">
            <a:spAutoFit/>
          </a:bodyPr>
          <a:lstStyle/>
          <a:p>
            <a:pPr marL="0" lvl="1" defTabSz="342900">
              <a:lnSpc>
                <a:spcPts val="3017"/>
              </a:lnSpc>
              <a:spcBef>
                <a:spcPct val="0"/>
              </a:spcBef>
              <a:defRPr/>
            </a:pPr>
            <a:r>
              <a:rPr lang="fr-MA" sz="2400" b="1" dirty="0">
                <a:solidFill>
                  <a:schemeClr val="bg1">
                    <a:lumMod val="65000"/>
                  </a:schemeClr>
                </a:solidFill>
                <a:latin typeface="Dosis" panose="02010703020202060003" pitchFamily="2" charset="0"/>
                <a:cs typeface="Microsoft Uighur" panose="02000000000000000000" pitchFamily="2" charset="-78"/>
              </a:rPr>
              <a:t>« </a:t>
            </a:r>
            <a:r>
              <a:rPr lang="fr-MA" sz="2400" b="1" dirty="0" err="1">
                <a:solidFill>
                  <a:schemeClr val="bg1">
                    <a:lumMod val="65000"/>
                  </a:schemeClr>
                </a:solidFill>
                <a:latin typeface="Dosis" panose="02010703020202060003" pitchFamily="2" charset="0"/>
                <a:cs typeface="Microsoft Uighur" panose="02000000000000000000" pitchFamily="2" charset="-78"/>
              </a:rPr>
              <a:t>fo</a:t>
            </a:r>
            <a:r>
              <a:rPr lang="fr-MA" sz="2400" b="1" dirty="0">
                <a:solidFill>
                  <a:schemeClr val="bg1">
                    <a:lumMod val="65000"/>
                  </a:schemeClr>
                </a:solidFill>
                <a:latin typeface="Dosis" panose="02010703020202060003" pitchFamily="2" charset="0"/>
                <a:cs typeface="Microsoft Uighur" panose="02000000000000000000" pitchFamily="2" charset="-78"/>
              </a:rPr>
              <a:t> »</a:t>
            </a:r>
            <a:r>
              <a:rPr lang="fr-FR" sz="2400" b="1" dirty="0">
                <a:solidFill>
                  <a:schemeClr val="bg1">
                    <a:lumMod val="65000"/>
                  </a:schemeClr>
                </a:solidFill>
                <a:latin typeface="Dosis" panose="02010703020202060003" pitchFamily="2" charset="0"/>
                <a:cs typeface="Microsoft Uighur" panose="02000000000000000000" pitchFamily="2" charset="-78"/>
              </a:rPr>
              <a:t>. Quand la lettre  f  est à côté de la lettre  o , ça fait le son </a:t>
            </a:r>
            <a:r>
              <a:rPr lang="fr-MA" sz="2400" b="1" dirty="0">
                <a:solidFill>
                  <a:schemeClr val="bg1">
                    <a:lumMod val="65000"/>
                  </a:schemeClr>
                </a:solidFill>
                <a:latin typeface="Dosis" panose="02010703020202060003" pitchFamily="2" charset="0"/>
                <a:cs typeface="Microsoft Uighur" panose="02000000000000000000" pitchFamily="2" charset="-78"/>
              </a:rPr>
              <a:t>« </a:t>
            </a:r>
            <a:r>
              <a:rPr lang="fr-MA" sz="2400" b="1" dirty="0" err="1">
                <a:solidFill>
                  <a:schemeClr val="bg1">
                    <a:lumMod val="65000"/>
                  </a:schemeClr>
                </a:solidFill>
                <a:latin typeface="Dosis" panose="02010703020202060003" pitchFamily="2" charset="0"/>
                <a:cs typeface="Microsoft Uighur" panose="02000000000000000000" pitchFamily="2" charset="-78"/>
              </a:rPr>
              <a:t>fo</a:t>
            </a:r>
            <a:r>
              <a:rPr lang="fr-MA" sz="2400" b="1" dirty="0">
                <a:solidFill>
                  <a:schemeClr val="bg1">
                    <a:lumMod val="65000"/>
                  </a:schemeClr>
                </a:solidFill>
                <a:latin typeface="Dosis" panose="02010703020202060003" pitchFamily="2" charset="0"/>
                <a:cs typeface="Microsoft Uighur" panose="02000000000000000000" pitchFamily="2" charset="-78"/>
              </a:rPr>
              <a:t> », « f »  « o » « </a:t>
            </a:r>
            <a:r>
              <a:rPr lang="fr-MA" sz="2400" b="1" dirty="0" err="1">
                <a:solidFill>
                  <a:schemeClr val="bg1">
                    <a:lumMod val="65000"/>
                  </a:schemeClr>
                </a:solidFill>
                <a:latin typeface="Dosis" panose="02010703020202060003" pitchFamily="2" charset="0"/>
                <a:cs typeface="Microsoft Uighur" panose="02000000000000000000" pitchFamily="2" charset="-78"/>
              </a:rPr>
              <a:t>fo</a:t>
            </a:r>
            <a:r>
              <a:rPr lang="fr-MA" sz="2400" b="1" dirty="0">
                <a:solidFill>
                  <a:schemeClr val="bg1">
                    <a:lumMod val="65000"/>
                  </a:schemeClr>
                </a:solidFill>
                <a:latin typeface="Dosis" panose="02010703020202060003" pitchFamily="2" charset="0"/>
                <a:cs typeface="Microsoft Uighur" panose="02000000000000000000" pitchFamily="2" charset="-78"/>
              </a:rPr>
              <a:t> ». </a:t>
            </a:r>
          </a:p>
          <a:p>
            <a:pPr marL="0" lvl="1" defTabSz="685834">
              <a:lnSpc>
                <a:spcPts val="3017"/>
              </a:lnSpc>
              <a:spcBef>
                <a:spcPct val="0"/>
              </a:spcBef>
            </a:pPr>
            <a:r>
              <a:rPr lang="fr-MA" sz="2400" b="1" dirty="0">
                <a:solidFill>
                  <a:schemeClr val="bg1">
                    <a:lumMod val="65000"/>
                  </a:schemeClr>
                </a:solidFill>
                <a:latin typeface="Dosis" panose="02010703020202060003" pitchFamily="2" charset="0"/>
                <a:cs typeface="Microsoft Uighur" panose="02000000000000000000" pitchFamily="2" charset="-78"/>
              </a:rPr>
              <a:t>Lisons ensemble </a:t>
            </a:r>
            <a:r>
              <a:rPr lang="fr-FR" sz="2400" b="1" dirty="0">
                <a:solidFill>
                  <a:schemeClr val="bg1">
                    <a:lumMod val="65000"/>
                  </a:schemeClr>
                </a:solidFill>
                <a:latin typeface="Dosis" panose="02010703020202060003" pitchFamily="2" charset="0"/>
                <a:cs typeface="Microsoft Uighur" panose="02000000000000000000" pitchFamily="2" charset="-78"/>
              </a:rPr>
              <a:t>« f » « o » « </a:t>
            </a:r>
            <a:r>
              <a:rPr lang="fr-FR" sz="2400" b="1" dirty="0" err="1">
                <a:solidFill>
                  <a:schemeClr val="bg1">
                    <a:lumMod val="65000"/>
                  </a:schemeClr>
                </a:solidFill>
                <a:latin typeface="Dosis" panose="02010703020202060003" pitchFamily="2" charset="0"/>
                <a:cs typeface="Microsoft Uighur" panose="02000000000000000000" pitchFamily="2" charset="-78"/>
              </a:rPr>
              <a:t>fo</a:t>
            </a:r>
            <a:r>
              <a:rPr lang="fr-FR" sz="2400" b="1" dirty="0">
                <a:solidFill>
                  <a:schemeClr val="bg1">
                    <a:lumMod val="65000"/>
                  </a:schemeClr>
                </a:solidFill>
                <a:latin typeface="Dosis" panose="02010703020202060003" pitchFamily="2" charset="0"/>
                <a:cs typeface="Microsoft Uighur" panose="02000000000000000000" pitchFamily="2" charset="-78"/>
              </a:rPr>
              <a:t> ». Qui veut lire « f » « o » « </a:t>
            </a:r>
            <a:r>
              <a:rPr lang="fr-FR" sz="2400" b="1" dirty="0" err="1">
                <a:solidFill>
                  <a:schemeClr val="bg1">
                    <a:lumMod val="65000"/>
                  </a:schemeClr>
                </a:solidFill>
                <a:latin typeface="Dosis" panose="02010703020202060003" pitchFamily="2" charset="0"/>
                <a:cs typeface="Microsoft Uighur" panose="02000000000000000000" pitchFamily="2" charset="-78"/>
              </a:rPr>
              <a:t>fo</a:t>
            </a:r>
            <a:r>
              <a:rPr lang="fr-FR" sz="2400" b="1" dirty="0">
                <a:solidFill>
                  <a:schemeClr val="bg1">
                    <a:lumMod val="65000"/>
                  </a:schemeClr>
                </a:solidFill>
                <a:latin typeface="Dosis" panose="02010703020202060003" pitchFamily="2" charset="0"/>
                <a:cs typeface="Microsoft Uighur" panose="02000000000000000000" pitchFamily="2" charset="-78"/>
              </a:rPr>
              <a:t> »</a:t>
            </a:r>
            <a:r>
              <a:rPr lang="fr-MA" sz="1900" i="1" dirty="0">
                <a:solidFill>
                  <a:prstClr val="white">
                    <a:lumMod val="65000"/>
                  </a:prstClr>
                </a:solidFill>
                <a:latin typeface="Dosis" pitchFamily="2" charset="0"/>
              </a:rPr>
              <a:t>. </a:t>
            </a:r>
            <a:endParaRPr lang="fr-FR" sz="1900" b="1" dirty="0">
              <a:solidFill>
                <a:prstClr val="white">
                  <a:lumMod val="65000"/>
                </a:prstClr>
              </a:solidFill>
              <a:latin typeface="Dosis" panose="02010703020202060003" pitchFamily="2" charset="0"/>
            </a:endParaRPr>
          </a:p>
        </p:txBody>
      </p:sp>
    </p:spTree>
    <p:extLst>
      <p:ext uri="{BB962C8B-B14F-4D97-AF65-F5344CB8AC3E}">
        <p14:creationId xmlns:p14="http://schemas.microsoft.com/office/powerpoint/2010/main" val="296175518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916205-9FE7-6D0A-9BE1-FAB899CFFC3E}"/>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20B13A8A-6C4B-A30B-FB57-A084A053949B}"/>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42F1AFAE-7D6A-EC23-265F-98AED78CC6C1}"/>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BB4A771D-1316-0E3B-2675-C163620E6596}"/>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A8A18E06-F8BC-4A41-F8AB-D40E65993398}"/>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78F7C95C-5D63-7F1C-129B-FC890C63732E}"/>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96EFDD5-9D14-2987-91C1-F5828A6BD6EF}"/>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E5F7934C-55EB-8E4C-9EC9-4EDFAE0416F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BDBB68D1-EDF7-9FEE-FD68-50F42FB19AC8}"/>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60ABD448-ED05-C5CB-3116-D7CFBA963501}"/>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526FC57E-CB2A-C146-E8FA-9992918B0D6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88D0DD1E-053C-F936-7142-5181125937D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D87F0C54-FC6C-0542-F4B7-99DD02E6BD5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97ABDA40-16AB-51A3-6BAF-DFFBBB1500E0}"/>
              </a:ext>
            </a:extLst>
          </p:cNvPr>
          <p:cNvSpPr txBox="1"/>
          <p:nvPr/>
        </p:nvSpPr>
        <p:spPr>
          <a:xfrm>
            <a:off x="2857500" y="3130725"/>
            <a:ext cx="1143000" cy="4062651"/>
          </a:xfrm>
          <a:prstGeom prst="rect">
            <a:avLst/>
          </a:prstGeom>
          <a:noFill/>
        </p:spPr>
        <p:txBody>
          <a:bodyPr wrap="square" rtlCol="0">
            <a:spAutoFit/>
          </a:bodyPr>
          <a:lstStyle/>
          <a:p>
            <a:pPr defTabSz="1028752">
              <a:defRPr/>
            </a:pPr>
            <a:r>
              <a:rPr lang="fr-FR" sz="25800" b="1" kern="0" spc="480" dirty="0">
                <a:solidFill>
                  <a:srgbClr val="FFC000"/>
                </a:solidFill>
                <a:latin typeface="Dosis" pitchFamily="2" charset="0"/>
              </a:rPr>
              <a:t>l</a:t>
            </a:r>
            <a:endParaRPr lang="fr-FR" sz="25800" kern="0" spc="480" dirty="0">
              <a:solidFill>
                <a:srgbClr val="FFC000"/>
              </a:solidFill>
              <a:latin typeface="Dosis" pitchFamily="2" charset="0"/>
            </a:endParaRPr>
          </a:p>
        </p:txBody>
      </p:sp>
      <p:sp>
        <p:nvSpPr>
          <p:cNvPr id="6" name="ZoneTexte 5">
            <a:extLst>
              <a:ext uri="{FF2B5EF4-FFF2-40B4-BE49-F238E27FC236}">
                <a16:creationId xmlns:a16="http://schemas.microsoft.com/office/drawing/2014/main" id="{C92A6F54-9A54-48A1-77A4-6B541F703507}"/>
              </a:ext>
            </a:extLst>
          </p:cNvPr>
          <p:cNvSpPr txBox="1"/>
          <p:nvPr/>
        </p:nvSpPr>
        <p:spPr>
          <a:xfrm>
            <a:off x="8001000" y="3047033"/>
            <a:ext cx="1143000" cy="4062651"/>
          </a:xfrm>
          <a:prstGeom prst="rect">
            <a:avLst/>
          </a:prstGeom>
          <a:noFill/>
        </p:spPr>
        <p:txBody>
          <a:bodyPr wrap="square" rtlCol="0">
            <a:spAutoFit/>
          </a:bodyPr>
          <a:lstStyle/>
          <a:p>
            <a:pPr defTabSz="1028752">
              <a:defRPr/>
            </a:pPr>
            <a:r>
              <a:rPr lang="fr-FR" sz="25800" b="1" kern="0" spc="480" dirty="0">
                <a:solidFill>
                  <a:srgbClr val="106585"/>
                </a:solidFill>
                <a:latin typeface="Dosis" pitchFamily="2" charset="0"/>
              </a:rPr>
              <a:t>i</a:t>
            </a:r>
            <a:endParaRPr lang="fr-FR" sz="25800" kern="0" spc="480" dirty="0">
              <a:solidFill>
                <a:srgbClr val="106585"/>
              </a:solidFill>
              <a:latin typeface="Dosis" pitchFamily="2" charset="0"/>
            </a:endParaRPr>
          </a:p>
        </p:txBody>
      </p:sp>
      <p:sp>
        <p:nvSpPr>
          <p:cNvPr id="7" name="ZoneTexte 6">
            <a:extLst>
              <a:ext uri="{FF2B5EF4-FFF2-40B4-BE49-F238E27FC236}">
                <a16:creationId xmlns:a16="http://schemas.microsoft.com/office/drawing/2014/main" id="{A906AF80-38D2-4529-40D3-120F61D27D16}"/>
              </a:ext>
            </a:extLst>
          </p:cNvPr>
          <p:cNvSpPr txBox="1"/>
          <p:nvPr/>
        </p:nvSpPr>
        <p:spPr>
          <a:xfrm>
            <a:off x="1456998" y="1283745"/>
            <a:ext cx="10690262" cy="707886"/>
          </a:xfrm>
          <a:prstGeom prst="rect">
            <a:avLst/>
          </a:prstGeom>
          <a:noFill/>
        </p:spPr>
        <p:txBody>
          <a:bodyPr wrap="square">
            <a:spAutoFit/>
          </a:bodyPr>
          <a:lstStyle/>
          <a:p>
            <a:pPr defTabSz="685834"/>
            <a:r>
              <a:rPr lang="fr-MA" sz="2000" i="1" dirty="0">
                <a:solidFill>
                  <a:prstClr val="white">
                    <a:lumMod val="65000"/>
                  </a:prstClr>
                </a:solidFill>
                <a:latin typeface="Dosis" pitchFamily="2" charset="0"/>
              </a:rPr>
              <a:t>Dire</a:t>
            </a:r>
            <a:r>
              <a:rPr lang="fr-MA" sz="2000" i="1" u="sng" dirty="0">
                <a:solidFill>
                  <a:prstClr val="white">
                    <a:lumMod val="65000"/>
                  </a:prstClr>
                </a:solidFill>
                <a:latin typeface="Dosis" pitchFamily="2" charset="0"/>
              </a:rPr>
              <a:t> le son des lettres. </a:t>
            </a:r>
            <a:r>
              <a:rPr lang="fr-FR" sz="2000" i="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L’enseignant (e) désigne trois élèves pour lire.</a:t>
            </a:r>
            <a:r>
              <a:rPr lang="fr-FR" sz="20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endParaRPr lang="fr-FR" sz="2000" dirty="0"/>
          </a:p>
          <a:p>
            <a:pPr defTabSz="685834"/>
            <a:endParaRPr lang="fr-MA" sz="2000" i="1" dirty="0">
              <a:solidFill>
                <a:prstClr val="white">
                  <a:lumMod val="65000"/>
                </a:prstClr>
              </a:solidFill>
              <a:latin typeface="Dosis" pitchFamily="2" charset="0"/>
            </a:endParaRPr>
          </a:p>
        </p:txBody>
      </p:sp>
      <p:sp>
        <p:nvSpPr>
          <p:cNvPr id="8" name="ZoneTexte 7">
            <a:extLst>
              <a:ext uri="{FF2B5EF4-FFF2-40B4-BE49-F238E27FC236}">
                <a16:creationId xmlns:a16="http://schemas.microsoft.com/office/drawing/2014/main" id="{6D0E49A5-14EE-A372-E982-1E6BB3306F06}"/>
              </a:ext>
            </a:extLst>
          </p:cNvPr>
          <p:cNvSpPr txBox="1"/>
          <p:nvPr/>
        </p:nvSpPr>
        <p:spPr>
          <a:xfrm>
            <a:off x="1488576" y="860981"/>
            <a:ext cx="11099623" cy="477054"/>
          </a:xfrm>
          <a:prstGeom prst="rect">
            <a:avLst/>
          </a:prstGeom>
          <a:noFill/>
        </p:spPr>
        <p:txBody>
          <a:bodyPr wrap="square">
            <a:spAutoFit/>
          </a:bodyPr>
          <a:lstStyle/>
          <a:p>
            <a:pPr marL="0" lvl="1" defTabSz="685834">
              <a:lnSpc>
                <a:spcPts val="3017"/>
              </a:lnSpc>
              <a:spcBef>
                <a:spcPct val="0"/>
              </a:spcBef>
            </a:pPr>
            <a:r>
              <a:rPr lang="fr-MA" sz="2800" b="1" dirty="0">
                <a:solidFill>
                  <a:prstClr val="white">
                    <a:lumMod val="65000"/>
                  </a:prstClr>
                </a:solidFill>
                <a:latin typeface="Calibri"/>
              </a:rPr>
              <a:t>« l » « i » qui veut lire les lettres ? </a:t>
            </a:r>
            <a:endParaRPr lang="fr-FR" sz="2800" b="1" dirty="0">
              <a:solidFill>
                <a:prstClr val="white">
                  <a:lumMod val="65000"/>
                </a:prstClr>
              </a:solidFill>
              <a:latin typeface="Calibri"/>
            </a:endParaRPr>
          </a:p>
        </p:txBody>
      </p:sp>
    </p:spTree>
    <p:extLst>
      <p:ext uri="{BB962C8B-B14F-4D97-AF65-F5344CB8AC3E}">
        <p14:creationId xmlns:p14="http://schemas.microsoft.com/office/powerpoint/2010/main" val="423794809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38F2D5-9421-C050-A299-5E08E9C973F4}"/>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58A7128D-3749-A3BC-BD50-551DDB296306}"/>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5632FB2A-2C91-733F-90BC-288095566586}"/>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938938B0-BB36-C30E-A7C3-25D07BA561BC}"/>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3633E1F2-EF30-DA6C-6C96-3AECC18CB9F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6DD2E326-1519-3E39-A201-8E33722464C9}"/>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BBFE570E-6A18-FEE2-0C10-5AF21570CD54}"/>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4D009819-C489-EF30-9C8B-A96294EB9692}"/>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21B7B291-6754-680E-98D7-F66E4D4EEFE8}"/>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F096FC79-E559-011A-8242-36D933BEC2E2}"/>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7C749260-63D9-96B5-B1AE-D38BADA96FDC}"/>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C452E018-1EFC-4A55-2F08-6E27F13C59B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6265FF48-89B5-8A38-F1DB-B4BB863B445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15079" y="811081"/>
            <a:ext cx="581346" cy="514106"/>
          </a:xfrm>
          <a:prstGeom prst="rect">
            <a:avLst/>
          </a:prstGeom>
        </p:spPr>
      </p:pic>
      <p:sp>
        <p:nvSpPr>
          <p:cNvPr id="5" name="ZoneTexte 4">
            <a:extLst>
              <a:ext uri="{FF2B5EF4-FFF2-40B4-BE49-F238E27FC236}">
                <a16:creationId xmlns:a16="http://schemas.microsoft.com/office/drawing/2014/main" id="{50F194BC-EF91-4FD4-E031-2DCF5E260705}"/>
              </a:ext>
            </a:extLst>
          </p:cNvPr>
          <p:cNvSpPr txBox="1"/>
          <p:nvPr/>
        </p:nvSpPr>
        <p:spPr>
          <a:xfrm>
            <a:off x="5229225" y="3130725"/>
            <a:ext cx="3257550" cy="4062651"/>
          </a:xfrm>
          <a:prstGeom prst="rect">
            <a:avLst/>
          </a:prstGeom>
          <a:noFill/>
        </p:spPr>
        <p:txBody>
          <a:bodyPr wrap="square" rtlCol="0">
            <a:spAutoFit/>
          </a:bodyPr>
          <a:lstStyle/>
          <a:p>
            <a:pPr algn="ctr" defTabSz="1028752">
              <a:defRPr/>
            </a:pPr>
            <a:r>
              <a:rPr lang="fr-FR" sz="25800" b="1" kern="0" spc="480" dirty="0">
                <a:solidFill>
                  <a:srgbClr val="FFC000"/>
                </a:solidFill>
                <a:latin typeface="Dosis" pitchFamily="2" charset="0"/>
              </a:rPr>
              <a:t>l</a:t>
            </a:r>
            <a:r>
              <a:rPr lang="fr-FR" sz="25800" b="1" kern="0" spc="480" dirty="0">
                <a:solidFill>
                  <a:srgbClr val="106585"/>
                </a:solidFill>
                <a:latin typeface="Dosis" pitchFamily="2" charset="0"/>
              </a:rPr>
              <a:t>i</a:t>
            </a:r>
            <a:endParaRPr lang="fr-FR" sz="25800" kern="0" spc="480" dirty="0">
              <a:solidFill>
                <a:srgbClr val="106585"/>
              </a:solidFill>
              <a:latin typeface="Dosis" pitchFamily="2" charset="0"/>
            </a:endParaRPr>
          </a:p>
        </p:txBody>
      </p:sp>
      <p:sp>
        <p:nvSpPr>
          <p:cNvPr id="4" name="ZoneTexte 3">
            <a:extLst>
              <a:ext uri="{FF2B5EF4-FFF2-40B4-BE49-F238E27FC236}">
                <a16:creationId xmlns:a16="http://schemas.microsoft.com/office/drawing/2014/main" id="{97BE8991-406E-1B62-CD7C-BD7800D3FFD2}"/>
              </a:ext>
            </a:extLst>
          </p:cNvPr>
          <p:cNvSpPr txBox="1"/>
          <p:nvPr/>
        </p:nvSpPr>
        <p:spPr>
          <a:xfrm>
            <a:off x="1233026" y="811081"/>
            <a:ext cx="12950660" cy="834844"/>
          </a:xfrm>
          <a:prstGeom prst="rect">
            <a:avLst/>
          </a:prstGeom>
          <a:noFill/>
        </p:spPr>
        <p:txBody>
          <a:bodyPr wrap="square">
            <a:spAutoFit/>
          </a:bodyPr>
          <a:lstStyle/>
          <a:p>
            <a:pPr marL="0" lvl="1" defTabSz="342900">
              <a:lnSpc>
                <a:spcPts val="3017"/>
              </a:lnSpc>
              <a:spcBef>
                <a:spcPct val="0"/>
              </a:spcBef>
              <a:defRPr/>
            </a:pPr>
            <a:r>
              <a:rPr lang="fr-MA" sz="2400" b="1" dirty="0">
                <a:solidFill>
                  <a:schemeClr val="bg1">
                    <a:lumMod val="65000"/>
                  </a:schemeClr>
                </a:solidFill>
                <a:latin typeface="Dosis" panose="02010703020202060003" pitchFamily="2" charset="0"/>
                <a:cs typeface="Microsoft Uighur" panose="02000000000000000000" pitchFamily="2" charset="-78"/>
              </a:rPr>
              <a:t>« li »</a:t>
            </a:r>
            <a:r>
              <a:rPr lang="fr-FR" sz="2400" b="1" dirty="0">
                <a:solidFill>
                  <a:schemeClr val="bg1">
                    <a:lumMod val="65000"/>
                  </a:schemeClr>
                </a:solidFill>
                <a:latin typeface="Dosis" panose="02010703020202060003" pitchFamily="2" charset="0"/>
                <a:cs typeface="Microsoft Uighur" panose="02000000000000000000" pitchFamily="2" charset="-78"/>
              </a:rPr>
              <a:t>. Quand la lettre  l  est à côté de la lettre  i , ça fait le son </a:t>
            </a:r>
            <a:r>
              <a:rPr lang="fr-MA" sz="2400" b="1" dirty="0">
                <a:solidFill>
                  <a:schemeClr val="bg1">
                    <a:lumMod val="65000"/>
                  </a:schemeClr>
                </a:solidFill>
                <a:latin typeface="Dosis" panose="02010703020202060003" pitchFamily="2" charset="0"/>
                <a:cs typeface="Microsoft Uighur" panose="02000000000000000000" pitchFamily="2" charset="-78"/>
              </a:rPr>
              <a:t>« li » « l »  « i » « li ». </a:t>
            </a:r>
          </a:p>
          <a:p>
            <a:pPr marL="0" lvl="1" defTabSz="685834">
              <a:lnSpc>
                <a:spcPts val="3017"/>
              </a:lnSpc>
              <a:spcBef>
                <a:spcPct val="0"/>
              </a:spcBef>
            </a:pPr>
            <a:r>
              <a:rPr lang="fr-MA" sz="2400" b="1" dirty="0">
                <a:solidFill>
                  <a:schemeClr val="bg1">
                    <a:lumMod val="65000"/>
                  </a:schemeClr>
                </a:solidFill>
                <a:latin typeface="Dosis" panose="02010703020202060003" pitchFamily="2" charset="0"/>
                <a:cs typeface="Microsoft Uighur" panose="02000000000000000000" pitchFamily="2" charset="-78"/>
              </a:rPr>
              <a:t>Lisons ensemble </a:t>
            </a:r>
            <a:r>
              <a:rPr lang="fr-FR" sz="2400" b="1" dirty="0">
                <a:solidFill>
                  <a:schemeClr val="bg1">
                    <a:lumMod val="65000"/>
                  </a:schemeClr>
                </a:solidFill>
                <a:latin typeface="Dosis" panose="02010703020202060003" pitchFamily="2" charset="0"/>
                <a:cs typeface="Microsoft Uighur" panose="02000000000000000000" pitchFamily="2" charset="-78"/>
              </a:rPr>
              <a:t>« l » « i » « li ». Qui veut lire « l » « i » « li ».  </a:t>
            </a:r>
            <a:endParaRPr lang="fr-FR" sz="1900" b="1" dirty="0">
              <a:solidFill>
                <a:prstClr val="white">
                  <a:lumMod val="65000"/>
                </a:prstClr>
              </a:solidFill>
              <a:latin typeface="Dosis" panose="02010703020202060003" pitchFamily="2" charset="0"/>
            </a:endParaRPr>
          </a:p>
        </p:txBody>
      </p:sp>
    </p:spTree>
    <p:extLst>
      <p:ext uri="{BB962C8B-B14F-4D97-AF65-F5344CB8AC3E}">
        <p14:creationId xmlns:p14="http://schemas.microsoft.com/office/powerpoint/2010/main" val="57798869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B7626A-F924-3AB3-8B0E-05AECD8BF9E4}"/>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7803C383-A9A0-AF41-3750-25CD3415C0B4}"/>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45F8CBD9-4496-5A49-EA3A-0615F10CBADA}"/>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FFAC679A-1AE1-2EE2-9AC1-C6C0912367FB}"/>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12059FDE-8E3D-47FD-9F29-63A9D88EBFA6}"/>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93E8D41D-AF45-807D-A588-45DD4A9833A8}"/>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6B12A562-4A1C-4F3B-B1CD-346020F52228}"/>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0F889590-176E-431D-EC5B-2C21432722D2}"/>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9C681916-D47D-DF48-30D2-3B5D64244C69}"/>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01BCB228-77B9-2CA6-3789-B573CD3DD80C}"/>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C388B375-9A3F-8CA5-B977-22F36CA740B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96B512A9-540E-D8ED-EC04-2C62A24BFE4C}"/>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7C9CE880-FF43-A769-F8F7-BD078B5DFE8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9418729B-D227-E12E-9FD9-786794C22320}"/>
              </a:ext>
            </a:extLst>
          </p:cNvPr>
          <p:cNvSpPr txBox="1"/>
          <p:nvPr/>
        </p:nvSpPr>
        <p:spPr>
          <a:xfrm>
            <a:off x="2857500" y="3130725"/>
            <a:ext cx="1143000" cy="4062651"/>
          </a:xfrm>
          <a:prstGeom prst="rect">
            <a:avLst/>
          </a:prstGeom>
          <a:noFill/>
        </p:spPr>
        <p:txBody>
          <a:bodyPr wrap="square" rtlCol="0">
            <a:spAutoFit/>
          </a:bodyPr>
          <a:lstStyle/>
          <a:p>
            <a:pPr defTabSz="1028752">
              <a:defRPr/>
            </a:pPr>
            <a:r>
              <a:rPr lang="fr-FR" sz="25800" b="1" kern="0" spc="480" dirty="0">
                <a:solidFill>
                  <a:srgbClr val="FFC000"/>
                </a:solidFill>
                <a:latin typeface="Dosis" pitchFamily="2" charset="0"/>
              </a:rPr>
              <a:t>f</a:t>
            </a:r>
            <a:endParaRPr lang="fr-FR" sz="25800" kern="0" spc="480" dirty="0">
              <a:solidFill>
                <a:srgbClr val="FFC000"/>
              </a:solidFill>
              <a:latin typeface="Dosis" pitchFamily="2" charset="0"/>
            </a:endParaRPr>
          </a:p>
        </p:txBody>
      </p:sp>
      <p:sp>
        <p:nvSpPr>
          <p:cNvPr id="6" name="ZoneTexte 5">
            <a:extLst>
              <a:ext uri="{FF2B5EF4-FFF2-40B4-BE49-F238E27FC236}">
                <a16:creationId xmlns:a16="http://schemas.microsoft.com/office/drawing/2014/main" id="{38A69901-1CE2-63DA-A27F-6A2D54517F17}"/>
              </a:ext>
            </a:extLst>
          </p:cNvPr>
          <p:cNvSpPr txBox="1"/>
          <p:nvPr/>
        </p:nvSpPr>
        <p:spPr>
          <a:xfrm>
            <a:off x="8001000" y="3047033"/>
            <a:ext cx="1143000" cy="4062651"/>
          </a:xfrm>
          <a:prstGeom prst="rect">
            <a:avLst/>
          </a:prstGeom>
          <a:noFill/>
        </p:spPr>
        <p:txBody>
          <a:bodyPr wrap="square" rtlCol="0">
            <a:spAutoFit/>
          </a:bodyPr>
          <a:lstStyle/>
          <a:p>
            <a:pPr defTabSz="1028752">
              <a:defRPr/>
            </a:pPr>
            <a:r>
              <a:rPr lang="fr-FR" sz="25800" b="1" kern="0" spc="480" dirty="0">
                <a:solidFill>
                  <a:srgbClr val="106585"/>
                </a:solidFill>
                <a:latin typeface="Dosis" pitchFamily="2" charset="0"/>
              </a:rPr>
              <a:t>e</a:t>
            </a:r>
            <a:endParaRPr lang="fr-FR" sz="25800" kern="0" spc="480" dirty="0">
              <a:solidFill>
                <a:srgbClr val="106585"/>
              </a:solidFill>
              <a:latin typeface="Dosis" pitchFamily="2" charset="0"/>
            </a:endParaRPr>
          </a:p>
        </p:txBody>
      </p:sp>
      <p:sp>
        <p:nvSpPr>
          <p:cNvPr id="7" name="ZoneTexte 6">
            <a:extLst>
              <a:ext uri="{FF2B5EF4-FFF2-40B4-BE49-F238E27FC236}">
                <a16:creationId xmlns:a16="http://schemas.microsoft.com/office/drawing/2014/main" id="{5A7A9320-AFBC-FA16-B047-0306F6732066}"/>
              </a:ext>
            </a:extLst>
          </p:cNvPr>
          <p:cNvSpPr txBox="1"/>
          <p:nvPr/>
        </p:nvSpPr>
        <p:spPr>
          <a:xfrm>
            <a:off x="1456998" y="1283745"/>
            <a:ext cx="10690262" cy="707886"/>
          </a:xfrm>
          <a:prstGeom prst="rect">
            <a:avLst/>
          </a:prstGeom>
          <a:noFill/>
        </p:spPr>
        <p:txBody>
          <a:bodyPr wrap="square">
            <a:spAutoFit/>
          </a:bodyPr>
          <a:lstStyle/>
          <a:p>
            <a:pPr defTabSz="685834"/>
            <a:r>
              <a:rPr lang="fr-MA" sz="2000" i="1" dirty="0">
                <a:solidFill>
                  <a:prstClr val="white">
                    <a:lumMod val="65000"/>
                  </a:prstClr>
                </a:solidFill>
                <a:latin typeface="Dosis" pitchFamily="2" charset="0"/>
              </a:rPr>
              <a:t>Dire</a:t>
            </a:r>
            <a:r>
              <a:rPr lang="fr-MA" sz="2000" i="1" u="sng" dirty="0">
                <a:solidFill>
                  <a:prstClr val="white">
                    <a:lumMod val="65000"/>
                  </a:prstClr>
                </a:solidFill>
                <a:latin typeface="Dosis" pitchFamily="2" charset="0"/>
              </a:rPr>
              <a:t> le son des lettres. </a:t>
            </a:r>
            <a:r>
              <a:rPr lang="fr-FR" sz="2000" i="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L’enseignant (e) désigne trois élèves pour lire.</a:t>
            </a:r>
            <a:r>
              <a:rPr lang="fr-FR" sz="20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endParaRPr lang="fr-FR" sz="2000" dirty="0"/>
          </a:p>
          <a:p>
            <a:pPr defTabSz="685834"/>
            <a:endParaRPr lang="fr-MA" sz="2000" i="1" dirty="0">
              <a:solidFill>
                <a:prstClr val="white">
                  <a:lumMod val="65000"/>
                </a:prstClr>
              </a:solidFill>
              <a:latin typeface="Dosis" pitchFamily="2" charset="0"/>
            </a:endParaRPr>
          </a:p>
        </p:txBody>
      </p:sp>
      <p:sp>
        <p:nvSpPr>
          <p:cNvPr id="8" name="ZoneTexte 7">
            <a:extLst>
              <a:ext uri="{FF2B5EF4-FFF2-40B4-BE49-F238E27FC236}">
                <a16:creationId xmlns:a16="http://schemas.microsoft.com/office/drawing/2014/main" id="{D182F0F7-B232-057C-D843-6BBCEDE8E914}"/>
              </a:ext>
            </a:extLst>
          </p:cNvPr>
          <p:cNvSpPr txBox="1"/>
          <p:nvPr/>
        </p:nvSpPr>
        <p:spPr>
          <a:xfrm>
            <a:off x="1488576" y="860981"/>
            <a:ext cx="11099623" cy="477054"/>
          </a:xfrm>
          <a:prstGeom prst="rect">
            <a:avLst/>
          </a:prstGeom>
          <a:noFill/>
        </p:spPr>
        <p:txBody>
          <a:bodyPr wrap="square">
            <a:spAutoFit/>
          </a:bodyPr>
          <a:lstStyle/>
          <a:p>
            <a:pPr marL="0" lvl="1" defTabSz="685834">
              <a:lnSpc>
                <a:spcPts val="3017"/>
              </a:lnSpc>
              <a:spcBef>
                <a:spcPct val="0"/>
              </a:spcBef>
            </a:pPr>
            <a:r>
              <a:rPr lang="fr-MA" sz="2800" b="1" dirty="0">
                <a:solidFill>
                  <a:prstClr val="white">
                    <a:lumMod val="65000"/>
                  </a:prstClr>
                </a:solidFill>
                <a:latin typeface="Calibri"/>
              </a:rPr>
              <a:t>« f » « e » qui</a:t>
            </a:r>
            <a:r>
              <a:rPr lang="fr-MA" sz="2800" b="1" dirty="0">
                <a:solidFill>
                  <a:prstClr val="white">
                    <a:lumMod val="65000"/>
                  </a:prstClr>
                </a:solidFill>
              </a:rPr>
              <a:t> veut</a:t>
            </a:r>
            <a:r>
              <a:rPr lang="fr-MA" sz="2800" b="1" dirty="0">
                <a:solidFill>
                  <a:prstClr val="white">
                    <a:lumMod val="65000"/>
                  </a:prstClr>
                </a:solidFill>
                <a:latin typeface="Calibri"/>
              </a:rPr>
              <a:t> lire les lettres ? </a:t>
            </a:r>
            <a:endParaRPr lang="fr-FR" sz="2800" b="1" dirty="0">
              <a:solidFill>
                <a:prstClr val="white">
                  <a:lumMod val="65000"/>
                </a:prstClr>
              </a:solidFill>
              <a:latin typeface="Calibri"/>
            </a:endParaRPr>
          </a:p>
        </p:txBody>
      </p:sp>
    </p:spTree>
    <p:extLst>
      <p:ext uri="{BB962C8B-B14F-4D97-AF65-F5344CB8AC3E}">
        <p14:creationId xmlns:p14="http://schemas.microsoft.com/office/powerpoint/2010/main" val="233293547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8591BA-DC8A-3E46-EF39-DD02414A4A68}"/>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C792D11D-4967-B4AC-DF75-64F30E50E338}"/>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A3830F95-3F4E-4D9F-863B-D8B3AD785D30}"/>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743BA295-7558-F7B5-4368-2A5D31321ABE}"/>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7A1EF7A0-4434-800F-1996-095E1BC10D52}"/>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177DECD7-F6E9-5610-B3CC-13BFE9799581}"/>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E2D6FADE-1124-F270-1167-2B376F43E2F3}"/>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469115BD-AE91-BCC1-6FBE-BF68CF891D6F}"/>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DFA11F43-38C0-BECD-A778-800472D58CC1}"/>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0A3365D4-AC66-3851-8771-38F68D43197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719EE891-9FDD-0F54-6EE0-98AFA06F2FEA}"/>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41882836-582A-D1D7-611D-1EFB86DA9A01}"/>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74433803-A75E-89C0-608A-FE7B5F7F9BA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15079" y="811081"/>
            <a:ext cx="581346" cy="514106"/>
          </a:xfrm>
          <a:prstGeom prst="rect">
            <a:avLst/>
          </a:prstGeom>
        </p:spPr>
      </p:pic>
      <p:sp>
        <p:nvSpPr>
          <p:cNvPr id="5" name="ZoneTexte 4">
            <a:extLst>
              <a:ext uri="{FF2B5EF4-FFF2-40B4-BE49-F238E27FC236}">
                <a16:creationId xmlns:a16="http://schemas.microsoft.com/office/drawing/2014/main" id="{3C955B0F-8847-C45E-AA6B-BBC276A165F9}"/>
              </a:ext>
            </a:extLst>
          </p:cNvPr>
          <p:cNvSpPr txBox="1"/>
          <p:nvPr/>
        </p:nvSpPr>
        <p:spPr>
          <a:xfrm>
            <a:off x="5229225" y="3130725"/>
            <a:ext cx="3257550" cy="4062651"/>
          </a:xfrm>
          <a:prstGeom prst="rect">
            <a:avLst/>
          </a:prstGeom>
          <a:noFill/>
        </p:spPr>
        <p:txBody>
          <a:bodyPr wrap="square" rtlCol="0">
            <a:spAutoFit/>
          </a:bodyPr>
          <a:lstStyle/>
          <a:p>
            <a:pPr algn="ctr" defTabSz="1028752">
              <a:defRPr/>
            </a:pPr>
            <a:r>
              <a:rPr lang="fr-FR" sz="25800" b="1" kern="0" spc="480" dirty="0" err="1">
                <a:solidFill>
                  <a:srgbClr val="FFC000"/>
                </a:solidFill>
                <a:latin typeface="Dosis" pitchFamily="2" charset="0"/>
              </a:rPr>
              <a:t>f</a:t>
            </a:r>
            <a:r>
              <a:rPr lang="fr-FR" sz="25800" b="1" kern="0" spc="480" dirty="0" err="1">
                <a:solidFill>
                  <a:srgbClr val="106585"/>
                </a:solidFill>
                <a:latin typeface="Dosis" pitchFamily="2" charset="0"/>
              </a:rPr>
              <a:t>e</a:t>
            </a:r>
            <a:endParaRPr lang="fr-FR" sz="25800" kern="0" spc="480" dirty="0">
              <a:solidFill>
                <a:srgbClr val="106585"/>
              </a:solidFill>
              <a:latin typeface="Dosis" pitchFamily="2" charset="0"/>
            </a:endParaRPr>
          </a:p>
        </p:txBody>
      </p:sp>
      <p:sp>
        <p:nvSpPr>
          <p:cNvPr id="4" name="ZoneTexte 3">
            <a:extLst>
              <a:ext uri="{FF2B5EF4-FFF2-40B4-BE49-F238E27FC236}">
                <a16:creationId xmlns:a16="http://schemas.microsoft.com/office/drawing/2014/main" id="{9782BB8A-AF7D-10A2-A331-92EFA7606828}"/>
              </a:ext>
            </a:extLst>
          </p:cNvPr>
          <p:cNvSpPr txBox="1"/>
          <p:nvPr/>
        </p:nvSpPr>
        <p:spPr>
          <a:xfrm>
            <a:off x="1233026" y="811081"/>
            <a:ext cx="12950660" cy="834844"/>
          </a:xfrm>
          <a:prstGeom prst="rect">
            <a:avLst/>
          </a:prstGeom>
          <a:noFill/>
        </p:spPr>
        <p:txBody>
          <a:bodyPr wrap="square">
            <a:spAutoFit/>
          </a:bodyPr>
          <a:lstStyle/>
          <a:p>
            <a:pPr marL="0" lvl="1" defTabSz="342900">
              <a:lnSpc>
                <a:spcPts val="3017"/>
              </a:lnSpc>
              <a:spcBef>
                <a:spcPct val="0"/>
              </a:spcBef>
              <a:defRPr/>
            </a:pPr>
            <a:r>
              <a:rPr lang="fr-MA" sz="2400" b="1" dirty="0">
                <a:solidFill>
                  <a:schemeClr val="bg1">
                    <a:lumMod val="65000"/>
                  </a:schemeClr>
                </a:solidFill>
                <a:latin typeface="Dosis" panose="02010703020202060003" pitchFamily="2" charset="0"/>
                <a:cs typeface="Microsoft Uighur" panose="02000000000000000000" pitchFamily="2" charset="-78"/>
              </a:rPr>
              <a:t>« </a:t>
            </a:r>
            <a:r>
              <a:rPr lang="fr-MA" sz="2400" b="1" dirty="0" err="1">
                <a:solidFill>
                  <a:schemeClr val="bg1">
                    <a:lumMod val="65000"/>
                  </a:schemeClr>
                </a:solidFill>
                <a:latin typeface="Dosis" panose="02010703020202060003" pitchFamily="2" charset="0"/>
                <a:cs typeface="Microsoft Uighur" panose="02000000000000000000" pitchFamily="2" charset="-78"/>
              </a:rPr>
              <a:t>fe</a:t>
            </a:r>
            <a:r>
              <a:rPr lang="fr-MA" sz="2400" b="1" dirty="0">
                <a:solidFill>
                  <a:schemeClr val="bg1">
                    <a:lumMod val="65000"/>
                  </a:schemeClr>
                </a:solidFill>
                <a:latin typeface="Dosis" panose="02010703020202060003" pitchFamily="2" charset="0"/>
                <a:cs typeface="Microsoft Uighur" panose="02000000000000000000" pitchFamily="2" charset="-78"/>
              </a:rPr>
              <a:t> »</a:t>
            </a:r>
            <a:r>
              <a:rPr lang="fr-FR" sz="2400" b="1" dirty="0">
                <a:solidFill>
                  <a:schemeClr val="bg1">
                    <a:lumMod val="65000"/>
                  </a:schemeClr>
                </a:solidFill>
                <a:latin typeface="Dosis" panose="02010703020202060003" pitchFamily="2" charset="0"/>
                <a:cs typeface="Microsoft Uighur" panose="02000000000000000000" pitchFamily="2" charset="-78"/>
              </a:rPr>
              <a:t>. Quand la lettre  f  est à côté de la lettre  e , ça fait le son </a:t>
            </a:r>
            <a:r>
              <a:rPr lang="fr-MA" sz="2400" b="1" dirty="0">
                <a:solidFill>
                  <a:schemeClr val="bg1">
                    <a:lumMod val="65000"/>
                  </a:schemeClr>
                </a:solidFill>
                <a:latin typeface="Dosis" panose="02010703020202060003" pitchFamily="2" charset="0"/>
                <a:cs typeface="Microsoft Uighur" panose="02000000000000000000" pitchFamily="2" charset="-78"/>
              </a:rPr>
              <a:t>« </a:t>
            </a:r>
            <a:r>
              <a:rPr lang="fr-MA" sz="2400" b="1" dirty="0" err="1">
                <a:solidFill>
                  <a:schemeClr val="bg1">
                    <a:lumMod val="65000"/>
                  </a:schemeClr>
                </a:solidFill>
                <a:latin typeface="Dosis" panose="02010703020202060003" pitchFamily="2" charset="0"/>
                <a:cs typeface="Microsoft Uighur" panose="02000000000000000000" pitchFamily="2" charset="-78"/>
              </a:rPr>
              <a:t>fe</a:t>
            </a:r>
            <a:r>
              <a:rPr lang="fr-MA" sz="2400" b="1" dirty="0">
                <a:solidFill>
                  <a:schemeClr val="bg1">
                    <a:lumMod val="65000"/>
                  </a:schemeClr>
                </a:solidFill>
                <a:latin typeface="Dosis" panose="02010703020202060003" pitchFamily="2" charset="0"/>
                <a:cs typeface="Microsoft Uighur" panose="02000000000000000000" pitchFamily="2" charset="-78"/>
              </a:rPr>
              <a:t> » « f»  « e » « </a:t>
            </a:r>
            <a:r>
              <a:rPr lang="fr-MA" sz="2400" b="1" dirty="0" err="1">
                <a:solidFill>
                  <a:schemeClr val="bg1">
                    <a:lumMod val="65000"/>
                  </a:schemeClr>
                </a:solidFill>
                <a:latin typeface="Dosis" panose="02010703020202060003" pitchFamily="2" charset="0"/>
                <a:cs typeface="Microsoft Uighur" panose="02000000000000000000" pitchFamily="2" charset="-78"/>
              </a:rPr>
              <a:t>fe</a:t>
            </a:r>
            <a:r>
              <a:rPr lang="fr-MA" sz="2400" b="1" dirty="0">
                <a:solidFill>
                  <a:schemeClr val="bg1">
                    <a:lumMod val="65000"/>
                  </a:schemeClr>
                </a:solidFill>
                <a:latin typeface="Dosis" panose="02010703020202060003" pitchFamily="2" charset="0"/>
                <a:cs typeface="Microsoft Uighur" panose="02000000000000000000" pitchFamily="2" charset="-78"/>
              </a:rPr>
              <a:t> ». </a:t>
            </a:r>
          </a:p>
          <a:p>
            <a:pPr marL="0" lvl="1" defTabSz="685834">
              <a:lnSpc>
                <a:spcPts val="3017"/>
              </a:lnSpc>
              <a:spcBef>
                <a:spcPct val="0"/>
              </a:spcBef>
            </a:pPr>
            <a:r>
              <a:rPr lang="fr-MA" sz="2400" b="1" dirty="0">
                <a:solidFill>
                  <a:schemeClr val="bg1">
                    <a:lumMod val="65000"/>
                  </a:schemeClr>
                </a:solidFill>
                <a:latin typeface="Dosis" panose="02010703020202060003" pitchFamily="2" charset="0"/>
                <a:cs typeface="Microsoft Uighur" panose="02000000000000000000" pitchFamily="2" charset="-78"/>
              </a:rPr>
              <a:t>Lisons ensemble </a:t>
            </a:r>
            <a:r>
              <a:rPr lang="fr-FR" sz="2400" b="1" dirty="0">
                <a:solidFill>
                  <a:schemeClr val="bg1">
                    <a:lumMod val="65000"/>
                  </a:schemeClr>
                </a:solidFill>
                <a:latin typeface="Dosis" panose="02010703020202060003" pitchFamily="2" charset="0"/>
                <a:cs typeface="Microsoft Uighur" panose="02000000000000000000" pitchFamily="2" charset="-78"/>
              </a:rPr>
              <a:t>« f » « e » « </a:t>
            </a:r>
            <a:r>
              <a:rPr lang="fr-FR" sz="2400" b="1" dirty="0" err="1">
                <a:solidFill>
                  <a:schemeClr val="bg1">
                    <a:lumMod val="65000"/>
                  </a:schemeClr>
                </a:solidFill>
                <a:latin typeface="Dosis" panose="02010703020202060003" pitchFamily="2" charset="0"/>
                <a:cs typeface="Microsoft Uighur" panose="02000000000000000000" pitchFamily="2" charset="-78"/>
              </a:rPr>
              <a:t>fe</a:t>
            </a:r>
            <a:r>
              <a:rPr lang="fr-FR" sz="2400" b="1" dirty="0">
                <a:solidFill>
                  <a:schemeClr val="bg1">
                    <a:lumMod val="65000"/>
                  </a:schemeClr>
                </a:solidFill>
                <a:latin typeface="Dosis" panose="02010703020202060003" pitchFamily="2" charset="0"/>
                <a:cs typeface="Microsoft Uighur" panose="02000000000000000000" pitchFamily="2" charset="-78"/>
              </a:rPr>
              <a:t> ». Qui veut lire « f» « e » « </a:t>
            </a:r>
            <a:r>
              <a:rPr lang="fr-FR" sz="2400" b="1" dirty="0" err="1">
                <a:solidFill>
                  <a:schemeClr val="bg1">
                    <a:lumMod val="65000"/>
                  </a:schemeClr>
                </a:solidFill>
                <a:latin typeface="Dosis" panose="02010703020202060003" pitchFamily="2" charset="0"/>
                <a:cs typeface="Microsoft Uighur" panose="02000000000000000000" pitchFamily="2" charset="-78"/>
              </a:rPr>
              <a:t>fe</a:t>
            </a:r>
            <a:r>
              <a:rPr lang="fr-FR" sz="2400" b="1" dirty="0">
                <a:solidFill>
                  <a:schemeClr val="bg1">
                    <a:lumMod val="65000"/>
                  </a:schemeClr>
                </a:solidFill>
                <a:latin typeface="Dosis" panose="02010703020202060003" pitchFamily="2" charset="0"/>
                <a:cs typeface="Microsoft Uighur" panose="02000000000000000000" pitchFamily="2" charset="-78"/>
              </a:rPr>
              <a:t> ».</a:t>
            </a:r>
            <a:r>
              <a:rPr lang="fr-MA" sz="1900" i="1" dirty="0">
                <a:solidFill>
                  <a:prstClr val="white">
                    <a:lumMod val="65000"/>
                  </a:prstClr>
                </a:solidFill>
                <a:latin typeface="Dosis" pitchFamily="2" charset="0"/>
              </a:rPr>
              <a:t>. </a:t>
            </a:r>
            <a:endParaRPr lang="fr-FR" sz="1900" b="1" dirty="0">
              <a:solidFill>
                <a:prstClr val="white">
                  <a:lumMod val="65000"/>
                </a:prstClr>
              </a:solidFill>
              <a:latin typeface="Dosis" panose="02010703020202060003" pitchFamily="2" charset="0"/>
            </a:endParaRPr>
          </a:p>
        </p:txBody>
      </p:sp>
    </p:spTree>
    <p:extLst>
      <p:ext uri="{BB962C8B-B14F-4D97-AF65-F5344CB8AC3E}">
        <p14:creationId xmlns:p14="http://schemas.microsoft.com/office/powerpoint/2010/main" val="384299263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0DF5AD-2269-74AB-6FE8-244BFA56E751}"/>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A13F1E40-C89A-5627-8E9D-1DE4A855950D}"/>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88903658-692D-4721-3512-65FD8514E310}"/>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179105FD-0B99-901F-BBA1-D86DC040A08B}"/>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E9235534-9E73-399B-035A-29014CD7F103}"/>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FB8C3976-7DAD-89F2-AE4E-DD7DFE09893B}"/>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74AA0D09-3EA5-CCE1-4E5E-317C4097EAE5}"/>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9BA34CAF-AD48-D9D3-5CE9-D024C1D3414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4ED39E17-B375-5F24-65D7-6F4C03F875A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7655463C-597B-13A2-AF59-6EAF9022140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CF0D90D9-71C1-F8F4-DE6D-522E6FFEBF5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E0055963-822B-2A8B-E148-F22C5B247066}"/>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B5C2BBA0-AD80-B391-53AC-425D5501BD7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FD1E4BC8-5AB6-6F52-10C8-016D2CA83656}"/>
              </a:ext>
            </a:extLst>
          </p:cNvPr>
          <p:cNvSpPr txBox="1"/>
          <p:nvPr/>
        </p:nvSpPr>
        <p:spPr>
          <a:xfrm>
            <a:off x="2857500" y="3130725"/>
            <a:ext cx="1143000" cy="4062651"/>
          </a:xfrm>
          <a:prstGeom prst="rect">
            <a:avLst/>
          </a:prstGeom>
          <a:noFill/>
        </p:spPr>
        <p:txBody>
          <a:bodyPr wrap="square" rtlCol="0">
            <a:spAutoFit/>
          </a:bodyPr>
          <a:lstStyle/>
          <a:p>
            <a:pPr defTabSz="1028752">
              <a:defRPr/>
            </a:pPr>
            <a:r>
              <a:rPr lang="fr-FR" sz="25800" b="1" kern="0" spc="480" dirty="0">
                <a:solidFill>
                  <a:srgbClr val="FFC000"/>
                </a:solidFill>
                <a:latin typeface="Dosis" pitchFamily="2" charset="0"/>
              </a:rPr>
              <a:t>l</a:t>
            </a:r>
            <a:endParaRPr lang="fr-FR" sz="25800" kern="0" spc="480" dirty="0">
              <a:solidFill>
                <a:srgbClr val="FFC000"/>
              </a:solidFill>
              <a:latin typeface="Dosis" pitchFamily="2" charset="0"/>
            </a:endParaRPr>
          </a:p>
        </p:txBody>
      </p:sp>
      <p:sp>
        <p:nvSpPr>
          <p:cNvPr id="6" name="ZoneTexte 5">
            <a:extLst>
              <a:ext uri="{FF2B5EF4-FFF2-40B4-BE49-F238E27FC236}">
                <a16:creationId xmlns:a16="http://schemas.microsoft.com/office/drawing/2014/main" id="{812E12BB-7312-2DD0-6A96-92E83CF9478D}"/>
              </a:ext>
            </a:extLst>
          </p:cNvPr>
          <p:cNvSpPr txBox="1"/>
          <p:nvPr/>
        </p:nvSpPr>
        <p:spPr>
          <a:xfrm>
            <a:off x="8001000" y="3047033"/>
            <a:ext cx="1143000" cy="4062651"/>
          </a:xfrm>
          <a:prstGeom prst="rect">
            <a:avLst/>
          </a:prstGeom>
          <a:noFill/>
        </p:spPr>
        <p:txBody>
          <a:bodyPr wrap="square" rtlCol="0">
            <a:spAutoFit/>
          </a:bodyPr>
          <a:lstStyle/>
          <a:p>
            <a:pPr defTabSz="1028752">
              <a:defRPr/>
            </a:pPr>
            <a:r>
              <a:rPr lang="fr-FR" sz="25800" b="1" kern="0" spc="480" dirty="0">
                <a:solidFill>
                  <a:srgbClr val="106585"/>
                </a:solidFill>
                <a:latin typeface="Dosis" pitchFamily="2" charset="0"/>
              </a:rPr>
              <a:t>é</a:t>
            </a:r>
            <a:endParaRPr lang="fr-FR" sz="25800" kern="0" spc="480" dirty="0">
              <a:solidFill>
                <a:srgbClr val="106585"/>
              </a:solidFill>
              <a:latin typeface="Dosis" pitchFamily="2" charset="0"/>
            </a:endParaRPr>
          </a:p>
        </p:txBody>
      </p:sp>
      <p:sp>
        <p:nvSpPr>
          <p:cNvPr id="7" name="ZoneTexte 6">
            <a:extLst>
              <a:ext uri="{FF2B5EF4-FFF2-40B4-BE49-F238E27FC236}">
                <a16:creationId xmlns:a16="http://schemas.microsoft.com/office/drawing/2014/main" id="{B5EE3D42-A8C8-34D4-3A13-C909BF76242C}"/>
              </a:ext>
            </a:extLst>
          </p:cNvPr>
          <p:cNvSpPr txBox="1"/>
          <p:nvPr/>
        </p:nvSpPr>
        <p:spPr>
          <a:xfrm>
            <a:off x="1456998" y="1283745"/>
            <a:ext cx="10690262" cy="707886"/>
          </a:xfrm>
          <a:prstGeom prst="rect">
            <a:avLst/>
          </a:prstGeom>
          <a:noFill/>
        </p:spPr>
        <p:txBody>
          <a:bodyPr wrap="square">
            <a:spAutoFit/>
          </a:bodyPr>
          <a:lstStyle/>
          <a:p>
            <a:pPr defTabSz="685834"/>
            <a:r>
              <a:rPr lang="fr-MA" sz="2000" i="1" dirty="0">
                <a:solidFill>
                  <a:prstClr val="white">
                    <a:lumMod val="65000"/>
                  </a:prstClr>
                </a:solidFill>
                <a:latin typeface="Dosis" pitchFamily="2" charset="0"/>
              </a:rPr>
              <a:t>Dire</a:t>
            </a:r>
            <a:r>
              <a:rPr lang="fr-MA" sz="2000" i="1" u="sng" dirty="0">
                <a:solidFill>
                  <a:prstClr val="white">
                    <a:lumMod val="65000"/>
                  </a:prstClr>
                </a:solidFill>
                <a:latin typeface="Dosis" pitchFamily="2" charset="0"/>
              </a:rPr>
              <a:t> le son des lettres. </a:t>
            </a:r>
            <a:r>
              <a:rPr lang="fr-FR" sz="2000" i="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L’enseignant (e) désigne trois élèves pour lire.</a:t>
            </a:r>
            <a:r>
              <a:rPr lang="fr-FR" sz="20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endParaRPr lang="fr-FR" sz="2000" dirty="0"/>
          </a:p>
          <a:p>
            <a:pPr defTabSz="685834"/>
            <a:endParaRPr lang="fr-MA" sz="2000" i="1" dirty="0">
              <a:solidFill>
                <a:prstClr val="white">
                  <a:lumMod val="65000"/>
                </a:prstClr>
              </a:solidFill>
              <a:latin typeface="Dosis" pitchFamily="2" charset="0"/>
            </a:endParaRPr>
          </a:p>
        </p:txBody>
      </p:sp>
      <p:sp>
        <p:nvSpPr>
          <p:cNvPr id="8" name="ZoneTexte 7">
            <a:extLst>
              <a:ext uri="{FF2B5EF4-FFF2-40B4-BE49-F238E27FC236}">
                <a16:creationId xmlns:a16="http://schemas.microsoft.com/office/drawing/2014/main" id="{C5F43221-4D17-81DE-7312-AE18270C4562}"/>
              </a:ext>
            </a:extLst>
          </p:cNvPr>
          <p:cNvSpPr txBox="1"/>
          <p:nvPr/>
        </p:nvSpPr>
        <p:spPr>
          <a:xfrm>
            <a:off x="1488576" y="860981"/>
            <a:ext cx="11099623" cy="477054"/>
          </a:xfrm>
          <a:prstGeom prst="rect">
            <a:avLst/>
          </a:prstGeom>
          <a:noFill/>
        </p:spPr>
        <p:txBody>
          <a:bodyPr wrap="square">
            <a:spAutoFit/>
          </a:bodyPr>
          <a:lstStyle/>
          <a:p>
            <a:pPr marL="0" lvl="1" defTabSz="685834">
              <a:lnSpc>
                <a:spcPts val="3017"/>
              </a:lnSpc>
              <a:spcBef>
                <a:spcPct val="0"/>
              </a:spcBef>
            </a:pPr>
            <a:r>
              <a:rPr lang="fr-MA" sz="2800" b="1" dirty="0">
                <a:solidFill>
                  <a:prstClr val="white">
                    <a:lumMod val="65000"/>
                  </a:prstClr>
                </a:solidFill>
                <a:latin typeface="Calibri"/>
              </a:rPr>
              <a:t>« l » « é » qui </a:t>
            </a:r>
            <a:r>
              <a:rPr lang="fr-MA" sz="2800" b="1" dirty="0">
                <a:solidFill>
                  <a:prstClr val="white">
                    <a:lumMod val="65000"/>
                  </a:prstClr>
                </a:solidFill>
              </a:rPr>
              <a:t>veut  </a:t>
            </a:r>
            <a:r>
              <a:rPr lang="fr-MA" sz="2800" b="1" dirty="0">
                <a:solidFill>
                  <a:prstClr val="white">
                    <a:lumMod val="65000"/>
                  </a:prstClr>
                </a:solidFill>
                <a:latin typeface="Calibri"/>
              </a:rPr>
              <a:t>lire les lettres ? </a:t>
            </a:r>
            <a:endParaRPr lang="fr-FR" sz="2800" b="1" dirty="0">
              <a:solidFill>
                <a:prstClr val="white">
                  <a:lumMod val="65000"/>
                </a:prstClr>
              </a:solidFill>
              <a:latin typeface="Calibri"/>
            </a:endParaRPr>
          </a:p>
        </p:txBody>
      </p:sp>
    </p:spTree>
    <p:extLst>
      <p:ext uri="{BB962C8B-B14F-4D97-AF65-F5344CB8AC3E}">
        <p14:creationId xmlns:p14="http://schemas.microsoft.com/office/powerpoint/2010/main" val="1897813611"/>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73FAB0-9B1E-98EF-490B-AF574EF0CD27}"/>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E7BAFF11-2361-9E65-83E9-C125DDB1C72C}"/>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FBBEFD04-B657-6687-E681-DF3BC53F7271}"/>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D9E74EB9-3FE1-49A0-BCEC-1BAAF05B9310}"/>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74313204-33AC-B155-9A27-E87576F810E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474D6A91-4726-68FD-EA56-22C5229049C3}"/>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21312CAA-D1D1-35D1-7E32-DA0BB7EC875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D419F53E-741B-41BA-6C63-EAC80F9DCED2}"/>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93C58BE3-49C2-8F9B-6E30-DF429DCB5FD2}"/>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463EADBD-6EDC-F975-FE2E-AB153662C666}"/>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9067FFC3-A058-C7DC-837E-7F0040887F2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C5CE8AB2-2C83-DDA3-6475-5CFE6D19D46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179EBA54-F718-C238-E0F4-DE517824D6D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15079" y="811081"/>
            <a:ext cx="581346" cy="514106"/>
          </a:xfrm>
          <a:prstGeom prst="rect">
            <a:avLst/>
          </a:prstGeom>
        </p:spPr>
      </p:pic>
      <p:sp>
        <p:nvSpPr>
          <p:cNvPr id="5" name="ZoneTexte 4">
            <a:extLst>
              <a:ext uri="{FF2B5EF4-FFF2-40B4-BE49-F238E27FC236}">
                <a16:creationId xmlns:a16="http://schemas.microsoft.com/office/drawing/2014/main" id="{EAECE4E5-5142-DD6D-CFE4-5577409EC8A8}"/>
              </a:ext>
            </a:extLst>
          </p:cNvPr>
          <p:cNvSpPr txBox="1"/>
          <p:nvPr/>
        </p:nvSpPr>
        <p:spPr>
          <a:xfrm>
            <a:off x="5229225" y="3130725"/>
            <a:ext cx="3257550" cy="4062651"/>
          </a:xfrm>
          <a:prstGeom prst="rect">
            <a:avLst/>
          </a:prstGeom>
          <a:noFill/>
        </p:spPr>
        <p:txBody>
          <a:bodyPr wrap="square" rtlCol="0">
            <a:spAutoFit/>
          </a:bodyPr>
          <a:lstStyle/>
          <a:p>
            <a:pPr algn="ctr" defTabSz="1028752">
              <a:defRPr/>
            </a:pPr>
            <a:r>
              <a:rPr lang="fr-FR" sz="25800" b="1" kern="0" spc="480" dirty="0">
                <a:solidFill>
                  <a:srgbClr val="FFC000"/>
                </a:solidFill>
                <a:latin typeface="Dosis" pitchFamily="2" charset="0"/>
              </a:rPr>
              <a:t>l</a:t>
            </a:r>
            <a:r>
              <a:rPr lang="fr-FR" sz="25800" b="1" kern="0" spc="480" dirty="0">
                <a:solidFill>
                  <a:srgbClr val="106585"/>
                </a:solidFill>
                <a:latin typeface="Dosis" pitchFamily="2" charset="0"/>
              </a:rPr>
              <a:t>é</a:t>
            </a:r>
            <a:endParaRPr lang="fr-FR" sz="25800" kern="0" spc="480" dirty="0">
              <a:solidFill>
                <a:srgbClr val="106585"/>
              </a:solidFill>
              <a:latin typeface="Dosis" pitchFamily="2" charset="0"/>
            </a:endParaRPr>
          </a:p>
        </p:txBody>
      </p:sp>
      <p:sp>
        <p:nvSpPr>
          <p:cNvPr id="4" name="ZoneTexte 3">
            <a:extLst>
              <a:ext uri="{FF2B5EF4-FFF2-40B4-BE49-F238E27FC236}">
                <a16:creationId xmlns:a16="http://schemas.microsoft.com/office/drawing/2014/main" id="{2EB2B53E-C410-1CE6-015F-3AD21CC783A4}"/>
              </a:ext>
            </a:extLst>
          </p:cNvPr>
          <p:cNvSpPr txBox="1"/>
          <p:nvPr/>
        </p:nvSpPr>
        <p:spPr>
          <a:xfrm>
            <a:off x="1237788" y="811081"/>
            <a:ext cx="12950660" cy="834844"/>
          </a:xfrm>
          <a:prstGeom prst="rect">
            <a:avLst/>
          </a:prstGeom>
          <a:noFill/>
        </p:spPr>
        <p:txBody>
          <a:bodyPr wrap="square">
            <a:spAutoFit/>
          </a:bodyPr>
          <a:lstStyle/>
          <a:p>
            <a:pPr marL="0" lvl="1" defTabSz="342900">
              <a:lnSpc>
                <a:spcPts val="3017"/>
              </a:lnSpc>
              <a:spcBef>
                <a:spcPct val="0"/>
              </a:spcBef>
              <a:defRPr/>
            </a:pPr>
            <a:r>
              <a:rPr lang="fr-MA" sz="2400" b="1" dirty="0">
                <a:solidFill>
                  <a:schemeClr val="bg1">
                    <a:lumMod val="65000"/>
                  </a:schemeClr>
                </a:solidFill>
                <a:latin typeface="Dosis" panose="02010703020202060003" pitchFamily="2" charset="0"/>
                <a:cs typeface="Microsoft Uighur" panose="02000000000000000000" pitchFamily="2" charset="-78"/>
              </a:rPr>
              <a:t>« lé »</a:t>
            </a:r>
            <a:r>
              <a:rPr lang="fr-FR" sz="2400" b="1" dirty="0">
                <a:solidFill>
                  <a:schemeClr val="bg1">
                    <a:lumMod val="65000"/>
                  </a:schemeClr>
                </a:solidFill>
                <a:latin typeface="Dosis" panose="02010703020202060003" pitchFamily="2" charset="0"/>
                <a:cs typeface="Microsoft Uighur" panose="02000000000000000000" pitchFamily="2" charset="-78"/>
              </a:rPr>
              <a:t>. Quand la lettre  l  est à côté de la lettre  é . ça fait le son </a:t>
            </a:r>
            <a:r>
              <a:rPr lang="fr-MA" sz="2400" b="1" dirty="0">
                <a:solidFill>
                  <a:schemeClr val="bg1">
                    <a:lumMod val="65000"/>
                  </a:schemeClr>
                </a:solidFill>
                <a:latin typeface="Dosis" panose="02010703020202060003" pitchFamily="2" charset="0"/>
                <a:cs typeface="Microsoft Uighur" panose="02000000000000000000" pitchFamily="2" charset="-78"/>
              </a:rPr>
              <a:t>« lé ». « l »  « é » « lé ». </a:t>
            </a:r>
          </a:p>
          <a:p>
            <a:pPr marL="0" lvl="1" defTabSz="685834">
              <a:lnSpc>
                <a:spcPts val="3017"/>
              </a:lnSpc>
              <a:spcBef>
                <a:spcPct val="0"/>
              </a:spcBef>
            </a:pPr>
            <a:r>
              <a:rPr lang="fr-MA" sz="2400" b="1" dirty="0">
                <a:solidFill>
                  <a:schemeClr val="bg1">
                    <a:lumMod val="65000"/>
                  </a:schemeClr>
                </a:solidFill>
                <a:latin typeface="Dosis" panose="02010703020202060003" pitchFamily="2" charset="0"/>
                <a:cs typeface="Microsoft Uighur" panose="02000000000000000000" pitchFamily="2" charset="-78"/>
              </a:rPr>
              <a:t>Lisons ensemble </a:t>
            </a:r>
            <a:r>
              <a:rPr lang="fr-FR" sz="2400" b="1" dirty="0">
                <a:solidFill>
                  <a:schemeClr val="bg1">
                    <a:lumMod val="65000"/>
                  </a:schemeClr>
                </a:solidFill>
                <a:latin typeface="Dosis" panose="02010703020202060003" pitchFamily="2" charset="0"/>
                <a:cs typeface="Microsoft Uighur" panose="02000000000000000000" pitchFamily="2" charset="-78"/>
              </a:rPr>
              <a:t>« l » « é » « lé ». Qui veut lire « l » « é » « lé ».  </a:t>
            </a:r>
            <a:endParaRPr lang="fr-FR" sz="1900" b="1" dirty="0">
              <a:solidFill>
                <a:prstClr val="white">
                  <a:lumMod val="65000"/>
                </a:prstClr>
              </a:solidFill>
              <a:latin typeface="Dosis" panose="02010703020202060003" pitchFamily="2" charset="0"/>
            </a:endParaRPr>
          </a:p>
        </p:txBody>
      </p:sp>
    </p:spTree>
    <p:extLst>
      <p:ext uri="{BB962C8B-B14F-4D97-AF65-F5344CB8AC3E}">
        <p14:creationId xmlns:p14="http://schemas.microsoft.com/office/powerpoint/2010/main" val="948631871"/>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CBD1A5-71C5-6608-EC65-EF69BA39F9B1}"/>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263C0FCD-5CFE-0AAC-62A3-3414C521D6BC}"/>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FD899131-0E5C-484F-AE37-76FF2F4EB7EB}"/>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C9346DF8-1717-6EE4-E2B9-20A5FAA675A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ED2982DE-FB64-0C4F-4596-4CD1E8EB075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AD26A7FE-53F4-5871-D622-C87C73088528}"/>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83A92E5-7041-74BF-FB8E-1D5B9E6D53C9}"/>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8F406124-EB82-390C-AD66-2EDAA72B3AF5}"/>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FD6A09FD-FE5F-0E2A-C922-DDFADB176C23}"/>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3EBB6DEB-00B8-911E-59CF-A01DDD6C921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F1D7BF95-42A2-03B3-BF32-F589B9155D96}"/>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F82D8E13-E733-2D5F-0740-78DD7025446B}"/>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9EF13AD9-D805-0A49-1C28-5C4897B177B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E399D053-80AC-25DF-AF20-C3700D41B40E}"/>
              </a:ext>
            </a:extLst>
          </p:cNvPr>
          <p:cNvSpPr txBox="1"/>
          <p:nvPr/>
        </p:nvSpPr>
        <p:spPr>
          <a:xfrm>
            <a:off x="2857500" y="3130725"/>
            <a:ext cx="1143000" cy="4062651"/>
          </a:xfrm>
          <a:prstGeom prst="rect">
            <a:avLst/>
          </a:prstGeom>
          <a:noFill/>
        </p:spPr>
        <p:txBody>
          <a:bodyPr wrap="square" rtlCol="0">
            <a:spAutoFit/>
          </a:bodyPr>
          <a:lstStyle/>
          <a:p>
            <a:pPr defTabSz="1028752">
              <a:defRPr/>
            </a:pPr>
            <a:r>
              <a:rPr lang="fr-FR" sz="25800" b="1" kern="0" spc="480" dirty="0">
                <a:solidFill>
                  <a:srgbClr val="FFC000"/>
                </a:solidFill>
                <a:latin typeface="Dosis" pitchFamily="2" charset="0"/>
              </a:rPr>
              <a:t>l</a:t>
            </a:r>
            <a:endParaRPr lang="fr-FR" sz="25800" kern="0" spc="480" dirty="0">
              <a:solidFill>
                <a:srgbClr val="FFC000"/>
              </a:solidFill>
              <a:latin typeface="Dosis" pitchFamily="2" charset="0"/>
            </a:endParaRPr>
          </a:p>
        </p:txBody>
      </p:sp>
      <p:sp>
        <p:nvSpPr>
          <p:cNvPr id="6" name="ZoneTexte 5">
            <a:extLst>
              <a:ext uri="{FF2B5EF4-FFF2-40B4-BE49-F238E27FC236}">
                <a16:creationId xmlns:a16="http://schemas.microsoft.com/office/drawing/2014/main" id="{8B26B207-4152-4D23-B677-A95D3E115827}"/>
              </a:ext>
            </a:extLst>
          </p:cNvPr>
          <p:cNvSpPr txBox="1"/>
          <p:nvPr/>
        </p:nvSpPr>
        <p:spPr>
          <a:xfrm>
            <a:off x="8001000" y="3047033"/>
            <a:ext cx="1143000" cy="4062651"/>
          </a:xfrm>
          <a:prstGeom prst="rect">
            <a:avLst/>
          </a:prstGeom>
          <a:noFill/>
        </p:spPr>
        <p:txBody>
          <a:bodyPr wrap="square" rtlCol="0">
            <a:spAutoFit/>
          </a:bodyPr>
          <a:lstStyle/>
          <a:p>
            <a:pPr defTabSz="1028752">
              <a:defRPr/>
            </a:pPr>
            <a:r>
              <a:rPr lang="fr-FR" sz="25800" b="1" kern="0" spc="480" dirty="0">
                <a:solidFill>
                  <a:srgbClr val="106585"/>
                </a:solidFill>
                <a:latin typeface="Dosis" pitchFamily="2" charset="0"/>
              </a:rPr>
              <a:t>u</a:t>
            </a:r>
            <a:endParaRPr lang="fr-FR" sz="25800" kern="0" spc="480" dirty="0">
              <a:solidFill>
                <a:srgbClr val="106585"/>
              </a:solidFill>
              <a:latin typeface="Dosis" pitchFamily="2" charset="0"/>
            </a:endParaRPr>
          </a:p>
        </p:txBody>
      </p:sp>
      <p:sp>
        <p:nvSpPr>
          <p:cNvPr id="7" name="ZoneTexte 6">
            <a:extLst>
              <a:ext uri="{FF2B5EF4-FFF2-40B4-BE49-F238E27FC236}">
                <a16:creationId xmlns:a16="http://schemas.microsoft.com/office/drawing/2014/main" id="{6EE7EDC9-F789-2D32-E248-5D8B9EB3DDF0}"/>
              </a:ext>
            </a:extLst>
          </p:cNvPr>
          <p:cNvSpPr txBox="1"/>
          <p:nvPr/>
        </p:nvSpPr>
        <p:spPr>
          <a:xfrm>
            <a:off x="1456998" y="1283745"/>
            <a:ext cx="10690262" cy="707886"/>
          </a:xfrm>
          <a:prstGeom prst="rect">
            <a:avLst/>
          </a:prstGeom>
          <a:noFill/>
        </p:spPr>
        <p:txBody>
          <a:bodyPr wrap="square">
            <a:spAutoFit/>
          </a:bodyPr>
          <a:lstStyle/>
          <a:p>
            <a:pPr defTabSz="685834"/>
            <a:r>
              <a:rPr lang="fr-MA" sz="2000" i="1" dirty="0">
                <a:solidFill>
                  <a:prstClr val="white">
                    <a:lumMod val="65000"/>
                  </a:prstClr>
                </a:solidFill>
                <a:latin typeface="Dosis" pitchFamily="2" charset="0"/>
              </a:rPr>
              <a:t>Dire</a:t>
            </a:r>
            <a:r>
              <a:rPr lang="fr-MA" sz="2000" i="1" u="sng" dirty="0">
                <a:solidFill>
                  <a:prstClr val="white">
                    <a:lumMod val="65000"/>
                  </a:prstClr>
                </a:solidFill>
                <a:latin typeface="Dosis" pitchFamily="2" charset="0"/>
              </a:rPr>
              <a:t> le son des lettres. </a:t>
            </a:r>
            <a:r>
              <a:rPr lang="fr-FR" sz="2000" i="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L’enseignant (e) désigne trois élèves pour lire.</a:t>
            </a:r>
            <a:r>
              <a:rPr lang="fr-FR" sz="20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endParaRPr lang="fr-FR" sz="2000" dirty="0"/>
          </a:p>
          <a:p>
            <a:pPr defTabSz="685834"/>
            <a:endParaRPr lang="fr-MA" sz="2000" i="1" dirty="0">
              <a:solidFill>
                <a:prstClr val="white">
                  <a:lumMod val="65000"/>
                </a:prstClr>
              </a:solidFill>
              <a:latin typeface="Dosis" pitchFamily="2" charset="0"/>
            </a:endParaRPr>
          </a:p>
        </p:txBody>
      </p:sp>
      <p:sp>
        <p:nvSpPr>
          <p:cNvPr id="8" name="ZoneTexte 7">
            <a:extLst>
              <a:ext uri="{FF2B5EF4-FFF2-40B4-BE49-F238E27FC236}">
                <a16:creationId xmlns:a16="http://schemas.microsoft.com/office/drawing/2014/main" id="{4C09106E-6DCE-3A5E-80CD-6F6AA0C01B77}"/>
              </a:ext>
            </a:extLst>
          </p:cNvPr>
          <p:cNvSpPr txBox="1"/>
          <p:nvPr/>
        </p:nvSpPr>
        <p:spPr>
          <a:xfrm>
            <a:off x="1488576" y="860981"/>
            <a:ext cx="11099623" cy="477054"/>
          </a:xfrm>
          <a:prstGeom prst="rect">
            <a:avLst/>
          </a:prstGeom>
          <a:noFill/>
        </p:spPr>
        <p:txBody>
          <a:bodyPr wrap="square">
            <a:spAutoFit/>
          </a:bodyPr>
          <a:lstStyle/>
          <a:p>
            <a:pPr marL="0" lvl="1" defTabSz="685834">
              <a:lnSpc>
                <a:spcPts val="3017"/>
              </a:lnSpc>
              <a:spcBef>
                <a:spcPct val="0"/>
              </a:spcBef>
            </a:pPr>
            <a:r>
              <a:rPr lang="fr-MA" sz="2800" b="1" dirty="0">
                <a:solidFill>
                  <a:prstClr val="white">
                    <a:lumMod val="65000"/>
                  </a:prstClr>
                </a:solidFill>
                <a:latin typeface="Calibri"/>
              </a:rPr>
              <a:t>« l » « u » qui</a:t>
            </a:r>
            <a:r>
              <a:rPr lang="fr-MA" sz="2800" b="1" dirty="0">
                <a:solidFill>
                  <a:prstClr val="white">
                    <a:lumMod val="65000"/>
                  </a:prstClr>
                </a:solidFill>
              </a:rPr>
              <a:t> veut</a:t>
            </a:r>
            <a:r>
              <a:rPr lang="fr-MA" sz="2800" b="1" dirty="0">
                <a:solidFill>
                  <a:prstClr val="white">
                    <a:lumMod val="65000"/>
                  </a:prstClr>
                </a:solidFill>
                <a:latin typeface="Calibri"/>
              </a:rPr>
              <a:t> lire les lettres ? </a:t>
            </a:r>
            <a:endParaRPr lang="fr-FR" sz="2800" b="1" dirty="0">
              <a:solidFill>
                <a:prstClr val="white">
                  <a:lumMod val="65000"/>
                </a:prstClr>
              </a:solidFill>
              <a:latin typeface="Calibri"/>
            </a:endParaRPr>
          </a:p>
        </p:txBody>
      </p:sp>
    </p:spTree>
    <p:extLst>
      <p:ext uri="{BB962C8B-B14F-4D97-AF65-F5344CB8AC3E}">
        <p14:creationId xmlns:p14="http://schemas.microsoft.com/office/powerpoint/2010/main" val="3686896511"/>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DF812A-4F5A-0C5F-C0C0-BB078AEE6297}"/>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96F1DBB8-F857-CEDA-5A5D-D96598F8627B}"/>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AC40540D-91CB-7549-A701-91FFC69987A3}"/>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1A0F7AAB-009E-0A77-A46E-CBB3E06EF6C5}"/>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C925C9B3-D5F0-4E3A-91B0-BA1F907D6547}"/>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5773292D-FB81-0C96-80F2-D4A5638E0292}"/>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BCE4E5DC-2DD4-A73F-26BB-9C32325180C3}"/>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99F9EB24-8211-529E-B917-AF89E60B59EA}"/>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3988A661-73EC-604F-1A50-A673C218D864}"/>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0110A607-0D1C-FC57-B12C-B805BC5443A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89BD9C89-DD58-AB7E-1227-EF96D4AD6326}"/>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0F3AFB68-98A6-49D1-E0FC-0A4BB879C58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58BE5EF0-340E-687C-9627-E937FBEDE6F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15079" y="811081"/>
            <a:ext cx="581346" cy="514106"/>
          </a:xfrm>
          <a:prstGeom prst="rect">
            <a:avLst/>
          </a:prstGeom>
        </p:spPr>
      </p:pic>
      <p:sp>
        <p:nvSpPr>
          <p:cNvPr id="5" name="ZoneTexte 4">
            <a:extLst>
              <a:ext uri="{FF2B5EF4-FFF2-40B4-BE49-F238E27FC236}">
                <a16:creationId xmlns:a16="http://schemas.microsoft.com/office/drawing/2014/main" id="{957C290B-7370-22F3-700F-A9CD635F4EC0}"/>
              </a:ext>
            </a:extLst>
          </p:cNvPr>
          <p:cNvSpPr txBox="1"/>
          <p:nvPr/>
        </p:nvSpPr>
        <p:spPr>
          <a:xfrm>
            <a:off x="5229225" y="3130725"/>
            <a:ext cx="3257550" cy="4062651"/>
          </a:xfrm>
          <a:prstGeom prst="rect">
            <a:avLst/>
          </a:prstGeom>
          <a:noFill/>
        </p:spPr>
        <p:txBody>
          <a:bodyPr wrap="square" rtlCol="0">
            <a:spAutoFit/>
          </a:bodyPr>
          <a:lstStyle/>
          <a:p>
            <a:pPr algn="ctr" defTabSz="1028752">
              <a:defRPr/>
            </a:pPr>
            <a:r>
              <a:rPr lang="fr-FR" sz="25800" b="1" kern="0" spc="480" dirty="0">
                <a:solidFill>
                  <a:srgbClr val="FFC000"/>
                </a:solidFill>
                <a:latin typeface="Dosis" pitchFamily="2" charset="0"/>
              </a:rPr>
              <a:t>l</a:t>
            </a:r>
            <a:r>
              <a:rPr lang="fr-FR" sz="25800" b="1" kern="0" spc="480" dirty="0">
                <a:solidFill>
                  <a:srgbClr val="106585"/>
                </a:solidFill>
                <a:latin typeface="Dosis" pitchFamily="2" charset="0"/>
              </a:rPr>
              <a:t>u</a:t>
            </a:r>
            <a:endParaRPr lang="fr-FR" sz="25800" kern="0" spc="480" dirty="0">
              <a:solidFill>
                <a:srgbClr val="106585"/>
              </a:solidFill>
              <a:latin typeface="Dosis" pitchFamily="2" charset="0"/>
            </a:endParaRPr>
          </a:p>
        </p:txBody>
      </p:sp>
      <p:sp>
        <p:nvSpPr>
          <p:cNvPr id="4" name="ZoneTexte 3">
            <a:extLst>
              <a:ext uri="{FF2B5EF4-FFF2-40B4-BE49-F238E27FC236}">
                <a16:creationId xmlns:a16="http://schemas.microsoft.com/office/drawing/2014/main" id="{60F517F3-5B01-0CA2-0161-4B8B04EFA20E}"/>
              </a:ext>
            </a:extLst>
          </p:cNvPr>
          <p:cNvSpPr txBox="1"/>
          <p:nvPr/>
        </p:nvSpPr>
        <p:spPr>
          <a:xfrm>
            <a:off x="1196425" y="811081"/>
            <a:ext cx="12950660" cy="834844"/>
          </a:xfrm>
          <a:prstGeom prst="rect">
            <a:avLst/>
          </a:prstGeom>
          <a:noFill/>
        </p:spPr>
        <p:txBody>
          <a:bodyPr wrap="square">
            <a:spAutoFit/>
          </a:bodyPr>
          <a:lstStyle/>
          <a:p>
            <a:pPr marL="0" lvl="1" defTabSz="342900">
              <a:lnSpc>
                <a:spcPts val="3017"/>
              </a:lnSpc>
              <a:spcBef>
                <a:spcPct val="0"/>
              </a:spcBef>
              <a:defRPr/>
            </a:pPr>
            <a:r>
              <a:rPr lang="fr-MA" sz="2400" b="1" dirty="0">
                <a:solidFill>
                  <a:schemeClr val="bg1">
                    <a:lumMod val="65000"/>
                  </a:schemeClr>
                </a:solidFill>
                <a:latin typeface="Dosis" panose="02010703020202060003" pitchFamily="2" charset="0"/>
                <a:cs typeface="Microsoft Uighur" panose="02000000000000000000" pitchFamily="2" charset="-78"/>
              </a:rPr>
              <a:t>« lu »</a:t>
            </a:r>
            <a:r>
              <a:rPr lang="fr-FR" sz="2400" b="1" dirty="0">
                <a:solidFill>
                  <a:schemeClr val="bg1">
                    <a:lumMod val="65000"/>
                  </a:schemeClr>
                </a:solidFill>
                <a:latin typeface="Dosis" panose="02010703020202060003" pitchFamily="2" charset="0"/>
                <a:cs typeface="Microsoft Uighur" panose="02000000000000000000" pitchFamily="2" charset="-78"/>
              </a:rPr>
              <a:t>. Quand la lettre  l  est à côté de la lettre  u , ça fait le son </a:t>
            </a:r>
            <a:r>
              <a:rPr lang="fr-MA" sz="2400" b="1" dirty="0">
                <a:solidFill>
                  <a:schemeClr val="bg1">
                    <a:lumMod val="65000"/>
                  </a:schemeClr>
                </a:solidFill>
                <a:latin typeface="Dosis" panose="02010703020202060003" pitchFamily="2" charset="0"/>
                <a:cs typeface="Microsoft Uighur" panose="02000000000000000000" pitchFamily="2" charset="-78"/>
              </a:rPr>
              <a:t>« lu » « l »  « u » « lu ». </a:t>
            </a:r>
          </a:p>
          <a:p>
            <a:pPr marL="0" lvl="1" defTabSz="685834">
              <a:lnSpc>
                <a:spcPts val="3017"/>
              </a:lnSpc>
              <a:spcBef>
                <a:spcPct val="0"/>
              </a:spcBef>
            </a:pPr>
            <a:r>
              <a:rPr lang="fr-MA" sz="2400" b="1" dirty="0">
                <a:solidFill>
                  <a:schemeClr val="bg1">
                    <a:lumMod val="65000"/>
                  </a:schemeClr>
                </a:solidFill>
                <a:latin typeface="Dosis" panose="02010703020202060003" pitchFamily="2" charset="0"/>
                <a:cs typeface="Microsoft Uighur" panose="02000000000000000000" pitchFamily="2" charset="-78"/>
              </a:rPr>
              <a:t>Lisons ensemble </a:t>
            </a:r>
            <a:r>
              <a:rPr lang="fr-FR" sz="2400" b="1" dirty="0">
                <a:solidFill>
                  <a:schemeClr val="bg1">
                    <a:lumMod val="65000"/>
                  </a:schemeClr>
                </a:solidFill>
                <a:latin typeface="Dosis" panose="02010703020202060003" pitchFamily="2" charset="0"/>
                <a:cs typeface="Microsoft Uighur" panose="02000000000000000000" pitchFamily="2" charset="-78"/>
              </a:rPr>
              <a:t>« l » « u » « lu ». Qui veut lire « l » « u » « lu ».  </a:t>
            </a:r>
            <a:endParaRPr lang="fr-FR" sz="1900" b="1" dirty="0">
              <a:solidFill>
                <a:prstClr val="white">
                  <a:lumMod val="65000"/>
                </a:prstClr>
              </a:solidFill>
              <a:latin typeface="Dosis" panose="02010703020202060003" pitchFamily="2" charset="0"/>
            </a:endParaRPr>
          </a:p>
        </p:txBody>
      </p:sp>
    </p:spTree>
    <p:extLst>
      <p:ext uri="{BB962C8B-B14F-4D97-AF65-F5344CB8AC3E}">
        <p14:creationId xmlns:p14="http://schemas.microsoft.com/office/powerpoint/2010/main" val="4143838579"/>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0847CF-D131-89D7-10FE-D5AA9ADB62BF}"/>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37775385-B5E8-D1D2-29D6-88A1C3027F8A}"/>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DE664565-3743-E89C-FDA4-D9F9B324E05D}"/>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9EE0BD93-00FE-20ED-2F64-5F0F89C51160}"/>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54C8DBD2-5C43-6E30-ED50-F54E528B47E7}"/>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7238B501-0CDD-61DF-99A6-F61B18214AB2}"/>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E1C44539-E9FF-2268-CBC6-41B2B8C686C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6D1101DE-08DB-DD87-B0C1-84C5F7DB79EF}"/>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6B13A4A0-F9D3-D44E-3F1E-1F38A6061F3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716FDB1F-85C2-C43C-3727-1B1116F5CE01}"/>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4AEC21CF-A101-D52B-76B3-639C0E03141C}"/>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DDB15F9A-CA3A-BF12-201A-22C0F0962ED2}"/>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90BB96F5-4BA7-012E-7AE7-F8D7B244BC8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691B0CD1-CCD5-C794-7336-212AA601991F}"/>
              </a:ext>
            </a:extLst>
          </p:cNvPr>
          <p:cNvSpPr txBox="1"/>
          <p:nvPr/>
        </p:nvSpPr>
        <p:spPr>
          <a:xfrm>
            <a:off x="7941484" y="3191500"/>
            <a:ext cx="1143000" cy="4062651"/>
          </a:xfrm>
          <a:prstGeom prst="rect">
            <a:avLst/>
          </a:prstGeom>
          <a:noFill/>
        </p:spPr>
        <p:txBody>
          <a:bodyPr wrap="square" rtlCol="0">
            <a:spAutoFit/>
          </a:bodyPr>
          <a:lstStyle/>
          <a:p>
            <a:pPr defTabSz="1028752">
              <a:defRPr/>
            </a:pPr>
            <a:r>
              <a:rPr lang="fr-FR" sz="25800" b="1" kern="0" spc="480" dirty="0">
                <a:solidFill>
                  <a:srgbClr val="FFC000"/>
                </a:solidFill>
                <a:latin typeface="Dosis" pitchFamily="2" charset="0"/>
              </a:rPr>
              <a:t>f</a:t>
            </a:r>
            <a:endParaRPr lang="fr-FR" sz="25800" kern="0" spc="480" dirty="0">
              <a:solidFill>
                <a:srgbClr val="FFC000"/>
              </a:solidFill>
              <a:latin typeface="Dosis" pitchFamily="2" charset="0"/>
            </a:endParaRPr>
          </a:p>
        </p:txBody>
      </p:sp>
      <p:sp>
        <p:nvSpPr>
          <p:cNvPr id="6" name="ZoneTexte 5">
            <a:extLst>
              <a:ext uri="{FF2B5EF4-FFF2-40B4-BE49-F238E27FC236}">
                <a16:creationId xmlns:a16="http://schemas.microsoft.com/office/drawing/2014/main" id="{A4FFB718-3150-CEB2-B619-367BF22C46A9}"/>
              </a:ext>
            </a:extLst>
          </p:cNvPr>
          <p:cNvSpPr txBox="1"/>
          <p:nvPr/>
        </p:nvSpPr>
        <p:spPr>
          <a:xfrm>
            <a:off x="3809520" y="3150274"/>
            <a:ext cx="1143000" cy="4062651"/>
          </a:xfrm>
          <a:prstGeom prst="rect">
            <a:avLst/>
          </a:prstGeom>
          <a:noFill/>
        </p:spPr>
        <p:txBody>
          <a:bodyPr wrap="square" rtlCol="0">
            <a:spAutoFit/>
          </a:bodyPr>
          <a:lstStyle/>
          <a:p>
            <a:pPr defTabSz="1028752">
              <a:defRPr/>
            </a:pPr>
            <a:r>
              <a:rPr lang="fr-FR" sz="25800" b="1" kern="0" spc="480" dirty="0">
                <a:solidFill>
                  <a:srgbClr val="106585"/>
                </a:solidFill>
                <a:latin typeface="Dosis" pitchFamily="2" charset="0"/>
              </a:rPr>
              <a:t>a</a:t>
            </a:r>
            <a:endParaRPr lang="fr-FR" sz="25800" kern="0" spc="480" dirty="0">
              <a:solidFill>
                <a:srgbClr val="106585"/>
              </a:solidFill>
              <a:latin typeface="Dosis" pitchFamily="2" charset="0"/>
            </a:endParaRPr>
          </a:p>
        </p:txBody>
      </p:sp>
      <p:sp>
        <p:nvSpPr>
          <p:cNvPr id="7" name="ZoneTexte 6">
            <a:extLst>
              <a:ext uri="{FF2B5EF4-FFF2-40B4-BE49-F238E27FC236}">
                <a16:creationId xmlns:a16="http://schemas.microsoft.com/office/drawing/2014/main" id="{A1123A9C-64A4-65DA-55F6-A4B5A0D9F7F8}"/>
              </a:ext>
            </a:extLst>
          </p:cNvPr>
          <p:cNvSpPr txBox="1"/>
          <p:nvPr/>
        </p:nvSpPr>
        <p:spPr>
          <a:xfrm>
            <a:off x="1456998" y="1283745"/>
            <a:ext cx="10690262" cy="707886"/>
          </a:xfrm>
          <a:prstGeom prst="rect">
            <a:avLst/>
          </a:prstGeom>
          <a:noFill/>
        </p:spPr>
        <p:txBody>
          <a:bodyPr wrap="square">
            <a:spAutoFit/>
          </a:bodyPr>
          <a:lstStyle/>
          <a:p>
            <a:pPr defTabSz="685834"/>
            <a:r>
              <a:rPr lang="fr-MA" sz="2000" i="1" dirty="0">
                <a:solidFill>
                  <a:prstClr val="white">
                    <a:lumMod val="65000"/>
                  </a:prstClr>
                </a:solidFill>
                <a:latin typeface="Dosis" pitchFamily="2" charset="0"/>
              </a:rPr>
              <a:t>Dire</a:t>
            </a:r>
            <a:r>
              <a:rPr lang="fr-MA" sz="2000" i="1" u="sng" dirty="0">
                <a:solidFill>
                  <a:prstClr val="white">
                    <a:lumMod val="65000"/>
                  </a:prstClr>
                </a:solidFill>
                <a:latin typeface="Dosis" pitchFamily="2" charset="0"/>
              </a:rPr>
              <a:t> le son des lettres. </a:t>
            </a:r>
            <a:r>
              <a:rPr lang="fr-FR" sz="2000" i="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L’enseignant (e) désigne trois élèves pour lire.</a:t>
            </a:r>
            <a:r>
              <a:rPr lang="fr-FR" sz="20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endParaRPr lang="fr-FR" sz="2000" dirty="0"/>
          </a:p>
          <a:p>
            <a:pPr defTabSz="685834"/>
            <a:endParaRPr lang="fr-MA" sz="2000" i="1" dirty="0">
              <a:solidFill>
                <a:prstClr val="white">
                  <a:lumMod val="65000"/>
                </a:prstClr>
              </a:solidFill>
              <a:latin typeface="Dosis" pitchFamily="2" charset="0"/>
            </a:endParaRPr>
          </a:p>
        </p:txBody>
      </p:sp>
      <p:sp>
        <p:nvSpPr>
          <p:cNvPr id="8" name="ZoneTexte 7">
            <a:extLst>
              <a:ext uri="{FF2B5EF4-FFF2-40B4-BE49-F238E27FC236}">
                <a16:creationId xmlns:a16="http://schemas.microsoft.com/office/drawing/2014/main" id="{90D3C6B9-A374-D45F-AD02-2540B4693D82}"/>
              </a:ext>
            </a:extLst>
          </p:cNvPr>
          <p:cNvSpPr txBox="1"/>
          <p:nvPr/>
        </p:nvSpPr>
        <p:spPr>
          <a:xfrm>
            <a:off x="1488576" y="860981"/>
            <a:ext cx="11099623" cy="477054"/>
          </a:xfrm>
          <a:prstGeom prst="rect">
            <a:avLst/>
          </a:prstGeom>
          <a:noFill/>
        </p:spPr>
        <p:txBody>
          <a:bodyPr wrap="square">
            <a:spAutoFit/>
          </a:bodyPr>
          <a:lstStyle/>
          <a:p>
            <a:pPr marL="0" lvl="1" defTabSz="685834">
              <a:lnSpc>
                <a:spcPts val="3017"/>
              </a:lnSpc>
              <a:spcBef>
                <a:spcPct val="0"/>
              </a:spcBef>
            </a:pPr>
            <a:r>
              <a:rPr lang="fr-MA" sz="2800" b="1" dirty="0">
                <a:solidFill>
                  <a:prstClr val="white">
                    <a:lumMod val="65000"/>
                  </a:prstClr>
                </a:solidFill>
                <a:latin typeface="Calibri"/>
              </a:rPr>
              <a:t>« a » « f » qui</a:t>
            </a:r>
            <a:r>
              <a:rPr lang="fr-MA" sz="2800" b="1" dirty="0">
                <a:solidFill>
                  <a:prstClr val="white">
                    <a:lumMod val="65000"/>
                  </a:prstClr>
                </a:solidFill>
              </a:rPr>
              <a:t> veut</a:t>
            </a:r>
            <a:r>
              <a:rPr lang="fr-MA" sz="2800" b="1" dirty="0">
                <a:solidFill>
                  <a:prstClr val="white">
                    <a:lumMod val="65000"/>
                  </a:prstClr>
                </a:solidFill>
                <a:latin typeface="Calibri"/>
              </a:rPr>
              <a:t> lire les lettres ? </a:t>
            </a:r>
            <a:endParaRPr lang="fr-FR" sz="2800" b="1" dirty="0">
              <a:solidFill>
                <a:prstClr val="white">
                  <a:lumMod val="65000"/>
                </a:prstClr>
              </a:solidFill>
              <a:latin typeface="Calibri"/>
            </a:endParaRPr>
          </a:p>
        </p:txBody>
      </p:sp>
    </p:spTree>
    <p:extLst>
      <p:ext uri="{BB962C8B-B14F-4D97-AF65-F5344CB8AC3E}">
        <p14:creationId xmlns:p14="http://schemas.microsoft.com/office/powerpoint/2010/main" val="30005329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B7F9126F-A8C1-7A04-538F-2484106AB90E}"/>
              </a:ext>
            </a:extLst>
          </p:cNvPr>
          <p:cNvSpPr/>
          <p:nvPr/>
        </p:nvSpPr>
        <p:spPr>
          <a:xfrm>
            <a:off x="-4763" y="4762"/>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65588AC0-8CB1-8658-4D37-61A796B2B6B8}"/>
              </a:ext>
            </a:extLst>
          </p:cNvPr>
          <p:cNvSpPr/>
          <p:nvPr/>
        </p:nvSpPr>
        <p:spPr>
          <a:xfrm>
            <a:off x="409204" y="500287"/>
            <a:ext cx="13154395" cy="933850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8A94F5EB-87AD-70CE-B48B-ED0C63D7F57E}"/>
              </a:ext>
            </a:extLst>
          </p:cNvPr>
          <p:cNvSpPr/>
          <p:nvPr/>
        </p:nvSpPr>
        <p:spPr>
          <a:xfrm>
            <a:off x="434569" y="492235"/>
            <a:ext cx="13154395" cy="97858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5FEA8EFC-9451-1CF0-7EE9-1E271F19F8D4}"/>
              </a:ext>
            </a:extLst>
          </p:cNvPr>
          <p:cNvSpPr txBox="1"/>
          <p:nvPr/>
        </p:nvSpPr>
        <p:spPr>
          <a:xfrm>
            <a:off x="1425540" y="605597"/>
            <a:ext cx="9941066" cy="523220"/>
          </a:xfrm>
          <a:prstGeom prst="rect">
            <a:avLst/>
          </a:prstGeom>
          <a:noFill/>
        </p:spPr>
        <p:txBody>
          <a:bodyPr wrap="square" rtlCol="0">
            <a:spAutoFit/>
          </a:bodyPr>
          <a:lstStyle/>
          <a:p>
            <a:pPr defTabSz="685834"/>
            <a:r>
              <a:rPr lang="fr-FR" sz="2800" b="1" dirty="0">
                <a:solidFill>
                  <a:schemeClr val="bg1">
                    <a:lumMod val="65000"/>
                  </a:schemeClr>
                </a:solidFill>
                <a:latin typeface="Dosis" panose="02010703020202060003" pitchFamily="2" charset="0"/>
                <a:cs typeface="Microsoft Uighur" panose="02000000000000000000" pitchFamily="2" charset="-78"/>
              </a:rPr>
              <a:t>         Bonjour ! Nous allons commencer la séance du français. </a:t>
            </a:r>
          </a:p>
        </p:txBody>
      </p:sp>
      <p:pic>
        <p:nvPicPr>
          <p:cNvPr id="7" name="Image 6" descr="Une image contenant croquis, dessin, Visage humain, dessin humoristique&#10;&#10;Le contenu généré par l’IA peut être incorrect.">
            <a:extLst>
              <a:ext uri="{FF2B5EF4-FFF2-40B4-BE49-F238E27FC236}">
                <a16:creationId xmlns:a16="http://schemas.microsoft.com/office/drawing/2014/main" id="{FDCA860D-A701-626B-BD7E-6BD89B1E090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43213" y="2674827"/>
            <a:ext cx="8586786" cy="5724524"/>
          </a:xfrm>
          <a:prstGeom prst="rect">
            <a:avLst/>
          </a:prstGeom>
        </p:spPr>
      </p:pic>
      <p:grpSp>
        <p:nvGrpSpPr>
          <p:cNvPr id="4" name="Groupe 3">
            <a:extLst>
              <a:ext uri="{FF2B5EF4-FFF2-40B4-BE49-F238E27FC236}">
                <a16:creationId xmlns:a16="http://schemas.microsoft.com/office/drawing/2014/main" id="{8FA2867C-AED3-F778-FBA2-8B7D8790B250}"/>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D9047B9A-F84F-AAE4-B0C6-539DBAACC4F1}"/>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C8EC9F21-9B04-599C-152E-3947964D7D7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9" name="Rectangle : coins arrondis 8">
              <a:extLst>
                <a:ext uri="{FF2B5EF4-FFF2-40B4-BE49-F238E27FC236}">
                  <a16:creationId xmlns:a16="http://schemas.microsoft.com/office/drawing/2014/main" id="{FE72B79E-BFE1-31E6-2C21-26AD3D6EFA93}"/>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0" name="Rectangle : coins arrondis 9">
              <a:extLst>
                <a:ext uri="{FF2B5EF4-FFF2-40B4-BE49-F238E27FC236}">
                  <a16:creationId xmlns:a16="http://schemas.microsoft.com/office/drawing/2014/main" id="{D868E5A3-67E6-08B6-B65D-A56075B4D7CA}"/>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1" name="Rectangle : coins arrondis 10">
              <a:extLst>
                <a:ext uri="{FF2B5EF4-FFF2-40B4-BE49-F238E27FC236}">
                  <a16:creationId xmlns:a16="http://schemas.microsoft.com/office/drawing/2014/main" id="{CEBB8A34-8F02-7AB9-9E85-7DBF8942FFB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2" name="Rectangle : coins arrondis 11">
              <a:extLst>
                <a:ext uri="{FF2B5EF4-FFF2-40B4-BE49-F238E27FC236}">
                  <a16:creationId xmlns:a16="http://schemas.microsoft.com/office/drawing/2014/main" id="{B0841995-CFEE-A313-C50C-FD1F08EFD46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pic>
        <p:nvPicPr>
          <p:cNvPr id="13" name="Graphique 12">
            <a:extLst>
              <a:ext uri="{FF2B5EF4-FFF2-40B4-BE49-F238E27FC236}">
                <a16:creationId xmlns:a16="http://schemas.microsoft.com/office/drawing/2014/main" id="{B8047377-F4CC-FD8C-5590-4B9B557A91C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85456" y="727964"/>
            <a:ext cx="570137" cy="504193"/>
          </a:xfrm>
          <a:prstGeom prst="rect">
            <a:avLst/>
          </a:prstGeom>
        </p:spPr>
      </p:pic>
    </p:spTree>
    <p:extLst>
      <p:ext uri="{BB962C8B-B14F-4D97-AF65-F5344CB8AC3E}">
        <p14:creationId xmlns:p14="http://schemas.microsoft.com/office/powerpoint/2010/main" val="3668784795"/>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F593DA-0E1A-1BF5-C52C-57531FC258B8}"/>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2D324E1D-B1CF-84AF-BF22-5AAD3170CD0F}"/>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318577BC-F2FF-A209-CCCC-86D1B2ED2C14}"/>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886D67C4-0EE7-8E7D-AD1C-CF72FE84330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44DE794A-51DE-8425-3E51-0E306D75110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FC18C381-B149-C774-F2A8-C5414E1903DB}"/>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B93FEFC3-E0D5-32D0-BB23-6F52C86972D4}"/>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AFD8FDDB-BBBC-A826-D4E2-1D01DD5FBAB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DF68B74E-3681-774F-D29C-13276BAD5A64}"/>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FEE37985-7E6F-4431-0BFF-63D070949172}"/>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5920BFFF-EFAF-6C2E-6EE3-E9FA2C08938F}"/>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F38157D8-FCE4-0C4E-5FC5-B651074AED81}"/>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150D014-CD4D-E5D7-0873-8B850B48477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15079" y="811081"/>
            <a:ext cx="581346" cy="514106"/>
          </a:xfrm>
          <a:prstGeom prst="rect">
            <a:avLst/>
          </a:prstGeom>
        </p:spPr>
      </p:pic>
      <p:sp>
        <p:nvSpPr>
          <p:cNvPr id="5" name="ZoneTexte 4">
            <a:extLst>
              <a:ext uri="{FF2B5EF4-FFF2-40B4-BE49-F238E27FC236}">
                <a16:creationId xmlns:a16="http://schemas.microsoft.com/office/drawing/2014/main" id="{CDC8947B-61FE-5F4B-DB1F-FBC0DF10C694}"/>
              </a:ext>
            </a:extLst>
          </p:cNvPr>
          <p:cNvSpPr txBox="1"/>
          <p:nvPr/>
        </p:nvSpPr>
        <p:spPr>
          <a:xfrm>
            <a:off x="5229225" y="3130725"/>
            <a:ext cx="3257550" cy="4062651"/>
          </a:xfrm>
          <a:prstGeom prst="rect">
            <a:avLst/>
          </a:prstGeom>
          <a:noFill/>
        </p:spPr>
        <p:txBody>
          <a:bodyPr wrap="square" rtlCol="0">
            <a:spAutoFit/>
          </a:bodyPr>
          <a:lstStyle/>
          <a:p>
            <a:pPr algn="ctr" defTabSz="1028752">
              <a:defRPr/>
            </a:pPr>
            <a:r>
              <a:rPr lang="fr-FR" sz="25800" b="1" kern="0" spc="480" dirty="0" err="1">
                <a:solidFill>
                  <a:srgbClr val="106585"/>
                </a:solidFill>
                <a:latin typeface="Dosis" pitchFamily="2" charset="0"/>
              </a:rPr>
              <a:t>a</a:t>
            </a:r>
            <a:r>
              <a:rPr lang="fr-FR" sz="25800" b="1" kern="0" spc="480" dirty="0" err="1">
                <a:solidFill>
                  <a:srgbClr val="FFC000"/>
                </a:solidFill>
                <a:latin typeface="Dosis" pitchFamily="2" charset="0"/>
              </a:rPr>
              <a:t>f</a:t>
            </a:r>
            <a:endParaRPr lang="fr-FR" sz="25800" kern="0" spc="480" dirty="0">
              <a:solidFill>
                <a:srgbClr val="106585"/>
              </a:solidFill>
              <a:latin typeface="Dosis" pitchFamily="2" charset="0"/>
            </a:endParaRPr>
          </a:p>
        </p:txBody>
      </p:sp>
      <p:sp>
        <p:nvSpPr>
          <p:cNvPr id="4" name="ZoneTexte 3">
            <a:extLst>
              <a:ext uri="{FF2B5EF4-FFF2-40B4-BE49-F238E27FC236}">
                <a16:creationId xmlns:a16="http://schemas.microsoft.com/office/drawing/2014/main" id="{FD19C163-ECB4-760E-1501-29F2841D701E}"/>
              </a:ext>
            </a:extLst>
          </p:cNvPr>
          <p:cNvSpPr txBox="1"/>
          <p:nvPr/>
        </p:nvSpPr>
        <p:spPr>
          <a:xfrm>
            <a:off x="1209213" y="825368"/>
            <a:ext cx="12950660" cy="834844"/>
          </a:xfrm>
          <a:prstGeom prst="rect">
            <a:avLst/>
          </a:prstGeom>
          <a:noFill/>
        </p:spPr>
        <p:txBody>
          <a:bodyPr wrap="square">
            <a:spAutoFit/>
          </a:bodyPr>
          <a:lstStyle/>
          <a:p>
            <a:pPr marL="0" lvl="1" defTabSz="342900">
              <a:lnSpc>
                <a:spcPts val="3017"/>
              </a:lnSpc>
              <a:spcBef>
                <a:spcPct val="0"/>
              </a:spcBef>
              <a:defRPr/>
            </a:pPr>
            <a:r>
              <a:rPr lang="fr-MA" sz="2400" b="1" dirty="0">
                <a:solidFill>
                  <a:schemeClr val="bg1">
                    <a:lumMod val="65000"/>
                  </a:schemeClr>
                </a:solidFill>
                <a:latin typeface="Dosis" panose="02010703020202060003" pitchFamily="2" charset="0"/>
                <a:cs typeface="Microsoft Uighur" panose="02000000000000000000" pitchFamily="2" charset="-78"/>
              </a:rPr>
              <a:t>« </a:t>
            </a:r>
            <a:r>
              <a:rPr lang="fr-MA" sz="2400" b="1" dirty="0" err="1">
                <a:solidFill>
                  <a:schemeClr val="bg1">
                    <a:lumMod val="65000"/>
                  </a:schemeClr>
                </a:solidFill>
                <a:latin typeface="Dosis" panose="02010703020202060003" pitchFamily="2" charset="0"/>
                <a:cs typeface="Microsoft Uighur" panose="02000000000000000000" pitchFamily="2" charset="-78"/>
              </a:rPr>
              <a:t>af</a:t>
            </a:r>
            <a:r>
              <a:rPr lang="fr-MA" sz="2400" b="1" dirty="0">
                <a:solidFill>
                  <a:schemeClr val="bg1">
                    <a:lumMod val="65000"/>
                  </a:schemeClr>
                </a:solidFill>
                <a:latin typeface="Dosis" panose="02010703020202060003" pitchFamily="2" charset="0"/>
                <a:cs typeface="Microsoft Uighur" panose="02000000000000000000" pitchFamily="2" charset="-78"/>
              </a:rPr>
              <a:t> »</a:t>
            </a:r>
            <a:r>
              <a:rPr lang="fr-FR" sz="2400" b="1" dirty="0">
                <a:solidFill>
                  <a:schemeClr val="bg1">
                    <a:lumMod val="65000"/>
                  </a:schemeClr>
                </a:solidFill>
                <a:latin typeface="Dosis" panose="02010703020202060003" pitchFamily="2" charset="0"/>
                <a:cs typeface="Microsoft Uighur" panose="02000000000000000000" pitchFamily="2" charset="-78"/>
              </a:rPr>
              <a:t>. Quand la lettre  a est à côté de la lettre  f , ça fait le son </a:t>
            </a:r>
            <a:r>
              <a:rPr lang="fr-MA" sz="2400" b="1" dirty="0">
                <a:solidFill>
                  <a:schemeClr val="bg1">
                    <a:lumMod val="65000"/>
                  </a:schemeClr>
                </a:solidFill>
                <a:latin typeface="Dosis" panose="02010703020202060003" pitchFamily="2" charset="0"/>
                <a:cs typeface="Microsoft Uighur" panose="02000000000000000000" pitchFamily="2" charset="-78"/>
              </a:rPr>
              <a:t>« </a:t>
            </a:r>
            <a:r>
              <a:rPr lang="fr-MA" sz="2400" b="1" dirty="0" err="1">
                <a:solidFill>
                  <a:schemeClr val="bg1">
                    <a:lumMod val="65000"/>
                  </a:schemeClr>
                </a:solidFill>
                <a:latin typeface="Dosis" panose="02010703020202060003" pitchFamily="2" charset="0"/>
                <a:cs typeface="Microsoft Uighur" panose="02000000000000000000" pitchFamily="2" charset="-78"/>
              </a:rPr>
              <a:t>af</a:t>
            </a:r>
            <a:r>
              <a:rPr lang="fr-MA" sz="2400" b="1" dirty="0">
                <a:solidFill>
                  <a:schemeClr val="bg1">
                    <a:lumMod val="65000"/>
                  </a:schemeClr>
                </a:solidFill>
                <a:latin typeface="Dosis" panose="02010703020202060003" pitchFamily="2" charset="0"/>
                <a:cs typeface="Microsoft Uighur" panose="02000000000000000000" pitchFamily="2" charset="-78"/>
              </a:rPr>
              <a:t> » « a»  « f» « </a:t>
            </a:r>
            <a:r>
              <a:rPr lang="fr-MA" sz="2400" b="1" dirty="0" err="1">
                <a:solidFill>
                  <a:schemeClr val="bg1">
                    <a:lumMod val="65000"/>
                  </a:schemeClr>
                </a:solidFill>
                <a:latin typeface="Dosis" panose="02010703020202060003" pitchFamily="2" charset="0"/>
                <a:cs typeface="Microsoft Uighur" panose="02000000000000000000" pitchFamily="2" charset="-78"/>
              </a:rPr>
              <a:t>af</a:t>
            </a:r>
            <a:r>
              <a:rPr lang="fr-MA" sz="2400" b="1" dirty="0">
                <a:solidFill>
                  <a:schemeClr val="bg1">
                    <a:lumMod val="65000"/>
                  </a:schemeClr>
                </a:solidFill>
                <a:latin typeface="Dosis" panose="02010703020202060003" pitchFamily="2" charset="0"/>
                <a:cs typeface="Microsoft Uighur" panose="02000000000000000000" pitchFamily="2" charset="-78"/>
              </a:rPr>
              <a:t>». </a:t>
            </a:r>
          </a:p>
          <a:p>
            <a:pPr marL="0" lvl="1" defTabSz="685834">
              <a:lnSpc>
                <a:spcPts val="3017"/>
              </a:lnSpc>
              <a:spcBef>
                <a:spcPct val="0"/>
              </a:spcBef>
            </a:pPr>
            <a:r>
              <a:rPr lang="fr-MA" sz="2400" b="1" dirty="0">
                <a:solidFill>
                  <a:schemeClr val="bg1">
                    <a:lumMod val="65000"/>
                  </a:schemeClr>
                </a:solidFill>
                <a:latin typeface="Dosis" panose="02010703020202060003" pitchFamily="2" charset="0"/>
                <a:cs typeface="Microsoft Uighur" panose="02000000000000000000" pitchFamily="2" charset="-78"/>
              </a:rPr>
              <a:t>Lisons ensemble </a:t>
            </a:r>
            <a:r>
              <a:rPr lang="fr-FR" sz="2400" b="1" dirty="0">
                <a:solidFill>
                  <a:schemeClr val="bg1">
                    <a:lumMod val="65000"/>
                  </a:schemeClr>
                </a:solidFill>
                <a:latin typeface="Dosis" panose="02010703020202060003" pitchFamily="2" charset="0"/>
                <a:cs typeface="Microsoft Uighur" panose="02000000000000000000" pitchFamily="2" charset="-78"/>
              </a:rPr>
              <a:t>« a » «f» « </a:t>
            </a:r>
            <a:r>
              <a:rPr lang="fr-FR" sz="2400" b="1" dirty="0" err="1">
                <a:solidFill>
                  <a:schemeClr val="bg1">
                    <a:lumMod val="65000"/>
                  </a:schemeClr>
                </a:solidFill>
                <a:latin typeface="Dosis" panose="02010703020202060003" pitchFamily="2" charset="0"/>
                <a:cs typeface="Microsoft Uighur" panose="02000000000000000000" pitchFamily="2" charset="-78"/>
              </a:rPr>
              <a:t>af</a:t>
            </a:r>
            <a:r>
              <a:rPr lang="fr-FR" sz="2400" b="1" dirty="0">
                <a:solidFill>
                  <a:schemeClr val="bg1">
                    <a:lumMod val="65000"/>
                  </a:schemeClr>
                </a:solidFill>
                <a:latin typeface="Dosis" panose="02010703020202060003" pitchFamily="2" charset="0"/>
                <a:cs typeface="Microsoft Uighur" panose="02000000000000000000" pitchFamily="2" charset="-78"/>
              </a:rPr>
              <a:t>». Qui veut lire « a » « f» « </a:t>
            </a:r>
            <a:r>
              <a:rPr lang="fr-FR" sz="2400" b="1" dirty="0" err="1">
                <a:solidFill>
                  <a:schemeClr val="bg1">
                    <a:lumMod val="65000"/>
                  </a:schemeClr>
                </a:solidFill>
                <a:latin typeface="Dosis" panose="02010703020202060003" pitchFamily="2" charset="0"/>
                <a:cs typeface="Microsoft Uighur" panose="02000000000000000000" pitchFamily="2" charset="-78"/>
              </a:rPr>
              <a:t>af</a:t>
            </a:r>
            <a:r>
              <a:rPr lang="fr-FR" sz="2400" b="1" dirty="0">
                <a:solidFill>
                  <a:schemeClr val="bg1">
                    <a:lumMod val="65000"/>
                  </a:schemeClr>
                </a:solidFill>
                <a:latin typeface="Dosis" panose="02010703020202060003" pitchFamily="2" charset="0"/>
                <a:cs typeface="Microsoft Uighur" panose="02000000000000000000" pitchFamily="2" charset="-78"/>
              </a:rPr>
              <a:t> ».  </a:t>
            </a:r>
            <a:endParaRPr lang="fr-FR" sz="1900" b="1" dirty="0">
              <a:solidFill>
                <a:prstClr val="white">
                  <a:lumMod val="65000"/>
                </a:prstClr>
              </a:solidFill>
              <a:latin typeface="Dosis" panose="02010703020202060003" pitchFamily="2" charset="0"/>
            </a:endParaRPr>
          </a:p>
        </p:txBody>
      </p:sp>
    </p:spTree>
    <p:extLst>
      <p:ext uri="{BB962C8B-B14F-4D97-AF65-F5344CB8AC3E}">
        <p14:creationId xmlns:p14="http://schemas.microsoft.com/office/powerpoint/2010/main" val="2841963897"/>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A60024-C6C6-9114-60C8-BEBD6AB95A06}"/>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629199BE-A3FE-6D6A-F8C0-E6AEDA97B075}"/>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8D81E025-7B8B-EA19-AF1A-DCB035176B3B}"/>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5D985AB0-35F1-6BE6-0EA3-CD00E1CB0ACF}"/>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3DC7CB1-400A-03BF-E9E5-F6B9F827F1CE}"/>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474FBAE5-3902-005F-9591-1501D31D3F2A}"/>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EB07B8D4-CFC1-8CC7-6492-6FE4E70D4141}"/>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21F7E2B9-0BC8-2A1D-A4EA-4399619C4FC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9F3D8441-C715-AC50-4448-764278ACFC35}"/>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48B32440-FC8B-3150-61A5-3CAA7B306B06}"/>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FB693280-3E0A-EB87-869A-7126E81C14BA}"/>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8D23DA26-99C7-B218-03C6-AE3FD92D761B}"/>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249C2316-B3E8-E6E2-88D1-1FD4F6E9D38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0B4A8405-96A4-A4C2-467E-1E737EA364DA}"/>
              </a:ext>
            </a:extLst>
          </p:cNvPr>
          <p:cNvSpPr txBox="1"/>
          <p:nvPr/>
        </p:nvSpPr>
        <p:spPr>
          <a:xfrm>
            <a:off x="7941484" y="3191500"/>
            <a:ext cx="1143000" cy="4062651"/>
          </a:xfrm>
          <a:prstGeom prst="rect">
            <a:avLst/>
          </a:prstGeom>
          <a:noFill/>
        </p:spPr>
        <p:txBody>
          <a:bodyPr wrap="square" rtlCol="0">
            <a:spAutoFit/>
          </a:bodyPr>
          <a:lstStyle/>
          <a:p>
            <a:pPr defTabSz="1028752">
              <a:defRPr/>
            </a:pPr>
            <a:r>
              <a:rPr lang="fr-FR" sz="25800" b="1" kern="0" spc="480" dirty="0">
                <a:solidFill>
                  <a:srgbClr val="FFC000"/>
                </a:solidFill>
                <a:latin typeface="Dosis" pitchFamily="2" charset="0"/>
              </a:rPr>
              <a:t>l</a:t>
            </a:r>
            <a:endParaRPr lang="fr-FR" sz="25800" kern="0" spc="480" dirty="0">
              <a:solidFill>
                <a:srgbClr val="FFC000"/>
              </a:solidFill>
              <a:latin typeface="Dosis" pitchFamily="2" charset="0"/>
            </a:endParaRPr>
          </a:p>
        </p:txBody>
      </p:sp>
      <p:sp>
        <p:nvSpPr>
          <p:cNvPr id="6" name="ZoneTexte 5">
            <a:extLst>
              <a:ext uri="{FF2B5EF4-FFF2-40B4-BE49-F238E27FC236}">
                <a16:creationId xmlns:a16="http://schemas.microsoft.com/office/drawing/2014/main" id="{00CC835E-C746-F3FB-DD79-149105DF868E}"/>
              </a:ext>
            </a:extLst>
          </p:cNvPr>
          <p:cNvSpPr txBox="1"/>
          <p:nvPr/>
        </p:nvSpPr>
        <p:spPr>
          <a:xfrm>
            <a:off x="3809520" y="3150274"/>
            <a:ext cx="1143000" cy="4062651"/>
          </a:xfrm>
          <a:prstGeom prst="rect">
            <a:avLst/>
          </a:prstGeom>
          <a:noFill/>
        </p:spPr>
        <p:txBody>
          <a:bodyPr wrap="square" rtlCol="0">
            <a:spAutoFit/>
          </a:bodyPr>
          <a:lstStyle/>
          <a:p>
            <a:pPr defTabSz="1028752">
              <a:defRPr/>
            </a:pPr>
            <a:r>
              <a:rPr lang="fr-FR" sz="25800" b="1" kern="0" spc="480" dirty="0">
                <a:solidFill>
                  <a:srgbClr val="106585"/>
                </a:solidFill>
                <a:latin typeface="Dosis" pitchFamily="2" charset="0"/>
              </a:rPr>
              <a:t>o</a:t>
            </a:r>
            <a:endParaRPr lang="fr-FR" sz="25800" kern="0" spc="480" dirty="0">
              <a:solidFill>
                <a:srgbClr val="106585"/>
              </a:solidFill>
              <a:latin typeface="Dosis" pitchFamily="2" charset="0"/>
            </a:endParaRPr>
          </a:p>
        </p:txBody>
      </p:sp>
      <p:sp>
        <p:nvSpPr>
          <p:cNvPr id="7" name="ZoneTexte 6">
            <a:extLst>
              <a:ext uri="{FF2B5EF4-FFF2-40B4-BE49-F238E27FC236}">
                <a16:creationId xmlns:a16="http://schemas.microsoft.com/office/drawing/2014/main" id="{4E460300-01E3-E9E6-5968-87B60D19910E}"/>
              </a:ext>
            </a:extLst>
          </p:cNvPr>
          <p:cNvSpPr txBox="1"/>
          <p:nvPr/>
        </p:nvSpPr>
        <p:spPr>
          <a:xfrm>
            <a:off x="1456998" y="1283745"/>
            <a:ext cx="10690262" cy="707886"/>
          </a:xfrm>
          <a:prstGeom prst="rect">
            <a:avLst/>
          </a:prstGeom>
          <a:noFill/>
        </p:spPr>
        <p:txBody>
          <a:bodyPr wrap="square">
            <a:spAutoFit/>
          </a:bodyPr>
          <a:lstStyle/>
          <a:p>
            <a:pPr defTabSz="685834"/>
            <a:r>
              <a:rPr lang="fr-MA" sz="2000" i="1" dirty="0">
                <a:solidFill>
                  <a:prstClr val="white">
                    <a:lumMod val="65000"/>
                  </a:prstClr>
                </a:solidFill>
                <a:latin typeface="Dosis" pitchFamily="2" charset="0"/>
              </a:rPr>
              <a:t>Dire</a:t>
            </a:r>
            <a:r>
              <a:rPr lang="fr-MA" sz="2000" i="1" u="sng" dirty="0">
                <a:solidFill>
                  <a:prstClr val="white">
                    <a:lumMod val="65000"/>
                  </a:prstClr>
                </a:solidFill>
                <a:latin typeface="Dosis" pitchFamily="2" charset="0"/>
              </a:rPr>
              <a:t> le son des lettres. </a:t>
            </a:r>
            <a:r>
              <a:rPr lang="fr-FR" sz="2000" i="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L’enseignant (e) désigne trois élèves pour lire.</a:t>
            </a:r>
            <a:r>
              <a:rPr lang="fr-FR" sz="20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endParaRPr lang="fr-FR" sz="2000" dirty="0"/>
          </a:p>
          <a:p>
            <a:pPr defTabSz="685834"/>
            <a:endParaRPr lang="fr-MA" sz="2000" i="1" dirty="0">
              <a:solidFill>
                <a:prstClr val="white">
                  <a:lumMod val="65000"/>
                </a:prstClr>
              </a:solidFill>
              <a:latin typeface="Dosis" pitchFamily="2" charset="0"/>
            </a:endParaRPr>
          </a:p>
        </p:txBody>
      </p:sp>
      <p:sp>
        <p:nvSpPr>
          <p:cNvPr id="8" name="ZoneTexte 7">
            <a:extLst>
              <a:ext uri="{FF2B5EF4-FFF2-40B4-BE49-F238E27FC236}">
                <a16:creationId xmlns:a16="http://schemas.microsoft.com/office/drawing/2014/main" id="{4531A0B9-3CCA-1DC8-B80C-7AE0D67AD604}"/>
              </a:ext>
            </a:extLst>
          </p:cNvPr>
          <p:cNvSpPr txBox="1"/>
          <p:nvPr/>
        </p:nvSpPr>
        <p:spPr>
          <a:xfrm>
            <a:off x="1488576" y="860981"/>
            <a:ext cx="11099623" cy="477054"/>
          </a:xfrm>
          <a:prstGeom prst="rect">
            <a:avLst/>
          </a:prstGeom>
          <a:noFill/>
        </p:spPr>
        <p:txBody>
          <a:bodyPr wrap="square">
            <a:spAutoFit/>
          </a:bodyPr>
          <a:lstStyle/>
          <a:p>
            <a:pPr marL="0" lvl="1" defTabSz="685834">
              <a:lnSpc>
                <a:spcPts val="3017"/>
              </a:lnSpc>
              <a:spcBef>
                <a:spcPct val="0"/>
              </a:spcBef>
            </a:pPr>
            <a:r>
              <a:rPr lang="fr-MA" sz="2800" b="1" dirty="0">
                <a:solidFill>
                  <a:prstClr val="white">
                    <a:lumMod val="65000"/>
                  </a:prstClr>
                </a:solidFill>
                <a:latin typeface="Calibri"/>
              </a:rPr>
              <a:t>« o » « l » qui </a:t>
            </a:r>
            <a:r>
              <a:rPr lang="fr-MA" sz="2800" b="1" dirty="0">
                <a:solidFill>
                  <a:prstClr val="white">
                    <a:lumMod val="65000"/>
                  </a:prstClr>
                </a:solidFill>
              </a:rPr>
              <a:t>veut  </a:t>
            </a:r>
            <a:r>
              <a:rPr lang="fr-MA" sz="2800" b="1" dirty="0">
                <a:solidFill>
                  <a:prstClr val="white">
                    <a:lumMod val="65000"/>
                  </a:prstClr>
                </a:solidFill>
                <a:latin typeface="Calibri"/>
              </a:rPr>
              <a:t>lire les lettres ? </a:t>
            </a:r>
            <a:endParaRPr lang="fr-FR" sz="2800" b="1" dirty="0">
              <a:solidFill>
                <a:prstClr val="white">
                  <a:lumMod val="65000"/>
                </a:prstClr>
              </a:solidFill>
              <a:latin typeface="Calibri"/>
            </a:endParaRPr>
          </a:p>
        </p:txBody>
      </p:sp>
    </p:spTree>
    <p:extLst>
      <p:ext uri="{BB962C8B-B14F-4D97-AF65-F5344CB8AC3E}">
        <p14:creationId xmlns:p14="http://schemas.microsoft.com/office/powerpoint/2010/main" val="2840689391"/>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CFD276-E675-07B0-4EAE-7E8853A63AE1}"/>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A2236B8-3851-41D0-3265-A74AA72C1D5A}"/>
              </a:ext>
            </a:extLst>
          </p:cNvPr>
          <p:cNvSpPr/>
          <p:nvPr/>
        </p:nvSpPr>
        <p:spPr>
          <a:xfrm>
            <a:off x="-1" y="27467"/>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EE138229-78CF-ACF9-F6F0-01758DC3EF7C}"/>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F562000F-8944-23FD-FB20-AFFE75A06712}"/>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C9087D6D-9526-773E-BB78-C8EC94A44E3F}"/>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ED29EB7D-3224-C7E7-F860-AA051DB07D11}"/>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7B18ED39-3B9A-A3E2-FF88-B155EBD35026}"/>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A6EEA709-9CF9-34FB-48FE-392B93EB5BAF}"/>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1F4D7EE0-A0F3-B166-3BDA-00148BE79337}"/>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105784BE-031E-1877-7D1A-8ED9ECA05232}"/>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92CB8CC4-4E39-C93D-0CFA-D65B58B2EB6C}"/>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C4CA50FE-48A6-593D-3312-0EE5875DC2D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E1A3D764-92AF-2BDF-5867-3782C2811E7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15079" y="811081"/>
            <a:ext cx="581346" cy="514106"/>
          </a:xfrm>
          <a:prstGeom prst="rect">
            <a:avLst/>
          </a:prstGeom>
        </p:spPr>
      </p:pic>
      <p:sp>
        <p:nvSpPr>
          <p:cNvPr id="5" name="ZoneTexte 4">
            <a:extLst>
              <a:ext uri="{FF2B5EF4-FFF2-40B4-BE49-F238E27FC236}">
                <a16:creationId xmlns:a16="http://schemas.microsoft.com/office/drawing/2014/main" id="{15D62943-0992-06D7-C07D-E03D3B12F35C}"/>
              </a:ext>
            </a:extLst>
          </p:cNvPr>
          <p:cNvSpPr txBox="1"/>
          <p:nvPr/>
        </p:nvSpPr>
        <p:spPr>
          <a:xfrm>
            <a:off x="5229225" y="3130725"/>
            <a:ext cx="3257550" cy="4062651"/>
          </a:xfrm>
          <a:prstGeom prst="rect">
            <a:avLst/>
          </a:prstGeom>
          <a:noFill/>
        </p:spPr>
        <p:txBody>
          <a:bodyPr wrap="square" rtlCol="0">
            <a:spAutoFit/>
          </a:bodyPr>
          <a:lstStyle/>
          <a:p>
            <a:pPr algn="ctr" defTabSz="1028752">
              <a:defRPr/>
            </a:pPr>
            <a:r>
              <a:rPr lang="fr-FR" sz="25800" b="1" kern="0" spc="480" dirty="0" err="1">
                <a:solidFill>
                  <a:srgbClr val="106585"/>
                </a:solidFill>
                <a:latin typeface="Dosis" pitchFamily="2" charset="0"/>
              </a:rPr>
              <a:t>o</a:t>
            </a:r>
            <a:r>
              <a:rPr lang="fr-FR" sz="25800" b="1" kern="0" spc="480" dirty="0" err="1">
                <a:solidFill>
                  <a:srgbClr val="FFC000"/>
                </a:solidFill>
                <a:latin typeface="Dosis" pitchFamily="2" charset="0"/>
              </a:rPr>
              <a:t>l</a:t>
            </a:r>
            <a:endParaRPr lang="fr-FR" sz="25800" kern="0" spc="480" dirty="0">
              <a:solidFill>
                <a:srgbClr val="106585"/>
              </a:solidFill>
              <a:latin typeface="Dosis" pitchFamily="2" charset="0"/>
            </a:endParaRPr>
          </a:p>
        </p:txBody>
      </p:sp>
      <p:sp>
        <p:nvSpPr>
          <p:cNvPr id="4" name="ZoneTexte 3">
            <a:extLst>
              <a:ext uri="{FF2B5EF4-FFF2-40B4-BE49-F238E27FC236}">
                <a16:creationId xmlns:a16="http://schemas.microsoft.com/office/drawing/2014/main" id="{3416D69B-DDE6-5273-0E65-89BF53BF7FC4}"/>
              </a:ext>
            </a:extLst>
          </p:cNvPr>
          <p:cNvSpPr txBox="1"/>
          <p:nvPr/>
        </p:nvSpPr>
        <p:spPr>
          <a:xfrm>
            <a:off x="1196425" y="779639"/>
            <a:ext cx="12950660" cy="834844"/>
          </a:xfrm>
          <a:prstGeom prst="rect">
            <a:avLst/>
          </a:prstGeom>
          <a:noFill/>
        </p:spPr>
        <p:txBody>
          <a:bodyPr wrap="square">
            <a:spAutoFit/>
          </a:bodyPr>
          <a:lstStyle/>
          <a:p>
            <a:pPr marL="0" lvl="1" defTabSz="342900">
              <a:lnSpc>
                <a:spcPts val="3017"/>
              </a:lnSpc>
              <a:spcBef>
                <a:spcPct val="0"/>
              </a:spcBef>
              <a:defRPr/>
            </a:pPr>
            <a:r>
              <a:rPr lang="fr-MA" sz="2400" b="1" dirty="0">
                <a:solidFill>
                  <a:schemeClr val="bg1">
                    <a:lumMod val="65000"/>
                  </a:schemeClr>
                </a:solidFill>
                <a:latin typeface="Dosis" panose="02010703020202060003" pitchFamily="2" charset="0"/>
                <a:cs typeface="Microsoft Uighur" panose="02000000000000000000" pitchFamily="2" charset="-78"/>
              </a:rPr>
              <a:t>« </a:t>
            </a:r>
            <a:r>
              <a:rPr lang="fr-MA" sz="2400" b="1" dirty="0" err="1">
                <a:solidFill>
                  <a:schemeClr val="bg1">
                    <a:lumMod val="65000"/>
                  </a:schemeClr>
                </a:solidFill>
                <a:latin typeface="Dosis" panose="02010703020202060003" pitchFamily="2" charset="0"/>
                <a:cs typeface="Microsoft Uighur" panose="02000000000000000000" pitchFamily="2" charset="-78"/>
              </a:rPr>
              <a:t>ol</a:t>
            </a:r>
            <a:r>
              <a:rPr lang="fr-MA" sz="2400" b="1" dirty="0">
                <a:solidFill>
                  <a:schemeClr val="bg1">
                    <a:lumMod val="65000"/>
                  </a:schemeClr>
                </a:solidFill>
                <a:latin typeface="Dosis" panose="02010703020202060003" pitchFamily="2" charset="0"/>
                <a:cs typeface="Microsoft Uighur" panose="02000000000000000000" pitchFamily="2" charset="-78"/>
              </a:rPr>
              <a:t> »</a:t>
            </a:r>
            <a:r>
              <a:rPr lang="fr-FR" sz="2400" b="1" dirty="0">
                <a:solidFill>
                  <a:schemeClr val="bg1">
                    <a:lumMod val="65000"/>
                  </a:schemeClr>
                </a:solidFill>
                <a:latin typeface="Dosis" panose="02010703020202060003" pitchFamily="2" charset="0"/>
                <a:cs typeface="Microsoft Uighur" panose="02000000000000000000" pitchFamily="2" charset="-78"/>
              </a:rPr>
              <a:t>. Quand la lettre  o  est à côté de la lettre  l , ça fait le son </a:t>
            </a:r>
            <a:r>
              <a:rPr lang="fr-MA" sz="2400" b="1" dirty="0">
                <a:solidFill>
                  <a:schemeClr val="bg1">
                    <a:lumMod val="65000"/>
                  </a:schemeClr>
                </a:solidFill>
                <a:latin typeface="Dosis" panose="02010703020202060003" pitchFamily="2" charset="0"/>
                <a:cs typeface="Microsoft Uighur" panose="02000000000000000000" pitchFamily="2" charset="-78"/>
              </a:rPr>
              <a:t>« </a:t>
            </a:r>
            <a:r>
              <a:rPr lang="fr-MA" sz="2400" b="1" dirty="0" err="1">
                <a:solidFill>
                  <a:schemeClr val="bg1">
                    <a:lumMod val="65000"/>
                  </a:schemeClr>
                </a:solidFill>
                <a:latin typeface="Dosis" panose="02010703020202060003" pitchFamily="2" charset="0"/>
                <a:cs typeface="Microsoft Uighur" panose="02000000000000000000" pitchFamily="2" charset="-78"/>
              </a:rPr>
              <a:t>ol</a:t>
            </a:r>
            <a:r>
              <a:rPr lang="fr-MA" sz="2400" b="1" dirty="0">
                <a:solidFill>
                  <a:schemeClr val="bg1">
                    <a:lumMod val="65000"/>
                  </a:schemeClr>
                </a:solidFill>
                <a:latin typeface="Dosis" panose="02010703020202060003" pitchFamily="2" charset="0"/>
                <a:cs typeface="Microsoft Uighur" panose="02000000000000000000" pitchFamily="2" charset="-78"/>
              </a:rPr>
              <a:t> » « o»  « l » « </a:t>
            </a:r>
            <a:r>
              <a:rPr lang="fr-MA" sz="2400" b="1" dirty="0" err="1">
                <a:solidFill>
                  <a:schemeClr val="bg1">
                    <a:lumMod val="65000"/>
                  </a:schemeClr>
                </a:solidFill>
                <a:latin typeface="Dosis" panose="02010703020202060003" pitchFamily="2" charset="0"/>
                <a:cs typeface="Microsoft Uighur" panose="02000000000000000000" pitchFamily="2" charset="-78"/>
              </a:rPr>
              <a:t>ol</a:t>
            </a:r>
            <a:r>
              <a:rPr lang="fr-MA" sz="2400" b="1" dirty="0">
                <a:solidFill>
                  <a:schemeClr val="bg1">
                    <a:lumMod val="65000"/>
                  </a:schemeClr>
                </a:solidFill>
                <a:latin typeface="Dosis" panose="02010703020202060003" pitchFamily="2" charset="0"/>
                <a:cs typeface="Microsoft Uighur" panose="02000000000000000000" pitchFamily="2" charset="-78"/>
              </a:rPr>
              <a:t> ». </a:t>
            </a:r>
          </a:p>
          <a:p>
            <a:pPr marL="0" lvl="1" defTabSz="685834">
              <a:lnSpc>
                <a:spcPts val="3017"/>
              </a:lnSpc>
              <a:spcBef>
                <a:spcPct val="0"/>
              </a:spcBef>
            </a:pPr>
            <a:r>
              <a:rPr lang="fr-MA" sz="2400" b="1" dirty="0">
                <a:solidFill>
                  <a:schemeClr val="bg1">
                    <a:lumMod val="65000"/>
                  </a:schemeClr>
                </a:solidFill>
                <a:latin typeface="Dosis" panose="02010703020202060003" pitchFamily="2" charset="0"/>
                <a:cs typeface="Microsoft Uighur" panose="02000000000000000000" pitchFamily="2" charset="-78"/>
              </a:rPr>
              <a:t>Lisons ensemble </a:t>
            </a:r>
            <a:r>
              <a:rPr lang="fr-FR" sz="2400" b="1" dirty="0">
                <a:solidFill>
                  <a:schemeClr val="bg1">
                    <a:lumMod val="65000"/>
                  </a:schemeClr>
                </a:solidFill>
                <a:latin typeface="Dosis" panose="02010703020202060003" pitchFamily="2" charset="0"/>
                <a:cs typeface="Microsoft Uighur" panose="02000000000000000000" pitchFamily="2" charset="-78"/>
              </a:rPr>
              <a:t>« o » « l» « </a:t>
            </a:r>
            <a:r>
              <a:rPr lang="fr-FR" sz="2400" b="1" dirty="0" err="1">
                <a:solidFill>
                  <a:schemeClr val="bg1">
                    <a:lumMod val="65000"/>
                  </a:schemeClr>
                </a:solidFill>
                <a:latin typeface="Dosis" panose="02010703020202060003" pitchFamily="2" charset="0"/>
                <a:cs typeface="Microsoft Uighur" panose="02000000000000000000" pitchFamily="2" charset="-78"/>
              </a:rPr>
              <a:t>ol</a:t>
            </a:r>
            <a:r>
              <a:rPr lang="fr-FR" sz="2400" b="1" dirty="0">
                <a:solidFill>
                  <a:schemeClr val="bg1">
                    <a:lumMod val="65000"/>
                  </a:schemeClr>
                </a:solidFill>
                <a:latin typeface="Dosis" panose="02010703020202060003" pitchFamily="2" charset="0"/>
                <a:cs typeface="Microsoft Uighur" panose="02000000000000000000" pitchFamily="2" charset="-78"/>
              </a:rPr>
              <a:t> ». Qui veut lire « o » « l » « </a:t>
            </a:r>
            <a:r>
              <a:rPr lang="fr-FR" sz="2400" b="1" dirty="0" err="1">
                <a:solidFill>
                  <a:schemeClr val="bg1">
                    <a:lumMod val="65000"/>
                  </a:schemeClr>
                </a:solidFill>
                <a:latin typeface="Dosis" panose="02010703020202060003" pitchFamily="2" charset="0"/>
                <a:cs typeface="Microsoft Uighur" panose="02000000000000000000" pitchFamily="2" charset="-78"/>
              </a:rPr>
              <a:t>ol</a:t>
            </a:r>
            <a:r>
              <a:rPr lang="fr-FR" sz="2400" b="1" dirty="0">
                <a:solidFill>
                  <a:schemeClr val="bg1">
                    <a:lumMod val="65000"/>
                  </a:schemeClr>
                </a:solidFill>
                <a:latin typeface="Dosis" panose="02010703020202060003" pitchFamily="2" charset="0"/>
                <a:cs typeface="Microsoft Uighur" panose="02000000000000000000" pitchFamily="2" charset="-78"/>
              </a:rPr>
              <a:t> ».  </a:t>
            </a:r>
            <a:endParaRPr lang="fr-FR" sz="1900" b="1" dirty="0">
              <a:solidFill>
                <a:prstClr val="white">
                  <a:lumMod val="65000"/>
                </a:prstClr>
              </a:solidFill>
              <a:latin typeface="Dosis" panose="02010703020202060003" pitchFamily="2" charset="0"/>
            </a:endParaRPr>
          </a:p>
        </p:txBody>
      </p:sp>
    </p:spTree>
    <p:extLst>
      <p:ext uri="{BB962C8B-B14F-4D97-AF65-F5344CB8AC3E}">
        <p14:creationId xmlns:p14="http://schemas.microsoft.com/office/powerpoint/2010/main" val="4063304870"/>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94329D-68F0-AD59-136B-EE33EBDD7E9C}"/>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C6F6DD67-A4B4-3550-179F-B93978138DCB}"/>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44ADE3EB-BD33-AEBA-D98F-A4DF6AA9AD20}"/>
              </a:ext>
            </a:extLst>
          </p:cNvPr>
          <p:cNvGrpSpPr/>
          <p:nvPr/>
        </p:nvGrpSpPr>
        <p:grpSpPr>
          <a:xfrm>
            <a:off x="427747" y="571499"/>
            <a:ext cx="12748764" cy="9220200"/>
            <a:chOff x="312517" y="308344"/>
            <a:chExt cx="8518967" cy="6230679"/>
          </a:xfrm>
        </p:grpSpPr>
        <p:sp>
          <p:nvSpPr>
            <p:cNvPr id="24" name="Rectangle : coins arrondis 23">
              <a:extLst>
                <a:ext uri="{FF2B5EF4-FFF2-40B4-BE49-F238E27FC236}">
                  <a16:creationId xmlns:a16="http://schemas.microsoft.com/office/drawing/2014/main" id="{B7B8B1E6-490B-EC98-55E0-21E2294AAFB6}"/>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4835872C-BCB5-0901-2FEB-A23E8B6F7B90}"/>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FB1EEDB5-2217-4312-E8F1-193F2E6F6BE1}"/>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53A28A86-399E-AA35-204C-3A2008176DF4}"/>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2CD45D0A-8E11-1E78-7E13-182C15810C9C}"/>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FA0E433A-7624-F7A2-E5F9-7C0FC3878DB9}"/>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88CDBDE1-F7E1-10E3-1367-E67C6105D4A0}"/>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31B57726-D0BE-6B71-70AC-F335A7A9E013}"/>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481CFD54-ADBC-BF2C-2510-E6447DCED8D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DD84B4E1-9497-26BF-EA03-75C26D00454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28844FC5-73F1-937B-EBBC-C683EAF85EAB}"/>
              </a:ext>
            </a:extLst>
          </p:cNvPr>
          <p:cNvSpPr txBox="1"/>
          <p:nvPr/>
        </p:nvSpPr>
        <p:spPr>
          <a:xfrm>
            <a:off x="7941484" y="3191500"/>
            <a:ext cx="4936316" cy="4062651"/>
          </a:xfrm>
          <a:prstGeom prst="rect">
            <a:avLst/>
          </a:prstGeom>
          <a:noFill/>
        </p:spPr>
        <p:txBody>
          <a:bodyPr wrap="square" rtlCol="0">
            <a:spAutoFit/>
          </a:bodyPr>
          <a:lstStyle/>
          <a:p>
            <a:pPr defTabSz="1028752">
              <a:defRPr/>
            </a:pPr>
            <a:r>
              <a:rPr lang="fr-FR" sz="25800" b="1" kern="0" spc="480" dirty="0">
                <a:solidFill>
                  <a:srgbClr val="215968"/>
                </a:solidFill>
                <a:latin typeface="Dosis" pitchFamily="2" charset="0"/>
              </a:rPr>
              <a:t>ou</a:t>
            </a:r>
            <a:endParaRPr lang="fr-FR" sz="25800" kern="0" spc="480" dirty="0">
              <a:solidFill>
                <a:srgbClr val="215968"/>
              </a:solidFill>
              <a:latin typeface="Dosis" pitchFamily="2" charset="0"/>
            </a:endParaRPr>
          </a:p>
        </p:txBody>
      </p:sp>
      <p:sp>
        <p:nvSpPr>
          <p:cNvPr id="6" name="ZoneTexte 5">
            <a:extLst>
              <a:ext uri="{FF2B5EF4-FFF2-40B4-BE49-F238E27FC236}">
                <a16:creationId xmlns:a16="http://schemas.microsoft.com/office/drawing/2014/main" id="{F8369D66-E884-F9D0-1B0E-7A7C6B202DDE}"/>
              </a:ext>
            </a:extLst>
          </p:cNvPr>
          <p:cNvSpPr txBox="1"/>
          <p:nvPr/>
        </p:nvSpPr>
        <p:spPr>
          <a:xfrm>
            <a:off x="3809520" y="3150274"/>
            <a:ext cx="1143000" cy="4062651"/>
          </a:xfrm>
          <a:prstGeom prst="rect">
            <a:avLst/>
          </a:prstGeom>
          <a:noFill/>
        </p:spPr>
        <p:txBody>
          <a:bodyPr wrap="square" rtlCol="0">
            <a:spAutoFit/>
          </a:bodyPr>
          <a:lstStyle/>
          <a:p>
            <a:pPr defTabSz="1028752">
              <a:defRPr/>
            </a:pPr>
            <a:r>
              <a:rPr lang="fr-FR" sz="25800" b="1" kern="0" spc="480" dirty="0">
                <a:solidFill>
                  <a:srgbClr val="FFC000"/>
                </a:solidFill>
                <a:latin typeface="Dosis" pitchFamily="2" charset="0"/>
              </a:rPr>
              <a:t>l</a:t>
            </a:r>
            <a:endParaRPr lang="fr-FR" sz="25800" kern="0" spc="480" dirty="0">
              <a:solidFill>
                <a:srgbClr val="FFC000"/>
              </a:solidFill>
              <a:latin typeface="Dosis" pitchFamily="2" charset="0"/>
            </a:endParaRPr>
          </a:p>
        </p:txBody>
      </p:sp>
      <p:sp>
        <p:nvSpPr>
          <p:cNvPr id="7" name="ZoneTexte 6">
            <a:extLst>
              <a:ext uri="{FF2B5EF4-FFF2-40B4-BE49-F238E27FC236}">
                <a16:creationId xmlns:a16="http://schemas.microsoft.com/office/drawing/2014/main" id="{5D998A6F-60C1-D754-E353-35128123D983}"/>
              </a:ext>
            </a:extLst>
          </p:cNvPr>
          <p:cNvSpPr txBox="1"/>
          <p:nvPr/>
        </p:nvSpPr>
        <p:spPr>
          <a:xfrm>
            <a:off x="1456998" y="1283745"/>
            <a:ext cx="10690262" cy="707886"/>
          </a:xfrm>
          <a:prstGeom prst="rect">
            <a:avLst/>
          </a:prstGeom>
          <a:noFill/>
        </p:spPr>
        <p:txBody>
          <a:bodyPr wrap="square">
            <a:spAutoFit/>
          </a:bodyPr>
          <a:lstStyle/>
          <a:p>
            <a:pPr defTabSz="685834"/>
            <a:r>
              <a:rPr lang="fr-MA" sz="2000" i="1" dirty="0">
                <a:solidFill>
                  <a:prstClr val="white">
                    <a:lumMod val="65000"/>
                  </a:prstClr>
                </a:solidFill>
                <a:latin typeface="Dosis" pitchFamily="2" charset="0"/>
              </a:rPr>
              <a:t>Dire</a:t>
            </a:r>
            <a:r>
              <a:rPr lang="fr-MA" sz="2000" i="1" u="sng" dirty="0">
                <a:solidFill>
                  <a:prstClr val="white">
                    <a:lumMod val="65000"/>
                  </a:prstClr>
                </a:solidFill>
                <a:latin typeface="Dosis" pitchFamily="2" charset="0"/>
              </a:rPr>
              <a:t> le son des lettres. </a:t>
            </a:r>
            <a:r>
              <a:rPr lang="fr-FR" sz="2000" i="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L’enseignant (e) désigne trois élèves pour lire.</a:t>
            </a:r>
            <a:r>
              <a:rPr lang="fr-FR" sz="20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endParaRPr lang="fr-FR" sz="2000" dirty="0"/>
          </a:p>
          <a:p>
            <a:pPr defTabSz="685834"/>
            <a:endParaRPr lang="fr-MA" sz="2000" i="1" dirty="0">
              <a:solidFill>
                <a:prstClr val="white">
                  <a:lumMod val="65000"/>
                </a:prstClr>
              </a:solidFill>
              <a:latin typeface="Dosis" pitchFamily="2" charset="0"/>
            </a:endParaRPr>
          </a:p>
        </p:txBody>
      </p:sp>
      <p:sp>
        <p:nvSpPr>
          <p:cNvPr id="8" name="ZoneTexte 7">
            <a:extLst>
              <a:ext uri="{FF2B5EF4-FFF2-40B4-BE49-F238E27FC236}">
                <a16:creationId xmlns:a16="http://schemas.microsoft.com/office/drawing/2014/main" id="{FDE4184F-3763-CEB5-24BC-E640FAB602D4}"/>
              </a:ext>
            </a:extLst>
          </p:cNvPr>
          <p:cNvSpPr txBox="1"/>
          <p:nvPr/>
        </p:nvSpPr>
        <p:spPr>
          <a:xfrm>
            <a:off x="1488576" y="860981"/>
            <a:ext cx="11099623" cy="477054"/>
          </a:xfrm>
          <a:prstGeom prst="rect">
            <a:avLst/>
          </a:prstGeom>
          <a:noFill/>
        </p:spPr>
        <p:txBody>
          <a:bodyPr wrap="square">
            <a:spAutoFit/>
          </a:bodyPr>
          <a:lstStyle/>
          <a:p>
            <a:pPr marL="0" lvl="1" defTabSz="685834">
              <a:lnSpc>
                <a:spcPts val="3017"/>
              </a:lnSpc>
              <a:spcBef>
                <a:spcPct val="0"/>
              </a:spcBef>
            </a:pPr>
            <a:r>
              <a:rPr lang="fr-MA" sz="2800" b="1" dirty="0">
                <a:solidFill>
                  <a:prstClr val="white">
                    <a:lumMod val="65000"/>
                  </a:prstClr>
                </a:solidFill>
                <a:latin typeface="Calibri"/>
              </a:rPr>
              <a:t>« l » « ou » qui </a:t>
            </a:r>
            <a:r>
              <a:rPr lang="fr-MA" sz="2800" b="1" dirty="0">
                <a:solidFill>
                  <a:prstClr val="white">
                    <a:lumMod val="65000"/>
                  </a:prstClr>
                </a:solidFill>
              </a:rPr>
              <a:t>veut </a:t>
            </a:r>
            <a:r>
              <a:rPr lang="fr-MA" sz="2800" b="1" dirty="0">
                <a:solidFill>
                  <a:prstClr val="white">
                    <a:lumMod val="65000"/>
                  </a:prstClr>
                </a:solidFill>
                <a:latin typeface="Calibri"/>
              </a:rPr>
              <a:t>lire  ? </a:t>
            </a:r>
            <a:endParaRPr lang="fr-FR" sz="2800" b="1" dirty="0">
              <a:solidFill>
                <a:prstClr val="white">
                  <a:lumMod val="65000"/>
                </a:prstClr>
              </a:solidFill>
              <a:latin typeface="Calibri"/>
            </a:endParaRPr>
          </a:p>
        </p:txBody>
      </p:sp>
    </p:spTree>
    <p:extLst>
      <p:ext uri="{BB962C8B-B14F-4D97-AF65-F5344CB8AC3E}">
        <p14:creationId xmlns:p14="http://schemas.microsoft.com/office/powerpoint/2010/main" val="2798916738"/>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71AA41-791B-A9A7-1CBF-95111F3C2797}"/>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0F86190-8677-30A1-0302-547DB9C87530}"/>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47737E69-6976-6C07-5CA7-39E620313203}"/>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CCD64EA1-C49E-A524-7425-A7AF3901084D}"/>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CD85003D-6410-4155-26E0-24604325A53F}"/>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856ABBF4-BFA3-600C-2D91-307F6A1459B5}"/>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22928D3A-DC19-FEA6-4C15-1BF8225296C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12F346FF-5ADC-943D-FFE5-04755CB7ED6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70CDA56D-3030-B2C3-927B-F087180B178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31E5E039-DDB3-1BC3-EE61-BAB468C1ABC3}"/>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3DC6E782-5A9E-726A-5B05-3F68238F63C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FDB27555-042C-8D5A-DF04-E6EC6BF425C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2D1B66B5-FC02-273C-7DB7-CE6BB68CA76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15079" y="811081"/>
            <a:ext cx="581346" cy="514106"/>
          </a:xfrm>
          <a:prstGeom prst="rect">
            <a:avLst/>
          </a:prstGeom>
        </p:spPr>
      </p:pic>
      <p:sp>
        <p:nvSpPr>
          <p:cNvPr id="5" name="ZoneTexte 4">
            <a:extLst>
              <a:ext uri="{FF2B5EF4-FFF2-40B4-BE49-F238E27FC236}">
                <a16:creationId xmlns:a16="http://schemas.microsoft.com/office/drawing/2014/main" id="{777C2E77-7CDA-B94B-8137-372DA3263960}"/>
              </a:ext>
            </a:extLst>
          </p:cNvPr>
          <p:cNvSpPr txBox="1"/>
          <p:nvPr/>
        </p:nvSpPr>
        <p:spPr>
          <a:xfrm>
            <a:off x="3589279" y="3150274"/>
            <a:ext cx="6505576" cy="4062651"/>
          </a:xfrm>
          <a:prstGeom prst="rect">
            <a:avLst/>
          </a:prstGeom>
          <a:noFill/>
        </p:spPr>
        <p:txBody>
          <a:bodyPr wrap="square" rtlCol="0">
            <a:spAutoFit/>
          </a:bodyPr>
          <a:lstStyle/>
          <a:p>
            <a:pPr algn="ctr" defTabSz="1028752">
              <a:defRPr/>
            </a:pPr>
            <a:r>
              <a:rPr lang="fr-FR" sz="25800" b="1" kern="0" spc="480" dirty="0" err="1">
                <a:solidFill>
                  <a:srgbClr val="FFC000"/>
                </a:solidFill>
                <a:latin typeface="Dosis" pitchFamily="2" charset="0"/>
              </a:rPr>
              <a:t>l</a:t>
            </a:r>
            <a:r>
              <a:rPr lang="fr-FR" sz="25800" b="1" kern="0" spc="480" dirty="0" err="1">
                <a:solidFill>
                  <a:srgbClr val="215968"/>
                </a:solidFill>
                <a:latin typeface="Dosis" pitchFamily="2" charset="0"/>
              </a:rPr>
              <a:t>ou</a:t>
            </a:r>
            <a:endParaRPr lang="fr-FR" sz="25800" kern="0" spc="480" dirty="0">
              <a:solidFill>
                <a:srgbClr val="215968"/>
              </a:solidFill>
              <a:latin typeface="Dosis" pitchFamily="2" charset="0"/>
            </a:endParaRPr>
          </a:p>
        </p:txBody>
      </p:sp>
      <p:sp>
        <p:nvSpPr>
          <p:cNvPr id="4" name="ZoneTexte 3">
            <a:extLst>
              <a:ext uri="{FF2B5EF4-FFF2-40B4-BE49-F238E27FC236}">
                <a16:creationId xmlns:a16="http://schemas.microsoft.com/office/drawing/2014/main" id="{BF54BC4B-14C1-797A-89AB-FF310EB7EDEB}"/>
              </a:ext>
            </a:extLst>
          </p:cNvPr>
          <p:cNvSpPr txBox="1"/>
          <p:nvPr/>
        </p:nvSpPr>
        <p:spPr>
          <a:xfrm>
            <a:off x="1082782" y="766536"/>
            <a:ext cx="12950660" cy="1205138"/>
          </a:xfrm>
          <a:prstGeom prst="rect">
            <a:avLst/>
          </a:prstGeom>
          <a:noFill/>
        </p:spPr>
        <p:txBody>
          <a:bodyPr wrap="square">
            <a:spAutoFit/>
          </a:bodyPr>
          <a:lstStyle/>
          <a:p>
            <a:pPr marL="0" lvl="1" defTabSz="342900">
              <a:lnSpc>
                <a:spcPts val="3017"/>
              </a:lnSpc>
              <a:spcBef>
                <a:spcPct val="0"/>
              </a:spcBef>
              <a:defRPr/>
            </a:pPr>
            <a:r>
              <a:rPr lang="fr-MA" sz="2400" b="1" dirty="0">
                <a:solidFill>
                  <a:schemeClr val="bg1">
                    <a:lumMod val="65000"/>
                  </a:schemeClr>
                </a:solidFill>
                <a:latin typeface="Dosis" panose="02010703020202060003" pitchFamily="2" charset="0"/>
                <a:cs typeface="Microsoft Uighur" panose="02000000000000000000" pitchFamily="2" charset="-78"/>
              </a:rPr>
              <a:t>« </a:t>
            </a:r>
            <a:r>
              <a:rPr lang="fr-MA" sz="2400" b="1" dirty="0" err="1">
                <a:solidFill>
                  <a:schemeClr val="bg1">
                    <a:lumMod val="65000"/>
                  </a:schemeClr>
                </a:solidFill>
                <a:latin typeface="Dosis" panose="02010703020202060003" pitchFamily="2" charset="0"/>
                <a:cs typeface="Microsoft Uighur" panose="02000000000000000000" pitchFamily="2" charset="-78"/>
              </a:rPr>
              <a:t>lou</a:t>
            </a:r>
            <a:r>
              <a:rPr lang="fr-MA" sz="2400" b="1" dirty="0">
                <a:solidFill>
                  <a:schemeClr val="bg1">
                    <a:lumMod val="65000"/>
                  </a:schemeClr>
                </a:solidFill>
                <a:latin typeface="Dosis" panose="02010703020202060003" pitchFamily="2" charset="0"/>
                <a:cs typeface="Microsoft Uighur" panose="02000000000000000000" pitchFamily="2" charset="-78"/>
              </a:rPr>
              <a:t>»</a:t>
            </a:r>
            <a:r>
              <a:rPr lang="fr-FR" sz="2400" b="1" dirty="0">
                <a:solidFill>
                  <a:schemeClr val="bg1">
                    <a:lumMod val="65000"/>
                  </a:schemeClr>
                </a:solidFill>
                <a:latin typeface="Dosis" panose="02010703020202060003" pitchFamily="2" charset="0"/>
                <a:cs typeface="Microsoft Uighur" panose="02000000000000000000" pitchFamily="2" charset="-78"/>
              </a:rPr>
              <a:t>. Quand la lettre  l est à côté du graphème ou  , ça fait le son </a:t>
            </a:r>
            <a:r>
              <a:rPr lang="fr-MA" sz="2400" b="1" dirty="0">
                <a:solidFill>
                  <a:schemeClr val="bg1">
                    <a:lumMod val="65000"/>
                  </a:schemeClr>
                </a:solidFill>
                <a:latin typeface="Dosis" panose="02010703020202060003" pitchFamily="2" charset="0"/>
                <a:cs typeface="Microsoft Uighur" panose="02000000000000000000" pitchFamily="2" charset="-78"/>
              </a:rPr>
              <a:t>« </a:t>
            </a:r>
            <a:r>
              <a:rPr lang="fr-MA" sz="2400" b="1" dirty="0" err="1">
                <a:solidFill>
                  <a:schemeClr val="bg1">
                    <a:lumMod val="65000"/>
                  </a:schemeClr>
                </a:solidFill>
                <a:latin typeface="Dosis" panose="02010703020202060003" pitchFamily="2" charset="0"/>
                <a:cs typeface="Microsoft Uighur" panose="02000000000000000000" pitchFamily="2" charset="-78"/>
              </a:rPr>
              <a:t>lou</a:t>
            </a:r>
            <a:r>
              <a:rPr lang="fr-MA" sz="2400" b="1" dirty="0">
                <a:solidFill>
                  <a:schemeClr val="bg1">
                    <a:lumMod val="65000"/>
                  </a:schemeClr>
                </a:solidFill>
                <a:latin typeface="Dosis" panose="02010703020202060003" pitchFamily="2" charset="0"/>
                <a:cs typeface="Microsoft Uighur" panose="02000000000000000000" pitchFamily="2" charset="-78"/>
              </a:rPr>
              <a:t> » «l »  «ou » « </a:t>
            </a:r>
            <a:r>
              <a:rPr lang="fr-MA" sz="2400" b="1" dirty="0" err="1">
                <a:solidFill>
                  <a:schemeClr val="bg1">
                    <a:lumMod val="65000"/>
                  </a:schemeClr>
                </a:solidFill>
                <a:latin typeface="Dosis" panose="02010703020202060003" pitchFamily="2" charset="0"/>
                <a:cs typeface="Microsoft Uighur" panose="02000000000000000000" pitchFamily="2" charset="-78"/>
              </a:rPr>
              <a:t>lou</a:t>
            </a:r>
            <a:r>
              <a:rPr lang="fr-MA" sz="2400" b="1" dirty="0">
                <a:solidFill>
                  <a:schemeClr val="bg1">
                    <a:lumMod val="65000"/>
                  </a:schemeClr>
                </a:solidFill>
                <a:latin typeface="Dosis" panose="02010703020202060003" pitchFamily="2" charset="0"/>
                <a:cs typeface="Microsoft Uighur" panose="02000000000000000000" pitchFamily="2" charset="-78"/>
              </a:rPr>
              <a:t> ». </a:t>
            </a:r>
          </a:p>
          <a:p>
            <a:pPr marL="0" lvl="1" defTabSz="685834">
              <a:lnSpc>
                <a:spcPts val="3017"/>
              </a:lnSpc>
              <a:spcBef>
                <a:spcPct val="0"/>
              </a:spcBef>
            </a:pPr>
            <a:r>
              <a:rPr lang="fr-MA" sz="2400" b="1" dirty="0">
                <a:solidFill>
                  <a:schemeClr val="bg1">
                    <a:lumMod val="65000"/>
                  </a:schemeClr>
                </a:solidFill>
                <a:latin typeface="Dosis" panose="02010703020202060003" pitchFamily="2" charset="0"/>
                <a:cs typeface="Microsoft Uighur" panose="02000000000000000000" pitchFamily="2" charset="-78"/>
              </a:rPr>
              <a:t>Lisons ensemble </a:t>
            </a:r>
            <a:r>
              <a:rPr lang="fr-FR" sz="2400" b="1" dirty="0">
                <a:solidFill>
                  <a:schemeClr val="bg1">
                    <a:lumMod val="65000"/>
                  </a:schemeClr>
                </a:solidFill>
                <a:latin typeface="Dosis" panose="02010703020202060003" pitchFamily="2" charset="0"/>
                <a:cs typeface="Microsoft Uighur" panose="02000000000000000000" pitchFamily="2" charset="-78"/>
              </a:rPr>
              <a:t>« l » «ou» « </a:t>
            </a:r>
            <a:r>
              <a:rPr lang="fr-FR" sz="2400" b="1" dirty="0" err="1">
                <a:solidFill>
                  <a:schemeClr val="bg1">
                    <a:lumMod val="65000"/>
                  </a:schemeClr>
                </a:solidFill>
                <a:latin typeface="Dosis" panose="02010703020202060003" pitchFamily="2" charset="0"/>
                <a:cs typeface="Microsoft Uighur" panose="02000000000000000000" pitchFamily="2" charset="-78"/>
              </a:rPr>
              <a:t>lou</a:t>
            </a:r>
            <a:r>
              <a:rPr lang="fr-FR" sz="2400" b="1" dirty="0">
                <a:solidFill>
                  <a:schemeClr val="bg1">
                    <a:lumMod val="65000"/>
                  </a:schemeClr>
                </a:solidFill>
                <a:latin typeface="Dosis" panose="02010703020202060003" pitchFamily="2" charset="0"/>
                <a:cs typeface="Microsoft Uighur" panose="02000000000000000000" pitchFamily="2" charset="-78"/>
              </a:rPr>
              <a:t>». Qui veut lire « l» « ou» « </a:t>
            </a:r>
            <a:r>
              <a:rPr lang="fr-FR" sz="2400" b="1" dirty="0" err="1">
                <a:solidFill>
                  <a:schemeClr val="bg1">
                    <a:lumMod val="65000"/>
                  </a:schemeClr>
                </a:solidFill>
                <a:latin typeface="Dosis" panose="02010703020202060003" pitchFamily="2" charset="0"/>
                <a:cs typeface="Microsoft Uighur" panose="02000000000000000000" pitchFamily="2" charset="-78"/>
              </a:rPr>
              <a:t>lou</a:t>
            </a:r>
            <a:r>
              <a:rPr lang="fr-FR" sz="2400" b="1" dirty="0">
                <a:solidFill>
                  <a:schemeClr val="bg1">
                    <a:lumMod val="65000"/>
                  </a:schemeClr>
                </a:solidFill>
                <a:latin typeface="Dosis" panose="02010703020202060003" pitchFamily="2" charset="0"/>
                <a:cs typeface="Microsoft Uighur" panose="02000000000000000000" pitchFamily="2" charset="-78"/>
              </a:rPr>
              <a:t>».  </a:t>
            </a:r>
          </a:p>
          <a:p>
            <a:pPr marL="0" lvl="1" defTabSz="685834">
              <a:lnSpc>
                <a:spcPts val="3017"/>
              </a:lnSpc>
              <a:spcBef>
                <a:spcPct val="0"/>
              </a:spcBef>
            </a:pPr>
            <a:r>
              <a:rPr lang="fr-MA" sz="2000" i="1" dirty="0">
                <a:solidFill>
                  <a:prstClr val="white">
                    <a:lumMod val="65000"/>
                  </a:prstClr>
                </a:solidFill>
                <a:latin typeface="Dosis" pitchFamily="2" charset="0"/>
              </a:rPr>
              <a:t>. </a:t>
            </a:r>
            <a:endParaRPr lang="fr-FR" sz="2000" b="1" dirty="0">
              <a:solidFill>
                <a:prstClr val="white">
                  <a:lumMod val="65000"/>
                </a:prstClr>
              </a:solidFill>
              <a:latin typeface="Dosis" panose="02010703020202060003" pitchFamily="2" charset="0"/>
            </a:endParaRPr>
          </a:p>
        </p:txBody>
      </p:sp>
    </p:spTree>
    <p:extLst>
      <p:ext uri="{BB962C8B-B14F-4D97-AF65-F5344CB8AC3E}">
        <p14:creationId xmlns:p14="http://schemas.microsoft.com/office/powerpoint/2010/main" val="632552575"/>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159B41-D35D-3FCC-1CD0-CF48E8385366}"/>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9A118871-2B53-71D0-B6ED-436AD32D23F1}"/>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B6C9E330-8A56-6476-6AD9-AD1FD578A316}"/>
              </a:ext>
            </a:extLst>
          </p:cNvPr>
          <p:cNvGrpSpPr/>
          <p:nvPr/>
        </p:nvGrpSpPr>
        <p:grpSpPr>
          <a:xfrm>
            <a:off x="427747" y="571499"/>
            <a:ext cx="12748764" cy="9220200"/>
            <a:chOff x="312517" y="308344"/>
            <a:chExt cx="8518967" cy="6230679"/>
          </a:xfrm>
        </p:grpSpPr>
        <p:sp>
          <p:nvSpPr>
            <p:cNvPr id="24" name="Rectangle : coins arrondis 23">
              <a:extLst>
                <a:ext uri="{FF2B5EF4-FFF2-40B4-BE49-F238E27FC236}">
                  <a16:creationId xmlns:a16="http://schemas.microsoft.com/office/drawing/2014/main" id="{0D2F3788-D44A-739D-27D2-7E65DDD40803}"/>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0ACBF87E-A881-4D16-BB32-AFF2451C90A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FD9612A1-6709-4229-57D7-EFA21544F30C}"/>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E236648E-A195-47E2-0312-82F450B5397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0C88DCCA-85A5-BA64-CF9F-5C74B16913A5}"/>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C738BB76-1056-1176-1521-56385D2B0CB9}"/>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F31A3C7D-8B0D-F566-9AEB-0DFD3C52E012}"/>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DFF0FEC2-CE2E-9BA2-C33B-0CADAC00F5E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341D9C82-3358-3309-5676-CF22EE12C1C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2D11D3AD-1619-F61C-E004-88543A18D7C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B2872A18-37B6-3DCF-1F06-D0D9F239D59C}"/>
              </a:ext>
            </a:extLst>
          </p:cNvPr>
          <p:cNvSpPr txBox="1"/>
          <p:nvPr/>
        </p:nvSpPr>
        <p:spPr>
          <a:xfrm>
            <a:off x="7941484" y="3191500"/>
            <a:ext cx="4936316" cy="4062651"/>
          </a:xfrm>
          <a:prstGeom prst="rect">
            <a:avLst/>
          </a:prstGeom>
          <a:noFill/>
        </p:spPr>
        <p:txBody>
          <a:bodyPr wrap="square" rtlCol="0">
            <a:spAutoFit/>
          </a:bodyPr>
          <a:lstStyle/>
          <a:p>
            <a:pPr defTabSz="1028752">
              <a:defRPr/>
            </a:pPr>
            <a:r>
              <a:rPr lang="fr-FR" sz="25800" b="1" kern="0" spc="480" dirty="0">
                <a:solidFill>
                  <a:srgbClr val="215968"/>
                </a:solidFill>
                <a:latin typeface="Dosis" pitchFamily="2" charset="0"/>
              </a:rPr>
              <a:t>ou</a:t>
            </a:r>
            <a:endParaRPr lang="fr-FR" sz="25800" kern="0" spc="480" dirty="0">
              <a:solidFill>
                <a:srgbClr val="215968"/>
              </a:solidFill>
              <a:latin typeface="Dosis" pitchFamily="2" charset="0"/>
            </a:endParaRPr>
          </a:p>
        </p:txBody>
      </p:sp>
      <p:sp>
        <p:nvSpPr>
          <p:cNvPr id="6" name="ZoneTexte 5">
            <a:extLst>
              <a:ext uri="{FF2B5EF4-FFF2-40B4-BE49-F238E27FC236}">
                <a16:creationId xmlns:a16="http://schemas.microsoft.com/office/drawing/2014/main" id="{1894DCCB-8021-18D8-1E98-F6026B27E9C5}"/>
              </a:ext>
            </a:extLst>
          </p:cNvPr>
          <p:cNvSpPr txBox="1"/>
          <p:nvPr/>
        </p:nvSpPr>
        <p:spPr>
          <a:xfrm>
            <a:off x="3809520" y="3150274"/>
            <a:ext cx="1143000" cy="4062651"/>
          </a:xfrm>
          <a:prstGeom prst="rect">
            <a:avLst/>
          </a:prstGeom>
          <a:noFill/>
        </p:spPr>
        <p:txBody>
          <a:bodyPr wrap="square" rtlCol="0">
            <a:spAutoFit/>
          </a:bodyPr>
          <a:lstStyle/>
          <a:p>
            <a:pPr defTabSz="1028752">
              <a:defRPr/>
            </a:pPr>
            <a:r>
              <a:rPr lang="fr-FR" sz="25800" b="1" kern="0" spc="480" dirty="0">
                <a:solidFill>
                  <a:srgbClr val="FFC000"/>
                </a:solidFill>
                <a:latin typeface="Dosis" pitchFamily="2" charset="0"/>
              </a:rPr>
              <a:t>f</a:t>
            </a:r>
            <a:endParaRPr lang="fr-FR" sz="25800" kern="0" spc="480" dirty="0">
              <a:solidFill>
                <a:srgbClr val="FFC000"/>
              </a:solidFill>
              <a:latin typeface="Dosis" pitchFamily="2" charset="0"/>
            </a:endParaRPr>
          </a:p>
        </p:txBody>
      </p:sp>
      <p:sp>
        <p:nvSpPr>
          <p:cNvPr id="7" name="ZoneTexte 6">
            <a:extLst>
              <a:ext uri="{FF2B5EF4-FFF2-40B4-BE49-F238E27FC236}">
                <a16:creationId xmlns:a16="http://schemas.microsoft.com/office/drawing/2014/main" id="{C9CADEB8-BCFC-A9B5-C41F-873512406460}"/>
              </a:ext>
            </a:extLst>
          </p:cNvPr>
          <p:cNvSpPr txBox="1"/>
          <p:nvPr/>
        </p:nvSpPr>
        <p:spPr>
          <a:xfrm>
            <a:off x="1456998" y="1283745"/>
            <a:ext cx="10690262" cy="707886"/>
          </a:xfrm>
          <a:prstGeom prst="rect">
            <a:avLst/>
          </a:prstGeom>
          <a:noFill/>
        </p:spPr>
        <p:txBody>
          <a:bodyPr wrap="square">
            <a:spAutoFit/>
          </a:bodyPr>
          <a:lstStyle/>
          <a:p>
            <a:pPr defTabSz="685834"/>
            <a:r>
              <a:rPr lang="fr-MA" sz="2000" i="1" dirty="0">
                <a:solidFill>
                  <a:prstClr val="white">
                    <a:lumMod val="65000"/>
                  </a:prstClr>
                </a:solidFill>
                <a:latin typeface="Dosis" pitchFamily="2" charset="0"/>
              </a:rPr>
              <a:t>Dire</a:t>
            </a:r>
            <a:r>
              <a:rPr lang="fr-MA" sz="2000" i="1" u="sng" dirty="0">
                <a:solidFill>
                  <a:prstClr val="white">
                    <a:lumMod val="65000"/>
                  </a:prstClr>
                </a:solidFill>
                <a:latin typeface="Dosis" pitchFamily="2" charset="0"/>
              </a:rPr>
              <a:t> le son des lettres. </a:t>
            </a:r>
            <a:r>
              <a:rPr lang="fr-FR" sz="2000" i="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L’enseignant (e) désigne trois élèves pour lire.</a:t>
            </a:r>
            <a:r>
              <a:rPr lang="fr-FR" sz="20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endParaRPr lang="fr-FR" sz="2000" dirty="0"/>
          </a:p>
          <a:p>
            <a:pPr defTabSz="685834"/>
            <a:endParaRPr lang="fr-MA" sz="2000" i="1" dirty="0">
              <a:solidFill>
                <a:prstClr val="white">
                  <a:lumMod val="65000"/>
                </a:prstClr>
              </a:solidFill>
              <a:latin typeface="Dosis" pitchFamily="2" charset="0"/>
            </a:endParaRPr>
          </a:p>
        </p:txBody>
      </p:sp>
      <p:sp>
        <p:nvSpPr>
          <p:cNvPr id="8" name="ZoneTexte 7">
            <a:extLst>
              <a:ext uri="{FF2B5EF4-FFF2-40B4-BE49-F238E27FC236}">
                <a16:creationId xmlns:a16="http://schemas.microsoft.com/office/drawing/2014/main" id="{5564C6D8-3ED7-5596-EB17-862558DC47A0}"/>
              </a:ext>
            </a:extLst>
          </p:cNvPr>
          <p:cNvSpPr txBox="1"/>
          <p:nvPr/>
        </p:nvSpPr>
        <p:spPr>
          <a:xfrm>
            <a:off x="1488576" y="860981"/>
            <a:ext cx="11099623" cy="477054"/>
          </a:xfrm>
          <a:prstGeom prst="rect">
            <a:avLst/>
          </a:prstGeom>
          <a:noFill/>
        </p:spPr>
        <p:txBody>
          <a:bodyPr wrap="square">
            <a:spAutoFit/>
          </a:bodyPr>
          <a:lstStyle/>
          <a:p>
            <a:pPr marL="0" lvl="1" defTabSz="685834">
              <a:lnSpc>
                <a:spcPts val="3017"/>
              </a:lnSpc>
              <a:spcBef>
                <a:spcPct val="0"/>
              </a:spcBef>
            </a:pPr>
            <a:r>
              <a:rPr lang="fr-MA" sz="2800" b="1" dirty="0">
                <a:solidFill>
                  <a:prstClr val="white">
                    <a:lumMod val="65000"/>
                  </a:prstClr>
                </a:solidFill>
                <a:latin typeface="Calibri"/>
              </a:rPr>
              <a:t>« f » « ou » qui </a:t>
            </a:r>
            <a:r>
              <a:rPr lang="fr-MA" sz="2800" b="1" dirty="0">
                <a:solidFill>
                  <a:prstClr val="white">
                    <a:lumMod val="65000"/>
                  </a:prstClr>
                </a:solidFill>
              </a:rPr>
              <a:t>veut </a:t>
            </a:r>
            <a:r>
              <a:rPr lang="fr-MA" sz="2800" b="1" dirty="0">
                <a:solidFill>
                  <a:prstClr val="white">
                    <a:lumMod val="65000"/>
                  </a:prstClr>
                </a:solidFill>
                <a:latin typeface="Calibri"/>
              </a:rPr>
              <a:t>lire  ? </a:t>
            </a:r>
            <a:endParaRPr lang="fr-FR" sz="2800" b="1" dirty="0">
              <a:solidFill>
                <a:prstClr val="white">
                  <a:lumMod val="65000"/>
                </a:prstClr>
              </a:solidFill>
              <a:latin typeface="Calibri"/>
            </a:endParaRPr>
          </a:p>
        </p:txBody>
      </p:sp>
    </p:spTree>
    <p:extLst>
      <p:ext uri="{BB962C8B-B14F-4D97-AF65-F5344CB8AC3E}">
        <p14:creationId xmlns:p14="http://schemas.microsoft.com/office/powerpoint/2010/main" val="3692151758"/>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107CB7-4BCB-D016-4857-968F3B5B25AE}"/>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ED8B4DF-5348-9BD7-E81F-6AC542B6888F}"/>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8355B1F2-496E-41EC-350F-E86AFD68AC92}"/>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890F06C6-2347-CE22-7406-83BCB1E52EA1}"/>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2F083750-321C-D433-1961-2D172F679BB2}"/>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057F3C7F-2428-0ED9-0CDB-A18C55AE208C}"/>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71F1D342-A121-B976-6CB4-8202FB85D5C5}"/>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946D995B-854E-AFED-E960-7C50316987FE}"/>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CCC37625-F321-F22B-65B6-E56D191EB1F8}"/>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8BCECB92-ADD9-C818-EFC1-D1672C6A52F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E6F1ECED-D52D-CDDC-02BD-F3317A81FDCA}"/>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4EDF2AB1-88CB-8489-9683-78872DA6581D}"/>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A3817D9B-D2B7-42FB-37CE-67FC5E4D6C3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15079" y="811081"/>
            <a:ext cx="581346" cy="514106"/>
          </a:xfrm>
          <a:prstGeom prst="rect">
            <a:avLst/>
          </a:prstGeom>
        </p:spPr>
      </p:pic>
      <p:sp>
        <p:nvSpPr>
          <p:cNvPr id="5" name="ZoneTexte 4">
            <a:extLst>
              <a:ext uri="{FF2B5EF4-FFF2-40B4-BE49-F238E27FC236}">
                <a16:creationId xmlns:a16="http://schemas.microsoft.com/office/drawing/2014/main" id="{A0B61BEC-4FA6-9EF0-9223-911669980819}"/>
              </a:ext>
            </a:extLst>
          </p:cNvPr>
          <p:cNvSpPr txBox="1"/>
          <p:nvPr/>
        </p:nvSpPr>
        <p:spPr>
          <a:xfrm>
            <a:off x="3589279" y="3150274"/>
            <a:ext cx="6505576" cy="4062651"/>
          </a:xfrm>
          <a:prstGeom prst="rect">
            <a:avLst/>
          </a:prstGeom>
          <a:noFill/>
        </p:spPr>
        <p:txBody>
          <a:bodyPr wrap="square" rtlCol="0">
            <a:spAutoFit/>
          </a:bodyPr>
          <a:lstStyle/>
          <a:p>
            <a:pPr algn="ctr" defTabSz="1028752">
              <a:defRPr/>
            </a:pPr>
            <a:r>
              <a:rPr lang="fr-FR" sz="25800" b="1" kern="0" spc="480" dirty="0">
                <a:solidFill>
                  <a:srgbClr val="FFC000"/>
                </a:solidFill>
                <a:latin typeface="Dosis" pitchFamily="2" charset="0"/>
              </a:rPr>
              <a:t>f</a:t>
            </a:r>
            <a:r>
              <a:rPr lang="fr-FR" sz="25800" b="1" kern="0" spc="480" dirty="0">
                <a:solidFill>
                  <a:srgbClr val="215968"/>
                </a:solidFill>
                <a:latin typeface="Dosis" pitchFamily="2" charset="0"/>
              </a:rPr>
              <a:t>ou</a:t>
            </a:r>
            <a:endParaRPr lang="fr-FR" sz="25800" kern="0" spc="480" dirty="0">
              <a:solidFill>
                <a:srgbClr val="215968"/>
              </a:solidFill>
              <a:latin typeface="Dosis" pitchFamily="2" charset="0"/>
            </a:endParaRPr>
          </a:p>
        </p:txBody>
      </p:sp>
      <p:sp>
        <p:nvSpPr>
          <p:cNvPr id="4" name="ZoneTexte 3">
            <a:extLst>
              <a:ext uri="{FF2B5EF4-FFF2-40B4-BE49-F238E27FC236}">
                <a16:creationId xmlns:a16="http://schemas.microsoft.com/office/drawing/2014/main" id="{B23A7ECB-FCEA-03D0-4D9F-5C47AE29E314}"/>
              </a:ext>
            </a:extLst>
          </p:cNvPr>
          <p:cNvSpPr txBox="1"/>
          <p:nvPr/>
        </p:nvSpPr>
        <p:spPr>
          <a:xfrm>
            <a:off x="1082782" y="649783"/>
            <a:ext cx="12950660" cy="834844"/>
          </a:xfrm>
          <a:prstGeom prst="rect">
            <a:avLst/>
          </a:prstGeom>
          <a:noFill/>
        </p:spPr>
        <p:txBody>
          <a:bodyPr wrap="square">
            <a:spAutoFit/>
          </a:bodyPr>
          <a:lstStyle/>
          <a:p>
            <a:pPr marL="0" lvl="1" defTabSz="342900">
              <a:lnSpc>
                <a:spcPts val="3017"/>
              </a:lnSpc>
              <a:spcBef>
                <a:spcPct val="0"/>
              </a:spcBef>
              <a:defRPr/>
            </a:pPr>
            <a:r>
              <a:rPr lang="fr-MA" sz="2400" b="1" dirty="0">
                <a:solidFill>
                  <a:schemeClr val="bg1">
                    <a:lumMod val="65000"/>
                  </a:schemeClr>
                </a:solidFill>
                <a:latin typeface="Dosis" panose="02010703020202060003" pitchFamily="2" charset="0"/>
                <a:cs typeface="Microsoft Uighur" panose="02000000000000000000" pitchFamily="2" charset="-78"/>
              </a:rPr>
              <a:t>« fou»</a:t>
            </a:r>
            <a:r>
              <a:rPr lang="fr-FR" sz="2400" b="1" dirty="0">
                <a:solidFill>
                  <a:schemeClr val="bg1">
                    <a:lumMod val="65000"/>
                  </a:schemeClr>
                </a:solidFill>
                <a:latin typeface="Dosis" panose="02010703020202060003" pitchFamily="2" charset="0"/>
                <a:cs typeface="Microsoft Uighur" panose="02000000000000000000" pitchFamily="2" charset="-78"/>
              </a:rPr>
              <a:t>. Quand la lettre  f est à côté du graphème ou  , ça fait le son </a:t>
            </a:r>
            <a:r>
              <a:rPr lang="fr-MA" sz="2400" b="1" dirty="0">
                <a:solidFill>
                  <a:schemeClr val="bg1">
                    <a:lumMod val="65000"/>
                  </a:schemeClr>
                </a:solidFill>
                <a:latin typeface="Dosis" panose="02010703020202060003" pitchFamily="2" charset="0"/>
                <a:cs typeface="Microsoft Uighur" panose="02000000000000000000" pitchFamily="2" charset="-78"/>
              </a:rPr>
              <a:t>« fou » «f »  «ou » « fou ». </a:t>
            </a:r>
          </a:p>
          <a:p>
            <a:pPr marL="0" lvl="1" defTabSz="685834">
              <a:lnSpc>
                <a:spcPts val="3017"/>
              </a:lnSpc>
              <a:spcBef>
                <a:spcPct val="0"/>
              </a:spcBef>
            </a:pPr>
            <a:r>
              <a:rPr lang="fr-MA" sz="2400" b="1" dirty="0">
                <a:solidFill>
                  <a:schemeClr val="bg1">
                    <a:lumMod val="65000"/>
                  </a:schemeClr>
                </a:solidFill>
                <a:latin typeface="Dosis" panose="02010703020202060003" pitchFamily="2" charset="0"/>
                <a:cs typeface="Microsoft Uighur" panose="02000000000000000000" pitchFamily="2" charset="-78"/>
              </a:rPr>
              <a:t>Lisons ensemble </a:t>
            </a:r>
            <a:r>
              <a:rPr lang="fr-FR" sz="2400" b="1" dirty="0">
                <a:solidFill>
                  <a:schemeClr val="bg1">
                    <a:lumMod val="65000"/>
                  </a:schemeClr>
                </a:solidFill>
                <a:latin typeface="Dosis" panose="02010703020202060003" pitchFamily="2" charset="0"/>
                <a:cs typeface="Microsoft Uighur" panose="02000000000000000000" pitchFamily="2" charset="-78"/>
              </a:rPr>
              <a:t>«f» «ou» « fou». Qui veut lire «f» « ou» « fou».  </a:t>
            </a:r>
          </a:p>
        </p:txBody>
      </p:sp>
    </p:spTree>
    <p:extLst>
      <p:ext uri="{BB962C8B-B14F-4D97-AF65-F5344CB8AC3E}">
        <p14:creationId xmlns:p14="http://schemas.microsoft.com/office/powerpoint/2010/main" val="2293019172"/>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2DC6D3-1B66-D1C2-045B-BB0D454809C2}"/>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2473450F-8128-EA6D-3ACD-373E5AB9ABA5}"/>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60CF4B67-72EB-CFDE-A227-8A70ACF3213C}"/>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7BF14018-5C92-2DF2-2082-E8C8EAB989EB}"/>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C9A146ED-B093-8EF9-8968-960314EF64D6}"/>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45477DDB-7168-144C-AA9B-56D10E0526CF}"/>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Rebrassage de lecture (1)</a:t>
              </a:r>
            </a:p>
            <a:p>
              <a:pPr algn="ctr" defTabSz="514376"/>
              <a:r>
                <a:rPr lang="fr-FR" sz="4950" b="1" dirty="0">
                  <a:solidFill>
                    <a:srgbClr val="204550"/>
                  </a:solidFill>
                  <a:latin typeface="Microsoft Uighur" panose="02000000000000000000" pitchFamily="2" charset="-78"/>
                  <a:cs typeface="Microsoft Uighur" panose="02000000000000000000" pitchFamily="2" charset="-78"/>
                </a:rPr>
                <a:t>Je lis des syllabes </a:t>
              </a:r>
            </a:p>
          </p:txBody>
        </p:sp>
      </p:grpSp>
      <p:sp>
        <p:nvSpPr>
          <p:cNvPr id="5" name="Freeform 2">
            <a:extLst>
              <a:ext uri="{FF2B5EF4-FFF2-40B4-BE49-F238E27FC236}">
                <a16:creationId xmlns:a16="http://schemas.microsoft.com/office/drawing/2014/main" id="{481383A9-7986-4AAF-127E-D9347E221525}"/>
              </a:ext>
            </a:extLst>
          </p:cNvPr>
          <p:cNvSpPr/>
          <p:nvPr/>
        </p:nvSpPr>
        <p:spPr>
          <a:xfrm>
            <a:off x="-922" y="7377574"/>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C28DC94E-E353-5E99-83A2-D3A6716CFA28}"/>
              </a:ext>
            </a:extLst>
          </p:cNvPr>
          <p:cNvSpPr/>
          <p:nvPr/>
        </p:nvSpPr>
        <p:spPr>
          <a:xfrm>
            <a:off x="11981106" y="7197948"/>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3355710828"/>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64089F-3C18-E8C4-3B21-B3FB39BACCBA}"/>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2142FC10-C616-3757-34C3-B1094BC53368}"/>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530B4D97-30E4-4C22-B80B-D2892C09EA55}"/>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4CDCD9AA-95E9-58F4-6032-EC43395C1440}"/>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D18E1A92-C4DE-DEDA-F711-58D9EAC36E8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F497B767-5399-7D9D-F8D6-8EEC3EEE4757}"/>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5FE71170-9129-4010-8731-B10AF18170C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2708CA44-D115-63C2-098D-2A2FF909353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13C1B057-7453-C240-3D74-3E8106A0A168}"/>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059E35F6-6B81-7585-EE91-4E2931BC9F7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9796C046-3700-C60A-6037-235ECBCF895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919D3931-6036-B23F-E5C6-0A067A58B7A7}"/>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6F8A12A5-D2F8-ED59-BA99-72D3C996C22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sp>
        <p:nvSpPr>
          <p:cNvPr id="4" name="ZoneTexte 3">
            <a:extLst>
              <a:ext uri="{FF2B5EF4-FFF2-40B4-BE49-F238E27FC236}">
                <a16:creationId xmlns:a16="http://schemas.microsoft.com/office/drawing/2014/main" id="{F64E1721-22F6-F34F-263A-C5E4C53BA1F6}"/>
              </a:ext>
            </a:extLst>
          </p:cNvPr>
          <p:cNvSpPr txBox="1"/>
          <p:nvPr/>
        </p:nvSpPr>
        <p:spPr>
          <a:xfrm>
            <a:off x="1172612" y="664616"/>
            <a:ext cx="12950660" cy="834844"/>
          </a:xfrm>
          <a:prstGeom prst="rect">
            <a:avLst/>
          </a:prstGeom>
          <a:noFill/>
        </p:spPr>
        <p:txBody>
          <a:bodyPr wrap="square">
            <a:spAutoFit/>
          </a:bodyPr>
          <a:lstStyle/>
          <a:p>
            <a:pPr marL="0" lvl="1" defTabSz="342900">
              <a:lnSpc>
                <a:spcPts val="3017"/>
              </a:lnSpc>
              <a:spcBef>
                <a:spcPct val="0"/>
              </a:spcBef>
              <a:defRPr/>
            </a:pPr>
            <a:r>
              <a:rPr lang="fr-FR" sz="2400" b="1" dirty="0">
                <a:solidFill>
                  <a:schemeClr val="bg1">
                    <a:lumMod val="65000"/>
                  </a:schemeClr>
                </a:solidFill>
                <a:latin typeface="Dosis" panose="02010703020202060003" pitchFamily="2" charset="0"/>
                <a:cs typeface="Microsoft Uighur" panose="02000000000000000000" pitchFamily="2" charset="-78"/>
              </a:rPr>
              <a:t>Je vais  vous montrer comment lire l’arbre des syllabes. Écoutez attentivement. </a:t>
            </a:r>
          </a:p>
          <a:p>
            <a:pPr marL="0" lvl="1" defTabSz="685834">
              <a:lnSpc>
                <a:spcPts val="3017"/>
              </a:lnSpc>
              <a:spcBef>
                <a:spcPct val="0"/>
              </a:spcBef>
            </a:pPr>
            <a:r>
              <a:rPr lang="fr-FR" sz="1900" i="1" dirty="0">
                <a:solidFill>
                  <a:prstClr val="white">
                    <a:lumMod val="65000"/>
                  </a:prstClr>
                </a:solidFill>
                <a:latin typeface="Dosis" pitchFamily="2" charset="0"/>
              </a:rPr>
              <a:t>L’enseignant lit l’arbre des syllabes en  pointant les lettres. </a:t>
            </a:r>
          </a:p>
        </p:txBody>
      </p:sp>
      <p:pic>
        <p:nvPicPr>
          <p:cNvPr id="59" name="Image 58">
            <a:extLst>
              <a:ext uri="{FF2B5EF4-FFF2-40B4-BE49-F238E27FC236}">
                <a16:creationId xmlns:a16="http://schemas.microsoft.com/office/drawing/2014/main" id="{4D997796-2E4D-49C4-7E97-80A1D4058EED}"/>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355702" y="373126"/>
            <a:ext cx="1381080" cy="1120448"/>
          </a:xfrm>
          <a:prstGeom prst="rect">
            <a:avLst/>
          </a:prstGeom>
        </p:spPr>
      </p:pic>
      <p:pic>
        <p:nvPicPr>
          <p:cNvPr id="60" name="Image 59">
            <a:extLst>
              <a:ext uri="{FF2B5EF4-FFF2-40B4-BE49-F238E27FC236}">
                <a16:creationId xmlns:a16="http://schemas.microsoft.com/office/drawing/2014/main" id="{300CFD78-6117-48E3-ED58-A7FE665DF162}"/>
              </a:ext>
            </a:extLst>
          </p:cNvPr>
          <p:cNvPicPr>
            <a:picLocks noChangeAspect="1"/>
          </p:cNvPicPr>
          <p:nvPr/>
        </p:nvPicPr>
        <p:blipFill>
          <a:blip r:embed="rId6"/>
          <a:stretch>
            <a:fillRect/>
          </a:stretch>
        </p:blipFill>
        <p:spPr>
          <a:xfrm>
            <a:off x="615079" y="2366388"/>
            <a:ext cx="12415121" cy="5596512"/>
          </a:xfrm>
          <a:prstGeom prst="rect">
            <a:avLst/>
          </a:prstGeom>
        </p:spPr>
      </p:pic>
    </p:spTree>
    <p:extLst>
      <p:ext uri="{BB962C8B-B14F-4D97-AF65-F5344CB8AC3E}">
        <p14:creationId xmlns:p14="http://schemas.microsoft.com/office/powerpoint/2010/main" val="2130075312"/>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DB0D3F-5421-7E19-49E5-8CE1DA3F9587}"/>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27E45ADB-7E32-BA90-A326-33C6DB8707C3}"/>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D295523D-ADD7-DE52-4111-96DAA7A7BC42}"/>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AFC0E931-C530-958E-C070-C2BBDBA16AF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98C143A5-2E45-5191-745E-9DA57FACB03A}"/>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85EEEC55-9708-53DE-F08E-72B6E54E0F21}"/>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8CF2DF63-E897-BE9C-5D34-D261F06B649F}"/>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1587E95D-07B7-5515-3954-29902F9F742C}"/>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143DFDBE-B1A7-866F-2A16-2A11F64158B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11FA5BCF-BCBE-CACD-38BE-6928CD65B7B8}"/>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014FB25A-5036-38F3-6FA2-45D54FFDE82C}"/>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008CA6EF-86FC-F06D-0F06-DBDD7C0A38C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401AB90-3BD5-BCFD-69B5-077A7C47F82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sp>
        <p:nvSpPr>
          <p:cNvPr id="4" name="ZoneTexte 3">
            <a:extLst>
              <a:ext uri="{FF2B5EF4-FFF2-40B4-BE49-F238E27FC236}">
                <a16:creationId xmlns:a16="http://schemas.microsoft.com/office/drawing/2014/main" id="{830002F9-13B0-4307-1883-8068A56A1FEA}"/>
              </a:ext>
            </a:extLst>
          </p:cNvPr>
          <p:cNvSpPr txBox="1"/>
          <p:nvPr/>
        </p:nvSpPr>
        <p:spPr>
          <a:xfrm>
            <a:off x="1196425" y="774327"/>
            <a:ext cx="12950660" cy="450123"/>
          </a:xfrm>
          <a:prstGeom prst="rect">
            <a:avLst/>
          </a:prstGeom>
          <a:noFill/>
        </p:spPr>
        <p:txBody>
          <a:bodyPr wrap="square">
            <a:spAutoFit/>
          </a:bodyPr>
          <a:lstStyle/>
          <a:p>
            <a:pPr marL="0" lvl="1" defTabSz="342900">
              <a:lnSpc>
                <a:spcPts val="3017"/>
              </a:lnSpc>
              <a:spcBef>
                <a:spcPct val="0"/>
              </a:spcBef>
              <a:defRPr/>
            </a:pPr>
            <a:r>
              <a:rPr lang="fr-FR" sz="2400" b="1" dirty="0">
                <a:solidFill>
                  <a:schemeClr val="bg1">
                    <a:lumMod val="65000"/>
                  </a:schemeClr>
                </a:solidFill>
                <a:latin typeface="Dosis" panose="02010703020202060003" pitchFamily="2" charset="0"/>
                <a:cs typeface="Microsoft Uighur" panose="02000000000000000000" pitchFamily="2" charset="-78"/>
              </a:rPr>
              <a:t>Lisons ensemble.</a:t>
            </a:r>
            <a:r>
              <a:rPr lang="fr-FR" sz="1900" i="1" dirty="0">
                <a:solidFill>
                  <a:prstClr val="white">
                    <a:lumMod val="65000"/>
                  </a:prstClr>
                </a:solidFill>
                <a:latin typeface="Dosis" pitchFamily="2" charset="0"/>
              </a:rPr>
              <a:t>. </a:t>
            </a:r>
          </a:p>
        </p:txBody>
      </p:sp>
      <p:pic>
        <p:nvPicPr>
          <p:cNvPr id="5" name="Image 4">
            <a:extLst>
              <a:ext uri="{FF2B5EF4-FFF2-40B4-BE49-F238E27FC236}">
                <a16:creationId xmlns:a16="http://schemas.microsoft.com/office/drawing/2014/main" id="{2F215DA9-2E53-89EE-30B9-6CFB23B04413}"/>
              </a:ext>
            </a:extLst>
          </p:cNvPr>
          <p:cNvPicPr>
            <a:picLocks noChangeAspect="1"/>
          </p:cNvPicPr>
          <p:nvPr>
            <p:custDataLst>
              <p:tags r:id="rId1"/>
            </p:custDataLst>
          </p:nvPr>
        </p:nvPicPr>
        <p:blipFill>
          <a:blip r:embed="rId5">
            <a:clrChange>
              <a:clrFrom>
                <a:srgbClr val="FFFFFF"/>
              </a:clrFrom>
              <a:clrTo>
                <a:srgbClr val="FFFFFF">
                  <a:alpha val="0"/>
                </a:srgbClr>
              </a:clrTo>
            </a:clrChange>
          </a:blip>
          <a:stretch>
            <a:fillRect/>
          </a:stretch>
        </p:blipFill>
        <p:spPr>
          <a:xfrm>
            <a:off x="11825969" y="830131"/>
            <a:ext cx="1212143" cy="685800"/>
          </a:xfrm>
          <a:prstGeom prst="rect">
            <a:avLst/>
          </a:prstGeom>
        </p:spPr>
      </p:pic>
      <p:pic>
        <p:nvPicPr>
          <p:cNvPr id="59" name="Image 58">
            <a:extLst>
              <a:ext uri="{FF2B5EF4-FFF2-40B4-BE49-F238E27FC236}">
                <a16:creationId xmlns:a16="http://schemas.microsoft.com/office/drawing/2014/main" id="{11266301-A7F0-6A0C-0ED1-891C025F92FD}"/>
              </a:ext>
            </a:extLst>
          </p:cNvPr>
          <p:cNvPicPr>
            <a:picLocks noChangeAspect="1"/>
          </p:cNvPicPr>
          <p:nvPr/>
        </p:nvPicPr>
        <p:blipFill>
          <a:blip r:embed="rId6"/>
          <a:stretch>
            <a:fillRect/>
          </a:stretch>
        </p:blipFill>
        <p:spPr>
          <a:xfrm>
            <a:off x="615079" y="2366388"/>
            <a:ext cx="12415121" cy="5596512"/>
          </a:xfrm>
          <a:prstGeom prst="rect">
            <a:avLst/>
          </a:prstGeom>
        </p:spPr>
      </p:pic>
    </p:spTree>
    <p:extLst>
      <p:ext uri="{BB962C8B-B14F-4D97-AF65-F5344CB8AC3E}">
        <p14:creationId xmlns:p14="http://schemas.microsoft.com/office/powerpoint/2010/main" val="37964029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A5A196-0D03-F749-8501-C568B82D449C}"/>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1A059BA2-8C1A-6FEF-5F9A-FC719DB8DBE6}"/>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E5EAD995-27B1-0183-32C9-1CFBC4F3E5A5}"/>
              </a:ext>
            </a:extLst>
          </p:cNvPr>
          <p:cNvGrpSpPr/>
          <p:nvPr/>
        </p:nvGrpSpPr>
        <p:grpSpPr>
          <a:xfrm>
            <a:off x="381000" y="508445"/>
            <a:ext cx="12954000" cy="9174328"/>
            <a:chOff x="312517" y="308344"/>
            <a:chExt cx="8518967" cy="6230679"/>
          </a:xfrm>
        </p:grpSpPr>
        <p:sp>
          <p:nvSpPr>
            <p:cNvPr id="6" name="Rectangle : coins arrondis 5">
              <a:extLst>
                <a:ext uri="{FF2B5EF4-FFF2-40B4-BE49-F238E27FC236}">
                  <a16:creationId xmlns:a16="http://schemas.microsoft.com/office/drawing/2014/main" id="{96A9C737-1FE1-8A5C-177B-88895BC9ACD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sp>
          <p:nvSpPr>
            <p:cNvPr id="9" name="Rectangle : coins arrondis 8">
              <a:extLst>
                <a:ext uri="{FF2B5EF4-FFF2-40B4-BE49-F238E27FC236}">
                  <a16:creationId xmlns:a16="http://schemas.microsoft.com/office/drawing/2014/main" id="{E3628FE8-1057-2ADC-8B6F-5BDD9723E579}"/>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grpSp>
        <p:nvGrpSpPr>
          <p:cNvPr id="10" name="Groupe 9">
            <a:extLst>
              <a:ext uri="{FF2B5EF4-FFF2-40B4-BE49-F238E27FC236}">
                <a16:creationId xmlns:a16="http://schemas.microsoft.com/office/drawing/2014/main" id="{39AB39AF-5653-3EBA-3C37-ABC76B41B8C2}"/>
              </a:ext>
            </a:extLst>
          </p:cNvPr>
          <p:cNvGrpSpPr/>
          <p:nvPr/>
        </p:nvGrpSpPr>
        <p:grpSpPr>
          <a:xfrm>
            <a:off x="917246" y="3045504"/>
            <a:ext cx="11881507" cy="3688712"/>
            <a:chOff x="-3805047" y="3869835"/>
            <a:chExt cx="6297262" cy="2753069"/>
          </a:xfrm>
        </p:grpSpPr>
        <p:sp>
          <p:nvSpPr>
            <p:cNvPr id="11" name="Rectangle : coins arrondis 18 - 2">
              <a:extLst>
                <a:ext uri="{FF2B5EF4-FFF2-40B4-BE49-F238E27FC236}">
                  <a16:creationId xmlns:a16="http://schemas.microsoft.com/office/drawing/2014/main" id="{AA6BC9A8-BE99-C93A-5E49-D46725E0CF26}"/>
                </a:ext>
              </a:extLst>
            </p:cNvPr>
            <p:cNvSpPr/>
            <p:nvPr/>
          </p:nvSpPr>
          <p:spPr>
            <a:xfrm flipH="1">
              <a:off x="556072"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endParaRPr kumimoji="0" lang="fr-FR" sz="1400" b="0"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12" name="Rectangle : coins arrondis 18 - 2">
              <a:extLst>
                <a:ext uri="{FF2B5EF4-FFF2-40B4-BE49-F238E27FC236}">
                  <a16:creationId xmlns:a16="http://schemas.microsoft.com/office/drawing/2014/main" id="{D97B2B8C-46E4-77BD-9D88-4884D36F1FC0}"/>
                </a:ext>
              </a:extLst>
            </p:cNvPr>
            <p:cNvSpPr/>
            <p:nvPr/>
          </p:nvSpPr>
          <p:spPr>
            <a:xfrm flipH="1">
              <a:off x="556072" y="6159030"/>
              <a:ext cx="1936143" cy="463874"/>
            </a:xfrm>
            <a:prstGeom prst="roundRect">
              <a:avLst>
                <a:gd name="adj" fmla="val 50000"/>
              </a:avLst>
            </a:prstGeom>
            <a:solidFill>
              <a:schemeClr val="bg1">
                <a:lumMod val="50000"/>
              </a:schemeClr>
            </a:solidFill>
            <a:ln>
              <a:solidFill>
                <a:schemeClr val="bg1">
                  <a:lumMod val="65000"/>
                </a:schemeClr>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r>
                <a:rPr kumimoji="0" lang="fr-FR" sz="4000" b="1" i="0" u="none" strike="noStrike" kern="1200" cap="none" spc="0" normalizeH="0" baseline="0" noProof="0" dirty="0">
                  <a:ln>
                    <a:noFill/>
                  </a:ln>
                  <a:solidFill>
                    <a:schemeClr val="bg1"/>
                  </a:solidFill>
                  <a:effectLst/>
                  <a:uLnTx/>
                  <a:uFillTx/>
                  <a:latin typeface="Microsoft Uighur" panose="02000000000000000000" pitchFamily="2" charset="-78"/>
                  <a:cs typeface="Microsoft Uighur" panose="02000000000000000000" pitchFamily="2" charset="-78"/>
                </a:rPr>
                <a:t>Livret </a:t>
              </a:r>
            </a:p>
          </p:txBody>
        </p:sp>
        <p:sp>
          <p:nvSpPr>
            <p:cNvPr id="13" name="Rectangle : coins arrondis 18 - 2">
              <a:extLst>
                <a:ext uri="{FF2B5EF4-FFF2-40B4-BE49-F238E27FC236}">
                  <a16:creationId xmlns:a16="http://schemas.microsoft.com/office/drawing/2014/main" id="{0BDD3E61-484F-675D-82B5-70A065EE164D}"/>
                </a:ext>
              </a:extLst>
            </p:cNvPr>
            <p:cNvSpPr/>
            <p:nvPr/>
          </p:nvSpPr>
          <p:spPr>
            <a:xfrm flipH="1">
              <a:off x="-1634079"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endParaRPr kumimoji="0" lang="fr-FR" sz="1400" b="0"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14" name="Rectangle : coins arrondis 18 - 2">
              <a:extLst>
                <a:ext uri="{FF2B5EF4-FFF2-40B4-BE49-F238E27FC236}">
                  <a16:creationId xmlns:a16="http://schemas.microsoft.com/office/drawing/2014/main" id="{A5F8E8BF-7012-693B-3649-088F2EBAE7FA}"/>
                </a:ext>
              </a:extLst>
            </p:cNvPr>
            <p:cNvSpPr/>
            <p:nvPr/>
          </p:nvSpPr>
          <p:spPr>
            <a:xfrm flipH="1">
              <a:off x="-1634079" y="6159030"/>
              <a:ext cx="1936143" cy="463874"/>
            </a:xfrm>
            <a:prstGeom prst="roundRect">
              <a:avLst>
                <a:gd name="adj" fmla="val 50000"/>
              </a:avLst>
            </a:prstGeom>
            <a:solidFill>
              <a:schemeClr val="bg1">
                <a:lumMod val="50000"/>
              </a:schemeClr>
            </a:solidFill>
            <a:ln>
              <a:solidFill>
                <a:schemeClr val="bg1">
                  <a:lumMod val="65000"/>
                </a:schemeClr>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r>
                <a:rPr kumimoji="0" lang="fr-FR" sz="4000" b="1" i="0" u="none" strike="noStrike" kern="1200" cap="none" spc="0" normalizeH="0" baseline="0" noProof="0" dirty="0">
                  <a:ln>
                    <a:noFill/>
                  </a:ln>
                  <a:solidFill>
                    <a:schemeClr val="bg1"/>
                  </a:solidFill>
                  <a:effectLst/>
                  <a:uLnTx/>
                  <a:uFillTx/>
                  <a:latin typeface="Microsoft Uighur" panose="02000000000000000000" pitchFamily="2" charset="-78"/>
                  <a:cs typeface="Microsoft Uighur" panose="02000000000000000000" pitchFamily="2" charset="-78"/>
                </a:rPr>
                <a:t>Cahier </a:t>
              </a:r>
            </a:p>
          </p:txBody>
        </p:sp>
        <p:sp>
          <p:nvSpPr>
            <p:cNvPr id="16" name="Rectangle : coins arrondis 18 - 2">
              <a:extLst>
                <a:ext uri="{FF2B5EF4-FFF2-40B4-BE49-F238E27FC236}">
                  <a16:creationId xmlns:a16="http://schemas.microsoft.com/office/drawing/2014/main" id="{678C10D5-4F19-06C0-6ABF-0B4A280376DC}"/>
                </a:ext>
              </a:extLst>
            </p:cNvPr>
            <p:cNvSpPr/>
            <p:nvPr/>
          </p:nvSpPr>
          <p:spPr>
            <a:xfrm flipH="1">
              <a:off x="-3805046"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endParaRPr kumimoji="0" lang="fr-FR" sz="1400" b="0"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17" name="Rectangle : coins arrondis 18 - 2">
              <a:extLst>
                <a:ext uri="{FF2B5EF4-FFF2-40B4-BE49-F238E27FC236}">
                  <a16:creationId xmlns:a16="http://schemas.microsoft.com/office/drawing/2014/main" id="{FB558191-F537-5DBC-E292-9C27DEFD143A}"/>
                </a:ext>
              </a:extLst>
            </p:cNvPr>
            <p:cNvSpPr/>
            <p:nvPr/>
          </p:nvSpPr>
          <p:spPr>
            <a:xfrm flipH="1">
              <a:off x="-3805047" y="6159030"/>
              <a:ext cx="1936143" cy="463874"/>
            </a:xfrm>
            <a:prstGeom prst="roundRect">
              <a:avLst>
                <a:gd name="adj" fmla="val 50000"/>
              </a:avLst>
            </a:prstGeom>
            <a:solidFill>
              <a:schemeClr val="bg1">
                <a:lumMod val="50000"/>
              </a:schemeClr>
            </a:solidFill>
            <a:ln>
              <a:solidFill>
                <a:schemeClr val="bg1">
                  <a:lumMod val="65000"/>
                </a:schemeClr>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r>
                <a:rPr kumimoji="0" lang="fr-FR" sz="4000" b="1" i="0" u="none" strike="noStrike" kern="1200" cap="none" spc="0" normalizeH="0" baseline="0" noProof="0" dirty="0">
                  <a:ln>
                    <a:noFill/>
                  </a:ln>
                  <a:solidFill>
                    <a:schemeClr val="bg1"/>
                  </a:solidFill>
                  <a:effectLst/>
                  <a:uLnTx/>
                  <a:uFillTx/>
                  <a:latin typeface="Microsoft Uighur" panose="02000000000000000000" pitchFamily="2" charset="-78"/>
                  <a:cs typeface="Microsoft Uighur" panose="02000000000000000000" pitchFamily="2" charset="-78"/>
                </a:rPr>
                <a:t>Ardoise </a:t>
              </a:r>
            </a:p>
          </p:txBody>
        </p:sp>
      </p:grpSp>
      <p:pic>
        <p:nvPicPr>
          <p:cNvPr id="18" name="Image 17">
            <a:extLst>
              <a:ext uri="{FF2B5EF4-FFF2-40B4-BE49-F238E27FC236}">
                <a16:creationId xmlns:a16="http://schemas.microsoft.com/office/drawing/2014/main" id="{9AB15392-7D37-7409-EB9A-7D083FDCC6A5}"/>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1432952" y="3486288"/>
            <a:ext cx="2621650" cy="1988839"/>
          </a:xfrm>
          <a:prstGeom prst="rect">
            <a:avLst/>
          </a:prstGeom>
        </p:spPr>
      </p:pic>
      <p:pic>
        <p:nvPicPr>
          <p:cNvPr id="19" name="Image 18" descr="Une image contenant dessin humoristique, dessin, capture d’écran, Dessin d’enfant&#10;&#10;Description générée automatiquement">
            <a:extLst>
              <a:ext uri="{FF2B5EF4-FFF2-40B4-BE49-F238E27FC236}">
                <a16:creationId xmlns:a16="http://schemas.microsoft.com/office/drawing/2014/main" id="{C5B911BA-2E12-F491-7304-2697272C5BF1}"/>
              </a:ext>
            </a:extLst>
          </p:cNvPr>
          <p:cNvPicPr>
            <a:picLocks noChangeAspect="1"/>
          </p:cNvPicPr>
          <p:nvPr>
            <p:custDataLst>
              <p:tags r:id="rId1"/>
            </p:custDataLst>
          </p:nvPr>
        </p:nvPicPr>
        <p:blipFill>
          <a:blip r:embed="rId5" cstate="print">
            <a:extLst>
              <a:ext uri="{28A0092B-C50C-407E-A947-70E740481C1C}">
                <a14:useLocalDpi xmlns:a14="http://schemas.microsoft.com/office/drawing/2010/main" val="0"/>
              </a:ext>
            </a:extLst>
          </a:blip>
          <a:srcRect l="29731" t="56294" r="43963" b="7778"/>
          <a:stretch/>
        </p:blipFill>
        <p:spPr>
          <a:xfrm>
            <a:off x="5951484" y="3390900"/>
            <a:ext cx="1831003" cy="1992001"/>
          </a:xfrm>
          <a:prstGeom prst="rect">
            <a:avLst/>
          </a:prstGeom>
        </p:spPr>
      </p:pic>
      <p:pic>
        <p:nvPicPr>
          <p:cNvPr id="36" name="Graphique 35">
            <a:extLst>
              <a:ext uri="{FF2B5EF4-FFF2-40B4-BE49-F238E27FC236}">
                <a16:creationId xmlns:a16="http://schemas.microsoft.com/office/drawing/2014/main" id="{3452361B-7881-2333-93B2-D379B71BF333}"/>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985456" y="727964"/>
            <a:ext cx="570137" cy="504193"/>
          </a:xfrm>
          <a:prstGeom prst="rect">
            <a:avLst/>
          </a:prstGeom>
        </p:spPr>
      </p:pic>
      <p:sp>
        <p:nvSpPr>
          <p:cNvPr id="37" name="ZoneTexte 36">
            <a:extLst>
              <a:ext uri="{FF2B5EF4-FFF2-40B4-BE49-F238E27FC236}">
                <a16:creationId xmlns:a16="http://schemas.microsoft.com/office/drawing/2014/main" id="{3A4AEE15-EF34-184E-55B7-F0D753C02146}"/>
              </a:ext>
            </a:extLst>
          </p:cNvPr>
          <p:cNvSpPr txBox="1"/>
          <p:nvPr/>
        </p:nvSpPr>
        <p:spPr>
          <a:xfrm>
            <a:off x="1696715" y="708937"/>
            <a:ext cx="7142485" cy="523220"/>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Prenez vos ardoises et vos livrets du français</a:t>
            </a:r>
          </a:p>
        </p:txBody>
      </p:sp>
      <p:pic>
        <p:nvPicPr>
          <p:cNvPr id="38" name="Image 37">
            <a:extLst>
              <a:ext uri="{FF2B5EF4-FFF2-40B4-BE49-F238E27FC236}">
                <a16:creationId xmlns:a16="http://schemas.microsoft.com/office/drawing/2014/main" id="{185395F9-43D4-709A-1E9C-562C56F619CB}"/>
              </a:ext>
            </a:extLst>
          </p:cNvPr>
          <p:cNvPicPr>
            <a:picLocks noChangeAspect="1"/>
          </p:cNvPicPr>
          <p:nvPr>
            <p:custDataLst>
              <p:tags r:id="rId2"/>
            </p:custDataLst>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105924" y="585177"/>
            <a:ext cx="1032186" cy="954735"/>
          </a:xfrm>
          <a:prstGeom prst="rect">
            <a:avLst/>
          </a:prstGeom>
          <a:ln w="19050">
            <a:noFill/>
          </a:ln>
          <a:effectLst>
            <a:outerShdw blurRad="50800" dist="38100" dir="2700000" algn="tl" rotWithShape="0">
              <a:prstClr val="black">
                <a:alpha val="40000"/>
              </a:prstClr>
            </a:outerShdw>
          </a:effectLst>
        </p:spPr>
      </p:pic>
      <p:grpSp>
        <p:nvGrpSpPr>
          <p:cNvPr id="39" name="Groupe 38">
            <a:extLst>
              <a:ext uri="{FF2B5EF4-FFF2-40B4-BE49-F238E27FC236}">
                <a16:creationId xmlns:a16="http://schemas.microsoft.com/office/drawing/2014/main" id="{BD68C278-4CBF-920B-A9DE-18845A0FAC82}"/>
              </a:ext>
            </a:extLst>
          </p:cNvPr>
          <p:cNvGrpSpPr/>
          <p:nvPr/>
        </p:nvGrpSpPr>
        <p:grpSpPr>
          <a:xfrm>
            <a:off x="-317443" y="0"/>
            <a:ext cx="13881043" cy="486001"/>
            <a:chOff x="-1604302" y="20290"/>
            <a:chExt cx="10430213" cy="411175"/>
          </a:xfrm>
          <a:noFill/>
        </p:grpSpPr>
        <p:sp>
          <p:nvSpPr>
            <p:cNvPr id="40" name="Rectangle : coins arrondis 39">
              <a:extLst>
                <a:ext uri="{FF2B5EF4-FFF2-40B4-BE49-F238E27FC236}">
                  <a16:creationId xmlns:a16="http://schemas.microsoft.com/office/drawing/2014/main" id="{4211989C-D8BB-A33C-1F9A-202DDE1D83E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41" name="Rectangle : coins arrondis 40">
              <a:extLst>
                <a:ext uri="{FF2B5EF4-FFF2-40B4-BE49-F238E27FC236}">
                  <a16:creationId xmlns:a16="http://schemas.microsoft.com/office/drawing/2014/main" id="{2D88F20A-300E-8D62-2011-71D0C7EA66C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42" name="Rectangle : coins arrondis 41">
              <a:extLst>
                <a:ext uri="{FF2B5EF4-FFF2-40B4-BE49-F238E27FC236}">
                  <a16:creationId xmlns:a16="http://schemas.microsoft.com/office/drawing/2014/main" id="{8CDAC3F3-D0F9-E540-E4F8-361F81A715DE}"/>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43" name="Rectangle : coins arrondis 42">
              <a:extLst>
                <a:ext uri="{FF2B5EF4-FFF2-40B4-BE49-F238E27FC236}">
                  <a16:creationId xmlns:a16="http://schemas.microsoft.com/office/drawing/2014/main" id="{63B9CBAC-7F54-9BED-A2FC-675E99E43121}"/>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44" name="Rectangle : coins arrondis 43">
              <a:extLst>
                <a:ext uri="{FF2B5EF4-FFF2-40B4-BE49-F238E27FC236}">
                  <a16:creationId xmlns:a16="http://schemas.microsoft.com/office/drawing/2014/main" id="{04C0B9BA-F4BA-9BAE-A259-3B12287B3B6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45" name="Rectangle : coins arrondis 44">
              <a:extLst>
                <a:ext uri="{FF2B5EF4-FFF2-40B4-BE49-F238E27FC236}">
                  <a16:creationId xmlns:a16="http://schemas.microsoft.com/office/drawing/2014/main" id="{0630B9B5-D94D-EBDA-6DE3-6FEBDFCA4AC2}"/>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pic>
        <p:nvPicPr>
          <p:cNvPr id="3" name="Image 2">
            <a:extLst>
              <a:ext uri="{FF2B5EF4-FFF2-40B4-BE49-F238E27FC236}">
                <a16:creationId xmlns:a16="http://schemas.microsoft.com/office/drawing/2014/main" id="{78EC82B2-5B41-3296-EAF7-A15CF500E142}"/>
              </a:ext>
            </a:extLst>
          </p:cNvPr>
          <p:cNvPicPr>
            <a:picLocks noChangeAspect="1"/>
          </p:cNvPicPr>
          <p:nvPr/>
        </p:nvPicPr>
        <p:blipFill>
          <a:blip r:embed="rId9"/>
          <a:stretch>
            <a:fillRect/>
          </a:stretch>
        </p:blipFill>
        <p:spPr>
          <a:xfrm>
            <a:off x="9604547" y="3055527"/>
            <a:ext cx="2678501" cy="2880931"/>
          </a:xfrm>
          <a:prstGeom prst="rect">
            <a:avLst/>
          </a:prstGeom>
        </p:spPr>
      </p:pic>
    </p:spTree>
    <p:extLst>
      <p:ext uri="{BB962C8B-B14F-4D97-AF65-F5344CB8AC3E}">
        <p14:creationId xmlns:p14="http://schemas.microsoft.com/office/powerpoint/2010/main" val="677813809"/>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413F3F-24DA-DE65-953F-6EEFCD5173ED}"/>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D650D03-3BDE-417D-FF3C-42ADE54E379E}"/>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91ED911D-0968-994D-7516-FFEEF1C5851D}"/>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563BC91F-8927-476C-B361-DD68EDAD97C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9C9A7F3-71BF-1BAB-CA7F-CCEEC524C80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882333B3-3385-A63B-E35C-2E4AF7FF9343}"/>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BA4EC889-C3FE-59AD-F3B6-33CB16AAAF65}"/>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4445744F-49B6-2DE6-D3EA-3BB314972A80}"/>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EAB0DEC4-7840-5123-7DE6-8A2330C5B43E}"/>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088DC0C5-E16C-6449-D159-780D7EBE394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EF350F62-9A45-8D9E-AB2A-82D39B16760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EFAD4A82-4D1D-1F6D-462C-1782A1C807B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D07458D5-3392-68A0-629B-7BDA10F6F26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sp>
        <p:nvSpPr>
          <p:cNvPr id="4" name="ZoneTexte 3">
            <a:extLst>
              <a:ext uri="{FF2B5EF4-FFF2-40B4-BE49-F238E27FC236}">
                <a16:creationId xmlns:a16="http://schemas.microsoft.com/office/drawing/2014/main" id="{4190F49A-D993-E1A4-6840-015132D60552}"/>
              </a:ext>
            </a:extLst>
          </p:cNvPr>
          <p:cNvSpPr txBox="1"/>
          <p:nvPr/>
        </p:nvSpPr>
        <p:spPr>
          <a:xfrm>
            <a:off x="1196425" y="774327"/>
            <a:ext cx="12950660" cy="450123"/>
          </a:xfrm>
          <a:prstGeom prst="rect">
            <a:avLst/>
          </a:prstGeom>
          <a:noFill/>
        </p:spPr>
        <p:txBody>
          <a:bodyPr wrap="square">
            <a:spAutoFit/>
          </a:bodyPr>
          <a:lstStyle/>
          <a:p>
            <a:pPr marL="0" lvl="1" defTabSz="342900">
              <a:lnSpc>
                <a:spcPts val="3017"/>
              </a:lnSpc>
              <a:spcBef>
                <a:spcPct val="0"/>
              </a:spcBef>
              <a:defRPr/>
            </a:pPr>
            <a:r>
              <a:rPr lang="fr-FR" sz="2400" b="1" dirty="0">
                <a:solidFill>
                  <a:schemeClr val="bg1">
                    <a:lumMod val="65000"/>
                  </a:schemeClr>
                </a:solidFill>
                <a:latin typeface="Dosis" panose="02010703020202060003" pitchFamily="2" charset="0"/>
                <a:cs typeface="Microsoft Uighur" panose="02000000000000000000" pitchFamily="2" charset="-78"/>
              </a:rPr>
              <a:t>Qui veut lire les syllabes ?</a:t>
            </a:r>
          </a:p>
        </p:txBody>
      </p:sp>
      <p:sp>
        <p:nvSpPr>
          <p:cNvPr id="60" name="ZoneTexte 59">
            <a:extLst>
              <a:ext uri="{FF2B5EF4-FFF2-40B4-BE49-F238E27FC236}">
                <a16:creationId xmlns:a16="http://schemas.microsoft.com/office/drawing/2014/main" id="{7DCEEEA6-D091-B0FC-C00C-9FA76D2AEF35}"/>
              </a:ext>
            </a:extLst>
          </p:cNvPr>
          <p:cNvSpPr txBox="1"/>
          <p:nvPr/>
        </p:nvSpPr>
        <p:spPr>
          <a:xfrm>
            <a:off x="1122473" y="1225066"/>
            <a:ext cx="7232904" cy="438582"/>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kumimoji="0" lang="fr-MA" sz="2000" b="0" i="1"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(e) désigne trois élèves pour lire.</a:t>
            </a:r>
            <a:r>
              <a:rPr kumimoji="0" lang="fr-FR" sz="2000" b="1" i="1" u="none" strike="noStrike" kern="1200" cap="none" spc="0" normalizeH="0" baseline="0" noProof="0" dirty="0">
                <a:ln>
                  <a:noFill/>
                </a:ln>
                <a:solidFill>
                  <a:prstClr val="white">
                    <a:lumMod val="65000"/>
                  </a:prstClr>
                </a:solidFill>
                <a:effectLst/>
                <a:uLnTx/>
                <a:uFillTx/>
                <a:latin typeface="Dosis" panose="02010703020202060003" pitchFamily="2" charset="0"/>
                <a:ea typeface="+mn-ea"/>
                <a:cs typeface="+mn-cs"/>
              </a:rPr>
              <a:t> </a:t>
            </a:r>
          </a:p>
        </p:txBody>
      </p:sp>
      <p:pic>
        <p:nvPicPr>
          <p:cNvPr id="65" name="Image 64">
            <a:extLst>
              <a:ext uri="{FF2B5EF4-FFF2-40B4-BE49-F238E27FC236}">
                <a16:creationId xmlns:a16="http://schemas.microsoft.com/office/drawing/2014/main" id="{C0B47265-C8D0-0056-8A34-40F20D73190D}"/>
              </a:ext>
            </a:extLst>
          </p:cNvPr>
          <p:cNvPicPr>
            <a:picLocks noChangeAspect="1"/>
          </p:cNvPicPr>
          <p:nvPr>
            <p:custDataLst>
              <p:tags r:id="rId1"/>
            </p:custDataLst>
          </p:nvPr>
        </p:nvPicPr>
        <p:blipFill>
          <a:blip r:embed="rId5"/>
          <a:stretch>
            <a:fillRect/>
          </a:stretch>
        </p:blipFill>
        <p:spPr>
          <a:xfrm>
            <a:off x="11719038" y="779295"/>
            <a:ext cx="1218877" cy="884353"/>
          </a:xfrm>
          <a:prstGeom prst="roundRect">
            <a:avLst>
              <a:gd name="adj" fmla="val 0"/>
            </a:avLst>
          </a:prstGeom>
        </p:spPr>
      </p:pic>
      <p:pic>
        <p:nvPicPr>
          <p:cNvPr id="5" name="Image 4">
            <a:extLst>
              <a:ext uri="{FF2B5EF4-FFF2-40B4-BE49-F238E27FC236}">
                <a16:creationId xmlns:a16="http://schemas.microsoft.com/office/drawing/2014/main" id="{880DA4F9-70EF-6689-CD0C-26B30AC0EE27}"/>
              </a:ext>
            </a:extLst>
          </p:cNvPr>
          <p:cNvPicPr>
            <a:picLocks noChangeAspect="1"/>
          </p:cNvPicPr>
          <p:nvPr/>
        </p:nvPicPr>
        <p:blipFill>
          <a:blip r:embed="rId6"/>
          <a:stretch>
            <a:fillRect/>
          </a:stretch>
        </p:blipFill>
        <p:spPr>
          <a:xfrm>
            <a:off x="615079" y="2366388"/>
            <a:ext cx="12415121" cy="5596512"/>
          </a:xfrm>
          <a:prstGeom prst="rect">
            <a:avLst/>
          </a:prstGeom>
        </p:spPr>
      </p:pic>
    </p:spTree>
    <p:extLst>
      <p:ext uri="{BB962C8B-B14F-4D97-AF65-F5344CB8AC3E}">
        <p14:creationId xmlns:p14="http://schemas.microsoft.com/office/powerpoint/2010/main" val="809477655"/>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01FB36-3402-E354-DF3E-A182D47FA2D0}"/>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D63FEED3-E743-72A3-E73F-FCA55ADBB1DA}"/>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4BE3C1C6-8D8E-14CC-601B-B3440A6476C3}"/>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CAD51F98-1D9B-754A-1E08-A2E6FABF261E}"/>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26292E89-3D56-B188-0866-E5F76BDFC458}"/>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A577F557-E6F0-47A7-6E59-CD4302D87CB0}"/>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DFA5AC05-D12D-F73C-8F21-083B5D358969}"/>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5BA793DF-25AE-DCA2-BA05-7F5ECE35443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5A1E7A42-4C99-6737-9309-0BE9F069680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26324991-BBE7-B552-F00B-2B30657E2DF1}"/>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AEFF6FF3-3F48-2165-6B6C-2B3B4D2027E8}"/>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9B1B690F-6712-40DE-CD87-23C9C18A197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D9BBBDA5-22DE-AEFD-1DF6-9A1ADD262BD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sp>
        <p:nvSpPr>
          <p:cNvPr id="4" name="ZoneTexte 3">
            <a:extLst>
              <a:ext uri="{FF2B5EF4-FFF2-40B4-BE49-F238E27FC236}">
                <a16:creationId xmlns:a16="http://schemas.microsoft.com/office/drawing/2014/main" id="{7429B527-EC58-54B0-BD82-381B5E2CB6FC}"/>
              </a:ext>
            </a:extLst>
          </p:cNvPr>
          <p:cNvSpPr txBox="1"/>
          <p:nvPr/>
        </p:nvSpPr>
        <p:spPr>
          <a:xfrm>
            <a:off x="1196425" y="774327"/>
            <a:ext cx="12950660" cy="450123"/>
          </a:xfrm>
          <a:prstGeom prst="rect">
            <a:avLst/>
          </a:prstGeom>
          <a:noFill/>
        </p:spPr>
        <p:txBody>
          <a:bodyPr wrap="square">
            <a:spAutoFit/>
          </a:bodyPr>
          <a:lstStyle/>
          <a:p>
            <a:pPr marL="0" lvl="1" defTabSz="342900">
              <a:lnSpc>
                <a:spcPts val="3017"/>
              </a:lnSpc>
              <a:spcBef>
                <a:spcPct val="0"/>
              </a:spcBef>
              <a:defRPr/>
            </a:pPr>
            <a:r>
              <a:rPr lang="fr-FR" sz="2400" b="1" dirty="0">
                <a:solidFill>
                  <a:schemeClr val="bg1">
                    <a:lumMod val="65000"/>
                  </a:schemeClr>
                </a:solidFill>
                <a:latin typeface="Dosis" panose="02010703020202060003" pitchFamily="2" charset="0"/>
                <a:cs typeface="Microsoft Uighur" panose="02000000000000000000" pitchFamily="2" charset="-78"/>
              </a:rPr>
              <a:t>Qui veut lire une liste de syllabes ?</a:t>
            </a:r>
          </a:p>
        </p:txBody>
      </p:sp>
      <p:sp>
        <p:nvSpPr>
          <p:cNvPr id="60" name="ZoneTexte 59">
            <a:extLst>
              <a:ext uri="{FF2B5EF4-FFF2-40B4-BE49-F238E27FC236}">
                <a16:creationId xmlns:a16="http://schemas.microsoft.com/office/drawing/2014/main" id="{658D64BC-F43A-D922-24C4-148342532170}"/>
              </a:ext>
            </a:extLst>
          </p:cNvPr>
          <p:cNvSpPr txBox="1"/>
          <p:nvPr/>
        </p:nvSpPr>
        <p:spPr>
          <a:xfrm>
            <a:off x="1122473" y="1225066"/>
            <a:ext cx="7232904" cy="438582"/>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kumimoji="0" lang="fr-MA" sz="2000" b="0" i="1"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(e) désigne trois élèves pour lire.</a:t>
            </a:r>
            <a:r>
              <a:rPr kumimoji="0" lang="fr-FR" sz="2000" b="1" i="1" u="none" strike="noStrike" kern="1200" cap="none" spc="0" normalizeH="0" baseline="0" noProof="0" dirty="0">
                <a:ln>
                  <a:noFill/>
                </a:ln>
                <a:solidFill>
                  <a:prstClr val="white">
                    <a:lumMod val="65000"/>
                  </a:prstClr>
                </a:solidFill>
                <a:effectLst/>
                <a:uLnTx/>
                <a:uFillTx/>
                <a:latin typeface="Dosis" panose="02010703020202060003" pitchFamily="2" charset="0"/>
                <a:ea typeface="+mn-ea"/>
                <a:cs typeface="+mn-cs"/>
              </a:rPr>
              <a:t> </a:t>
            </a:r>
          </a:p>
        </p:txBody>
      </p:sp>
      <p:pic>
        <p:nvPicPr>
          <p:cNvPr id="62" name="Image 61">
            <a:extLst>
              <a:ext uri="{FF2B5EF4-FFF2-40B4-BE49-F238E27FC236}">
                <a16:creationId xmlns:a16="http://schemas.microsoft.com/office/drawing/2014/main" id="{640E9BAE-6896-515A-66A1-B88997525E18}"/>
              </a:ext>
            </a:extLst>
          </p:cNvPr>
          <p:cNvPicPr>
            <a:picLocks noChangeAspect="1"/>
          </p:cNvPicPr>
          <p:nvPr>
            <p:custDataLst>
              <p:tags r:id="rId1"/>
            </p:custDataLst>
          </p:nvPr>
        </p:nvPicPr>
        <p:blipFill>
          <a:blip r:embed="rId5"/>
          <a:stretch>
            <a:fillRect/>
          </a:stretch>
        </p:blipFill>
        <p:spPr>
          <a:xfrm>
            <a:off x="11963400" y="485275"/>
            <a:ext cx="1255020" cy="910576"/>
          </a:xfrm>
          <a:prstGeom prst="roundRect">
            <a:avLst>
              <a:gd name="adj" fmla="val 31362"/>
            </a:avLst>
          </a:prstGeom>
        </p:spPr>
      </p:pic>
      <p:pic>
        <p:nvPicPr>
          <p:cNvPr id="6" name="Image 5">
            <a:extLst>
              <a:ext uri="{FF2B5EF4-FFF2-40B4-BE49-F238E27FC236}">
                <a16:creationId xmlns:a16="http://schemas.microsoft.com/office/drawing/2014/main" id="{8A321840-775B-5760-C2D2-3629A02829D1}"/>
              </a:ext>
            </a:extLst>
          </p:cNvPr>
          <p:cNvPicPr>
            <a:picLocks noChangeAspect="1"/>
          </p:cNvPicPr>
          <p:nvPr/>
        </p:nvPicPr>
        <p:blipFill>
          <a:blip r:embed="rId6"/>
          <a:stretch>
            <a:fillRect/>
          </a:stretch>
        </p:blipFill>
        <p:spPr>
          <a:xfrm>
            <a:off x="1038926" y="2762586"/>
            <a:ext cx="11442362" cy="1628822"/>
          </a:xfrm>
          <a:prstGeom prst="rect">
            <a:avLst/>
          </a:prstGeom>
        </p:spPr>
      </p:pic>
      <p:pic>
        <p:nvPicPr>
          <p:cNvPr id="8" name="Image 7">
            <a:extLst>
              <a:ext uri="{FF2B5EF4-FFF2-40B4-BE49-F238E27FC236}">
                <a16:creationId xmlns:a16="http://schemas.microsoft.com/office/drawing/2014/main" id="{51211E06-3176-DBE2-51DA-347FB7A6A096}"/>
              </a:ext>
            </a:extLst>
          </p:cNvPr>
          <p:cNvPicPr>
            <a:picLocks noChangeAspect="1"/>
          </p:cNvPicPr>
          <p:nvPr/>
        </p:nvPicPr>
        <p:blipFill>
          <a:blip r:embed="rId7"/>
          <a:stretch>
            <a:fillRect/>
          </a:stretch>
        </p:blipFill>
        <p:spPr>
          <a:xfrm>
            <a:off x="1038925" y="5222296"/>
            <a:ext cx="11442362" cy="1628822"/>
          </a:xfrm>
          <a:prstGeom prst="rect">
            <a:avLst/>
          </a:prstGeom>
        </p:spPr>
      </p:pic>
    </p:spTree>
    <p:extLst>
      <p:ext uri="{BB962C8B-B14F-4D97-AF65-F5344CB8AC3E}">
        <p14:creationId xmlns:p14="http://schemas.microsoft.com/office/powerpoint/2010/main" val="1305261877"/>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929F67-5043-0179-82D6-5A5977C79DDC}"/>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04A2B07A-80BA-951E-DBA4-FAA3090EA902}"/>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3D96E25A-A358-7195-C808-D792E600DF3D}"/>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7D388E56-2537-F5D4-D077-27A26ABCE646}"/>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1A452CFB-2394-99AC-4C25-19674CB098ED}"/>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7C1DF2D9-EFCF-DF11-7043-0141B67417F1}"/>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Rebrassage de lecture (2)</a:t>
              </a:r>
            </a:p>
            <a:p>
              <a:pPr algn="ctr" defTabSz="514376"/>
              <a:r>
                <a:rPr lang="fr-FR" sz="4950" b="1" dirty="0">
                  <a:solidFill>
                    <a:srgbClr val="204550"/>
                  </a:solidFill>
                  <a:latin typeface="Microsoft Uighur" panose="02000000000000000000" pitchFamily="2" charset="-78"/>
                  <a:cs typeface="Microsoft Uighur" panose="02000000000000000000" pitchFamily="2" charset="-78"/>
                </a:rPr>
                <a:t>Je lis des mots </a:t>
              </a:r>
            </a:p>
          </p:txBody>
        </p:sp>
      </p:grpSp>
      <p:sp>
        <p:nvSpPr>
          <p:cNvPr id="5" name="Freeform 2">
            <a:extLst>
              <a:ext uri="{FF2B5EF4-FFF2-40B4-BE49-F238E27FC236}">
                <a16:creationId xmlns:a16="http://schemas.microsoft.com/office/drawing/2014/main" id="{F01CCAE3-8AF2-A51C-DC28-36B427C25E3C}"/>
              </a:ext>
            </a:extLst>
          </p:cNvPr>
          <p:cNvSpPr/>
          <p:nvPr/>
        </p:nvSpPr>
        <p:spPr>
          <a:xfrm>
            <a:off x="0"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B4EEE8D2-4E2D-13BF-63D0-F9F5B8641D7B}"/>
              </a:ext>
            </a:extLst>
          </p:cNvPr>
          <p:cNvSpPr/>
          <p:nvPr/>
        </p:nvSpPr>
        <p:spPr>
          <a:xfrm>
            <a:off x="11962817" y="8454820"/>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812757152"/>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02600F-28A7-5F95-0400-FD6B0ED96F94}"/>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7B7136A-3724-B7BD-BEE9-593B96A4E716}"/>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6E5DAC57-E8E4-E456-2830-2025FC36CC39}"/>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90AF93D0-726D-BE20-55D0-EB3A9D4AD06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3A4FFDA2-ABE8-B2A0-5E4C-B04AC7C6BCDF}"/>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08AD7A2D-5B5B-BE68-70D1-6C9919E74B38}"/>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06115878-0E93-F627-91A2-3B436D98E1D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A861A0A4-76B5-C963-2AEC-17330ABE54F7}"/>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8D540688-0AFA-EF2F-C773-54299E78175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FB5C7FB0-2E3B-4EE5-8AC7-F934BAA566B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AF2DB49B-CC19-0ED7-188F-44CCBC7BA7C3}"/>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4D565808-416A-DF71-CDA1-6722812206B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C132542E-7E7E-BD1B-72C4-32839669098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sp>
        <p:nvSpPr>
          <p:cNvPr id="3" name="ZoneTexte 2">
            <a:extLst>
              <a:ext uri="{FF2B5EF4-FFF2-40B4-BE49-F238E27FC236}">
                <a16:creationId xmlns:a16="http://schemas.microsoft.com/office/drawing/2014/main" id="{E40637DB-EFAB-2A8D-2985-0707DC7D4D83}"/>
              </a:ext>
            </a:extLst>
          </p:cNvPr>
          <p:cNvSpPr txBox="1"/>
          <p:nvPr/>
        </p:nvSpPr>
        <p:spPr>
          <a:xfrm>
            <a:off x="1416228" y="735272"/>
            <a:ext cx="11099623" cy="861774"/>
          </a:xfrm>
          <a:prstGeom prst="rect">
            <a:avLst/>
          </a:prstGeom>
          <a:noFill/>
        </p:spPr>
        <p:txBody>
          <a:bodyPr wrap="square">
            <a:spAutoFit/>
          </a:bodyPr>
          <a:lstStyle/>
          <a:p>
            <a:pPr marL="0" lvl="1" defTabSz="685834">
              <a:lnSpc>
                <a:spcPts val="3017"/>
              </a:lnSpc>
              <a:spcBef>
                <a:spcPct val="0"/>
              </a:spcBef>
            </a:pPr>
            <a:r>
              <a:rPr lang="fr-FR" sz="2800" b="1" dirty="0">
                <a:solidFill>
                  <a:prstClr val="white">
                    <a:lumMod val="65000"/>
                  </a:prstClr>
                </a:solidFill>
                <a:latin typeface="Dosis" pitchFamily="2" charset="0"/>
              </a:rPr>
              <a:t>Nous allons apprendre à lire des mots ensemble. On lit les lettres de gauche à droite.  </a:t>
            </a:r>
          </a:p>
        </p:txBody>
      </p:sp>
      <p:sp>
        <p:nvSpPr>
          <p:cNvPr id="5" name="ZoneTexte 4">
            <a:extLst>
              <a:ext uri="{FF2B5EF4-FFF2-40B4-BE49-F238E27FC236}">
                <a16:creationId xmlns:a16="http://schemas.microsoft.com/office/drawing/2014/main" id="{45C07CC2-8C7B-23F2-B9AE-0EF84C4D94D6}"/>
              </a:ext>
            </a:extLst>
          </p:cNvPr>
          <p:cNvSpPr txBox="1"/>
          <p:nvPr/>
        </p:nvSpPr>
        <p:spPr>
          <a:xfrm>
            <a:off x="5106706" y="3619500"/>
            <a:ext cx="5859272" cy="2389116"/>
          </a:xfrm>
          <a:prstGeom prst="rect">
            <a:avLst/>
          </a:prstGeom>
          <a:noFill/>
        </p:spPr>
        <p:txBody>
          <a:bodyPr wrap="square" rtlCol="0">
            <a:spAutoFit/>
          </a:bodyPr>
          <a:lstStyle/>
          <a:p>
            <a:pPr defTabSz="1028752">
              <a:defRPr/>
            </a:pPr>
            <a:r>
              <a:rPr lang="fr-FR" sz="14925" b="1" kern="0" spc="480" dirty="0">
                <a:solidFill>
                  <a:srgbClr val="106585"/>
                </a:solidFill>
                <a:latin typeface="Dosis" pitchFamily="2" charset="0"/>
              </a:rPr>
              <a:t>lala</a:t>
            </a:r>
            <a:endParaRPr lang="fr-FR" sz="14925" kern="0" spc="480" dirty="0">
              <a:solidFill>
                <a:srgbClr val="106585"/>
              </a:solidFill>
              <a:latin typeface="Dosis" pitchFamily="2" charset="0"/>
            </a:endParaRPr>
          </a:p>
        </p:txBody>
      </p:sp>
      <p:cxnSp>
        <p:nvCxnSpPr>
          <p:cNvPr id="6" name="Connecteur droit avec flèche 5">
            <a:extLst>
              <a:ext uri="{FF2B5EF4-FFF2-40B4-BE49-F238E27FC236}">
                <a16:creationId xmlns:a16="http://schemas.microsoft.com/office/drawing/2014/main" id="{38026F04-5351-F390-39AE-EA51A15FF585}"/>
              </a:ext>
            </a:extLst>
          </p:cNvPr>
          <p:cNvCxnSpPr>
            <a:cxnSpLocks/>
          </p:cNvCxnSpPr>
          <p:nvPr/>
        </p:nvCxnSpPr>
        <p:spPr>
          <a:xfrm>
            <a:off x="5257800" y="6286500"/>
            <a:ext cx="2667000" cy="0"/>
          </a:xfrm>
          <a:prstGeom prst="straightConnector1">
            <a:avLst/>
          </a:prstGeom>
          <a:ln w="76200">
            <a:solidFill>
              <a:schemeClr val="accent6">
                <a:lumMod val="75000"/>
              </a:schemeClr>
            </a:solidFill>
            <a:tailEnd type="triangle"/>
          </a:ln>
        </p:spPr>
        <p:style>
          <a:lnRef idx="1">
            <a:schemeClr val="accent2"/>
          </a:lnRef>
          <a:fillRef idx="0">
            <a:schemeClr val="accent2"/>
          </a:fillRef>
          <a:effectRef idx="0">
            <a:schemeClr val="accent2"/>
          </a:effectRef>
          <a:fontRef idx="minor">
            <a:schemeClr val="tx1"/>
          </a:fontRef>
        </p:style>
      </p:cxnSp>
      <p:pic>
        <p:nvPicPr>
          <p:cNvPr id="8" name="Image 7">
            <a:extLst>
              <a:ext uri="{FF2B5EF4-FFF2-40B4-BE49-F238E27FC236}">
                <a16:creationId xmlns:a16="http://schemas.microsoft.com/office/drawing/2014/main" id="{D26960D0-A0AF-7E34-4C36-EE690A1C6885}"/>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355702" y="373126"/>
            <a:ext cx="1381080" cy="1120448"/>
          </a:xfrm>
          <a:prstGeom prst="rect">
            <a:avLst/>
          </a:prstGeom>
        </p:spPr>
      </p:pic>
    </p:spTree>
    <p:extLst>
      <p:ext uri="{BB962C8B-B14F-4D97-AF65-F5344CB8AC3E}">
        <p14:creationId xmlns:p14="http://schemas.microsoft.com/office/powerpoint/2010/main" val="2858244008"/>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3BFA96-5170-6A0C-5235-4AAEFC12A01E}"/>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AFCCC7E-4DA9-0AB1-8FE6-683DEB1CC295}"/>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75D261C4-B34C-89BF-1D3F-E185F01D3933}"/>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97B86EA4-C2A2-26FC-C536-BEEBA14012D9}"/>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3AA6B5FF-6228-0F98-3038-35EC54E4EAB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E035756C-DE66-F8AE-E30B-616DEBC0CE4B}"/>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7127452C-D80E-8931-A585-E11543C02C93}"/>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6AD98BB4-1ED0-2B53-C63E-C84F7E4AC192}"/>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AB73D324-AADA-B03B-6AE5-373B9BBC4E9A}"/>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EDC090BA-E0FC-0059-DABE-77B220E5F72C}"/>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B96F57E6-DEA8-DA6B-4F64-8700C9D92837}"/>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2CC822EC-66E2-568C-0267-AD701A6B8A2C}"/>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E9CB242-8CE4-66D2-A8C1-88505428395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46727" y="495661"/>
            <a:ext cx="581346" cy="514106"/>
          </a:xfrm>
          <a:prstGeom prst="rect">
            <a:avLst/>
          </a:prstGeom>
        </p:spPr>
      </p:pic>
      <p:pic>
        <p:nvPicPr>
          <p:cNvPr id="8" name="Image 7">
            <a:extLst>
              <a:ext uri="{FF2B5EF4-FFF2-40B4-BE49-F238E27FC236}">
                <a16:creationId xmlns:a16="http://schemas.microsoft.com/office/drawing/2014/main" id="{1142576C-9AAB-A334-5695-76F888E5FCA9}"/>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686737" y="286774"/>
            <a:ext cx="1381080" cy="1120448"/>
          </a:xfrm>
          <a:prstGeom prst="rect">
            <a:avLst/>
          </a:prstGeom>
        </p:spPr>
      </p:pic>
      <p:sp>
        <p:nvSpPr>
          <p:cNvPr id="4" name="ZoneTexte 3">
            <a:extLst>
              <a:ext uri="{FF2B5EF4-FFF2-40B4-BE49-F238E27FC236}">
                <a16:creationId xmlns:a16="http://schemas.microsoft.com/office/drawing/2014/main" id="{EC0F144C-28F3-462F-D15C-33BDA170CA48}"/>
              </a:ext>
            </a:extLst>
          </p:cNvPr>
          <p:cNvSpPr txBox="1"/>
          <p:nvPr/>
        </p:nvSpPr>
        <p:spPr>
          <a:xfrm>
            <a:off x="4779793" y="3782689"/>
            <a:ext cx="5486400" cy="2850780"/>
          </a:xfrm>
          <a:prstGeom prst="rect">
            <a:avLst/>
          </a:prstGeom>
          <a:noFill/>
        </p:spPr>
        <p:txBody>
          <a:bodyPr wrap="square" rtlCol="0">
            <a:spAutoFit/>
          </a:bodyPr>
          <a:lstStyle/>
          <a:p>
            <a:pPr defTabSz="1028752">
              <a:defRPr/>
            </a:pPr>
            <a:r>
              <a:rPr lang="fr-FR" sz="17925" b="1" kern="0" spc="623" dirty="0">
                <a:solidFill>
                  <a:srgbClr val="106585"/>
                </a:solidFill>
                <a:latin typeface="Dosis" pitchFamily="2" charset="0"/>
              </a:rPr>
              <a:t>la</a:t>
            </a:r>
            <a:r>
              <a:rPr lang="fr-FR" sz="3000" b="1" kern="0" spc="623" dirty="0">
                <a:solidFill>
                  <a:srgbClr val="106585"/>
                </a:solidFill>
                <a:latin typeface="Dosis" pitchFamily="2" charset="0"/>
              </a:rPr>
              <a:t> </a:t>
            </a:r>
            <a:r>
              <a:rPr lang="fr-FR" sz="17925" b="1" kern="0" spc="623" dirty="0" err="1">
                <a:solidFill>
                  <a:srgbClr val="106585"/>
                </a:solidFill>
                <a:latin typeface="Dosis" pitchFamily="2" charset="0"/>
              </a:rPr>
              <a:t>la</a:t>
            </a:r>
            <a:endParaRPr lang="fr-FR" sz="17925" kern="0" spc="623" dirty="0">
              <a:solidFill>
                <a:srgbClr val="106585"/>
              </a:solidFill>
              <a:latin typeface="Dosis" pitchFamily="2" charset="0"/>
            </a:endParaRPr>
          </a:p>
        </p:txBody>
      </p:sp>
      <p:sp>
        <p:nvSpPr>
          <p:cNvPr id="7" name="ZoneTexte 6">
            <a:extLst>
              <a:ext uri="{FF2B5EF4-FFF2-40B4-BE49-F238E27FC236}">
                <a16:creationId xmlns:a16="http://schemas.microsoft.com/office/drawing/2014/main" id="{B9F23CCA-DFDA-BA53-88AF-2FE653AEEEC2}"/>
              </a:ext>
            </a:extLst>
          </p:cNvPr>
          <p:cNvSpPr txBox="1"/>
          <p:nvPr/>
        </p:nvSpPr>
        <p:spPr>
          <a:xfrm>
            <a:off x="828210" y="641631"/>
            <a:ext cx="13137565" cy="954107"/>
          </a:xfrm>
          <a:prstGeom prst="rect">
            <a:avLst/>
          </a:prstGeom>
          <a:noFill/>
        </p:spPr>
        <p:txBody>
          <a:bodyPr wrap="square">
            <a:spAutoFit/>
          </a:bodyPr>
          <a:lstStyle/>
          <a:p>
            <a:pPr marL="0" lvl="1" defTabSz="685834">
              <a:spcBef>
                <a:spcPct val="0"/>
              </a:spcBef>
            </a:pPr>
            <a:r>
              <a:rPr lang="fr-FR" sz="2800" b="1" dirty="0">
                <a:solidFill>
                  <a:prstClr val="white">
                    <a:lumMod val="65000"/>
                  </a:prstClr>
                </a:solidFill>
                <a:latin typeface="Dosis" panose="02010703020202060003" pitchFamily="2" charset="0"/>
              </a:rPr>
              <a:t> Ecoutez comment je lis :  « l »  « a »  «  la »-  «  l »  «  a »  «  la »- « la » «  la » « lala »</a:t>
            </a:r>
          </a:p>
          <a:p>
            <a:pPr marL="0" lvl="1" defTabSz="685834">
              <a:spcBef>
                <a:spcPct val="0"/>
              </a:spcBef>
            </a:pPr>
            <a:r>
              <a:rPr lang="fr-FR" sz="2800" b="1" dirty="0">
                <a:solidFill>
                  <a:prstClr val="white">
                    <a:lumMod val="65000"/>
                  </a:prstClr>
                </a:solidFill>
                <a:latin typeface="Dosis" panose="02010703020202060003" pitchFamily="2" charset="0"/>
              </a:rPr>
              <a:t> Lisons ensemble « l » « a »  «  la »- «  l » «  a » «  la »-« la » «la» « lala ».  Qui veut lire?    </a:t>
            </a:r>
            <a:endParaRPr lang="fr-FR" sz="2800" b="1" i="1" dirty="0">
              <a:solidFill>
                <a:prstClr val="white">
                  <a:lumMod val="65000"/>
                </a:prstClr>
              </a:solidFill>
              <a:latin typeface="Dosis" panose="02010703020202060003" pitchFamily="2" charset="0"/>
            </a:endParaRPr>
          </a:p>
        </p:txBody>
      </p:sp>
      <p:sp>
        <p:nvSpPr>
          <p:cNvPr id="9" name="Parenthèse ouvrante 8">
            <a:extLst>
              <a:ext uri="{FF2B5EF4-FFF2-40B4-BE49-F238E27FC236}">
                <a16:creationId xmlns:a16="http://schemas.microsoft.com/office/drawing/2014/main" id="{95715246-AFFB-5892-1FC9-B0FCB59BB27B}"/>
              </a:ext>
            </a:extLst>
          </p:cNvPr>
          <p:cNvSpPr/>
          <p:nvPr/>
        </p:nvSpPr>
        <p:spPr>
          <a:xfrm rot="16200000">
            <a:off x="5498248" y="5364733"/>
            <a:ext cx="342900" cy="1661993"/>
          </a:xfrm>
          <a:prstGeom prst="leftBracket">
            <a:avLst>
              <a:gd name="adj" fmla="val 106746"/>
            </a:avLst>
          </a:prstGeom>
          <a:ln w="76200">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MA" sz="1350" dirty="0"/>
          </a:p>
        </p:txBody>
      </p:sp>
      <p:sp>
        <p:nvSpPr>
          <p:cNvPr id="10" name="Parenthèse ouvrante 9">
            <a:extLst>
              <a:ext uri="{FF2B5EF4-FFF2-40B4-BE49-F238E27FC236}">
                <a16:creationId xmlns:a16="http://schemas.microsoft.com/office/drawing/2014/main" id="{B0FB6AB2-0E31-4A06-84DF-8DBB73D24230}"/>
              </a:ext>
            </a:extLst>
          </p:cNvPr>
          <p:cNvSpPr/>
          <p:nvPr/>
        </p:nvSpPr>
        <p:spPr>
          <a:xfrm rot="16200000">
            <a:off x="7498497" y="5364733"/>
            <a:ext cx="342900" cy="1661993"/>
          </a:xfrm>
          <a:prstGeom prst="leftBracket">
            <a:avLst>
              <a:gd name="adj" fmla="val 106746"/>
            </a:avLst>
          </a:prstGeom>
          <a:ln w="76200">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MA" sz="1350" dirty="0"/>
          </a:p>
        </p:txBody>
      </p:sp>
    </p:spTree>
    <p:extLst>
      <p:ext uri="{BB962C8B-B14F-4D97-AF65-F5344CB8AC3E}">
        <p14:creationId xmlns:p14="http://schemas.microsoft.com/office/powerpoint/2010/main" val="2861556546"/>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EE93AC-515A-5A8C-A6FE-3546960AA6DC}"/>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9A1245FE-0846-6585-A381-033A3D1DD739}"/>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393E4944-19D5-718D-9085-BFB1D33E474F}"/>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55ECFF17-D0C1-6E8D-FC2D-DF5884F2E00E}"/>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D7EE6CE6-9B39-3025-4837-B0F7AEF31BBA}"/>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90F66B1F-F784-3648-272F-722D00CDACB4}"/>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5F8C526-6164-E911-6045-342448408E2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01B8969C-FEDC-03C8-251E-2EFED9D7F250}"/>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947B8F67-3E35-2519-0D4C-62CE3CBAB04A}"/>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8D192072-BCEE-ECD1-DFBA-FD9C2F703653}"/>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23AEAA72-3A52-700E-F423-6456E5710DC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600ABE84-DD45-55EA-F466-16988F935CB2}"/>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EC34FF1C-43AC-27A7-0A50-AFD38404BB5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pic>
        <p:nvPicPr>
          <p:cNvPr id="8" name="Image 7">
            <a:extLst>
              <a:ext uri="{FF2B5EF4-FFF2-40B4-BE49-F238E27FC236}">
                <a16:creationId xmlns:a16="http://schemas.microsoft.com/office/drawing/2014/main" id="{805C2B57-3696-EBD0-57CC-3508F76CE494}"/>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355702" y="373126"/>
            <a:ext cx="1381080" cy="1120448"/>
          </a:xfrm>
          <a:prstGeom prst="rect">
            <a:avLst/>
          </a:prstGeom>
        </p:spPr>
      </p:pic>
      <p:sp>
        <p:nvSpPr>
          <p:cNvPr id="3" name="ZoneTexte 2">
            <a:extLst>
              <a:ext uri="{FF2B5EF4-FFF2-40B4-BE49-F238E27FC236}">
                <a16:creationId xmlns:a16="http://schemas.microsoft.com/office/drawing/2014/main" id="{6AD1AA12-2E5E-7418-C37E-08FF0731C31C}"/>
              </a:ext>
            </a:extLst>
          </p:cNvPr>
          <p:cNvSpPr txBox="1"/>
          <p:nvPr/>
        </p:nvSpPr>
        <p:spPr>
          <a:xfrm>
            <a:off x="4066516" y="3755789"/>
            <a:ext cx="5486400" cy="2850780"/>
          </a:xfrm>
          <a:prstGeom prst="rect">
            <a:avLst/>
          </a:prstGeom>
          <a:noFill/>
        </p:spPr>
        <p:txBody>
          <a:bodyPr wrap="square" rtlCol="0">
            <a:spAutoFit/>
          </a:bodyPr>
          <a:lstStyle/>
          <a:p>
            <a:pPr algn="ctr" defTabSz="1028752">
              <a:defRPr/>
            </a:pPr>
            <a:r>
              <a:rPr lang="fr-FR" sz="17925" b="1" kern="0" spc="623" dirty="0">
                <a:solidFill>
                  <a:srgbClr val="106585"/>
                </a:solidFill>
                <a:latin typeface="Dosis" pitchFamily="2" charset="0"/>
              </a:rPr>
              <a:t>lé</a:t>
            </a:r>
            <a:r>
              <a:rPr lang="fr-FR" sz="3000" b="1" kern="0" spc="623" dirty="0">
                <a:solidFill>
                  <a:srgbClr val="106585"/>
                </a:solidFill>
                <a:latin typeface="Dosis" pitchFamily="2" charset="0"/>
              </a:rPr>
              <a:t> </a:t>
            </a:r>
            <a:r>
              <a:rPr lang="fr-FR" sz="17925" b="1" kern="0" spc="623" dirty="0">
                <a:solidFill>
                  <a:srgbClr val="106585"/>
                </a:solidFill>
                <a:latin typeface="Dosis" pitchFamily="2" charset="0"/>
              </a:rPr>
              <a:t>lu</a:t>
            </a:r>
            <a:endParaRPr lang="fr-FR" sz="17925" kern="0" spc="623" dirty="0">
              <a:solidFill>
                <a:srgbClr val="106585"/>
              </a:solidFill>
              <a:latin typeface="Dosis" pitchFamily="2" charset="0"/>
            </a:endParaRPr>
          </a:p>
        </p:txBody>
      </p:sp>
      <p:sp>
        <p:nvSpPr>
          <p:cNvPr id="5" name="Parenthèse ouvrante 4">
            <a:extLst>
              <a:ext uri="{FF2B5EF4-FFF2-40B4-BE49-F238E27FC236}">
                <a16:creationId xmlns:a16="http://schemas.microsoft.com/office/drawing/2014/main" id="{CE498172-3523-5E58-7974-3F3C4C71082B}"/>
              </a:ext>
            </a:extLst>
          </p:cNvPr>
          <p:cNvSpPr/>
          <p:nvPr/>
        </p:nvSpPr>
        <p:spPr>
          <a:xfrm rot="16200000">
            <a:off x="5721578" y="5751608"/>
            <a:ext cx="342901" cy="1367022"/>
          </a:xfrm>
          <a:prstGeom prst="leftBracket">
            <a:avLst>
              <a:gd name="adj" fmla="val 106746"/>
            </a:avLst>
          </a:prstGeom>
          <a:ln w="76200">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MA" sz="1350" dirty="0"/>
          </a:p>
        </p:txBody>
      </p:sp>
      <p:sp>
        <p:nvSpPr>
          <p:cNvPr id="6" name="Parenthèse ouvrante 5">
            <a:extLst>
              <a:ext uri="{FF2B5EF4-FFF2-40B4-BE49-F238E27FC236}">
                <a16:creationId xmlns:a16="http://schemas.microsoft.com/office/drawing/2014/main" id="{EF6F7626-6613-5320-1A59-BB15F58AFCDF}"/>
              </a:ext>
            </a:extLst>
          </p:cNvPr>
          <p:cNvSpPr/>
          <p:nvPr/>
        </p:nvSpPr>
        <p:spPr>
          <a:xfrm rot="16200000">
            <a:off x="7374013" y="5604122"/>
            <a:ext cx="342900" cy="1661993"/>
          </a:xfrm>
          <a:prstGeom prst="leftBracket">
            <a:avLst>
              <a:gd name="adj" fmla="val 106746"/>
            </a:avLst>
          </a:prstGeom>
          <a:ln w="76200">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MA" sz="1350" dirty="0"/>
          </a:p>
        </p:txBody>
      </p:sp>
      <p:sp>
        <p:nvSpPr>
          <p:cNvPr id="11" name="ZoneTexte 10">
            <a:extLst>
              <a:ext uri="{FF2B5EF4-FFF2-40B4-BE49-F238E27FC236}">
                <a16:creationId xmlns:a16="http://schemas.microsoft.com/office/drawing/2014/main" id="{3A12539B-9716-7B3D-E4B0-2777419011FC}"/>
              </a:ext>
            </a:extLst>
          </p:cNvPr>
          <p:cNvSpPr txBox="1"/>
          <p:nvPr/>
        </p:nvSpPr>
        <p:spPr>
          <a:xfrm>
            <a:off x="1056802" y="600730"/>
            <a:ext cx="12177335" cy="1384995"/>
          </a:xfrm>
          <a:prstGeom prst="rect">
            <a:avLst/>
          </a:prstGeom>
          <a:noFill/>
        </p:spPr>
        <p:txBody>
          <a:bodyPr wrap="square">
            <a:spAutoFit/>
          </a:bodyPr>
          <a:lstStyle/>
          <a:p>
            <a:pPr marL="0" lvl="1" defTabSz="685834">
              <a:spcBef>
                <a:spcPct val="0"/>
              </a:spcBef>
            </a:pPr>
            <a:r>
              <a:rPr lang="fr-FR" sz="2800" b="1" dirty="0">
                <a:solidFill>
                  <a:prstClr val="white">
                    <a:lumMod val="65000"/>
                  </a:prstClr>
                </a:solidFill>
                <a:latin typeface="Dosis" panose="02010703020202060003" pitchFamily="2" charset="0"/>
              </a:rPr>
              <a:t> « l »  « é »  «  lé ».   «  l »  «  u »  «  lu ».      « lé »  «  lu » .    « </a:t>
            </a:r>
            <a:r>
              <a:rPr lang="fr-FR" sz="2800" b="1" dirty="0" err="1">
                <a:solidFill>
                  <a:prstClr val="white">
                    <a:lumMod val="65000"/>
                  </a:prstClr>
                </a:solidFill>
                <a:latin typeface="Dosis" panose="02010703020202060003" pitchFamily="2" charset="0"/>
              </a:rPr>
              <a:t>lélu</a:t>
            </a:r>
            <a:r>
              <a:rPr lang="fr-FR" sz="2800" b="1" dirty="0">
                <a:solidFill>
                  <a:prstClr val="white">
                    <a:lumMod val="65000"/>
                  </a:prstClr>
                </a:solidFill>
                <a:latin typeface="Dosis" panose="02010703020202060003" pitchFamily="2" charset="0"/>
              </a:rPr>
              <a:t> ».</a:t>
            </a:r>
          </a:p>
          <a:p>
            <a:pPr marL="0" lvl="1" defTabSz="685834">
              <a:spcBef>
                <a:spcPct val="0"/>
              </a:spcBef>
            </a:pPr>
            <a:r>
              <a:rPr lang="fr-FR" sz="2800" b="1" dirty="0">
                <a:solidFill>
                  <a:prstClr val="white">
                    <a:lumMod val="65000"/>
                  </a:prstClr>
                </a:solidFill>
                <a:latin typeface="Dosis" panose="02010703020202060003" pitchFamily="2" charset="0"/>
              </a:rPr>
              <a:t>  Lisons  ensemble « l »  « é »  «  lé ».   «  l »  «  u »  «  lu ».   « lé »  «  lu » .   « </a:t>
            </a:r>
            <a:r>
              <a:rPr lang="fr-FR" sz="2800" b="1" dirty="0" err="1">
                <a:solidFill>
                  <a:prstClr val="white">
                    <a:lumMod val="65000"/>
                  </a:prstClr>
                </a:solidFill>
                <a:latin typeface="Dosis" panose="02010703020202060003" pitchFamily="2" charset="0"/>
              </a:rPr>
              <a:t>lélu</a:t>
            </a:r>
            <a:r>
              <a:rPr lang="fr-FR" sz="2800" b="1" dirty="0">
                <a:solidFill>
                  <a:prstClr val="white">
                    <a:lumMod val="65000"/>
                  </a:prstClr>
                </a:solidFill>
                <a:latin typeface="Dosis" panose="02010703020202060003" pitchFamily="2" charset="0"/>
              </a:rPr>
              <a:t> ».     Qui veut lire?    </a:t>
            </a:r>
            <a:endParaRPr lang="fr-FR" sz="2800" b="1" i="1" dirty="0">
              <a:solidFill>
                <a:prstClr val="white">
                  <a:lumMod val="65000"/>
                </a:prstClr>
              </a:solidFill>
              <a:latin typeface="Dosis" panose="02010703020202060003" pitchFamily="2" charset="0"/>
            </a:endParaRPr>
          </a:p>
        </p:txBody>
      </p:sp>
    </p:spTree>
    <p:extLst>
      <p:ext uri="{BB962C8B-B14F-4D97-AF65-F5344CB8AC3E}">
        <p14:creationId xmlns:p14="http://schemas.microsoft.com/office/powerpoint/2010/main" val="3797968999"/>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47EEE0-0CF7-FEE1-7440-F3970EA96B17}"/>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2790D2F2-2017-6D71-1CD0-6EE39F7FAF5B}"/>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2526AB86-E3B7-7838-88DD-5EF769266C50}"/>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8F68E88E-5A51-D887-C9B8-86622867F529}"/>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62722378-8565-E464-C3EE-635F311736C3}"/>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5ED605A0-C46F-D33A-B44D-8A5A2D24D182}"/>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53A70339-950A-E11F-C37C-A3BBF08AD7C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31AA415C-7506-0066-4B3F-DF342E19AFC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6347042C-681D-5ACD-15D1-FE6C816A437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9180006A-89EA-F896-9E60-2F95B066CA63}"/>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5EE46ADF-5B74-A937-005C-8187CB829F0C}"/>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2BF19EAC-C556-A3BC-9FC0-64A1184F29B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817422F2-BD01-BD2A-C0DA-549400CCB52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pic>
        <p:nvPicPr>
          <p:cNvPr id="8" name="Image 7">
            <a:extLst>
              <a:ext uri="{FF2B5EF4-FFF2-40B4-BE49-F238E27FC236}">
                <a16:creationId xmlns:a16="http://schemas.microsoft.com/office/drawing/2014/main" id="{AFEC9A93-C99C-AE68-A4DA-8E42C3F4905B}"/>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355702" y="373126"/>
            <a:ext cx="1381080" cy="1120448"/>
          </a:xfrm>
          <a:prstGeom prst="rect">
            <a:avLst/>
          </a:prstGeom>
        </p:spPr>
      </p:pic>
      <p:sp>
        <p:nvSpPr>
          <p:cNvPr id="3" name="ZoneTexte 2">
            <a:extLst>
              <a:ext uri="{FF2B5EF4-FFF2-40B4-BE49-F238E27FC236}">
                <a16:creationId xmlns:a16="http://schemas.microsoft.com/office/drawing/2014/main" id="{E2FFD414-200A-FEF6-0C77-70001E71C43F}"/>
              </a:ext>
            </a:extLst>
          </p:cNvPr>
          <p:cNvSpPr txBox="1"/>
          <p:nvPr/>
        </p:nvSpPr>
        <p:spPr>
          <a:xfrm>
            <a:off x="3847080" y="3786677"/>
            <a:ext cx="5220229" cy="2850780"/>
          </a:xfrm>
          <a:prstGeom prst="rect">
            <a:avLst/>
          </a:prstGeom>
          <a:noFill/>
        </p:spPr>
        <p:txBody>
          <a:bodyPr wrap="square" rtlCol="0">
            <a:spAutoFit/>
          </a:bodyPr>
          <a:lstStyle/>
          <a:p>
            <a:pPr algn="ctr" defTabSz="1028752">
              <a:defRPr/>
            </a:pPr>
            <a:r>
              <a:rPr lang="fr-FR" sz="17925" b="1" kern="0" spc="623" dirty="0">
                <a:solidFill>
                  <a:srgbClr val="106585"/>
                </a:solidFill>
                <a:latin typeface="Dosis" pitchFamily="2" charset="0"/>
              </a:rPr>
              <a:t>fi</a:t>
            </a:r>
            <a:r>
              <a:rPr lang="fr-FR" sz="4050" b="1" kern="0" spc="623" dirty="0">
                <a:solidFill>
                  <a:srgbClr val="106585"/>
                </a:solidFill>
                <a:latin typeface="Dosis" pitchFamily="2" charset="0"/>
              </a:rPr>
              <a:t> </a:t>
            </a:r>
            <a:r>
              <a:rPr lang="fr-FR" sz="3000" b="1" kern="0" spc="623" dirty="0">
                <a:solidFill>
                  <a:srgbClr val="106585"/>
                </a:solidFill>
                <a:latin typeface="Dosis" pitchFamily="2" charset="0"/>
              </a:rPr>
              <a:t> </a:t>
            </a:r>
            <a:r>
              <a:rPr lang="fr-FR" sz="17925" b="1" kern="0" spc="623" dirty="0">
                <a:solidFill>
                  <a:srgbClr val="106585"/>
                </a:solidFill>
                <a:latin typeface="Dosis" pitchFamily="2" charset="0"/>
              </a:rPr>
              <a:t>fa</a:t>
            </a:r>
            <a:endParaRPr lang="fr-FR" sz="17925" kern="0" spc="623" dirty="0">
              <a:solidFill>
                <a:srgbClr val="106585"/>
              </a:solidFill>
              <a:latin typeface="Dosis" pitchFamily="2" charset="0"/>
            </a:endParaRPr>
          </a:p>
        </p:txBody>
      </p:sp>
      <p:sp>
        <p:nvSpPr>
          <p:cNvPr id="5" name="Parenthèse ouvrante 4">
            <a:extLst>
              <a:ext uri="{FF2B5EF4-FFF2-40B4-BE49-F238E27FC236}">
                <a16:creationId xmlns:a16="http://schemas.microsoft.com/office/drawing/2014/main" id="{14378B9A-6480-966D-500F-EE572011A282}"/>
              </a:ext>
            </a:extLst>
          </p:cNvPr>
          <p:cNvSpPr/>
          <p:nvPr/>
        </p:nvSpPr>
        <p:spPr>
          <a:xfrm rot="16200000">
            <a:off x="5197642" y="5553598"/>
            <a:ext cx="342900" cy="1824818"/>
          </a:xfrm>
          <a:prstGeom prst="leftBracket">
            <a:avLst>
              <a:gd name="adj" fmla="val 106746"/>
            </a:avLst>
          </a:prstGeom>
          <a:ln w="76200">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MA" sz="1350" dirty="0"/>
          </a:p>
        </p:txBody>
      </p:sp>
      <p:sp>
        <p:nvSpPr>
          <p:cNvPr id="6" name="Parenthèse ouvrante 5">
            <a:extLst>
              <a:ext uri="{FF2B5EF4-FFF2-40B4-BE49-F238E27FC236}">
                <a16:creationId xmlns:a16="http://schemas.microsoft.com/office/drawing/2014/main" id="{6E8A8ECE-013E-EFC7-43AC-D3C9CE0BA303}"/>
              </a:ext>
            </a:extLst>
          </p:cNvPr>
          <p:cNvSpPr/>
          <p:nvPr/>
        </p:nvSpPr>
        <p:spPr>
          <a:xfrm rot="16200000">
            <a:off x="7351877" y="5553598"/>
            <a:ext cx="342899" cy="1824817"/>
          </a:xfrm>
          <a:prstGeom prst="leftBracket">
            <a:avLst>
              <a:gd name="adj" fmla="val 106746"/>
            </a:avLst>
          </a:prstGeom>
          <a:ln w="76200">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MA" sz="1350" dirty="0"/>
          </a:p>
        </p:txBody>
      </p:sp>
      <p:sp>
        <p:nvSpPr>
          <p:cNvPr id="11" name="ZoneTexte 10">
            <a:extLst>
              <a:ext uri="{FF2B5EF4-FFF2-40B4-BE49-F238E27FC236}">
                <a16:creationId xmlns:a16="http://schemas.microsoft.com/office/drawing/2014/main" id="{F40B94A9-55FA-7639-B871-F6678DE9C1F2}"/>
              </a:ext>
            </a:extLst>
          </p:cNvPr>
          <p:cNvSpPr txBox="1"/>
          <p:nvPr/>
        </p:nvSpPr>
        <p:spPr>
          <a:xfrm>
            <a:off x="1065143" y="604195"/>
            <a:ext cx="12177335" cy="1384995"/>
          </a:xfrm>
          <a:prstGeom prst="rect">
            <a:avLst/>
          </a:prstGeom>
          <a:noFill/>
        </p:spPr>
        <p:txBody>
          <a:bodyPr wrap="square">
            <a:spAutoFit/>
          </a:bodyPr>
          <a:lstStyle/>
          <a:p>
            <a:pPr marL="0" lvl="1" defTabSz="685834">
              <a:spcBef>
                <a:spcPct val="0"/>
              </a:spcBef>
            </a:pPr>
            <a:r>
              <a:rPr lang="fr-FR" sz="2800" b="1" dirty="0">
                <a:solidFill>
                  <a:prstClr val="white">
                    <a:lumMod val="65000"/>
                  </a:prstClr>
                </a:solidFill>
                <a:latin typeface="Dosis" panose="02010703020202060003" pitchFamily="2" charset="0"/>
              </a:rPr>
              <a:t> « f»  « i »  «  fi ».   «  f »  «  a »  «  fa ».   « fi »  «  fa » .    « </a:t>
            </a:r>
            <a:r>
              <a:rPr lang="fr-FR" sz="2800" b="1" dirty="0" err="1">
                <a:solidFill>
                  <a:prstClr val="white">
                    <a:lumMod val="65000"/>
                  </a:prstClr>
                </a:solidFill>
                <a:latin typeface="Dosis" panose="02010703020202060003" pitchFamily="2" charset="0"/>
              </a:rPr>
              <a:t>fifa</a:t>
            </a:r>
            <a:r>
              <a:rPr lang="fr-FR" sz="2800" b="1" dirty="0">
                <a:solidFill>
                  <a:prstClr val="white">
                    <a:lumMod val="65000"/>
                  </a:prstClr>
                </a:solidFill>
                <a:latin typeface="Dosis" panose="02010703020202060003" pitchFamily="2" charset="0"/>
              </a:rPr>
              <a:t> ».</a:t>
            </a:r>
          </a:p>
          <a:p>
            <a:pPr marL="0" lvl="1" defTabSz="685834">
              <a:spcBef>
                <a:spcPct val="0"/>
              </a:spcBef>
            </a:pPr>
            <a:r>
              <a:rPr lang="fr-FR" sz="2800" b="1" dirty="0">
                <a:solidFill>
                  <a:prstClr val="white">
                    <a:lumMod val="65000"/>
                  </a:prstClr>
                </a:solidFill>
                <a:latin typeface="Dosis" panose="02010703020202060003" pitchFamily="2" charset="0"/>
              </a:rPr>
              <a:t>  Lisons ensemble « f»  « i »  «  fa ».   «f»  «  a »  « fa ».   «fi »  «fa » .  « </a:t>
            </a:r>
            <a:r>
              <a:rPr lang="fr-FR" sz="2800" b="1" dirty="0" err="1">
                <a:solidFill>
                  <a:prstClr val="white">
                    <a:lumMod val="65000"/>
                  </a:prstClr>
                </a:solidFill>
                <a:latin typeface="Dosis" panose="02010703020202060003" pitchFamily="2" charset="0"/>
              </a:rPr>
              <a:t>fifa</a:t>
            </a:r>
            <a:r>
              <a:rPr lang="fr-FR" sz="2800" b="1" dirty="0">
                <a:solidFill>
                  <a:prstClr val="white">
                    <a:lumMod val="65000"/>
                  </a:prstClr>
                </a:solidFill>
                <a:latin typeface="Dosis" panose="02010703020202060003" pitchFamily="2" charset="0"/>
              </a:rPr>
              <a:t> ».   </a:t>
            </a:r>
          </a:p>
          <a:p>
            <a:pPr marL="0" lvl="1" defTabSz="685834">
              <a:spcBef>
                <a:spcPct val="0"/>
              </a:spcBef>
            </a:pPr>
            <a:r>
              <a:rPr lang="fr-FR" sz="2800" b="1" dirty="0">
                <a:solidFill>
                  <a:prstClr val="white">
                    <a:lumMod val="65000"/>
                  </a:prstClr>
                </a:solidFill>
                <a:latin typeface="Dosis" panose="02010703020202060003" pitchFamily="2" charset="0"/>
              </a:rPr>
              <a:t>Qui veut lire?    </a:t>
            </a:r>
            <a:endParaRPr lang="fr-FR" sz="2800" b="1" i="1" dirty="0">
              <a:solidFill>
                <a:prstClr val="white">
                  <a:lumMod val="65000"/>
                </a:prstClr>
              </a:solidFill>
              <a:latin typeface="Dosis" panose="02010703020202060003" pitchFamily="2" charset="0"/>
            </a:endParaRPr>
          </a:p>
        </p:txBody>
      </p:sp>
    </p:spTree>
    <p:extLst>
      <p:ext uri="{BB962C8B-B14F-4D97-AF65-F5344CB8AC3E}">
        <p14:creationId xmlns:p14="http://schemas.microsoft.com/office/powerpoint/2010/main" val="1759131248"/>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A9F0EC-9881-D862-1D67-CDB1ECADD495}"/>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2F883F4D-7993-67C4-E6C1-8FFB94E51113}"/>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E7978928-E3DA-B035-1341-E46E329700A9}"/>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BD11F2CE-BC80-3197-F955-E6F99B5DA0A3}"/>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7A357E13-CA2D-899F-064D-8F1B3EF30E58}"/>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9FEB225F-E321-72AD-055D-7C7DBAB5A344}"/>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FD735C83-6610-DA4B-09A8-5AC5ABFB64E9}"/>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3E19646F-E726-59F2-2745-8B024C201005}"/>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BAD1E2D2-BF8A-BA02-5B62-281658CA29DA}"/>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808473D1-C13E-8330-FA71-9E80FA1586D6}"/>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8D200013-A220-B062-5A2A-411229B8F75A}"/>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748B6962-81C7-405B-58BB-81DA079DB0A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6BF38770-D1B9-9965-B278-E8644BDE473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pic>
        <p:nvPicPr>
          <p:cNvPr id="8" name="Image 7">
            <a:extLst>
              <a:ext uri="{FF2B5EF4-FFF2-40B4-BE49-F238E27FC236}">
                <a16:creationId xmlns:a16="http://schemas.microsoft.com/office/drawing/2014/main" id="{AC3FF3DE-4385-D666-EA0F-15341F2D4FB3}"/>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355702" y="373126"/>
            <a:ext cx="1381080" cy="1120448"/>
          </a:xfrm>
          <a:prstGeom prst="rect">
            <a:avLst/>
          </a:prstGeom>
        </p:spPr>
      </p:pic>
      <p:sp>
        <p:nvSpPr>
          <p:cNvPr id="3" name="ZoneTexte 2">
            <a:extLst>
              <a:ext uri="{FF2B5EF4-FFF2-40B4-BE49-F238E27FC236}">
                <a16:creationId xmlns:a16="http://schemas.microsoft.com/office/drawing/2014/main" id="{CFA3E041-AA5C-8F54-1F66-41E1E8521CFF}"/>
              </a:ext>
            </a:extLst>
          </p:cNvPr>
          <p:cNvSpPr txBox="1"/>
          <p:nvPr/>
        </p:nvSpPr>
        <p:spPr>
          <a:xfrm>
            <a:off x="4691733" y="3800127"/>
            <a:ext cx="5486400" cy="2850780"/>
          </a:xfrm>
          <a:prstGeom prst="rect">
            <a:avLst/>
          </a:prstGeom>
          <a:noFill/>
        </p:spPr>
        <p:txBody>
          <a:bodyPr wrap="square" rtlCol="0">
            <a:spAutoFit/>
          </a:bodyPr>
          <a:lstStyle/>
          <a:p>
            <a:pPr defTabSz="1028752">
              <a:defRPr/>
            </a:pPr>
            <a:r>
              <a:rPr lang="fr-FR" sz="17925" b="1" kern="0" spc="623" dirty="0" err="1">
                <a:solidFill>
                  <a:srgbClr val="106585"/>
                </a:solidFill>
                <a:latin typeface="Dosis" pitchFamily="2" charset="0"/>
              </a:rPr>
              <a:t>fe</a:t>
            </a:r>
            <a:r>
              <a:rPr lang="fr-FR" sz="3000" b="1" kern="0" spc="623" dirty="0">
                <a:solidFill>
                  <a:srgbClr val="106585"/>
                </a:solidFill>
                <a:latin typeface="Dosis" pitchFamily="2" charset="0"/>
              </a:rPr>
              <a:t> </a:t>
            </a:r>
            <a:r>
              <a:rPr lang="fr-FR" sz="17925" b="1" kern="0" spc="623" dirty="0">
                <a:solidFill>
                  <a:srgbClr val="106585"/>
                </a:solidFill>
                <a:latin typeface="Dosis" pitchFamily="2" charset="0"/>
              </a:rPr>
              <a:t>lo</a:t>
            </a:r>
            <a:endParaRPr lang="fr-FR" sz="17925" kern="0" spc="623" dirty="0">
              <a:solidFill>
                <a:srgbClr val="106585"/>
              </a:solidFill>
              <a:latin typeface="Dosis" pitchFamily="2" charset="0"/>
            </a:endParaRPr>
          </a:p>
        </p:txBody>
      </p:sp>
      <p:sp>
        <p:nvSpPr>
          <p:cNvPr id="5" name="Parenthèse ouvrante 4">
            <a:extLst>
              <a:ext uri="{FF2B5EF4-FFF2-40B4-BE49-F238E27FC236}">
                <a16:creationId xmlns:a16="http://schemas.microsoft.com/office/drawing/2014/main" id="{A5BB50E3-CA75-6A5B-2EE6-DD63676E8AA8}"/>
              </a:ext>
            </a:extLst>
          </p:cNvPr>
          <p:cNvSpPr/>
          <p:nvPr/>
        </p:nvSpPr>
        <p:spPr>
          <a:xfrm rot="16200000">
            <a:off x="5465581" y="5621560"/>
            <a:ext cx="342900" cy="1661993"/>
          </a:xfrm>
          <a:prstGeom prst="leftBracket">
            <a:avLst>
              <a:gd name="adj" fmla="val 106746"/>
            </a:avLst>
          </a:prstGeom>
          <a:ln w="76200">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MA" sz="1350" dirty="0"/>
          </a:p>
        </p:txBody>
      </p:sp>
      <p:sp>
        <p:nvSpPr>
          <p:cNvPr id="6" name="Parenthèse ouvrante 5">
            <a:extLst>
              <a:ext uri="{FF2B5EF4-FFF2-40B4-BE49-F238E27FC236}">
                <a16:creationId xmlns:a16="http://schemas.microsoft.com/office/drawing/2014/main" id="{E43F0859-4AEE-6697-DAB5-557E3463D14C}"/>
              </a:ext>
            </a:extLst>
          </p:cNvPr>
          <p:cNvSpPr/>
          <p:nvPr/>
        </p:nvSpPr>
        <p:spPr>
          <a:xfrm rot="16200000">
            <a:off x="7465830" y="5621560"/>
            <a:ext cx="342900" cy="1661993"/>
          </a:xfrm>
          <a:prstGeom prst="leftBracket">
            <a:avLst>
              <a:gd name="adj" fmla="val 106746"/>
            </a:avLst>
          </a:prstGeom>
          <a:ln w="76200">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MA" sz="1350" dirty="0"/>
          </a:p>
        </p:txBody>
      </p:sp>
      <p:sp>
        <p:nvSpPr>
          <p:cNvPr id="11" name="ZoneTexte 10">
            <a:extLst>
              <a:ext uri="{FF2B5EF4-FFF2-40B4-BE49-F238E27FC236}">
                <a16:creationId xmlns:a16="http://schemas.microsoft.com/office/drawing/2014/main" id="{1BE5E6D7-5CF8-12C7-C240-0095C9A7DAB3}"/>
              </a:ext>
            </a:extLst>
          </p:cNvPr>
          <p:cNvSpPr txBox="1"/>
          <p:nvPr/>
        </p:nvSpPr>
        <p:spPr>
          <a:xfrm>
            <a:off x="1065143" y="604195"/>
            <a:ext cx="12177335" cy="1384995"/>
          </a:xfrm>
          <a:prstGeom prst="rect">
            <a:avLst/>
          </a:prstGeom>
          <a:noFill/>
        </p:spPr>
        <p:txBody>
          <a:bodyPr wrap="square">
            <a:spAutoFit/>
          </a:bodyPr>
          <a:lstStyle/>
          <a:p>
            <a:pPr marL="0" lvl="1" defTabSz="685834">
              <a:spcBef>
                <a:spcPct val="0"/>
              </a:spcBef>
            </a:pPr>
            <a:r>
              <a:rPr lang="fr-FR" sz="2800" b="1" dirty="0">
                <a:solidFill>
                  <a:prstClr val="white">
                    <a:lumMod val="65000"/>
                  </a:prstClr>
                </a:solidFill>
                <a:latin typeface="Dosis" panose="02010703020202060003" pitchFamily="2" charset="0"/>
              </a:rPr>
              <a:t> « f »  « e »  «  le ».   «  l »  «  o »  «  lo ».  « </a:t>
            </a:r>
            <a:r>
              <a:rPr lang="fr-FR" sz="2800" b="1" dirty="0" err="1">
                <a:solidFill>
                  <a:prstClr val="white">
                    <a:lumMod val="65000"/>
                  </a:prstClr>
                </a:solidFill>
                <a:latin typeface="Dosis" panose="02010703020202060003" pitchFamily="2" charset="0"/>
              </a:rPr>
              <a:t>fe</a:t>
            </a:r>
            <a:r>
              <a:rPr lang="fr-FR" sz="2800" b="1" dirty="0">
                <a:solidFill>
                  <a:prstClr val="white">
                    <a:lumMod val="65000"/>
                  </a:prstClr>
                </a:solidFill>
                <a:latin typeface="Dosis" panose="02010703020202060003" pitchFamily="2" charset="0"/>
              </a:rPr>
              <a:t> »  «  lo » .    « </a:t>
            </a:r>
            <a:r>
              <a:rPr lang="fr-FR" sz="2800" b="1" dirty="0" err="1">
                <a:solidFill>
                  <a:prstClr val="white">
                    <a:lumMod val="65000"/>
                  </a:prstClr>
                </a:solidFill>
                <a:latin typeface="Dosis" panose="02010703020202060003" pitchFamily="2" charset="0"/>
              </a:rPr>
              <a:t>felo</a:t>
            </a:r>
            <a:r>
              <a:rPr lang="fr-FR" sz="2800" b="1" dirty="0">
                <a:solidFill>
                  <a:prstClr val="white">
                    <a:lumMod val="65000"/>
                  </a:prstClr>
                </a:solidFill>
                <a:latin typeface="Dosis" panose="02010703020202060003" pitchFamily="2" charset="0"/>
              </a:rPr>
              <a:t> ».</a:t>
            </a:r>
          </a:p>
          <a:p>
            <a:pPr marL="0" lvl="1" defTabSz="685834">
              <a:spcBef>
                <a:spcPct val="0"/>
              </a:spcBef>
            </a:pPr>
            <a:r>
              <a:rPr lang="fr-FR" sz="2800" b="1" dirty="0">
                <a:solidFill>
                  <a:prstClr val="white">
                    <a:lumMod val="65000"/>
                  </a:prstClr>
                </a:solidFill>
                <a:latin typeface="Dosis" panose="02010703020202060003" pitchFamily="2" charset="0"/>
              </a:rPr>
              <a:t>  Lisons ensemble « f»  « e »  « </a:t>
            </a:r>
            <a:r>
              <a:rPr lang="fr-FR" sz="2800" b="1" dirty="0" err="1">
                <a:solidFill>
                  <a:prstClr val="white">
                    <a:lumMod val="65000"/>
                  </a:prstClr>
                </a:solidFill>
                <a:latin typeface="Dosis" panose="02010703020202060003" pitchFamily="2" charset="0"/>
              </a:rPr>
              <a:t>fe</a:t>
            </a:r>
            <a:r>
              <a:rPr lang="fr-FR" sz="2800" b="1" dirty="0">
                <a:solidFill>
                  <a:prstClr val="white">
                    <a:lumMod val="65000"/>
                  </a:prstClr>
                </a:solidFill>
                <a:latin typeface="Dosis" panose="02010703020202060003" pitchFamily="2" charset="0"/>
              </a:rPr>
              <a:t> ».   «l»  « o»  « lo ».   « </a:t>
            </a:r>
            <a:r>
              <a:rPr lang="fr-FR" sz="2800" b="1" dirty="0" err="1">
                <a:solidFill>
                  <a:prstClr val="white">
                    <a:lumMod val="65000"/>
                  </a:prstClr>
                </a:solidFill>
                <a:latin typeface="Dosis" panose="02010703020202060003" pitchFamily="2" charset="0"/>
              </a:rPr>
              <a:t>fe</a:t>
            </a:r>
            <a:r>
              <a:rPr lang="fr-FR" sz="2800" b="1" dirty="0">
                <a:solidFill>
                  <a:prstClr val="white">
                    <a:lumMod val="65000"/>
                  </a:prstClr>
                </a:solidFill>
                <a:latin typeface="Dosis" panose="02010703020202060003" pitchFamily="2" charset="0"/>
              </a:rPr>
              <a:t> »  «  lo » .  « </a:t>
            </a:r>
            <a:r>
              <a:rPr lang="fr-FR" sz="2800" b="1" dirty="0" err="1">
                <a:solidFill>
                  <a:prstClr val="white">
                    <a:lumMod val="65000"/>
                  </a:prstClr>
                </a:solidFill>
                <a:latin typeface="Dosis" panose="02010703020202060003" pitchFamily="2" charset="0"/>
              </a:rPr>
              <a:t>felo</a:t>
            </a:r>
            <a:r>
              <a:rPr lang="fr-FR" sz="2800" b="1" dirty="0">
                <a:solidFill>
                  <a:prstClr val="white">
                    <a:lumMod val="65000"/>
                  </a:prstClr>
                </a:solidFill>
                <a:latin typeface="Dosis" panose="02010703020202060003" pitchFamily="2" charset="0"/>
              </a:rPr>
              <a:t> ».    </a:t>
            </a:r>
          </a:p>
          <a:p>
            <a:pPr marL="0" lvl="1" defTabSz="685834">
              <a:spcBef>
                <a:spcPct val="0"/>
              </a:spcBef>
            </a:pPr>
            <a:r>
              <a:rPr lang="fr-FR" sz="2800" b="1" dirty="0">
                <a:solidFill>
                  <a:prstClr val="white">
                    <a:lumMod val="65000"/>
                  </a:prstClr>
                </a:solidFill>
                <a:latin typeface="Dosis" panose="02010703020202060003" pitchFamily="2" charset="0"/>
              </a:rPr>
              <a:t> Qui veut lire?    </a:t>
            </a:r>
            <a:endParaRPr lang="fr-FR" sz="2800" b="1" i="1" dirty="0">
              <a:solidFill>
                <a:prstClr val="white">
                  <a:lumMod val="65000"/>
                </a:prstClr>
              </a:solidFill>
              <a:latin typeface="Dosis" panose="02010703020202060003" pitchFamily="2" charset="0"/>
            </a:endParaRPr>
          </a:p>
        </p:txBody>
      </p:sp>
    </p:spTree>
    <p:extLst>
      <p:ext uri="{BB962C8B-B14F-4D97-AF65-F5344CB8AC3E}">
        <p14:creationId xmlns:p14="http://schemas.microsoft.com/office/powerpoint/2010/main" val="2450195672"/>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52BCA6-9F60-A062-37F5-775E6DFC73BC}"/>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5B28803A-D3CE-22B8-4BDA-31C16695F149}"/>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34650656-1D59-825B-19A9-6311D96D01E4}"/>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1ED18D5E-C57A-ACC6-DF9C-835684DE37B2}"/>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95A09A38-D722-4E12-FDB9-DA85C43FFEEA}"/>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ED1B3A50-E569-0E93-AD29-572F490EF245}"/>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2FA401F-B0A1-FD5E-84EA-B84D71F78C9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C36325E5-44A3-7675-27F1-486D27CDF3F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54190628-EE15-D173-242B-C8312049927E}"/>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F453CB95-5DB6-C795-FD8A-0EF33BF4A146}"/>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323D6779-93B8-DAA0-1E47-F176A6C078BA}"/>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CEF3ED49-1CCB-F82C-1240-1540DA814ADB}"/>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69F701EE-B77D-C440-9FC4-9D2C355094C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pic>
        <p:nvPicPr>
          <p:cNvPr id="8" name="Image 7">
            <a:extLst>
              <a:ext uri="{FF2B5EF4-FFF2-40B4-BE49-F238E27FC236}">
                <a16:creationId xmlns:a16="http://schemas.microsoft.com/office/drawing/2014/main" id="{17E5E6D3-9346-B59F-4663-8DA87D168ED9}"/>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271787" y="1471681"/>
            <a:ext cx="1381080" cy="1120448"/>
          </a:xfrm>
          <a:prstGeom prst="rect">
            <a:avLst/>
          </a:prstGeom>
        </p:spPr>
      </p:pic>
      <p:sp>
        <p:nvSpPr>
          <p:cNvPr id="4" name="ZoneTexte 3">
            <a:extLst>
              <a:ext uri="{FF2B5EF4-FFF2-40B4-BE49-F238E27FC236}">
                <a16:creationId xmlns:a16="http://schemas.microsoft.com/office/drawing/2014/main" id="{5CC26350-F9A0-C3DC-9EEB-266551DD8F2B}"/>
              </a:ext>
            </a:extLst>
          </p:cNvPr>
          <p:cNvSpPr txBox="1"/>
          <p:nvPr/>
        </p:nvSpPr>
        <p:spPr>
          <a:xfrm>
            <a:off x="4396662" y="4076700"/>
            <a:ext cx="5486400" cy="2850780"/>
          </a:xfrm>
          <a:prstGeom prst="rect">
            <a:avLst/>
          </a:prstGeom>
          <a:noFill/>
        </p:spPr>
        <p:txBody>
          <a:bodyPr wrap="square" rtlCol="0">
            <a:spAutoFit/>
          </a:bodyPr>
          <a:lstStyle/>
          <a:p>
            <a:pPr defTabSz="1028752">
              <a:defRPr/>
            </a:pPr>
            <a:r>
              <a:rPr lang="fr-FR" sz="17925" b="1" kern="0" spc="623" dirty="0" err="1">
                <a:solidFill>
                  <a:srgbClr val="106585"/>
                </a:solidFill>
                <a:latin typeface="Dosis" pitchFamily="2" charset="0"/>
              </a:rPr>
              <a:t>fo</a:t>
            </a:r>
            <a:r>
              <a:rPr lang="fr-FR" sz="3000" b="1" kern="0" spc="623" dirty="0">
                <a:solidFill>
                  <a:srgbClr val="106585"/>
                </a:solidFill>
                <a:latin typeface="Dosis" pitchFamily="2" charset="0"/>
              </a:rPr>
              <a:t> </a:t>
            </a:r>
            <a:r>
              <a:rPr lang="fr-FR" sz="17925" b="1" kern="0" spc="623" dirty="0">
                <a:solidFill>
                  <a:srgbClr val="106585"/>
                </a:solidFill>
                <a:latin typeface="Dosis" pitchFamily="2" charset="0"/>
              </a:rPr>
              <a:t>li</a:t>
            </a:r>
            <a:r>
              <a:rPr lang="fr-FR" sz="17925" b="1" kern="0" spc="623" dirty="0">
                <a:solidFill>
                  <a:schemeClr val="bg1">
                    <a:lumMod val="50000"/>
                  </a:schemeClr>
                </a:solidFill>
                <a:latin typeface="Dosis" pitchFamily="2" charset="0"/>
              </a:rPr>
              <a:t>e</a:t>
            </a:r>
            <a:endParaRPr lang="fr-FR" sz="17925" kern="0" spc="623" dirty="0">
              <a:solidFill>
                <a:schemeClr val="bg1">
                  <a:lumMod val="50000"/>
                </a:schemeClr>
              </a:solidFill>
              <a:latin typeface="Dosis" pitchFamily="2" charset="0"/>
            </a:endParaRPr>
          </a:p>
        </p:txBody>
      </p:sp>
      <p:sp>
        <p:nvSpPr>
          <p:cNvPr id="7" name="Parenthèse ouvrante 6">
            <a:extLst>
              <a:ext uri="{FF2B5EF4-FFF2-40B4-BE49-F238E27FC236}">
                <a16:creationId xmlns:a16="http://schemas.microsoft.com/office/drawing/2014/main" id="{DF5C57D1-3492-7353-10AA-48E946FF7B72}"/>
              </a:ext>
            </a:extLst>
          </p:cNvPr>
          <p:cNvSpPr/>
          <p:nvPr/>
        </p:nvSpPr>
        <p:spPr>
          <a:xfrm rot="16200000">
            <a:off x="7725876" y="5247044"/>
            <a:ext cx="310642" cy="2525606"/>
          </a:xfrm>
          <a:prstGeom prst="leftBracket">
            <a:avLst>
              <a:gd name="adj" fmla="val 106746"/>
            </a:avLst>
          </a:prstGeom>
          <a:ln w="76200">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MA" sz="1350" dirty="0"/>
          </a:p>
        </p:txBody>
      </p:sp>
      <p:sp>
        <p:nvSpPr>
          <p:cNvPr id="9" name="Parenthèse ouvrante 8">
            <a:extLst>
              <a:ext uri="{FF2B5EF4-FFF2-40B4-BE49-F238E27FC236}">
                <a16:creationId xmlns:a16="http://schemas.microsoft.com/office/drawing/2014/main" id="{1AFCB504-5D0B-C39C-3201-57516DD18FC6}"/>
              </a:ext>
            </a:extLst>
          </p:cNvPr>
          <p:cNvSpPr/>
          <p:nvPr/>
        </p:nvSpPr>
        <p:spPr>
          <a:xfrm rot="16200000">
            <a:off x="5234230" y="5711110"/>
            <a:ext cx="310641" cy="1661994"/>
          </a:xfrm>
          <a:prstGeom prst="leftBracket">
            <a:avLst>
              <a:gd name="adj" fmla="val 106746"/>
            </a:avLst>
          </a:prstGeom>
          <a:ln w="76200">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MA" sz="1350" dirty="0"/>
          </a:p>
        </p:txBody>
      </p:sp>
      <p:sp>
        <p:nvSpPr>
          <p:cNvPr id="10" name="ZoneTexte 9">
            <a:extLst>
              <a:ext uri="{FF2B5EF4-FFF2-40B4-BE49-F238E27FC236}">
                <a16:creationId xmlns:a16="http://schemas.microsoft.com/office/drawing/2014/main" id="{35D0B27C-1981-32D0-BAD5-B5AFF8408326}"/>
              </a:ext>
            </a:extLst>
          </p:cNvPr>
          <p:cNvSpPr txBox="1"/>
          <p:nvPr/>
        </p:nvSpPr>
        <p:spPr>
          <a:xfrm>
            <a:off x="948592" y="701164"/>
            <a:ext cx="11818813" cy="861774"/>
          </a:xfrm>
          <a:prstGeom prst="rect">
            <a:avLst/>
          </a:prstGeom>
          <a:noFill/>
        </p:spPr>
        <p:txBody>
          <a:bodyPr wrap="square">
            <a:spAutoFit/>
          </a:bodyPr>
          <a:lstStyle/>
          <a:p>
            <a:pPr marL="0" lvl="1" defTabSz="685834">
              <a:lnSpc>
                <a:spcPts val="3017"/>
              </a:lnSpc>
              <a:spcBef>
                <a:spcPct val="0"/>
              </a:spcBef>
            </a:pPr>
            <a:r>
              <a:rPr lang="fr-FR" sz="2800" b="1" dirty="0">
                <a:solidFill>
                  <a:prstClr val="white">
                    <a:lumMod val="65000"/>
                  </a:prstClr>
                </a:solidFill>
                <a:latin typeface="Dosis" panose="02010703020202060003" pitchFamily="2" charset="0"/>
              </a:rPr>
              <a:t>« f », « o » « </a:t>
            </a:r>
            <a:r>
              <a:rPr lang="fr-FR" sz="2800" b="1" dirty="0" err="1">
                <a:solidFill>
                  <a:prstClr val="white">
                    <a:lumMod val="65000"/>
                  </a:prstClr>
                </a:solidFill>
                <a:latin typeface="Dosis" panose="02010703020202060003" pitchFamily="2" charset="0"/>
              </a:rPr>
              <a:t>fo</a:t>
            </a:r>
            <a:r>
              <a:rPr lang="fr-FR" sz="2800" b="1" dirty="0">
                <a:solidFill>
                  <a:prstClr val="white">
                    <a:lumMod val="65000"/>
                  </a:prstClr>
                </a:solidFill>
                <a:latin typeface="Dosis" panose="02010703020202060003" pitchFamily="2" charset="0"/>
              </a:rPr>
              <a:t> » «l». « i» « li ».  « folie » j’entend </a:t>
            </a:r>
            <a:r>
              <a:rPr lang="fr-FR" sz="2800" b="1" dirty="0" err="1">
                <a:solidFill>
                  <a:prstClr val="white">
                    <a:lumMod val="65000"/>
                  </a:prstClr>
                </a:solidFill>
                <a:latin typeface="Dosis" panose="02010703020202060003" pitchFamily="2" charset="0"/>
              </a:rPr>
              <a:t>foli</a:t>
            </a:r>
            <a:r>
              <a:rPr lang="fr-FR" sz="2800" b="1" dirty="0">
                <a:solidFill>
                  <a:prstClr val="white">
                    <a:lumMod val="65000"/>
                  </a:prstClr>
                </a:solidFill>
                <a:latin typeface="Dosis" panose="02010703020202060003" pitchFamily="2" charset="0"/>
              </a:rPr>
              <a:t> et on écrit folie avec la lettre e à la fin lettre muette . Lisons ensemble  « </a:t>
            </a:r>
            <a:r>
              <a:rPr lang="fr-FR" sz="2800" b="1" dirty="0" err="1">
                <a:solidFill>
                  <a:prstClr val="white">
                    <a:lumMod val="65000"/>
                  </a:prstClr>
                </a:solidFill>
                <a:latin typeface="Dosis" panose="02010703020202060003" pitchFamily="2" charset="0"/>
              </a:rPr>
              <a:t>fo</a:t>
            </a:r>
            <a:r>
              <a:rPr lang="fr-FR" sz="2800" b="1" dirty="0">
                <a:solidFill>
                  <a:prstClr val="white">
                    <a:lumMod val="65000"/>
                  </a:prstClr>
                </a:solidFill>
                <a:latin typeface="Dosis" panose="02010703020202060003" pitchFamily="2" charset="0"/>
              </a:rPr>
              <a:t>» « li ».  « folie ».         Qui veut lire?                                                      </a:t>
            </a:r>
          </a:p>
        </p:txBody>
      </p:sp>
    </p:spTree>
    <p:extLst>
      <p:ext uri="{BB962C8B-B14F-4D97-AF65-F5344CB8AC3E}">
        <p14:creationId xmlns:p14="http://schemas.microsoft.com/office/powerpoint/2010/main" val="2029693858"/>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2FF8C5-1AC2-A65A-A58B-D77DD89A596E}"/>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68D380C-7E24-7F4E-4FAA-8B2E5F65EF58}"/>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D01B56E2-730F-84D3-49D3-44EAB762AB7F}"/>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4BD5990C-26B4-26FC-8310-D2326D708B46}"/>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1AFC66BC-9CE3-3F09-F5D6-93379F916CE8}"/>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7D996DF2-925D-5DDB-966E-629BAD340BBB}"/>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4B08BE99-38CC-202A-316F-A3B4FF06582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73D990F3-0F82-2CD8-DD49-84511A90C6E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7CA7C062-8DBD-E3B5-0295-2384C699F6AE}"/>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CD717789-D407-FA5C-6C58-79E61DFFD6E0}"/>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42BFE4FE-4EA0-3E3C-531D-6EE2FEA3807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633ECC6F-4073-2816-7ED8-C72066F6D106}"/>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C47FD9FC-36CB-DA79-B0BA-0E65563622C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pic>
        <p:nvPicPr>
          <p:cNvPr id="8" name="Image 7">
            <a:extLst>
              <a:ext uri="{FF2B5EF4-FFF2-40B4-BE49-F238E27FC236}">
                <a16:creationId xmlns:a16="http://schemas.microsoft.com/office/drawing/2014/main" id="{CDC35455-1C52-771B-0740-85ABD5F0C87F}"/>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355702" y="373126"/>
            <a:ext cx="1381080" cy="1120448"/>
          </a:xfrm>
          <a:prstGeom prst="rect">
            <a:avLst/>
          </a:prstGeom>
        </p:spPr>
      </p:pic>
      <p:sp>
        <p:nvSpPr>
          <p:cNvPr id="43" name="ZoneTexte 42">
            <a:extLst>
              <a:ext uri="{FF2B5EF4-FFF2-40B4-BE49-F238E27FC236}">
                <a16:creationId xmlns:a16="http://schemas.microsoft.com/office/drawing/2014/main" id="{9C6415A7-18F7-23A4-054A-8461CF0E832D}"/>
              </a:ext>
            </a:extLst>
          </p:cNvPr>
          <p:cNvSpPr txBox="1"/>
          <p:nvPr/>
        </p:nvSpPr>
        <p:spPr>
          <a:xfrm>
            <a:off x="5041671" y="4000500"/>
            <a:ext cx="5486400" cy="2850780"/>
          </a:xfrm>
          <a:prstGeom prst="rect">
            <a:avLst/>
          </a:prstGeom>
          <a:noFill/>
        </p:spPr>
        <p:txBody>
          <a:bodyPr wrap="square" rtlCol="0">
            <a:spAutoFit/>
          </a:bodyPr>
          <a:lstStyle/>
          <a:p>
            <a:pPr defTabSz="1028752">
              <a:defRPr/>
            </a:pPr>
            <a:r>
              <a:rPr lang="fr-FR" sz="17925" b="1" kern="0" spc="623" dirty="0">
                <a:solidFill>
                  <a:srgbClr val="106585"/>
                </a:solidFill>
                <a:latin typeface="Dosis" pitchFamily="2" charset="0"/>
              </a:rPr>
              <a:t>fi</a:t>
            </a:r>
            <a:r>
              <a:rPr lang="fr-FR" sz="3000" b="1" kern="0" spc="623" dirty="0">
                <a:solidFill>
                  <a:srgbClr val="106585"/>
                </a:solidFill>
                <a:latin typeface="Dosis" pitchFamily="2" charset="0"/>
              </a:rPr>
              <a:t> </a:t>
            </a:r>
            <a:r>
              <a:rPr lang="fr-FR" sz="17925" b="1" kern="0" spc="623" dirty="0" err="1">
                <a:solidFill>
                  <a:srgbClr val="106585"/>
                </a:solidFill>
                <a:latin typeface="Dosis" pitchFamily="2" charset="0"/>
              </a:rPr>
              <a:t>lou</a:t>
            </a:r>
            <a:endParaRPr lang="fr-FR" sz="17925" kern="0" spc="623" dirty="0">
              <a:solidFill>
                <a:srgbClr val="106585"/>
              </a:solidFill>
              <a:latin typeface="Dosis" pitchFamily="2" charset="0"/>
            </a:endParaRPr>
          </a:p>
        </p:txBody>
      </p:sp>
      <p:sp>
        <p:nvSpPr>
          <p:cNvPr id="44" name="Parenthèse ouvrante 43">
            <a:extLst>
              <a:ext uri="{FF2B5EF4-FFF2-40B4-BE49-F238E27FC236}">
                <a16:creationId xmlns:a16="http://schemas.microsoft.com/office/drawing/2014/main" id="{E37A5767-2C65-9BEF-08D6-C4DE424724D2}"/>
              </a:ext>
            </a:extLst>
          </p:cNvPr>
          <p:cNvSpPr/>
          <p:nvPr/>
        </p:nvSpPr>
        <p:spPr>
          <a:xfrm rot="16200000">
            <a:off x="8135739" y="4671670"/>
            <a:ext cx="342901" cy="3350024"/>
          </a:xfrm>
          <a:prstGeom prst="leftBracket">
            <a:avLst>
              <a:gd name="adj" fmla="val 106746"/>
            </a:avLst>
          </a:prstGeom>
          <a:ln w="76200">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MA" sz="1350" dirty="0"/>
          </a:p>
        </p:txBody>
      </p:sp>
      <p:sp>
        <p:nvSpPr>
          <p:cNvPr id="45" name="Parenthèse ouvrante 44">
            <a:extLst>
              <a:ext uri="{FF2B5EF4-FFF2-40B4-BE49-F238E27FC236}">
                <a16:creationId xmlns:a16="http://schemas.microsoft.com/office/drawing/2014/main" id="{013A08EF-BE5D-CC5E-E1D7-A85563C21F8E}"/>
              </a:ext>
            </a:extLst>
          </p:cNvPr>
          <p:cNvSpPr/>
          <p:nvPr/>
        </p:nvSpPr>
        <p:spPr>
          <a:xfrm rot="16200000">
            <a:off x="5686480" y="5746607"/>
            <a:ext cx="342900" cy="1200150"/>
          </a:xfrm>
          <a:prstGeom prst="leftBracket">
            <a:avLst>
              <a:gd name="adj" fmla="val 106746"/>
            </a:avLst>
          </a:prstGeom>
          <a:ln w="76200">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MA" sz="1350" dirty="0"/>
          </a:p>
        </p:txBody>
      </p:sp>
      <p:sp>
        <p:nvSpPr>
          <p:cNvPr id="46" name="ZoneTexte 45">
            <a:extLst>
              <a:ext uri="{FF2B5EF4-FFF2-40B4-BE49-F238E27FC236}">
                <a16:creationId xmlns:a16="http://schemas.microsoft.com/office/drawing/2014/main" id="{F2551044-B222-7310-1876-73280EDD74C6}"/>
              </a:ext>
            </a:extLst>
          </p:cNvPr>
          <p:cNvSpPr txBox="1"/>
          <p:nvPr/>
        </p:nvSpPr>
        <p:spPr>
          <a:xfrm>
            <a:off x="1265585" y="764668"/>
            <a:ext cx="10984380" cy="861774"/>
          </a:xfrm>
          <a:prstGeom prst="rect">
            <a:avLst/>
          </a:prstGeom>
          <a:noFill/>
        </p:spPr>
        <p:txBody>
          <a:bodyPr wrap="square">
            <a:spAutoFit/>
          </a:bodyPr>
          <a:lstStyle/>
          <a:p>
            <a:pPr marL="0" lvl="1" defTabSz="685834">
              <a:lnSpc>
                <a:spcPts val="3017"/>
              </a:lnSpc>
              <a:spcBef>
                <a:spcPct val="0"/>
              </a:spcBef>
            </a:pPr>
            <a:r>
              <a:rPr lang="fr-FR" sz="2800" b="1" dirty="0">
                <a:solidFill>
                  <a:prstClr val="white">
                    <a:lumMod val="65000"/>
                  </a:prstClr>
                </a:solidFill>
                <a:latin typeface="Dosis" panose="02010703020202060003" pitchFamily="2" charset="0"/>
              </a:rPr>
              <a:t>«f»  «i» «fi». «l» «ou».  «</a:t>
            </a:r>
            <a:r>
              <a:rPr lang="fr-FR" sz="2800" b="1" dirty="0" err="1">
                <a:solidFill>
                  <a:prstClr val="white">
                    <a:lumMod val="65000"/>
                  </a:prstClr>
                </a:solidFill>
                <a:latin typeface="Dosis" panose="02010703020202060003" pitchFamily="2" charset="0"/>
              </a:rPr>
              <a:t>lou</a:t>
            </a:r>
            <a:r>
              <a:rPr lang="fr-FR" sz="2800" b="1" dirty="0">
                <a:solidFill>
                  <a:prstClr val="white">
                    <a:lumMod val="65000"/>
                  </a:prstClr>
                </a:solidFill>
                <a:latin typeface="Dosis" panose="02010703020202060003" pitchFamily="2" charset="0"/>
              </a:rPr>
              <a:t>» . Lisons ensemble «fi »  «</a:t>
            </a:r>
            <a:r>
              <a:rPr lang="fr-FR" sz="2800" b="1" dirty="0" err="1">
                <a:solidFill>
                  <a:prstClr val="white">
                    <a:lumMod val="65000"/>
                  </a:prstClr>
                </a:solidFill>
                <a:latin typeface="Dosis" panose="02010703020202060003" pitchFamily="2" charset="0"/>
              </a:rPr>
              <a:t>lou</a:t>
            </a:r>
            <a:r>
              <a:rPr lang="fr-FR" sz="2800" b="1" dirty="0">
                <a:solidFill>
                  <a:prstClr val="white">
                    <a:lumMod val="65000"/>
                  </a:prstClr>
                </a:solidFill>
                <a:latin typeface="Dosis" panose="02010703020202060003" pitchFamily="2" charset="0"/>
              </a:rPr>
              <a:t>» «filou »</a:t>
            </a:r>
          </a:p>
          <a:p>
            <a:pPr marL="0" lvl="1" defTabSz="685834">
              <a:lnSpc>
                <a:spcPts val="3017"/>
              </a:lnSpc>
              <a:spcBef>
                <a:spcPct val="0"/>
              </a:spcBef>
            </a:pPr>
            <a:r>
              <a:rPr lang="fr-FR" sz="2800" b="1" dirty="0">
                <a:solidFill>
                  <a:prstClr val="white">
                    <a:lumMod val="65000"/>
                  </a:prstClr>
                </a:solidFill>
                <a:latin typeface="Dosis" panose="02010703020202060003" pitchFamily="2" charset="0"/>
              </a:rPr>
              <a:t>Qui veut lire?                                </a:t>
            </a:r>
            <a:r>
              <a:rPr lang="fr-MA" sz="2800" i="1" dirty="0">
                <a:solidFill>
                  <a:prstClr val="white">
                    <a:lumMod val="65000"/>
                  </a:prstClr>
                </a:solidFill>
                <a:latin typeface="Dosis" pitchFamily="2" charset="0"/>
              </a:rPr>
              <a:t>L’enseignant (e) désigne trois élèves pour lire.</a:t>
            </a:r>
            <a:endParaRPr lang="fr-FR" sz="2800" b="1" dirty="0">
              <a:solidFill>
                <a:prstClr val="white">
                  <a:lumMod val="65000"/>
                </a:prstClr>
              </a:solidFill>
              <a:latin typeface="Dosis" panose="02010703020202060003" pitchFamily="2" charset="0"/>
            </a:endParaRPr>
          </a:p>
        </p:txBody>
      </p:sp>
    </p:spTree>
    <p:extLst>
      <p:ext uri="{BB962C8B-B14F-4D97-AF65-F5344CB8AC3E}">
        <p14:creationId xmlns:p14="http://schemas.microsoft.com/office/powerpoint/2010/main" val="34125091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2297A5-191C-5888-7BF9-45C899FBD362}"/>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65259513-3F79-FC3D-3EBF-D3CAA8440112}"/>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A3AEF787-7EF0-7C0B-C881-E13D3D18536C}"/>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EB3F224C-5599-5FC0-DE3B-F9A867BA6ADB}"/>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82685369-AB99-B5B3-B2EA-7F3FD4D4D23D}"/>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6164ED85-8BED-C97D-130A-0F588D54724B}"/>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10350" b="1" dirty="0">
                  <a:solidFill>
                    <a:srgbClr val="106585"/>
                  </a:solidFill>
                  <a:latin typeface="Microsoft Uighur" panose="02000000000000000000" pitchFamily="2" charset="-78"/>
                  <a:cs typeface="Microsoft Uighur" panose="02000000000000000000" pitchFamily="2" charset="-78"/>
                </a:rPr>
                <a:t>Rituel </a:t>
              </a:r>
            </a:p>
            <a:p>
              <a:pPr algn="ctr" defTabSz="514376">
                <a:lnSpc>
                  <a:spcPts val="8324"/>
                </a:lnSpc>
              </a:pPr>
              <a:r>
                <a:rPr lang="fr-FR" sz="6600" b="1" dirty="0">
                  <a:solidFill>
                    <a:srgbClr val="204550"/>
                  </a:solidFill>
                  <a:latin typeface="Microsoft Uighur" panose="02000000000000000000" pitchFamily="2" charset="-78"/>
                  <a:cs typeface="Microsoft Uighur" panose="02000000000000000000" pitchFamily="2" charset="-78"/>
                </a:rPr>
                <a:t>Dictée flash</a:t>
              </a:r>
            </a:p>
          </p:txBody>
        </p:sp>
      </p:grpSp>
      <p:sp>
        <p:nvSpPr>
          <p:cNvPr id="5" name="Freeform 2">
            <a:extLst>
              <a:ext uri="{FF2B5EF4-FFF2-40B4-BE49-F238E27FC236}">
                <a16:creationId xmlns:a16="http://schemas.microsoft.com/office/drawing/2014/main" id="{62FB531A-D7E6-5911-D299-ABBCA5D17A1A}"/>
              </a:ext>
            </a:extLst>
          </p:cNvPr>
          <p:cNvSpPr/>
          <p:nvPr/>
        </p:nvSpPr>
        <p:spPr>
          <a:xfrm>
            <a:off x="-922" y="7377574"/>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32B2244E-2818-A56D-4F88-5A83066F6FCC}"/>
              </a:ext>
            </a:extLst>
          </p:cNvPr>
          <p:cNvSpPr/>
          <p:nvPr/>
        </p:nvSpPr>
        <p:spPr>
          <a:xfrm>
            <a:off x="11981106" y="7197948"/>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4021303659"/>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129C0D-6AC2-69D8-D005-D49CF5A0724B}"/>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3B433B9D-EE28-9E59-249A-811E1DBA1A18}"/>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12709E26-A332-8A2C-C9DF-09548E983517}"/>
              </a:ext>
            </a:extLst>
          </p:cNvPr>
          <p:cNvGrpSpPr/>
          <p:nvPr/>
        </p:nvGrpSpPr>
        <p:grpSpPr>
          <a:xfrm>
            <a:off x="483617" y="655574"/>
            <a:ext cx="12748764" cy="9220200"/>
            <a:chOff x="312517" y="308344"/>
            <a:chExt cx="8518967" cy="6230679"/>
          </a:xfrm>
        </p:grpSpPr>
        <p:sp>
          <p:nvSpPr>
            <p:cNvPr id="24" name="Rectangle : coins arrondis 23">
              <a:extLst>
                <a:ext uri="{FF2B5EF4-FFF2-40B4-BE49-F238E27FC236}">
                  <a16:creationId xmlns:a16="http://schemas.microsoft.com/office/drawing/2014/main" id="{13B496AB-0CC6-E497-A9D0-0BE75A240F9B}"/>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494BF010-0F60-A999-D737-E79610D3E317}"/>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A4835D66-B32C-E799-172A-CC7BAE76716B}"/>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382D1D54-FB2B-56DE-1FAD-8D58CE64174F}"/>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CCF9B90C-5605-B07F-912E-8B6357BD3383}"/>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0B9ACF45-9390-FF65-B87F-B471AAC55A43}"/>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5C2C4E1D-2E1E-BA35-E0AA-F2A76D18EB6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9246B428-D19C-1280-B7DA-D1B8F4619962}"/>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53651E4F-82DD-EDEE-396A-B364A16A339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3675AEE2-2924-4571-4BA1-C99B484F752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pic>
        <p:nvPicPr>
          <p:cNvPr id="8" name="Image 7">
            <a:extLst>
              <a:ext uri="{FF2B5EF4-FFF2-40B4-BE49-F238E27FC236}">
                <a16:creationId xmlns:a16="http://schemas.microsoft.com/office/drawing/2014/main" id="{608A74CF-E583-F4E0-C013-27ED18A69403}"/>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355702" y="373126"/>
            <a:ext cx="1381080" cy="1120448"/>
          </a:xfrm>
          <a:prstGeom prst="rect">
            <a:avLst/>
          </a:prstGeom>
        </p:spPr>
      </p:pic>
      <p:sp>
        <p:nvSpPr>
          <p:cNvPr id="6" name="ZoneTexte 5">
            <a:extLst>
              <a:ext uri="{FF2B5EF4-FFF2-40B4-BE49-F238E27FC236}">
                <a16:creationId xmlns:a16="http://schemas.microsoft.com/office/drawing/2014/main" id="{0D346500-E979-76EC-84B3-2A6CDDFC161D}"/>
              </a:ext>
            </a:extLst>
          </p:cNvPr>
          <p:cNvSpPr txBox="1"/>
          <p:nvPr/>
        </p:nvSpPr>
        <p:spPr>
          <a:xfrm>
            <a:off x="4400551" y="3543300"/>
            <a:ext cx="4343400" cy="2850780"/>
          </a:xfrm>
          <a:prstGeom prst="rect">
            <a:avLst/>
          </a:prstGeom>
          <a:noFill/>
        </p:spPr>
        <p:txBody>
          <a:bodyPr wrap="square" rtlCol="0">
            <a:spAutoFit/>
          </a:bodyPr>
          <a:lstStyle/>
          <a:p>
            <a:pPr defTabSz="1028752">
              <a:defRPr/>
            </a:pPr>
            <a:r>
              <a:rPr lang="fr-FR" sz="17925" b="1" kern="0" spc="623" dirty="0">
                <a:solidFill>
                  <a:srgbClr val="106585"/>
                </a:solidFill>
                <a:latin typeface="Dosis" pitchFamily="2" charset="0"/>
              </a:rPr>
              <a:t>lila</a:t>
            </a:r>
            <a:r>
              <a:rPr lang="fr-FR" sz="17925" b="1" kern="0" spc="623" dirty="0">
                <a:solidFill>
                  <a:schemeClr val="bg1">
                    <a:lumMod val="50000"/>
                  </a:schemeClr>
                </a:solidFill>
                <a:latin typeface="Dosis" pitchFamily="2" charset="0"/>
              </a:rPr>
              <a:t>s</a:t>
            </a:r>
            <a:endParaRPr lang="fr-FR" sz="17925" kern="0" spc="623" dirty="0">
              <a:solidFill>
                <a:schemeClr val="bg1">
                  <a:lumMod val="50000"/>
                </a:schemeClr>
              </a:solidFill>
              <a:latin typeface="Dosis" pitchFamily="2" charset="0"/>
            </a:endParaRPr>
          </a:p>
        </p:txBody>
      </p:sp>
      <p:sp>
        <p:nvSpPr>
          <p:cNvPr id="4" name="ZoneTexte 3">
            <a:extLst>
              <a:ext uri="{FF2B5EF4-FFF2-40B4-BE49-F238E27FC236}">
                <a16:creationId xmlns:a16="http://schemas.microsoft.com/office/drawing/2014/main" id="{C1B82157-7145-BC9E-088B-9284528ECCFC}"/>
              </a:ext>
            </a:extLst>
          </p:cNvPr>
          <p:cNvSpPr txBox="1"/>
          <p:nvPr/>
        </p:nvSpPr>
        <p:spPr>
          <a:xfrm>
            <a:off x="1308187" y="823346"/>
            <a:ext cx="11099623" cy="861774"/>
          </a:xfrm>
          <a:prstGeom prst="rect">
            <a:avLst/>
          </a:prstGeom>
          <a:noFill/>
        </p:spPr>
        <p:txBody>
          <a:bodyPr wrap="square">
            <a:spAutoFit/>
          </a:bodyPr>
          <a:lstStyle/>
          <a:p>
            <a:pPr marL="0" lvl="1" defTabSz="685834">
              <a:lnSpc>
                <a:spcPts val="3017"/>
              </a:lnSpc>
              <a:spcBef>
                <a:spcPct val="0"/>
              </a:spcBef>
            </a:pPr>
            <a:r>
              <a:rPr lang="fr-FR" sz="2800" b="1" dirty="0">
                <a:solidFill>
                  <a:prstClr val="white">
                    <a:lumMod val="65000"/>
                  </a:prstClr>
                </a:solidFill>
                <a:latin typeface="Dosis" panose="02010703020202060003" pitchFamily="2" charset="0"/>
              </a:rPr>
              <a:t>lilas. Je ne prononce pas la lettre s, parce qu’elle est en gris. Je lis « </a:t>
            </a:r>
            <a:r>
              <a:rPr lang="fr-FR" sz="2800" b="1" dirty="0" err="1">
                <a:solidFill>
                  <a:prstClr val="white">
                    <a:lumMod val="65000"/>
                  </a:prstClr>
                </a:solidFill>
                <a:latin typeface="Dosis" panose="02010703020202060003" pitchFamily="2" charset="0"/>
              </a:rPr>
              <a:t>lila</a:t>
            </a:r>
            <a:r>
              <a:rPr lang="fr-FR" sz="2800" b="1" dirty="0">
                <a:solidFill>
                  <a:prstClr val="white">
                    <a:lumMod val="65000"/>
                  </a:prstClr>
                </a:solidFill>
                <a:latin typeface="Dosis" panose="02010703020202060003" pitchFamily="2" charset="0"/>
              </a:rPr>
              <a:t> ». . </a:t>
            </a:r>
          </a:p>
          <a:p>
            <a:pPr marL="0" lvl="1" defTabSz="685834">
              <a:lnSpc>
                <a:spcPts val="3017"/>
              </a:lnSpc>
              <a:spcBef>
                <a:spcPct val="0"/>
              </a:spcBef>
            </a:pPr>
            <a:r>
              <a:rPr lang="fr-FR" sz="2800" b="1" dirty="0">
                <a:solidFill>
                  <a:prstClr val="white">
                    <a:lumMod val="65000"/>
                  </a:prstClr>
                </a:solidFill>
                <a:latin typeface="Dosis" panose="02010703020202060003" pitchFamily="2" charset="0"/>
              </a:rPr>
              <a:t>Lisons ensemble : lilas.             Qui veut lire lilas ?         </a:t>
            </a:r>
          </a:p>
        </p:txBody>
      </p:sp>
    </p:spTree>
    <p:extLst>
      <p:ext uri="{BB962C8B-B14F-4D97-AF65-F5344CB8AC3E}">
        <p14:creationId xmlns:p14="http://schemas.microsoft.com/office/powerpoint/2010/main" val="981224365"/>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306C76-B464-8930-099C-6056F589E5F5}"/>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1033521B-1748-102B-1A2C-CB938C3C9AEC}"/>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203F8DA2-3D03-576A-E263-6BEE599F890B}"/>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8C282D15-EABF-5156-36AE-0E60EA6D9E5F}"/>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C7A468B0-1B6A-A7EF-8639-F1C231C67B7E}"/>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730EC258-962B-40AB-A589-D979D8BD1CB5}"/>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Rebrassage de lecture (3)</a:t>
              </a:r>
            </a:p>
            <a:p>
              <a:pPr algn="ctr" defTabSz="514376"/>
              <a:r>
                <a:rPr lang="fr-FR" sz="4950" b="1" dirty="0">
                  <a:solidFill>
                    <a:srgbClr val="204550"/>
                  </a:solidFill>
                  <a:latin typeface="Microsoft Uighur" panose="02000000000000000000" pitchFamily="2" charset="-78"/>
                  <a:cs typeface="Microsoft Uighur" panose="02000000000000000000" pitchFamily="2" charset="-78"/>
                </a:rPr>
                <a:t>Le jeu du duel</a:t>
              </a:r>
            </a:p>
          </p:txBody>
        </p:sp>
      </p:grpSp>
      <p:sp>
        <p:nvSpPr>
          <p:cNvPr id="5" name="Freeform 2">
            <a:extLst>
              <a:ext uri="{FF2B5EF4-FFF2-40B4-BE49-F238E27FC236}">
                <a16:creationId xmlns:a16="http://schemas.microsoft.com/office/drawing/2014/main" id="{EFF24D4C-95C9-8169-C202-3313533C6B19}"/>
              </a:ext>
            </a:extLst>
          </p:cNvPr>
          <p:cNvSpPr/>
          <p:nvPr/>
        </p:nvSpPr>
        <p:spPr>
          <a:xfrm>
            <a:off x="0"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7DC48A00-1B14-B15F-5250-491FB625FE1B}"/>
              </a:ext>
            </a:extLst>
          </p:cNvPr>
          <p:cNvSpPr/>
          <p:nvPr/>
        </p:nvSpPr>
        <p:spPr>
          <a:xfrm>
            <a:off x="11962817" y="8454820"/>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pic>
        <p:nvPicPr>
          <p:cNvPr id="7" name="Image 6" descr="Une image contenant habits, garçon, Dessin animé, clipart&#10;&#10;Le contenu généré par l’IA peut être incorrect.">
            <a:extLst>
              <a:ext uri="{FF2B5EF4-FFF2-40B4-BE49-F238E27FC236}">
                <a16:creationId xmlns:a16="http://schemas.microsoft.com/office/drawing/2014/main" id="{4151ED9D-FAE0-1650-B84B-A9FE627762E7}"/>
              </a:ext>
            </a:extLst>
          </p:cNvPr>
          <p:cNvPicPr>
            <a:picLocks noChangeAspect="1"/>
          </p:cNvPicPr>
          <p:nvPr/>
        </p:nvPicPr>
        <p:blipFill>
          <a:blip r:embed="rId8" cstate="print">
            <a:clrChange>
              <a:clrFrom>
                <a:srgbClr val="F8BA6D"/>
              </a:clrFrom>
              <a:clrTo>
                <a:srgbClr val="F8BA6D">
                  <a:alpha val="0"/>
                </a:srgbClr>
              </a:clrTo>
            </a:clrChange>
            <a:extLst>
              <a:ext uri="{28A0092B-C50C-407E-A947-70E740481C1C}">
                <a14:useLocalDpi xmlns:a14="http://schemas.microsoft.com/office/drawing/2010/main" val="0"/>
              </a:ext>
            </a:extLst>
          </a:blip>
          <a:stretch>
            <a:fillRect/>
          </a:stretch>
        </p:blipFill>
        <p:spPr>
          <a:xfrm>
            <a:off x="4616363" y="6856310"/>
            <a:ext cx="4153392" cy="2514600"/>
          </a:xfrm>
          <a:prstGeom prst="rect">
            <a:avLst/>
          </a:prstGeom>
        </p:spPr>
      </p:pic>
    </p:spTree>
    <p:extLst>
      <p:ext uri="{BB962C8B-B14F-4D97-AF65-F5344CB8AC3E}">
        <p14:creationId xmlns:p14="http://schemas.microsoft.com/office/powerpoint/2010/main" val="29739110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7"/>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FA6C04-2FDC-158B-CAF6-2510717639C9}"/>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70654EE-A668-2D84-A7EE-C80CEEEFA256}"/>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E4B71BBB-AA87-01C0-B192-379D57DB2B2A}"/>
              </a:ext>
            </a:extLst>
          </p:cNvPr>
          <p:cNvGrpSpPr/>
          <p:nvPr/>
        </p:nvGrpSpPr>
        <p:grpSpPr>
          <a:xfrm>
            <a:off x="483617" y="655574"/>
            <a:ext cx="12748764" cy="9220200"/>
            <a:chOff x="312517" y="308344"/>
            <a:chExt cx="8518967" cy="6230679"/>
          </a:xfrm>
        </p:grpSpPr>
        <p:sp>
          <p:nvSpPr>
            <p:cNvPr id="24" name="Rectangle : coins arrondis 23">
              <a:extLst>
                <a:ext uri="{FF2B5EF4-FFF2-40B4-BE49-F238E27FC236}">
                  <a16:creationId xmlns:a16="http://schemas.microsoft.com/office/drawing/2014/main" id="{7F0AFED1-AF1F-5F58-B9AF-543744AC29A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9ADDA704-0F51-6208-E3DA-654697D0DBA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56BF7D7C-EE0D-9455-2C97-1E684C22A1E8}"/>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5C78C36-AA32-4E35-E56D-4EE0B05BE803}"/>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8B71E848-51D8-EF17-525C-C5ADB2A5134F}"/>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3C15FE5F-44B0-ED86-A334-7BAACD454CF0}"/>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B6D7A63E-C927-A80A-7292-C41EDA01BFEF}"/>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64FB791B-FB80-88E8-E04D-09D0AB25AF3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108CE6BC-31E6-E9E7-3619-15ECCD2422E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4E38D66F-D834-8E3B-92DD-315F57A1DFD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pic>
        <p:nvPicPr>
          <p:cNvPr id="8" name="Image 7">
            <a:extLst>
              <a:ext uri="{FF2B5EF4-FFF2-40B4-BE49-F238E27FC236}">
                <a16:creationId xmlns:a16="http://schemas.microsoft.com/office/drawing/2014/main" id="{1CC46C18-E68C-F1F0-71F3-77D55F7537B4}"/>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190638" y="1358560"/>
            <a:ext cx="1381080" cy="1120448"/>
          </a:xfrm>
          <a:prstGeom prst="rect">
            <a:avLst/>
          </a:prstGeom>
        </p:spPr>
      </p:pic>
      <p:sp>
        <p:nvSpPr>
          <p:cNvPr id="4" name="ZoneTexte 3">
            <a:extLst>
              <a:ext uri="{FF2B5EF4-FFF2-40B4-BE49-F238E27FC236}">
                <a16:creationId xmlns:a16="http://schemas.microsoft.com/office/drawing/2014/main" id="{7B20FD81-FEF4-E1A1-718D-92BCF1BA51DF}"/>
              </a:ext>
            </a:extLst>
          </p:cNvPr>
          <p:cNvSpPr txBox="1"/>
          <p:nvPr/>
        </p:nvSpPr>
        <p:spPr>
          <a:xfrm>
            <a:off x="1118287" y="779861"/>
            <a:ext cx="11950223" cy="1338828"/>
          </a:xfrm>
          <a:prstGeom prst="rect">
            <a:avLst/>
          </a:prstGeom>
          <a:noFill/>
        </p:spPr>
        <p:txBody>
          <a:bodyPr wrap="square">
            <a:spAutoFit/>
          </a:bodyPr>
          <a:lstStyle/>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Vous  allez passer au tableau pour jouer à  deux. </a:t>
            </a:r>
            <a:r>
              <a:rPr kumimoji="0" lang="fr-MA"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Un élève montre quatre mots, un après l’autre, et l’autre lit les mots. Par la suite les rôles seront échangés</a:t>
            </a:r>
            <a:r>
              <a:rPr kumimoji="0" lang="fr-MA" sz="2250" b="0"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p>
          <a:p>
            <a:pPr marL="0" lvl="1" defTabSz="685834">
              <a:lnSpc>
                <a:spcPts val="3017"/>
              </a:lnSpc>
              <a:spcBef>
                <a:spcPct val="0"/>
              </a:spcBef>
            </a:pPr>
            <a:r>
              <a:rPr lang="fr-MA" sz="2800" i="1" dirty="0">
                <a:solidFill>
                  <a:prstClr val="white">
                    <a:lumMod val="65000"/>
                  </a:prstClr>
                </a:solidFill>
                <a:latin typeface="Dosis" pitchFamily="2" charset="0"/>
              </a:rPr>
              <a:t>.</a:t>
            </a:r>
            <a:endParaRPr lang="fr-FR" sz="2400" b="1" dirty="0">
              <a:solidFill>
                <a:prstClr val="white">
                  <a:lumMod val="65000"/>
                </a:prstClr>
              </a:solidFill>
              <a:latin typeface="Dosis" panose="02010703020202060003" pitchFamily="2" charset="0"/>
            </a:endParaRPr>
          </a:p>
        </p:txBody>
      </p:sp>
      <p:sp>
        <p:nvSpPr>
          <p:cNvPr id="3" name="ZoneTexte 2">
            <a:extLst>
              <a:ext uri="{FF2B5EF4-FFF2-40B4-BE49-F238E27FC236}">
                <a16:creationId xmlns:a16="http://schemas.microsoft.com/office/drawing/2014/main" id="{4F538C7B-3554-FDAE-7675-012DC08ACC5E}"/>
              </a:ext>
            </a:extLst>
          </p:cNvPr>
          <p:cNvSpPr txBox="1"/>
          <p:nvPr/>
        </p:nvSpPr>
        <p:spPr>
          <a:xfrm>
            <a:off x="2667000" y="6434435"/>
            <a:ext cx="3722186" cy="1015663"/>
          </a:xfrm>
          <a:prstGeom prst="rect">
            <a:avLst/>
          </a:prstGeom>
          <a:noFill/>
        </p:spPr>
        <p:txBody>
          <a:bodyPr wrap="square" rtlCol="0">
            <a:spAutoFit/>
          </a:bodyPr>
          <a:lstStyle/>
          <a:p>
            <a:pPr algn="ctr" defTabSz="685800">
              <a:defRPr/>
            </a:pPr>
            <a:r>
              <a:rPr lang="fr-MA" sz="3000" b="1" dirty="0">
                <a:solidFill>
                  <a:prstClr val="black"/>
                </a:solidFill>
                <a:latin typeface="Dosis"/>
              </a:rPr>
              <a:t>  Je montre 4 mots ou syllabes au hasard</a:t>
            </a:r>
          </a:p>
        </p:txBody>
      </p:sp>
      <p:sp>
        <p:nvSpPr>
          <p:cNvPr id="5" name="ZoneTexte 4">
            <a:extLst>
              <a:ext uri="{FF2B5EF4-FFF2-40B4-BE49-F238E27FC236}">
                <a16:creationId xmlns:a16="http://schemas.microsoft.com/office/drawing/2014/main" id="{D02E973A-23D5-883F-F58B-F8102C830DA8}"/>
              </a:ext>
            </a:extLst>
          </p:cNvPr>
          <p:cNvSpPr txBox="1"/>
          <p:nvPr/>
        </p:nvSpPr>
        <p:spPr>
          <a:xfrm>
            <a:off x="7605148" y="6382910"/>
            <a:ext cx="3249302" cy="1015663"/>
          </a:xfrm>
          <a:prstGeom prst="rect">
            <a:avLst/>
          </a:prstGeom>
          <a:noFill/>
        </p:spPr>
        <p:txBody>
          <a:bodyPr wrap="square" rtlCol="0">
            <a:spAutoFit/>
          </a:bodyPr>
          <a:lstStyle/>
          <a:p>
            <a:pPr defTabSz="685800">
              <a:defRPr/>
            </a:pPr>
            <a:r>
              <a:rPr lang="fr-MA" sz="3000" b="1" dirty="0">
                <a:solidFill>
                  <a:prstClr val="black"/>
                </a:solidFill>
                <a:latin typeface="Dosis"/>
              </a:rPr>
              <a:t>Je lis les mots </a:t>
            </a:r>
          </a:p>
          <a:p>
            <a:pPr defTabSz="685800">
              <a:defRPr/>
            </a:pPr>
            <a:r>
              <a:rPr lang="fr-MA" sz="3000" b="1" dirty="0">
                <a:solidFill>
                  <a:prstClr val="black"/>
                </a:solidFill>
                <a:latin typeface="Dosis"/>
              </a:rPr>
              <a:t>ou les syllabes</a:t>
            </a:r>
          </a:p>
        </p:txBody>
      </p:sp>
      <p:pic>
        <p:nvPicPr>
          <p:cNvPr id="7" name="Image 6" descr="Une image contenant habits, garçon, Dessin animé, clipart&#10;&#10;Le contenu généré par l’IA peut être incorrect.">
            <a:extLst>
              <a:ext uri="{FF2B5EF4-FFF2-40B4-BE49-F238E27FC236}">
                <a16:creationId xmlns:a16="http://schemas.microsoft.com/office/drawing/2014/main" id="{C73E8A89-DA94-4EF7-81C9-B8B0C30145B0}"/>
              </a:ext>
            </a:extLst>
          </p:cNvPr>
          <p:cNvPicPr>
            <a:picLocks noChangeAspect="1"/>
          </p:cNvPicPr>
          <p:nvPr/>
        </p:nvPicPr>
        <p:blipFill>
          <a:blip r:embed="rId6">
            <a:clrChange>
              <a:clrFrom>
                <a:srgbClr val="F8BA6D"/>
              </a:clrFrom>
              <a:clrTo>
                <a:srgbClr val="F8BA6D">
                  <a:alpha val="0"/>
                </a:srgbClr>
              </a:clrTo>
            </a:clrChange>
            <a:extLst>
              <a:ext uri="{28A0092B-C50C-407E-A947-70E740481C1C}">
                <a14:useLocalDpi xmlns:a14="http://schemas.microsoft.com/office/drawing/2010/main" val="0"/>
              </a:ext>
            </a:extLst>
          </a:blip>
          <a:stretch>
            <a:fillRect/>
          </a:stretch>
        </p:blipFill>
        <p:spPr>
          <a:xfrm>
            <a:off x="3581400" y="2634394"/>
            <a:ext cx="6255876" cy="3418929"/>
          </a:xfrm>
          <a:prstGeom prst="rect">
            <a:avLst/>
          </a:prstGeom>
        </p:spPr>
      </p:pic>
    </p:spTree>
    <p:extLst>
      <p:ext uri="{BB962C8B-B14F-4D97-AF65-F5344CB8AC3E}">
        <p14:creationId xmlns:p14="http://schemas.microsoft.com/office/powerpoint/2010/main" val="350307615"/>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224E98-DED1-A087-5D62-348B25D6A475}"/>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CD25040C-A612-FBB3-25C7-6260D3A7ED76}"/>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C41F0A01-2115-6F70-411D-6B3A313311E5}"/>
              </a:ext>
            </a:extLst>
          </p:cNvPr>
          <p:cNvGrpSpPr/>
          <p:nvPr/>
        </p:nvGrpSpPr>
        <p:grpSpPr>
          <a:xfrm>
            <a:off x="483617" y="655574"/>
            <a:ext cx="12748764" cy="9220200"/>
            <a:chOff x="312517" y="308344"/>
            <a:chExt cx="8518967" cy="6230679"/>
          </a:xfrm>
        </p:grpSpPr>
        <p:sp>
          <p:nvSpPr>
            <p:cNvPr id="24" name="Rectangle : coins arrondis 23">
              <a:extLst>
                <a:ext uri="{FF2B5EF4-FFF2-40B4-BE49-F238E27FC236}">
                  <a16:creationId xmlns:a16="http://schemas.microsoft.com/office/drawing/2014/main" id="{BB5ECB4F-1871-C102-FE66-70509FBAE8E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EA3863CC-2714-485C-6306-84D8B415C132}"/>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F31A09A2-4C90-D574-11A1-1E6605480030}"/>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701630F-98E9-87CA-AB25-4AF57B55626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4E535562-B72C-002D-D9CF-9B826D91602E}"/>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9993CC77-8760-F625-B891-7A0E4479F294}"/>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E0C373EB-6226-18B2-AD83-F5DE956CF332}"/>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D038BDEF-B116-B304-A44E-F0571CCFD14B}"/>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7395A084-62F6-CBC2-2922-22DD138EFB5D}"/>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51108775-8ED9-929B-2CBA-E0A44E45D47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sp>
        <p:nvSpPr>
          <p:cNvPr id="4" name="ZoneTexte 3">
            <a:extLst>
              <a:ext uri="{FF2B5EF4-FFF2-40B4-BE49-F238E27FC236}">
                <a16:creationId xmlns:a16="http://schemas.microsoft.com/office/drawing/2014/main" id="{4D15846D-5C36-8EAB-7652-61653F02B04F}"/>
              </a:ext>
            </a:extLst>
          </p:cNvPr>
          <p:cNvSpPr txBox="1"/>
          <p:nvPr/>
        </p:nvSpPr>
        <p:spPr>
          <a:xfrm>
            <a:off x="1118287" y="779861"/>
            <a:ext cx="11950223" cy="1685077"/>
          </a:xfrm>
          <a:prstGeom prst="rect">
            <a:avLst/>
          </a:prstGeom>
          <a:noFill/>
        </p:spPr>
        <p:txBody>
          <a:bodyPr wrap="square">
            <a:spAutoFit/>
          </a:bodyPr>
          <a:lstStyle/>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Maintenant, on va commencer le jeu. Qui veut passer au tableau?</a:t>
            </a:r>
          </a:p>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Le gagnant sera celui qui aura plus réponses correctes. </a:t>
            </a:r>
          </a:p>
          <a:p>
            <a:pPr marL="0" marR="0" lvl="0" indent="0" algn="l" defTabSz="685834" rtl="0" eaLnBrk="1" fontAlgn="auto" latinLnBrk="0" hangingPunct="1">
              <a:lnSpc>
                <a:spcPct val="100000"/>
              </a:lnSpc>
              <a:spcBef>
                <a:spcPts val="0"/>
              </a:spcBef>
              <a:spcAft>
                <a:spcPts val="0"/>
              </a:spcAft>
              <a:buClrTx/>
              <a:buSzTx/>
              <a:buFontTx/>
              <a:buNone/>
              <a:tabLst/>
              <a:defRPr/>
            </a:pPr>
            <a:r>
              <a:rPr kumimoji="0" lang="fr-MA" sz="2250" b="0"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p>
          <a:p>
            <a:pPr marL="0" lvl="1" defTabSz="685834">
              <a:lnSpc>
                <a:spcPts val="3017"/>
              </a:lnSpc>
              <a:spcBef>
                <a:spcPct val="0"/>
              </a:spcBef>
            </a:pPr>
            <a:r>
              <a:rPr lang="fr-MA" sz="2800" i="1" dirty="0">
                <a:solidFill>
                  <a:prstClr val="white">
                    <a:lumMod val="65000"/>
                  </a:prstClr>
                </a:solidFill>
                <a:latin typeface="Dosis" pitchFamily="2" charset="0"/>
              </a:rPr>
              <a:t>.</a:t>
            </a:r>
            <a:endParaRPr lang="fr-FR" sz="2400" b="1" dirty="0">
              <a:solidFill>
                <a:prstClr val="white">
                  <a:lumMod val="65000"/>
                </a:prstClr>
              </a:solidFill>
              <a:latin typeface="Dosis" panose="02010703020202060003" pitchFamily="2" charset="0"/>
            </a:endParaRPr>
          </a:p>
        </p:txBody>
      </p:sp>
      <p:pic>
        <p:nvPicPr>
          <p:cNvPr id="9" name="Image 8">
            <a:extLst>
              <a:ext uri="{FF2B5EF4-FFF2-40B4-BE49-F238E27FC236}">
                <a16:creationId xmlns:a16="http://schemas.microsoft.com/office/drawing/2014/main" id="{FC932D48-B6EF-54AA-24D3-44B0A6613143}"/>
              </a:ext>
            </a:extLst>
          </p:cNvPr>
          <p:cNvPicPr>
            <a:picLocks noChangeAspect="1"/>
          </p:cNvPicPr>
          <p:nvPr>
            <p:custDataLst>
              <p:tags r:id="rId1"/>
            </p:custDataLst>
          </p:nvPr>
        </p:nvPicPr>
        <p:blipFill>
          <a:blip r:embed="rId5"/>
          <a:stretch>
            <a:fillRect/>
          </a:stretch>
        </p:blipFill>
        <p:spPr>
          <a:xfrm>
            <a:off x="11773470" y="811081"/>
            <a:ext cx="1255020" cy="910576"/>
          </a:xfrm>
          <a:prstGeom prst="roundRect">
            <a:avLst>
              <a:gd name="adj" fmla="val 31362"/>
            </a:avLst>
          </a:prstGeom>
        </p:spPr>
      </p:pic>
      <p:pic>
        <p:nvPicPr>
          <p:cNvPr id="8" name="Image 7">
            <a:extLst>
              <a:ext uri="{FF2B5EF4-FFF2-40B4-BE49-F238E27FC236}">
                <a16:creationId xmlns:a16="http://schemas.microsoft.com/office/drawing/2014/main" id="{86CC6AC4-2FFD-E54E-00A3-D464292F4953}"/>
              </a:ext>
            </a:extLst>
          </p:cNvPr>
          <p:cNvPicPr>
            <a:picLocks noChangeAspect="1"/>
          </p:cNvPicPr>
          <p:nvPr/>
        </p:nvPicPr>
        <p:blipFill>
          <a:blip r:embed="rId6"/>
          <a:stretch>
            <a:fillRect/>
          </a:stretch>
        </p:blipFill>
        <p:spPr>
          <a:xfrm>
            <a:off x="1396274" y="3674806"/>
            <a:ext cx="10514077" cy="2154494"/>
          </a:xfrm>
          <a:prstGeom prst="rect">
            <a:avLst/>
          </a:prstGeom>
        </p:spPr>
      </p:pic>
    </p:spTree>
    <p:extLst>
      <p:ext uri="{BB962C8B-B14F-4D97-AF65-F5344CB8AC3E}">
        <p14:creationId xmlns:p14="http://schemas.microsoft.com/office/powerpoint/2010/main" val="45130799"/>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B4F5E0-8F01-6F1A-15CB-BBCBFA917698}"/>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50B75EE9-E904-0EFA-3537-268ADC87A351}"/>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0AB38DBE-AC2F-1330-C23F-01CC68C0B63C}"/>
              </a:ext>
            </a:extLst>
          </p:cNvPr>
          <p:cNvGrpSpPr/>
          <p:nvPr/>
        </p:nvGrpSpPr>
        <p:grpSpPr>
          <a:xfrm>
            <a:off x="-197185" y="1181100"/>
            <a:ext cx="13716000" cy="8189810"/>
            <a:chOff x="0" y="0"/>
            <a:chExt cx="18288000" cy="10287000"/>
          </a:xfrm>
        </p:grpSpPr>
        <p:sp>
          <p:nvSpPr>
            <p:cNvPr id="3" name="Freeform 2">
              <a:extLst>
                <a:ext uri="{FF2B5EF4-FFF2-40B4-BE49-F238E27FC236}">
                  <a16:creationId xmlns:a16="http://schemas.microsoft.com/office/drawing/2014/main" id="{5ADB67B6-DE6C-4741-DC87-12666F1B67E4}"/>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30AF71B1-D517-55D3-6320-786EBC3FC652}"/>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6E881432-562C-A63B-27AB-0794AB8036DA}"/>
                </a:ext>
              </a:extLst>
            </p:cNvPr>
            <p:cNvSpPr/>
            <p:nvPr/>
          </p:nvSpPr>
          <p:spPr>
            <a:xfrm>
              <a:off x="4119257" y="4218"/>
              <a:ext cx="9998685"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Lecture </a:t>
              </a:r>
            </a:p>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des mots-outils</a:t>
              </a:r>
            </a:p>
            <a:p>
              <a:pPr algn="ctr" defTabSz="514376">
                <a:lnSpc>
                  <a:spcPts val="8324"/>
                </a:lnSpc>
              </a:pPr>
              <a:r>
                <a:rPr lang="fr-FR" sz="6000" b="1" dirty="0">
                  <a:solidFill>
                    <a:srgbClr val="204550"/>
                  </a:solidFill>
                  <a:latin typeface="Microsoft Uighur" panose="02000000000000000000" pitchFamily="2" charset="-78"/>
                  <a:cs typeface="Microsoft Uighur" panose="02000000000000000000" pitchFamily="2" charset="-78"/>
                </a:rPr>
                <a:t>C’est – est  – les</a:t>
              </a:r>
            </a:p>
          </p:txBody>
        </p:sp>
      </p:grpSp>
      <p:sp>
        <p:nvSpPr>
          <p:cNvPr id="5" name="Freeform 2">
            <a:extLst>
              <a:ext uri="{FF2B5EF4-FFF2-40B4-BE49-F238E27FC236}">
                <a16:creationId xmlns:a16="http://schemas.microsoft.com/office/drawing/2014/main" id="{8ACA91AB-8BFC-A818-CD20-373B8CF66FF5}"/>
              </a:ext>
            </a:extLst>
          </p:cNvPr>
          <p:cNvSpPr/>
          <p:nvPr/>
        </p:nvSpPr>
        <p:spPr>
          <a:xfrm>
            <a:off x="0"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3EFE3F74-F9B0-41D2-8500-CB9B828E2159}"/>
              </a:ext>
            </a:extLst>
          </p:cNvPr>
          <p:cNvSpPr/>
          <p:nvPr/>
        </p:nvSpPr>
        <p:spPr>
          <a:xfrm>
            <a:off x="11962817" y="8454820"/>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2983470339"/>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851281-597E-E255-CA76-7F520F5A1C34}"/>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B632D74-BBE9-07F8-C4ED-4C874D319497}"/>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AB952152-425B-4C4B-CF99-2163A31B5A19}"/>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30BCF893-E221-BDB9-2397-5BBEB27FCB7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CFE75A6-9B22-8F79-9FF4-84E21692FED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CABEFC41-3773-89B1-E60C-E0CF997B7F07}"/>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EDB875F1-919C-9F88-5215-544B7F223FF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76B3CA70-7B3B-42B0-3D88-E67E696BF93F}"/>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2C594A0D-486E-D96E-A5F9-40AE71F264D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2E32D885-3721-642E-80DB-B22920732C86}"/>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33216036-6275-200C-C842-786F1B479B18}"/>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A89DDE33-5FA8-9CF3-7EED-E2C86191389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E7AF89D6-52CA-5191-ADDA-3374E8334E0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6984D6DD-ACD4-9EAA-38BA-45A31F084F2C}"/>
              </a:ext>
            </a:extLst>
          </p:cNvPr>
          <p:cNvSpPr txBox="1"/>
          <p:nvPr/>
        </p:nvSpPr>
        <p:spPr>
          <a:xfrm>
            <a:off x="4686300" y="4218872"/>
            <a:ext cx="8229600" cy="1167627"/>
          </a:xfrm>
          <a:prstGeom prst="rect">
            <a:avLst/>
          </a:prstGeom>
          <a:noFill/>
        </p:spPr>
        <p:txBody>
          <a:bodyPr wrap="square">
            <a:spAutoFit/>
          </a:bodyPr>
          <a:lstStyle/>
          <a:p>
            <a:pPr algn="ctr" defTabSz="514376">
              <a:lnSpc>
                <a:spcPts val="8324"/>
              </a:lnSpc>
            </a:pPr>
            <a:r>
              <a:rPr lang="fr-FR" sz="7200" b="1" dirty="0">
                <a:solidFill>
                  <a:srgbClr val="204550"/>
                </a:solidFill>
                <a:latin typeface="Microsoft Uighur" panose="02000000000000000000" pitchFamily="2" charset="-78"/>
                <a:cs typeface="Microsoft Uighur" panose="02000000000000000000" pitchFamily="2" charset="-78"/>
              </a:rPr>
              <a:t>C’est – est  – les</a:t>
            </a:r>
          </a:p>
        </p:txBody>
      </p:sp>
      <p:sp>
        <p:nvSpPr>
          <p:cNvPr id="5" name="Bulle narrative : rectangle à coins arrondis 4">
            <a:extLst>
              <a:ext uri="{FF2B5EF4-FFF2-40B4-BE49-F238E27FC236}">
                <a16:creationId xmlns:a16="http://schemas.microsoft.com/office/drawing/2014/main" id="{55179926-A186-9CCA-855D-7D146F207EA6}"/>
              </a:ext>
            </a:extLst>
          </p:cNvPr>
          <p:cNvSpPr/>
          <p:nvPr/>
        </p:nvSpPr>
        <p:spPr>
          <a:xfrm>
            <a:off x="4800601" y="3498846"/>
            <a:ext cx="8153399" cy="3016254"/>
          </a:xfrm>
          <a:prstGeom prst="wedgeRoundRectCallout">
            <a:avLst>
              <a:gd name="adj1" fmla="val -48938"/>
              <a:gd name="adj2" fmla="val -18269"/>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350" dirty="0"/>
          </a:p>
        </p:txBody>
      </p:sp>
      <p:pic>
        <p:nvPicPr>
          <p:cNvPr id="6" name="Image 5" descr="Une image contenant croquis, dessin, illustration, Visage humain&#10;&#10;Le contenu généré par l’IA peut être incorrect.">
            <a:extLst>
              <a:ext uri="{FF2B5EF4-FFF2-40B4-BE49-F238E27FC236}">
                <a16:creationId xmlns:a16="http://schemas.microsoft.com/office/drawing/2014/main" id="{08DC1D82-B91B-8E53-AE0D-DAF020687F81}"/>
              </a:ext>
            </a:extLst>
          </p:cNvPr>
          <p:cNvPicPr>
            <a:picLocks noChangeAspect="1"/>
          </p:cNvPicPr>
          <p:nvPr/>
        </p:nvPicPr>
        <p:blipFill>
          <a:blip r:embed="rId4">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762000" y="3479528"/>
            <a:ext cx="5562600" cy="5292378"/>
          </a:xfrm>
          <a:prstGeom prst="rect">
            <a:avLst/>
          </a:prstGeom>
        </p:spPr>
      </p:pic>
      <p:sp>
        <p:nvSpPr>
          <p:cNvPr id="7" name="ZoneTexte 6">
            <a:extLst>
              <a:ext uri="{FF2B5EF4-FFF2-40B4-BE49-F238E27FC236}">
                <a16:creationId xmlns:a16="http://schemas.microsoft.com/office/drawing/2014/main" id="{5C7E74B6-9754-74DF-98E5-30BC0BFFF668}"/>
              </a:ext>
            </a:extLst>
          </p:cNvPr>
          <p:cNvSpPr txBox="1"/>
          <p:nvPr/>
        </p:nvSpPr>
        <p:spPr>
          <a:xfrm>
            <a:off x="1581150" y="936117"/>
            <a:ext cx="9486900" cy="477054"/>
          </a:xfrm>
          <a:prstGeom prst="rect">
            <a:avLst/>
          </a:prstGeom>
          <a:noFill/>
        </p:spPr>
        <p:txBody>
          <a:bodyPr wrap="square">
            <a:spAutoFit/>
          </a:bodyPr>
          <a:lstStyle/>
          <a:p>
            <a:pPr marL="0" lvl="1" defTabSz="685834">
              <a:lnSpc>
                <a:spcPts val="3017"/>
              </a:lnSpc>
              <a:spcBef>
                <a:spcPct val="0"/>
              </a:spcBef>
            </a:pPr>
            <a:r>
              <a:rPr lang="en-US" sz="2800" b="1" dirty="0">
                <a:solidFill>
                  <a:prstClr val="white">
                    <a:lumMod val="65000"/>
                  </a:prstClr>
                </a:solidFill>
                <a:latin typeface="Dosis" pitchFamily="2" charset="0"/>
              </a:rPr>
              <a:t>Nous </a:t>
            </a:r>
            <a:r>
              <a:rPr lang="fr-FR" sz="2800" b="1" dirty="0">
                <a:solidFill>
                  <a:prstClr val="white">
                    <a:lumMod val="65000"/>
                  </a:prstClr>
                </a:solidFill>
                <a:latin typeface="Dosis" pitchFamily="2" charset="0"/>
              </a:rPr>
              <a:t>allons apprendre de nouveaux mots outils.</a:t>
            </a:r>
          </a:p>
        </p:txBody>
      </p:sp>
    </p:spTree>
    <p:extLst>
      <p:ext uri="{BB962C8B-B14F-4D97-AF65-F5344CB8AC3E}">
        <p14:creationId xmlns:p14="http://schemas.microsoft.com/office/powerpoint/2010/main" val="2535935250"/>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F05C10-631A-19D2-B440-3B5762E9E6A1}"/>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F1B596E1-09D6-511F-0CEF-DBC29789C909}"/>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07DBDDFD-7976-4323-879F-32E096D97B5C}"/>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7E88A5BA-988B-44CD-7B3B-B6CC3B48ECA9}"/>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CE6F33A-8FEB-95BA-21F3-3FA951C257A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D182F07B-B7DE-CB5E-C534-BBD7349AC13A}"/>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8FA43725-AA6D-CA9E-1D53-9D0C5668107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242FB1F6-A195-F17E-4837-ED58DD4151E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318656B4-9918-268B-BEF1-6E3B57C46117}"/>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7122AC74-ADCC-2A46-555A-4D48D6A8DC87}"/>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33B258CB-F02D-DC4F-47C5-2E4E9894F5D7}"/>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3B49F47F-C1D2-6CD4-53E8-B8CA67AA99F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7205FCD9-281C-1570-B7A0-55888F0B5E6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049B21F0-75DA-B0A0-DECA-0F1EBEEE0FCE}"/>
              </a:ext>
            </a:extLst>
          </p:cNvPr>
          <p:cNvSpPr txBox="1"/>
          <p:nvPr/>
        </p:nvSpPr>
        <p:spPr>
          <a:xfrm>
            <a:off x="3009504" y="3695700"/>
            <a:ext cx="7372119" cy="2385268"/>
          </a:xfrm>
          <a:prstGeom prst="rect">
            <a:avLst/>
          </a:prstGeom>
          <a:noFill/>
        </p:spPr>
        <p:txBody>
          <a:bodyPr wrap="square" rtlCol="0">
            <a:spAutoFit/>
          </a:bodyPr>
          <a:lstStyle/>
          <a:p>
            <a:pPr algn="ctr" defTabSz="1028752">
              <a:defRPr/>
            </a:pPr>
            <a:r>
              <a:rPr lang="fr-FR" sz="14900" b="1" kern="0" spc="480" dirty="0">
                <a:solidFill>
                  <a:srgbClr val="106585"/>
                </a:solidFill>
                <a:latin typeface="Dosis" pitchFamily="2" charset="0"/>
              </a:rPr>
              <a:t>C’est</a:t>
            </a:r>
            <a:endParaRPr lang="fr-FR" sz="14900" kern="0" spc="480" dirty="0">
              <a:solidFill>
                <a:srgbClr val="106585"/>
              </a:solidFill>
              <a:latin typeface="Dosis" pitchFamily="2" charset="0"/>
            </a:endParaRPr>
          </a:p>
        </p:txBody>
      </p:sp>
      <p:sp>
        <p:nvSpPr>
          <p:cNvPr id="8" name="ZoneTexte 7">
            <a:extLst>
              <a:ext uri="{FF2B5EF4-FFF2-40B4-BE49-F238E27FC236}">
                <a16:creationId xmlns:a16="http://schemas.microsoft.com/office/drawing/2014/main" id="{4C67E221-96A8-4878-A951-4E21E72197D6}"/>
              </a:ext>
            </a:extLst>
          </p:cNvPr>
          <p:cNvSpPr txBox="1"/>
          <p:nvPr/>
        </p:nvSpPr>
        <p:spPr>
          <a:xfrm>
            <a:off x="1507626" y="778630"/>
            <a:ext cx="11487782" cy="861774"/>
          </a:xfrm>
          <a:prstGeom prst="rect">
            <a:avLst/>
          </a:prstGeom>
          <a:noFill/>
        </p:spPr>
        <p:txBody>
          <a:bodyPr wrap="square">
            <a:spAutoFit/>
          </a:bodyPr>
          <a:lstStyle/>
          <a:p>
            <a:pPr marL="0" lvl="1" defTabSz="685834">
              <a:lnSpc>
                <a:spcPts val="3017"/>
              </a:lnSpc>
              <a:spcBef>
                <a:spcPct val="0"/>
              </a:spcBef>
              <a:defRPr/>
            </a:pPr>
            <a:r>
              <a:rPr lang="en-US" sz="2800" b="1" dirty="0">
                <a:solidFill>
                  <a:prstClr val="white">
                    <a:lumMod val="65000"/>
                  </a:prstClr>
                </a:solidFill>
                <a:latin typeface="Dosis" pitchFamily="2" charset="0"/>
              </a:rPr>
              <a:t>“ </a:t>
            </a:r>
            <a:r>
              <a:rPr lang="en-US" sz="2800" b="1" dirty="0" err="1">
                <a:solidFill>
                  <a:prstClr val="white">
                    <a:lumMod val="65000"/>
                  </a:prstClr>
                </a:solidFill>
                <a:latin typeface="Dosis" pitchFamily="2" charset="0"/>
              </a:rPr>
              <a:t>c’est</a:t>
            </a:r>
            <a:r>
              <a:rPr lang="en-US" sz="2800" b="1" dirty="0">
                <a:solidFill>
                  <a:prstClr val="white">
                    <a:lumMod val="65000"/>
                  </a:prstClr>
                </a:solidFill>
                <a:latin typeface="Dosis" pitchFamily="2" charset="0"/>
              </a:rPr>
              <a:t>”.  </a:t>
            </a:r>
            <a:r>
              <a:rPr lang="en-US" sz="2800" b="1" dirty="0" err="1">
                <a:solidFill>
                  <a:prstClr val="white">
                    <a:lumMod val="65000"/>
                  </a:prstClr>
                </a:solidFill>
                <a:latin typeface="Dosis" pitchFamily="2" charset="0"/>
              </a:rPr>
              <a:t>lisons</a:t>
            </a:r>
            <a:r>
              <a:rPr lang="en-US" sz="2800" b="1" dirty="0">
                <a:solidFill>
                  <a:prstClr val="white">
                    <a:lumMod val="65000"/>
                  </a:prstClr>
                </a:solidFill>
                <a:latin typeface="Dosis" pitchFamily="2" charset="0"/>
              </a:rPr>
              <a:t>   ensemble ” </a:t>
            </a:r>
            <a:r>
              <a:rPr lang="en-US" sz="2800" b="1" dirty="0" err="1">
                <a:solidFill>
                  <a:prstClr val="white">
                    <a:lumMod val="65000"/>
                  </a:prstClr>
                </a:solidFill>
                <a:latin typeface="Dosis" pitchFamily="2" charset="0"/>
              </a:rPr>
              <a:t>c’est</a:t>
            </a:r>
            <a:r>
              <a:rPr lang="en-US" sz="2800" b="1" dirty="0">
                <a:solidFill>
                  <a:prstClr val="white">
                    <a:lumMod val="65000"/>
                  </a:prstClr>
                </a:solidFill>
                <a:latin typeface="Dosis" pitchFamily="2" charset="0"/>
              </a:rPr>
              <a:t>” .Qui </a:t>
            </a:r>
            <a:r>
              <a:rPr lang="en-US" sz="2800" b="1" dirty="0" err="1">
                <a:solidFill>
                  <a:prstClr val="white">
                    <a:lumMod val="65000"/>
                  </a:prstClr>
                </a:solidFill>
                <a:latin typeface="Dosis" pitchFamily="2" charset="0"/>
              </a:rPr>
              <a:t>veut</a:t>
            </a:r>
            <a:r>
              <a:rPr lang="en-US" sz="2800" b="1" dirty="0">
                <a:solidFill>
                  <a:prstClr val="white">
                    <a:lumMod val="65000"/>
                  </a:prstClr>
                </a:solidFill>
                <a:latin typeface="Dosis" pitchFamily="2" charset="0"/>
              </a:rPr>
              <a:t> lire </a:t>
            </a:r>
            <a:r>
              <a:rPr lang="ar-MA" sz="2800" b="1" dirty="0">
                <a:solidFill>
                  <a:prstClr val="white">
                    <a:lumMod val="65000"/>
                  </a:prstClr>
                </a:solidFill>
                <a:latin typeface="Dosis" pitchFamily="2" charset="0"/>
              </a:rPr>
              <a:t>“</a:t>
            </a:r>
            <a:r>
              <a:rPr lang="en-US" sz="2800" b="1" dirty="0">
                <a:solidFill>
                  <a:prstClr val="white">
                    <a:lumMod val="65000"/>
                  </a:prstClr>
                </a:solidFill>
                <a:latin typeface="Dosis" pitchFamily="2" charset="0"/>
              </a:rPr>
              <a:t>” </a:t>
            </a:r>
            <a:r>
              <a:rPr lang="en-US" sz="2800" b="1" dirty="0" err="1">
                <a:solidFill>
                  <a:prstClr val="white">
                    <a:lumMod val="65000"/>
                  </a:prstClr>
                </a:solidFill>
                <a:latin typeface="Dosis" pitchFamily="2" charset="0"/>
              </a:rPr>
              <a:t>c’est</a:t>
            </a:r>
            <a:r>
              <a:rPr lang="en-US" sz="2800" b="1" dirty="0">
                <a:solidFill>
                  <a:prstClr val="white">
                    <a:lumMod val="65000"/>
                  </a:prstClr>
                </a:solidFill>
                <a:latin typeface="Dosis" pitchFamily="2" charset="0"/>
              </a:rPr>
              <a:t>?                        </a:t>
            </a:r>
          </a:p>
          <a:p>
            <a:pPr marL="0" lvl="1" defTabSz="685834">
              <a:lnSpc>
                <a:spcPts val="3017"/>
              </a:lnSpc>
              <a:spcBef>
                <a:spcPct val="0"/>
              </a:spcBef>
              <a:defRPr/>
            </a:pPr>
            <a:r>
              <a:rPr lang="en-US" sz="2400" b="1" dirty="0">
                <a:solidFill>
                  <a:prstClr val="white">
                    <a:lumMod val="65000"/>
                  </a:prstClr>
                </a:solidFill>
                <a:latin typeface="Dosis" pitchFamily="2" charset="0"/>
              </a:rPr>
              <a:t> </a:t>
            </a:r>
            <a:r>
              <a:rPr lang="fr-MA" sz="2400" i="1" dirty="0">
                <a:solidFill>
                  <a:prstClr val="white">
                    <a:lumMod val="65000"/>
                  </a:prstClr>
                </a:solidFill>
                <a:latin typeface="Dosis" pitchFamily="2" charset="0"/>
              </a:rPr>
              <a:t>L’enseignant (e) désigne trois élèves pour lire .</a:t>
            </a:r>
            <a:endParaRPr lang="fr-FR" sz="2400" b="1" dirty="0">
              <a:solidFill>
                <a:prstClr val="white">
                  <a:lumMod val="65000"/>
                </a:prstClr>
              </a:solidFill>
              <a:latin typeface="Dosis" pitchFamily="2" charset="0"/>
            </a:endParaRPr>
          </a:p>
        </p:txBody>
      </p:sp>
    </p:spTree>
    <p:extLst>
      <p:ext uri="{BB962C8B-B14F-4D97-AF65-F5344CB8AC3E}">
        <p14:creationId xmlns:p14="http://schemas.microsoft.com/office/powerpoint/2010/main" val="3966950614"/>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F88006-1D16-E3FF-A04F-695497EE1F15}"/>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24AB7C8D-D09C-B297-9E77-355CE8D1DF07}"/>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7997F23C-56DC-1705-CFFD-2223D68891D4}"/>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C4E7F627-3D1C-07C3-4F62-70BB5A2FB823}"/>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0D0EEDBA-376F-6157-9FE9-2DB44522E56C}"/>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E1ADCE73-70A0-D442-D866-CADEC7672B62}"/>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3A3E1A86-AE2B-6030-1AA4-1AD646AC4F88}"/>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5DC02E7E-3EFE-45A6-1E16-AC003181863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0013C2B3-11DE-4017-4F1F-61A59927B785}"/>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F4211C6F-3810-9BAA-0A87-46A41DA28C9A}"/>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5156DB77-974B-31F4-EFCE-480AFAB8B76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DE6E53C4-98D1-C5C8-C85E-7189E40654D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F942DEB5-10BB-3B5A-A3DE-58EF3F4369E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0683FAB7-F724-0D92-E16A-F40EE03B5DEF}"/>
              </a:ext>
            </a:extLst>
          </p:cNvPr>
          <p:cNvSpPr txBox="1"/>
          <p:nvPr/>
        </p:nvSpPr>
        <p:spPr>
          <a:xfrm>
            <a:off x="1696076" y="2804645"/>
            <a:ext cx="10323846" cy="1685077"/>
          </a:xfrm>
          <a:prstGeom prst="rect">
            <a:avLst/>
          </a:prstGeom>
          <a:noFill/>
        </p:spPr>
        <p:txBody>
          <a:bodyPr wrap="square" rtlCol="0">
            <a:spAutoFit/>
          </a:bodyPr>
          <a:lstStyle/>
          <a:p>
            <a:pPr defTabSz="1028752">
              <a:defRPr/>
            </a:pPr>
            <a:r>
              <a:rPr lang="fr-FR" sz="10350" b="1" kern="0" spc="480" dirty="0">
                <a:solidFill>
                  <a:schemeClr val="accent6">
                    <a:lumMod val="75000"/>
                  </a:schemeClr>
                </a:solidFill>
                <a:latin typeface="Dosis" pitchFamily="2" charset="0"/>
              </a:rPr>
              <a:t>C’est</a:t>
            </a:r>
            <a:r>
              <a:rPr lang="fr-FR" sz="10350" b="1" kern="0" spc="480" dirty="0">
                <a:solidFill>
                  <a:srgbClr val="215968"/>
                </a:solidFill>
                <a:latin typeface="Dosis" pitchFamily="2" charset="0"/>
              </a:rPr>
              <a:t> un lézard</a:t>
            </a:r>
            <a:endParaRPr lang="fr-FR" sz="10350" kern="0" spc="480" dirty="0">
              <a:solidFill>
                <a:srgbClr val="215968"/>
              </a:solidFill>
              <a:latin typeface="Dosis" pitchFamily="2" charset="0"/>
            </a:endParaRPr>
          </a:p>
        </p:txBody>
      </p:sp>
      <p:sp>
        <p:nvSpPr>
          <p:cNvPr id="5" name="ZoneTexte 4">
            <a:extLst>
              <a:ext uri="{FF2B5EF4-FFF2-40B4-BE49-F238E27FC236}">
                <a16:creationId xmlns:a16="http://schemas.microsoft.com/office/drawing/2014/main" id="{B38DBB75-E3CD-E07F-5FD2-4FB458C1A3B2}"/>
              </a:ext>
            </a:extLst>
          </p:cNvPr>
          <p:cNvSpPr txBox="1"/>
          <p:nvPr/>
        </p:nvSpPr>
        <p:spPr>
          <a:xfrm>
            <a:off x="1550907" y="762751"/>
            <a:ext cx="9144000" cy="892552"/>
          </a:xfrm>
          <a:prstGeom prst="rect">
            <a:avLst/>
          </a:prstGeom>
          <a:noFill/>
        </p:spPr>
        <p:txBody>
          <a:bodyPr wrap="square">
            <a:spAutoFit/>
          </a:bodyPr>
          <a:lstStyle/>
          <a:p>
            <a:pPr defTabSz="685834">
              <a:defRPr/>
            </a:pPr>
            <a:r>
              <a:rPr lang="en-US" sz="2800" b="1" dirty="0" err="1">
                <a:solidFill>
                  <a:prstClr val="white">
                    <a:lumMod val="65000"/>
                  </a:prstClr>
                </a:solidFill>
                <a:latin typeface="Dosis" pitchFamily="2" charset="0"/>
              </a:rPr>
              <a:t>C’est</a:t>
            </a:r>
            <a:r>
              <a:rPr lang="en-US" sz="2800" b="1" dirty="0">
                <a:solidFill>
                  <a:prstClr val="white">
                    <a:lumMod val="65000"/>
                  </a:prstClr>
                </a:solidFill>
                <a:latin typeface="Dosis" pitchFamily="2" charset="0"/>
              </a:rPr>
              <a:t> un </a:t>
            </a:r>
            <a:r>
              <a:rPr lang="en-US" sz="2800" b="1" dirty="0" err="1">
                <a:solidFill>
                  <a:prstClr val="white">
                    <a:lumMod val="65000"/>
                  </a:prstClr>
                </a:solidFill>
                <a:latin typeface="Dosis" pitchFamily="2" charset="0"/>
              </a:rPr>
              <a:t>lézard</a:t>
            </a:r>
            <a:r>
              <a:rPr lang="en-US" sz="2800" b="1" dirty="0">
                <a:solidFill>
                  <a:prstClr val="white">
                    <a:lumMod val="65000"/>
                  </a:prstClr>
                </a:solidFill>
                <a:latin typeface="Dosis" pitchFamily="2" charset="0"/>
              </a:rPr>
              <a:t>. </a:t>
            </a:r>
            <a:r>
              <a:rPr lang="fr-MA" sz="2800" b="1" dirty="0">
                <a:solidFill>
                  <a:prstClr val="white">
                    <a:lumMod val="65000"/>
                  </a:prstClr>
                </a:solidFill>
                <a:latin typeface="Dosis" panose="02010703020202060003" pitchFamily="2" charset="0"/>
              </a:rPr>
              <a:t>Qui veut répéter?</a:t>
            </a:r>
          </a:p>
          <a:p>
            <a:pPr defTabSz="685834">
              <a:defRPr/>
            </a:pPr>
            <a:r>
              <a:rPr lang="fr-MA" sz="2400" i="1" dirty="0">
                <a:solidFill>
                  <a:prstClr val="white">
                    <a:lumMod val="65000"/>
                  </a:prstClr>
                </a:solidFill>
                <a:latin typeface="Dosis" pitchFamily="2" charset="0"/>
              </a:rPr>
              <a:t>L’enseignant (e) désigne trois élèves pour  répéter .</a:t>
            </a:r>
            <a:endParaRPr lang="fr-MA" sz="2400" b="1" dirty="0">
              <a:solidFill>
                <a:prstClr val="white">
                  <a:lumMod val="65000"/>
                </a:prstClr>
              </a:solidFill>
              <a:latin typeface="Dosis" panose="02010703020202060003" pitchFamily="2" charset="0"/>
            </a:endParaRPr>
          </a:p>
        </p:txBody>
      </p:sp>
      <p:pic>
        <p:nvPicPr>
          <p:cNvPr id="6" name="Image 5">
            <a:extLst>
              <a:ext uri="{FF2B5EF4-FFF2-40B4-BE49-F238E27FC236}">
                <a16:creationId xmlns:a16="http://schemas.microsoft.com/office/drawing/2014/main" id="{E36DC4DB-15A0-BD8C-0996-720BE21CBD30}"/>
              </a:ext>
            </a:extLst>
          </p:cNvPr>
          <p:cNvPicPr>
            <a:picLocks noChangeAspect="1"/>
          </p:cNvPicPr>
          <p:nvPr/>
        </p:nvPicPr>
        <p:blipFill>
          <a:blip r:embed="rId4">
            <a:clrChange>
              <a:clrFrom>
                <a:srgbClr val="FFFFFF"/>
              </a:clrFrom>
              <a:clrTo>
                <a:srgbClr val="FFFFFF">
                  <a:alpha val="0"/>
                </a:srgbClr>
              </a:clrTo>
            </a:clrChange>
          </a:blip>
          <a:srcRect l="8300" t="15392" r="7546" b="7116"/>
          <a:stretch/>
        </p:blipFill>
        <p:spPr>
          <a:xfrm>
            <a:off x="12245814" y="495299"/>
            <a:ext cx="1063368" cy="709260"/>
          </a:xfrm>
          <a:prstGeom prst="rect">
            <a:avLst/>
          </a:prstGeom>
        </p:spPr>
      </p:pic>
      <p:pic>
        <p:nvPicPr>
          <p:cNvPr id="7" name="Image 6" descr="Une image contenant dessin humoristique, dessin, dinosaure, art&#10;&#10;Le contenu généré par l’IA peut être incorrect.">
            <a:extLst>
              <a:ext uri="{FF2B5EF4-FFF2-40B4-BE49-F238E27FC236}">
                <a16:creationId xmlns:a16="http://schemas.microsoft.com/office/drawing/2014/main" id="{735431B6-E2EA-8136-5C0F-0288284F51E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352800" y="4489722"/>
            <a:ext cx="5105400" cy="4648200"/>
          </a:xfrm>
          <a:prstGeom prst="rect">
            <a:avLst/>
          </a:prstGeom>
        </p:spPr>
      </p:pic>
    </p:spTree>
    <p:extLst>
      <p:ext uri="{BB962C8B-B14F-4D97-AF65-F5344CB8AC3E}">
        <p14:creationId xmlns:p14="http://schemas.microsoft.com/office/powerpoint/2010/main" val="1993911835"/>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B99854-CEA1-225E-FBD1-07AEC65707B3}"/>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1AA543C-BA3E-1025-5A4C-4CEA93942833}"/>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48012989-8BDE-41B0-4CBA-933AFA47E763}"/>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AC7AAD67-459C-E759-6F70-B42CE3EA0D03}"/>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D45B2F88-B097-D4F8-7509-CE99A16629B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01667D70-2914-8FBE-0F11-2B678392D7F4}"/>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6A2E1118-B8E5-E09F-6D0E-504AD3C7C443}"/>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67E989BF-03AD-0F43-DE77-B593753DDC45}"/>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6E12DDFF-DED1-ECCD-B53A-6FB46E7DBFF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1D62D1F9-664A-8DE0-7264-48CD2D46CDF6}"/>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E1DE2669-795A-03DC-0951-CC7A4557F03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5852DB3C-2C6D-8791-CBEC-1C6A2469EC5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8C73AF0A-0561-90F2-F60D-28A25C0A804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AD5AECCB-FA71-2238-2F8C-CBC6EAE908D3}"/>
              </a:ext>
            </a:extLst>
          </p:cNvPr>
          <p:cNvSpPr txBox="1"/>
          <p:nvPr/>
        </p:nvSpPr>
        <p:spPr>
          <a:xfrm>
            <a:off x="1462547" y="1154474"/>
            <a:ext cx="10690262" cy="523220"/>
          </a:xfrm>
          <a:prstGeom prst="rect">
            <a:avLst/>
          </a:prstGeom>
          <a:noFill/>
        </p:spPr>
        <p:txBody>
          <a:bodyPr wrap="square">
            <a:spAutoFit/>
          </a:bodyPr>
          <a:lstStyle/>
          <a:p>
            <a:pPr defTabSz="685834">
              <a:defRPr/>
            </a:pPr>
            <a:r>
              <a:rPr lang="fr-FR" sz="2800" i="1" dirty="0">
                <a:solidFill>
                  <a:prstClr val="white">
                    <a:lumMod val="65000"/>
                  </a:prstClr>
                </a:solidFill>
                <a:latin typeface="Dosis" pitchFamily="2" charset="0"/>
              </a:rPr>
              <a:t>Passer à la diapositive suivante après 5 secondes. </a:t>
            </a:r>
            <a:endParaRPr lang="fr-MA" sz="2800" i="1" dirty="0">
              <a:solidFill>
                <a:prstClr val="white">
                  <a:lumMod val="65000"/>
                </a:prstClr>
              </a:solidFill>
              <a:latin typeface="Dosis" pitchFamily="2" charset="0"/>
            </a:endParaRPr>
          </a:p>
        </p:txBody>
      </p:sp>
      <p:sp>
        <p:nvSpPr>
          <p:cNvPr id="4" name="ZoneTexte 3">
            <a:extLst>
              <a:ext uri="{FF2B5EF4-FFF2-40B4-BE49-F238E27FC236}">
                <a16:creationId xmlns:a16="http://schemas.microsoft.com/office/drawing/2014/main" id="{208972FC-C9D0-054E-0A98-9350606022B9}"/>
              </a:ext>
            </a:extLst>
          </p:cNvPr>
          <p:cNvSpPr txBox="1"/>
          <p:nvPr/>
        </p:nvSpPr>
        <p:spPr>
          <a:xfrm>
            <a:off x="3352800" y="3150274"/>
            <a:ext cx="7544933" cy="4062651"/>
          </a:xfrm>
          <a:prstGeom prst="rect">
            <a:avLst/>
          </a:prstGeom>
          <a:noFill/>
        </p:spPr>
        <p:txBody>
          <a:bodyPr wrap="square" rtlCol="0">
            <a:spAutoFit/>
          </a:bodyPr>
          <a:lstStyle/>
          <a:p>
            <a:pPr algn="ctr" defTabSz="1028752">
              <a:defRPr/>
            </a:pPr>
            <a:r>
              <a:rPr lang="fr-FR" sz="25800" b="1" kern="0" spc="480" dirty="0">
                <a:solidFill>
                  <a:srgbClr val="106585"/>
                </a:solidFill>
                <a:latin typeface="Dosis" pitchFamily="2" charset="0"/>
              </a:rPr>
              <a:t>C’est </a:t>
            </a:r>
            <a:endParaRPr lang="fr-FR" sz="25800" kern="0" spc="480" dirty="0">
              <a:solidFill>
                <a:srgbClr val="106585"/>
              </a:solidFill>
              <a:latin typeface="Dosis" pitchFamily="2" charset="0"/>
            </a:endParaRPr>
          </a:p>
        </p:txBody>
      </p:sp>
      <p:sp>
        <p:nvSpPr>
          <p:cNvPr id="5" name="ZoneTexte 4">
            <a:extLst>
              <a:ext uri="{FF2B5EF4-FFF2-40B4-BE49-F238E27FC236}">
                <a16:creationId xmlns:a16="http://schemas.microsoft.com/office/drawing/2014/main" id="{98EFA61A-A10B-B8CF-1602-35E21451DB9D}"/>
              </a:ext>
            </a:extLst>
          </p:cNvPr>
          <p:cNvSpPr txBox="1"/>
          <p:nvPr/>
        </p:nvSpPr>
        <p:spPr>
          <a:xfrm>
            <a:off x="1451115" y="718623"/>
            <a:ext cx="9144000" cy="477054"/>
          </a:xfrm>
          <a:prstGeom prst="rect">
            <a:avLst/>
          </a:prstGeom>
          <a:noFill/>
        </p:spPr>
        <p:txBody>
          <a:bodyPr wrap="square">
            <a:spAutoFit/>
          </a:bodyPr>
          <a:lstStyle/>
          <a:p>
            <a:pPr marL="0" lvl="1" defTabSz="685834">
              <a:lnSpc>
                <a:spcPts val="3017"/>
              </a:lnSpc>
              <a:spcBef>
                <a:spcPct val="0"/>
              </a:spcBef>
              <a:defRPr/>
            </a:pPr>
            <a:r>
              <a:rPr lang="ar-MA" sz="2800" b="1" dirty="0">
                <a:solidFill>
                  <a:prstClr val="white">
                    <a:lumMod val="65000"/>
                  </a:prstClr>
                </a:solidFill>
                <a:latin typeface="Dosis" pitchFamily="2" charset="0"/>
              </a:rPr>
              <a:t> </a:t>
            </a:r>
            <a:r>
              <a:rPr lang="en-US" sz="2800" b="1" dirty="0" err="1">
                <a:solidFill>
                  <a:prstClr val="white">
                    <a:lumMod val="65000"/>
                  </a:prstClr>
                </a:solidFill>
                <a:latin typeface="Dosis" pitchFamily="2" charset="0"/>
              </a:rPr>
              <a:t>Observez</a:t>
            </a:r>
            <a:r>
              <a:rPr lang="en-US" sz="2800" b="1" dirty="0">
                <a:solidFill>
                  <a:prstClr val="white">
                    <a:lumMod val="65000"/>
                  </a:prstClr>
                </a:solidFill>
                <a:latin typeface="Dosis" pitchFamily="2" charset="0"/>
              </a:rPr>
              <a:t> bien “ </a:t>
            </a:r>
            <a:r>
              <a:rPr lang="en-US" sz="2800" b="1" dirty="0" err="1">
                <a:solidFill>
                  <a:prstClr val="white">
                    <a:lumMod val="65000"/>
                  </a:prstClr>
                </a:solidFill>
                <a:latin typeface="Dosis" pitchFamily="2" charset="0"/>
              </a:rPr>
              <a:t>c’est</a:t>
            </a:r>
            <a:r>
              <a:rPr lang="en-US" sz="2800" b="1" dirty="0">
                <a:solidFill>
                  <a:prstClr val="white">
                    <a:lumMod val="65000"/>
                  </a:prstClr>
                </a:solidFill>
                <a:latin typeface="Dosis" pitchFamily="2" charset="0"/>
              </a:rPr>
              <a:t>”. </a:t>
            </a:r>
            <a:endParaRPr lang="fr-FR" sz="2800" b="1" dirty="0">
              <a:solidFill>
                <a:prstClr val="white">
                  <a:lumMod val="65000"/>
                </a:prstClr>
              </a:solidFill>
              <a:latin typeface="Dosis" pitchFamily="2" charset="0"/>
            </a:endParaRPr>
          </a:p>
        </p:txBody>
      </p:sp>
      <p:pic>
        <p:nvPicPr>
          <p:cNvPr id="6" name="Image 5" descr="Une image contenant dessin humoristique, dessin, illustration, croquis&#10;&#10;Description générée automatiquement">
            <a:extLst>
              <a:ext uri="{FF2B5EF4-FFF2-40B4-BE49-F238E27FC236}">
                <a16:creationId xmlns:a16="http://schemas.microsoft.com/office/drawing/2014/main" id="{42DFBD2A-6525-89A4-FCCC-0561DE847532}"/>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12560549" y="378608"/>
            <a:ext cx="943348" cy="1013195"/>
          </a:xfrm>
          <a:prstGeom prst="rect">
            <a:avLst/>
          </a:prstGeom>
        </p:spPr>
      </p:pic>
    </p:spTree>
    <p:extLst>
      <p:ext uri="{BB962C8B-B14F-4D97-AF65-F5344CB8AC3E}">
        <p14:creationId xmlns:p14="http://schemas.microsoft.com/office/powerpoint/2010/main" val="3780315592"/>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EC3C73-E4F2-234E-C4A0-EBB11DA6EBC6}"/>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2270AEBB-0414-A947-D034-A48235BD41D1}"/>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F6CFD349-BBE5-C8E5-4FA3-B0D91DB2AD80}"/>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991EBCBE-7744-9876-2BDF-3C68F03FDC6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53F0676-A3F1-1AC6-38DE-8565C7C8D141}"/>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7871912D-E921-5A90-2CF7-FADC02466E99}"/>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1C821FD-7F74-3063-4419-4C7D2D8986C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033D4183-996C-E73C-6228-366D8001257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062527DF-033B-FB53-433B-96AC638AE7C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9F1D3943-EB68-CF7A-1BD7-5A898FE63706}"/>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3CA677B2-BABC-E3C5-3328-C9A3DEE60507}"/>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F21A3BE0-FCDF-25DD-1077-93649325B8D7}"/>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10F977A-04CD-2350-6D05-0C61453A3A8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DE80FD0C-B627-F056-A347-C5600BC95775}"/>
              </a:ext>
            </a:extLst>
          </p:cNvPr>
          <p:cNvSpPr txBox="1"/>
          <p:nvPr/>
        </p:nvSpPr>
        <p:spPr>
          <a:xfrm>
            <a:off x="1512869" y="1206499"/>
            <a:ext cx="10690262" cy="461665"/>
          </a:xfrm>
          <a:prstGeom prst="rect">
            <a:avLst/>
          </a:prstGeom>
          <a:noFill/>
        </p:spPr>
        <p:txBody>
          <a:bodyPr wrap="square">
            <a:spAutoFit/>
          </a:bodyPr>
          <a:lstStyle/>
          <a:p>
            <a:pPr defTabSz="685834">
              <a:defRPr/>
            </a:pPr>
            <a:r>
              <a:rPr lang="fr-FR" sz="2400" dirty="0">
                <a:solidFill>
                  <a:prstClr val="white">
                    <a:lumMod val="65000"/>
                  </a:prstClr>
                </a:solidFill>
                <a:latin typeface="Dosis" pitchFamily="2" charset="0"/>
              </a:rPr>
              <a:t>Passer à la diapositive suivante après 5 secondes.</a:t>
            </a:r>
            <a:endParaRPr lang="fr-MA" sz="2400" dirty="0">
              <a:solidFill>
                <a:prstClr val="white">
                  <a:lumMod val="65000"/>
                </a:prstClr>
              </a:solidFill>
              <a:latin typeface="Dosis" pitchFamily="2" charset="0"/>
            </a:endParaRPr>
          </a:p>
        </p:txBody>
      </p:sp>
      <p:pic>
        <p:nvPicPr>
          <p:cNvPr id="4" name="Image 3">
            <a:extLst>
              <a:ext uri="{FF2B5EF4-FFF2-40B4-BE49-F238E27FC236}">
                <a16:creationId xmlns:a16="http://schemas.microsoft.com/office/drawing/2014/main" id="{B323B6F9-83D3-4C11-4A07-F99451B0FDB8}"/>
              </a:ext>
            </a:extLst>
          </p:cNvPr>
          <p:cNvPicPr>
            <a:picLocks noChangeAspect="1"/>
          </p:cNvPicPr>
          <p:nvPr/>
        </p:nvPicPr>
        <p:blipFill>
          <a:blip r:embed="rId4"/>
          <a:stretch>
            <a:fillRect/>
          </a:stretch>
        </p:blipFill>
        <p:spPr>
          <a:xfrm>
            <a:off x="4486275" y="2933700"/>
            <a:ext cx="4743450" cy="5132036"/>
          </a:xfrm>
          <a:prstGeom prst="rect">
            <a:avLst/>
          </a:prstGeom>
        </p:spPr>
      </p:pic>
      <p:sp>
        <p:nvSpPr>
          <p:cNvPr id="5" name="ZoneTexte 4">
            <a:extLst>
              <a:ext uri="{FF2B5EF4-FFF2-40B4-BE49-F238E27FC236}">
                <a16:creationId xmlns:a16="http://schemas.microsoft.com/office/drawing/2014/main" id="{933355E3-A103-B272-C8A4-6713B4735D16}"/>
              </a:ext>
            </a:extLst>
          </p:cNvPr>
          <p:cNvSpPr txBox="1"/>
          <p:nvPr/>
        </p:nvSpPr>
        <p:spPr>
          <a:xfrm>
            <a:off x="1501437" y="770648"/>
            <a:ext cx="9144000" cy="477054"/>
          </a:xfrm>
          <a:prstGeom prst="rect">
            <a:avLst/>
          </a:prstGeom>
          <a:noFill/>
        </p:spPr>
        <p:txBody>
          <a:bodyPr wrap="square">
            <a:spAutoFit/>
          </a:bodyPr>
          <a:lstStyle/>
          <a:p>
            <a:pPr marL="0" lvl="1" defTabSz="685834">
              <a:lnSpc>
                <a:spcPts val="3017"/>
              </a:lnSpc>
              <a:spcBef>
                <a:spcPct val="0"/>
              </a:spcBef>
              <a:defRPr/>
            </a:pPr>
            <a:r>
              <a:rPr lang="en-US" sz="2800" b="1" dirty="0" err="1">
                <a:solidFill>
                  <a:prstClr val="white">
                    <a:lumMod val="65000"/>
                  </a:prstClr>
                </a:solidFill>
                <a:latin typeface="Dosis" pitchFamily="2" charset="0"/>
              </a:rPr>
              <a:t>Fermez</a:t>
            </a:r>
            <a:r>
              <a:rPr lang="en-US" sz="2800" b="1" dirty="0">
                <a:solidFill>
                  <a:prstClr val="white">
                    <a:lumMod val="65000"/>
                  </a:prstClr>
                </a:solidFill>
                <a:latin typeface="Dosis" pitchFamily="2" charset="0"/>
              </a:rPr>
              <a:t> les </a:t>
            </a:r>
            <a:r>
              <a:rPr lang="en-US" sz="2800" b="1" dirty="0" err="1">
                <a:solidFill>
                  <a:prstClr val="white">
                    <a:lumMod val="65000"/>
                  </a:prstClr>
                </a:solidFill>
                <a:latin typeface="Dosis" pitchFamily="2" charset="0"/>
              </a:rPr>
              <a:t>yeux</a:t>
            </a:r>
            <a:r>
              <a:rPr lang="en-US" sz="2800" b="1" dirty="0">
                <a:solidFill>
                  <a:prstClr val="white">
                    <a:lumMod val="65000"/>
                  </a:prstClr>
                </a:solidFill>
                <a:latin typeface="Dosis" pitchFamily="2" charset="0"/>
              </a:rPr>
              <a:t> et </a:t>
            </a:r>
            <a:r>
              <a:rPr lang="en-US" sz="2800" b="1" dirty="0" err="1">
                <a:solidFill>
                  <a:prstClr val="white">
                    <a:lumMod val="65000"/>
                  </a:prstClr>
                </a:solidFill>
                <a:latin typeface="Dosis" pitchFamily="2" charset="0"/>
              </a:rPr>
              <a:t>visualisez</a:t>
            </a:r>
            <a:r>
              <a:rPr lang="en-US" sz="2800" b="1" dirty="0">
                <a:solidFill>
                  <a:prstClr val="white">
                    <a:lumMod val="65000"/>
                  </a:prstClr>
                </a:solidFill>
                <a:latin typeface="Dosis" pitchFamily="2" charset="0"/>
              </a:rPr>
              <a:t> comment </a:t>
            </a:r>
            <a:r>
              <a:rPr lang="en-US" sz="2800" b="1" dirty="0" err="1">
                <a:solidFill>
                  <a:prstClr val="white">
                    <a:lumMod val="65000"/>
                  </a:prstClr>
                </a:solidFill>
                <a:latin typeface="Dosis" pitchFamily="2" charset="0"/>
              </a:rPr>
              <a:t>s’écrit</a:t>
            </a:r>
            <a:r>
              <a:rPr lang="en-US" sz="2800" b="1" dirty="0">
                <a:solidFill>
                  <a:prstClr val="white">
                    <a:lumMod val="65000"/>
                  </a:prstClr>
                </a:solidFill>
                <a:latin typeface="Dosis" pitchFamily="2" charset="0"/>
              </a:rPr>
              <a:t> “</a:t>
            </a:r>
            <a:r>
              <a:rPr lang="en-US" sz="2800" b="1" dirty="0" err="1">
                <a:solidFill>
                  <a:prstClr val="white">
                    <a:lumMod val="65000"/>
                  </a:prstClr>
                </a:solidFill>
                <a:latin typeface="Dosis" pitchFamily="2" charset="0"/>
              </a:rPr>
              <a:t>c’est</a:t>
            </a:r>
            <a:r>
              <a:rPr lang="en-US" sz="2800" b="1" dirty="0">
                <a:solidFill>
                  <a:prstClr val="white">
                    <a:lumMod val="65000"/>
                  </a:prstClr>
                </a:solidFill>
                <a:latin typeface="Dosis" pitchFamily="2" charset="0"/>
              </a:rPr>
              <a:t>”</a:t>
            </a:r>
            <a:endParaRPr lang="fr-FR" sz="2800" b="1" dirty="0">
              <a:solidFill>
                <a:prstClr val="white">
                  <a:lumMod val="65000"/>
                </a:prstClr>
              </a:solidFill>
              <a:latin typeface="Dosis" pitchFamily="2" charset="0"/>
            </a:endParaRPr>
          </a:p>
        </p:txBody>
      </p:sp>
    </p:spTree>
    <p:extLst>
      <p:ext uri="{BB962C8B-B14F-4D97-AF65-F5344CB8AC3E}">
        <p14:creationId xmlns:p14="http://schemas.microsoft.com/office/powerpoint/2010/main" val="85248143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UM" val="1"/>
</p:tagLst>
</file>

<file path=ppt/tags/tag10.xml><?xml version="1.0" encoding="utf-8"?>
<p:tagLst xmlns:a="http://schemas.openxmlformats.org/drawingml/2006/main" xmlns:r="http://schemas.openxmlformats.org/officeDocument/2006/relationships" xmlns:p="http://schemas.openxmlformats.org/presentationml/2006/main">
  <p:tag name="NUM" val="9"/>
</p:tagLst>
</file>

<file path=ppt/tags/tag11.xml><?xml version="1.0" encoding="utf-8"?>
<p:tagLst xmlns:a="http://schemas.openxmlformats.org/drawingml/2006/main" xmlns:r="http://schemas.openxmlformats.org/officeDocument/2006/relationships" xmlns:p="http://schemas.openxmlformats.org/presentationml/2006/main">
  <p:tag name="NUM" val="12"/>
</p:tagLst>
</file>

<file path=ppt/tags/tag12.xml><?xml version="1.0" encoding="utf-8"?>
<p:tagLst xmlns:a="http://schemas.openxmlformats.org/drawingml/2006/main" xmlns:r="http://schemas.openxmlformats.org/officeDocument/2006/relationships" xmlns:p="http://schemas.openxmlformats.org/presentationml/2006/main">
  <p:tag name="NUM" val="14"/>
</p:tagLst>
</file>

<file path=ppt/tags/tag13.xml><?xml version="1.0" encoding="utf-8"?>
<p:tagLst xmlns:a="http://schemas.openxmlformats.org/drawingml/2006/main" xmlns:r="http://schemas.openxmlformats.org/officeDocument/2006/relationships" xmlns:p="http://schemas.openxmlformats.org/presentationml/2006/main">
  <p:tag name="NUM" val="11"/>
</p:tagLst>
</file>

<file path=ppt/tags/tag14.xml><?xml version="1.0" encoding="utf-8"?>
<p:tagLst xmlns:a="http://schemas.openxmlformats.org/drawingml/2006/main" xmlns:r="http://schemas.openxmlformats.org/officeDocument/2006/relationships" xmlns:p="http://schemas.openxmlformats.org/presentationml/2006/main">
  <p:tag name="NUM" val="7"/>
</p:tagLst>
</file>

<file path=ppt/tags/tag15.xml><?xml version="1.0" encoding="utf-8"?>
<p:tagLst xmlns:a="http://schemas.openxmlformats.org/drawingml/2006/main" xmlns:r="http://schemas.openxmlformats.org/officeDocument/2006/relationships" xmlns:p="http://schemas.openxmlformats.org/presentationml/2006/main">
  <p:tag name="NUM" val="8"/>
</p:tagLst>
</file>

<file path=ppt/tags/tag16.xml><?xml version="1.0" encoding="utf-8"?>
<p:tagLst xmlns:a="http://schemas.openxmlformats.org/drawingml/2006/main" xmlns:r="http://schemas.openxmlformats.org/officeDocument/2006/relationships" xmlns:p="http://schemas.openxmlformats.org/presentationml/2006/main">
  <p:tag name="NUM" val="10"/>
</p:tagLst>
</file>

<file path=ppt/tags/tag17.xml><?xml version="1.0" encoding="utf-8"?>
<p:tagLst xmlns:a="http://schemas.openxmlformats.org/drawingml/2006/main" xmlns:r="http://schemas.openxmlformats.org/officeDocument/2006/relationships" xmlns:p="http://schemas.openxmlformats.org/presentationml/2006/main">
  <p:tag name="NUM" val="12"/>
</p:tagLst>
</file>

<file path=ppt/tags/tag18.xml><?xml version="1.0" encoding="utf-8"?>
<p:tagLst xmlns:a="http://schemas.openxmlformats.org/drawingml/2006/main" xmlns:r="http://schemas.openxmlformats.org/officeDocument/2006/relationships" xmlns:p="http://schemas.openxmlformats.org/presentationml/2006/main">
  <p:tag name="NUM" val="16"/>
</p:tagLst>
</file>

<file path=ppt/tags/tag19.xml><?xml version="1.0" encoding="utf-8"?>
<p:tagLst xmlns:a="http://schemas.openxmlformats.org/drawingml/2006/main" xmlns:r="http://schemas.openxmlformats.org/officeDocument/2006/relationships" xmlns:p="http://schemas.openxmlformats.org/presentationml/2006/main">
  <p:tag name="NUM" val="18"/>
</p:tagLst>
</file>

<file path=ppt/tags/tag2.xml><?xml version="1.0" encoding="utf-8"?>
<p:tagLst xmlns:a="http://schemas.openxmlformats.org/drawingml/2006/main" xmlns:r="http://schemas.openxmlformats.org/officeDocument/2006/relationships" xmlns:p="http://schemas.openxmlformats.org/presentationml/2006/main">
  <p:tag name="NUM" val="2"/>
</p:tagLst>
</file>

<file path=ppt/tags/tag20.xml><?xml version="1.0" encoding="utf-8"?>
<p:tagLst xmlns:a="http://schemas.openxmlformats.org/drawingml/2006/main" xmlns:r="http://schemas.openxmlformats.org/officeDocument/2006/relationships" xmlns:p="http://schemas.openxmlformats.org/presentationml/2006/main">
  <p:tag name="NUM" val="9"/>
</p:tagLst>
</file>

<file path=ppt/tags/tag21.xml><?xml version="1.0" encoding="utf-8"?>
<p:tagLst xmlns:a="http://schemas.openxmlformats.org/drawingml/2006/main" xmlns:r="http://schemas.openxmlformats.org/officeDocument/2006/relationships" xmlns:p="http://schemas.openxmlformats.org/presentationml/2006/main">
  <p:tag name="NUM" val="19"/>
</p:tagLst>
</file>

<file path=ppt/tags/tag22.xml><?xml version="1.0" encoding="utf-8"?>
<p:tagLst xmlns:a="http://schemas.openxmlformats.org/drawingml/2006/main" xmlns:r="http://schemas.openxmlformats.org/officeDocument/2006/relationships" xmlns:p="http://schemas.openxmlformats.org/presentationml/2006/main">
  <p:tag name="NUM" val="1"/>
</p:tagLst>
</file>

<file path=ppt/tags/tag23.xml><?xml version="1.0" encoding="utf-8"?>
<p:tagLst xmlns:a="http://schemas.openxmlformats.org/drawingml/2006/main" xmlns:r="http://schemas.openxmlformats.org/officeDocument/2006/relationships" xmlns:p="http://schemas.openxmlformats.org/presentationml/2006/main">
  <p:tag name="NUM" val="2"/>
</p:tagLst>
</file>

<file path=ppt/tags/tag24.xml><?xml version="1.0" encoding="utf-8"?>
<p:tagLst xmlns:a="http://schemas.openxmlformats.org/drawingml/2006/main" xmlns:r="http://schemas.openxmlformats.org/officeDocument/2006/relationships" xmlns:p="http://schemas.openxmlformats.org/presentationml/2006/main">
  <p:tag name="NUM" val="3"/>
</p:tagLst>
</file>

<file path=ppt/tags/tag25.xml><?xml version="1.0" encoding="utf-8"?>
<p:tagLst xmlns:a="http://schemas.openxmlformats.org/drawingml/2006/main" xmlns:r="http://schemas.openxmlformats.org/officeDocument/2006/relationships" xmlns:p="http://schemas.openxmlformats.org/presentationml/2006/main">
  <p:tag name="NUM" val="4"/>
</p:tagLst>
</file>

<file path=ppt/tags/tag26.xml><?xml version="1.0" encoding="utf-8"?>
<p:tagLst xmlns:a="http://schemas.openxmlformats.org/drawingml/2006/main" xmlns:r="http://schemas.openxmlformats.org/officeDocument/2006/relationships" xmlns:p="http://schemas.openxmlformats.org/presentationml/2006/main">
  <p:tag name="NUM" val="11"/>
</p:tagLst>
</file>

<file path=ppt/tags/tag27.xml><?xml version="1.0" encoding="utf-8"?>
<p:tagLst xmlns:a="http://schemas.openxmlformats.org/drawingml/2006/main" xmlns:r="http://schemas.openxmlformats.org/officeDocument/2006/relationships" xmlns:p="http://schemas.openxmlformats.org/presentationml/2006/main">
  <p:tag name="NUM" val="4"/>
</p:tagLst>
</file>

<file path=ppt/tags/tag28.xml><?xml version="1.0" encoding="utf-8"?>
<p:tagLst xmlns:a="http://schemas.openxmlformats.org/drawingml/2006/main" xmlns:r="http://schemas.openxmlformats.org/officeDocument/2006/relationships" xmlns:p="http://schemas.openxmlformats.org/presentationml/2006/main">
  <p:tag name="NUM" val="6"/>
</p:tagLst>
</file>

<file path=ppt/tags/tag29.xml><?xml version="1.0" encoding="utf-8"?>
<p:tagLst xmlns:a="http://schemas.openxmlformats.org/drawingml/2006/main" xmlns:r="http://schemas.openxmlformats.org/officeDocument/2006/relationships" xmlns:p="http://schemas.openxmlformats.org/presentationml/2006/main">
  <p:tag name="NUM" val="10"/>
</p:tagLst>
</file>

<file path=ppt/tags/tag3.xml><?xml version="1.0" encoding="utf-8"?>
<p:tagLst xmlns:a="http://schemas.openxmlformats.org/drawingml/2006/main" xmlns:r="http://schemas.openxmlformats.org/officeDocument/2006/relationships" xmlns:p="http://schemas.openxmlformats.org/presentationml/2006/main">
  <p:tag name="NUM" val="3"/>
</p:tagLst>
</file>

<file path=ppt/tags/tag30.xml><?xml version="1.0" encoding="utf-8"?>
<p:tagLst xmlns:a="http://schemas.openxmlformats.org/drawingml/2006/main" xmlns:r="http://schemas.openxmlformats.org/officeDocument/2006/relationships" xmlns:p="http://schemas.openxmlformats.org/presentationml/2006/main">
  <p:tag name="NUM" val="10"/>
</p:tagLst>
</file>

<file path=ppt/tags/tag31.xml><?xml version="1.0" encoding="utf-8"?>
<p:tagLst xmlns:a="http://schemas.openxmlformats.org/drawingml/2006/main" xmlns:r="http://schemas.openxmlformats.org/officeDocument/2006/relationships" xmlns:p="http://schemas.openxmlformats.org/presentationml/2006/main">
  <p:tag name="NUM" val="10"/>
</p:tagLst>
</file>

<file path=ppt/tags/tag32.xml><?xml version="1.0" encoding="utf-8"?>
<p:tagLst xmlns:a="http://schemas.openxmlformats.org/drawingml/2006/main" xmlns:r="http://schemas.openxmlformats.org/officeDocument/2006/relationships" xmlns:p="http://schemas.openxmlformats.org/presentationml/2006/main">
  <p:tag name="NUM" val="12"/>
</p:tagLst>
</file>

<file path=ppt/tags/tag33.xml><?xml version="1.0" encoding="utf-8"?>
<p:tagLst xmlns:a="http://schemas.openxmlformats.org/drawingml/2006/main" xmlns:r="http://schemas.openxmlformats.org/officeDocument/2006/relationships" xmlns:p="http://schemas.openxmlformats.org/presentationml/2006/main">
  <p:tag name="NUM" val="7"/>
</p:tagLst>
</file>

<file path=ppt/tags/tag34.xml><?xml version="1.0" encoding="utf-8"?>
<p:tagLst xmlns:a="http://schemas.openxmlformats.org/drawingml/2006/main" xmlns:r="http://schemas.openxmlformats.org/officeDocument/2006/relationships" xmlns:p="http://schemas.openxmlformats.org/presentationml/2006/main">
  <p:tag name="NUM" val="10"/>
</p:tagLst>
</file>

<file path=ppt/tags/tag35.xml><?xml version="1.0" encoding="utf-8"?>
<p:tagLst xmlns:a="http://schemas.openxmlformats.org/drawingml/2006/main" xmlns:r="http://schemas.openxmlformats.org/officeDocument/2006/relationships" xmlns:p="http://schemas.openxmlformats.org/presentationml/2006/main">
  <p:tag name="NUM" val="12"/>
</p:tagLst>
</file>

<file path=ppt/tags/tag36.xml><?xml version="1.0" encoding="utf-8"?>
<p:tagLst xmlns:a="http://schemas.openxmlformats.org/drawingml/2006/main" xmlns:r="http://schemas.openxmlformats.org/officeDocument/2006/relationships" xmlns:p="http://schemas.openxmlformats.org/presentationml/2006/main">
  <p:tag name="NUM" val="12"/>
</p:tagLst>
</file>

<file path=ppt/tags/tag37.xml><?xml version="1.0" encoding="utf-8"?>
<p:tagLst xmlns:a="http://schemas.openxmlformats.org/drawingml/2006/main" xmlns:r="http://schemas.openxmlformats.org/officeDocument/2006/relationships" xmlns:p="http://schemas.openxmlformats.org/presentationml/2006/main">
  <p:tag name="NUM" val="7"/>
</p:tagLst>
</file>

<file path=ppt/tags/tag38.xml><?xml version="1.0" encoding="utf-8"?>
<p:tagLst xmlns:a="http://schemas.openxmlformats.org/drawingml/2006/main" xmlns:r="http://schemas.openxmlformats.org/officeDocument/2006/relationships" xmlns:p="http://schemas.openxmlformats.org/presentationml/2006/main">
  <p:tag name="NUM" val="7"/>
</p:tagLst>
</file>

<file path=ppt/tags/tag39.xml><?xml version="1.0" encoding="utf-8"?>
<p:tagLst xmlns:a="http://schemas.openxmlformats.org/drawingml/2006/main" xmlns:r="http://schemas.openxmlformats.org/officeDocument/2006/relationships" xmlns:p="http://schemas.openxmlformats.org/presentationml/2006/main">
  <p:tag name="NUM" val="7"/>
</p:tagLst>
</file>

<file path=ppt/tags/tag4.xml><?xml version="1.0" encoding="utf-8"?>
<p:tagLst xmlns:a="http://schemas.openxmlformats.org/drawingml/2006/main" xmlns:r="http://schemas.openxmlformats.org/officeDocument/2006/relationships" xmlns:p="http://schemas.openxmlformats.org/presentationml/2006/main">
  <p:tag name="NUM" val="4"/>
</p:tagLst>
</file>

<file path=ppt/tags/tag40.xml><?xml version="1.0" encoding="utf-8"?>
<p:tagLst xmlns:a="http://schemas.openxmlformats.org/drawingml/2006/main" xmlns:r="http://schemas.openxmlformats.org/officeDocument/2006/relationships" xmlns:p="http://schemas.openxmlformats.org/presentationml/2006/main">
  <p:tag name="NUM" val="7"/>
</p:tagLst>
</file>

<file path=ppt/tags/tag41.xml><?xml version="1.0" encoding="utf-8"?>
<p:tagLst xmlns:a="http://schemas.openxmlformats.org/drawingml/2006/main" xmlns:r="http://schemas.openxmlformats.org/officeDocument/2006/relationships" xmlns:p="http://schemas.openxmlformats.org/presentationml/2006/main">
  <p:tag name="NUM" val="7"/>
</p:tagLst>
</file>

<file path=ppt/tags/tag42.xml><?xml version="1.0" encoding="utf-8"?>
<p:tagLst xmlns:a="http://schemas.openxmlformats.org/drawingml/2006/main" xmlns:r="http://schemas.openxmlformats.org/officeDocument/2006/relationships" xmlns:p="http://schemas.openxmlformats.org/presentationml/2006/main">
  <p:tag name="NUM" val="7"/>
</p:tagLst>
</file>

<file path=ppt/tags/tag43.xml><?xml version="1.0" encoding="utf-8"?>
<p:tagLst xmlns:a="http://schemas.openxmlformats.org/drawingml/2006/main" xmlns:r="http://schemas.openxmlformats.org/officeDocument/2006/relationships" xmlns:p="http://schemas.openxmlformats.org/presentationml/2006/main">
  <p:tag name="NUM" val="7"/>
</p:tagLst>
</file>

<file path=ppt/tags/tag44.xml><?xml version="1.0" encoding="utf-8"?>
<p:tagLst xmlns:a="http://schemas.openxmlformats.org/drawingml/2006/main" xmlns:r="http://schemas.openxmlformats.org/officeDocument/2006/relationships" xmlns:p="http://schemas.openxmlformats.org/presentationml/2006/main">
  <p:tag name="NUM" val="7"/>
</p:tagLst>
</file>

<file path=ppt/tags/tag45.xml><?xml version="1.0" encoding="utf-8"?>
<p:tagLst xmlns:a="http://schemas.openxmlformats.org/drawingml/2006/main" xmlns:r="http://schemas.openxmlformats.org/officeDocument/2006/relationships" xmlns:p="http://schemas.openxmlformats.org/presentationml/2006/main">
  <p:tag name="NUM" val="7"/>
</p:tagLst>
</file>

<file path=ppt/tags/tag46.xml><?xml version="1.0" encoding="utf-8"?>
<p:tagLst xmlns:a="http://schemas.openxmlformats.org/drawingml/2006/main" xmlns:r="http://schemas.openxmlformats.org/officeDocument/2006/relationships" xmlns:p="http://schemas.openxmlformats.org/presentationml/2006/main">
  <p:tag name="NUM" val="12"/>
</p:tagLst>
</file>

<file path=ppt/tags/tag47.xml><?xml version="1.0" encoding="utf-8"?>
<p:tagLst xmlns:a="http://schemas.openxmlformats.org/drawingml/2006/main" xmlns:r="http://schemas.openxmlformats.org/officeDocument/2006/relationships" xmlns:p="http://schemas.openxmlformats.org/presentationml/2006/main">
  <p:tag name="NUM" val="18"/>
</p:tagLst>
</file>

<file path=ppt/tags/tag48.xml><?xml version="1.0" encoding="utf-8"?>
<p:tagLst xmlns:a="http://schemas.openxmlformats.org/drawingml/2006/main" xmlns:r="http://schemas.openxmlformats.org/officeDocument/2006/relationships" xmlns:p="http://schemas.openxmlformats.org/presentationml/2006/main">
  <p:tag name="NUM" val="18"/>
</p:tagLst>
</file>

<file path=ppt/tags/tag49.xml><?xml version="1.0" encoding="utf-8"?>
<p:tagLst xmlns:a="http://schemas.openxmlformats.org/drawingml/2006/main" xmlns:r="http://schemas.openxmlformats.org/officeDocument/2006/relationships" xmlns:p="http://schemas.openxmlformats.org/presentationml/2006/main">
  <p:tag name="NUM" val="18"/>
</p:tagLst>
</file>

<file path=ppt/tags/tag5.xml><?xml version="1.0" encoding="utf-8"?>
<p:tagLst xmlns:a="http://schemas.openxmlformats.org/drawingml/2006/main" xmlns:r="http://schemas.openxmlformats.org/officeDocument/2006/relationships" xmlns:p="http://schemas.openxmlformats.org/presentationml/2006/main">
  <p:tag name="NUM" val="5"/>
</p:tagLst>
</file>

<file path=ppt/tags/tag50.xml><?xml version="1.0" encoding="utf-8"?>
<p:tagLst xmlns:a="http://schemas.openxmlformats.org/drawingml/2006/main" xmlns:r="http://schemas.openxmlformats.org/officeDocument/2006/relationships" xmlns:p="http://schemas.openxmlformats.org/presentationml/2006/main">
  <p:tag name="NUM" val="4"/>
</p:tagLst>
</file>

<file path=ppt/tags/tag51.xml><?xml version="1.0" encoding="utf-8"?>
<p:tagLst xmlns:a="http://schemas.openxmlformats.org/drawingml/2006/main" xmlns:r="http://schemas.openxmlformats.org/officeDocument/2006/relationships" xmlns:p="http://schemas.openxmlformats.org/presentationml/2006/main">
  <p:tag name="NUM" val="4"/>
</p:tagLst>
</file>

<file path=ppt/tags/tag52.xml><?xml version="1.0" encoding="utf-8"?>
<p:tagLst xmlns:a="http://schemas.openxmlformats.org/drawingml/2006/main" xmlns:r="http://schemas.openxmlformats.org/officeDocument/2006/relationships" xmlns:p="http://schemas.openxmlformats.org/presentationml/2006/main">
  <p:tag name="NUM" val="9"/>
</p:tagLst>
</file>

<file path=ppt/tags/tag53.xml><?xml version="1.0" encoding="utf-8"?>
<p:tagLst xmlns:a="http://schemas.openxmlformats.org/drawingml/2006/main" xmlns:r="http://schemas.openxmlformats.org/officeDocument/2006/relationships" xmlns:p="http://schemas.openxmlformats.org/presentationml/2006/main">
  <p:tag name="NUM" val="4"/>
</p:tagLst>
</file>

<file path=ppt/tags/tag54.xml><?xml version="1.0" encoding="utf-8"?>
<p:tagLst xmlns:a="http://schemas.openxmlformats.org/drawingml/2006/main" xmlns:r="http://schemas.openxmlformats.org/officeDocument/2006/relationships" xmlns:p="http://schemas.openxmlformats.org/presentationml/2006/main">
  <p:tag name="NUM" val="4"/>
</p:tagLst>
</file>

<file path=ppt/tags/tag6.xml><?xml version="1.0" encoding="utf-8"?>
<p:tagLst xmlns:a="http://schemas.openxmlformats.org/drawingml/2006/main" xmlns:r="http://schemas.openxmlformats.org/officeDocument/2006/relationships" xmlns:p="http://schemas.openxmlformats.org/presentationml/2006/main">
  <p:tag name="NUM" val="7"/>
</p:tagLst>
</file>

<file path=ppt/tags/tag7.xml><?xml version="1.0" encoding="utf-8"?>
<p:tagLst xmlns:a="http://schemas.openxmlformats.org/drawingml/2006/main" xmlns:r="http://schemas.openxmlformats.org/officeDocument/2006/relationships" xmlns:p="http://schemas.openxmlformats.org/presentationml/2006/main">
  <p:tag name="NUM" val="8"/>
</p:tagLst>
</file>

<file path=ppt/tags/tag8.xml><?xml version="1.0" encoding="utf-8"?>
<p:tagLst xmlns:a="http://schemas.openxmlformats.org/drawingml/2006/main" xmlns:r="http://schemas.openxmlformats.org/officeDocument/2006/relationships" xmlns:p="http://schemas.openxmlformats.org/presentationml/2006/main">
  <p:tag name="NUM" val="6"/>
</p:tagLst>
</file>

<file path=ppt/tags/tag9.xml><?xml version="1.0" encoding="utf-8"?>
<p:tagLst xmlns:a="http://schemas.openxmlformats.org/drawingml/2006/main" xmlns:r="http://schemas.openxmlformats.org/officeDocument/2006/relationships" xmlns:p="http://schemas.openxmlformats.org/presentationml/2006/main">
  <p:tag name="NUM" val="4"/>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20993</TotalTime>
  <Words>6979</Words>
  <Application>Microsoft Office PowerPoint</Application>
  <PresentationFormat>Personnalisé</PresentationFormat>
  <Paragraphs>1285</Paragraphs>
  <Slides>141</Slides>
  <Notes>25</Notes>
  <HiddenSlides>0</HiddenSlides>
  <MMClips>0</MMClips>
  <ScaleCrop>false</ScaleCrop>
  <HeadingPairs>
    <vt:vector size="6" baseType="variant">
      <vt:variant>
        <vt:lpstr>Polices utilisées</vt:lpstr>
      </vt:variant>
      <vt:variant>
        <vt:i4>10</vt:i4>
      </vt:variant>
      <vt:variant>
        <vt:lpstr>Thème</vt:lpstr>
      </vt:variant>
      <vt:variant>
        <vt:i4>2</vt:i4>
      </vt:variant>
      <vt:variant>
        <vt:lpstr>Titres des diapositives</vt:lpstr>
      </vt:variant>
      <vt:variant>
        <vt:i4>141</vt:i4>
      </vt:variant>
    </vt:vector>
  </HeadingPairs>
  <TitlesOfParts>
    <vt:vector size="153" baseType="lpstr">
      <vt:lpstr>Amasis MT Pro</vt:lpstr>
      <vt:lpstr>Symbol</vt:lpstr>
      <vt:lpstr>Microsoft Uighur</vt:lpstr>
      <vt:lpstr>Dosis</vt:lpstr>
      <vt:lpstr>Carelia</vt:lpstr>
      <vt:lpstr>Aptos</vt:lpstr>
      <vt:lpstr>A Massir Ballpoint</vt:lpstr>
      <vt:lpstr>Wingdings</vt:lpstr>
      <vt:lpstr>Calibri</vt:lpstr>
      <vt:lpstr>Arial</vt:lpstr>
      <vt:lpstr>Office Theme</vt:lpstr>
      <vt:lpstr>1_Office Theme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White Illustrative Creative Literature Project Presentation</dc:title>
  <dc:creator>youssef saadani</dc:creator>
  <cp:lastModifiedBy>AIT SI AHMAD HASNA</cp:lastModifiedBy>
  <cp:revision>169</cp:revision>
  <dcterms:created xsi:type="dcterms:W3CDTF">2006-08-16T00:00:00Z</dcterms:created>
  <dcterms:modified xsi:type="dcterms:W3CDTF">2025-09-16T07:52:26Z</dcterms:modified>
  <dc:identifier>DAFtlvZnwz4</dc:identifier>
</cp:coreProperties>
</file>