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0.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8.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9.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3"/>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2147482932" r:id="rId23"/>
    <p:sldId id="2147482933" r:id="rId24"/>
    <p:sldId id="2147482934" r:id="rId25"/>
    <p:sldId id="599" r:id="rId26"/>
    <p:sldId id="601" r:id="rId27"/>
    <p:sldId id="2147482463" r:id="rId28"/>
    <p:sldId id="2147482464" r:id="rId29"/>
    <p:sldId id="2147482921" r:id="rId30"/>
    <p:sldId id="2147482471" r:id="rId31"/>
    <p:sldId id="2147482938" r:id="rId32"/>
    <p:sldId id="2147482893" r:id="rId33"/>
    <p:sldId id="2147482894" r:id="rId34"/>
    <p:sldId id="2147482467" r:id="rId35"/>
    <p:sldId id="2147482939" r:id="rId36"/>
    <p:sldId id="2147482940" r:id="rId37"/>
    <p:sldId id="2147482941" r:id="rId38"/>
    <p:sldId id="2147482746" r:id="rId39"/>
    <p:sldId id="2147482469" r:id="rId40"/>
    <p:sldId id="2134809012" r:id="rId41"/>
    <p:sldId id="2147482462" r:id="rId42"/>
    <p:sldId id="2147482868" r:id="rId43"/>
    <p:sldId id="2147482708" r:id="rId44"/>
    <p:sldId id="609" r:id="rId45"/>
    <p:sldId id="610" r:id="rId46"/>
    <p:sldId id="2147482483" r:id="rId47"/>
    <p:sldId id="2147482487" r:id="rId48"/>
    <p:sldId id="612" r:id="rId49"/>
    <p:sldId id="2147482484" r:id="rId50"/>
    <p:sldId id="2147482485" r:id="rId51"/>
    <p:sldId id="615" r:id="rId52"/>
    <p:sldId id="2147482486" r:id="rId53"/>
    <p:sldId id="2147482481" r:id="rId54"/>
    <p:sldId id="2147482479" r:id="rId55"/>
    <p:sldId id="2147482943" r:id="rId56"/>
    <p:sldId id="620" r:id="rId57"/>
    <p:sldId id="2147482494" r:id="rId58"/>
    <p:sldId id="2147482490" r:id="rId59"/>
    <p:sldId id="2147482495" r:id="rId60"/>
    <p:sldId id="2147482730" r:id="rId61"/>
    <p:sldId id="2147482876" r:id="rId62"/>
    <p:sldId id="2147482877" r:id="rId63"/>
    <p:sldId id="2147482878" r:id="rId64"/>
    <p:sldId id="2147482880" r:id="rId65"/>
    <p:sldId id="2147482874" r:id="rId66"/>
    <p:sldId id="2147482944" r:id="rId67"/>
    <p:sldId id="2147482622" r:id="rId68"/>
    <p:sldId id="2147482945" r:id="rId69"/>
    <p:sldId id="2147482946" r:id="rId70"/>
    <p:sldId id="2147482947" r:id="rId71"/>
    <p:sldId id="2147482924" r:id="rId72"/>
    <p:sldId id="2147482624" r:id="rId73"/>
    <p:sldId id="2147482625" r:id="rId74"/>
    <p:sldId id="2147482643" r:id="rId75"/>
    <p:sldId id="2147482644" r:id="rId76"/>
    <p:sldId id="2147482925" r:id="rId77"/>
    <p:sldId id="2147482646" r:id="rId78"/>
    <p:sldId id="2147482647" r:id="rId79"/>
    <p:sldId id="2147482648" r:id="rId80"/>
    <p:sldId id="2147482649" r:id="rId81"/>
    <p:sldId id="2147482884" r:id="rId82"/>
    <p:sldId id="2147482889" r:id="rId83"/>
    <p:sldId id="2147482886" r:id="rId84"/>
    <p:sldId id="2147482887" r:id="rId85"/>
    <p:sldId id="2147482888" r:id="rId86"/>
    <p:sldId id="2147482890" r:id="rId87"/>
    <p:sldId id="2147482927" r:id="rId88"/>
    <p:sldId id="2147482928" r:id="rId89"/>
    <p:sldId id="2147482671" r:id="rId90"/>
    <p:sldId id="2147482497" r:id="rId91"/>
    <p:sldId id="2147482909" r:id="rId92"/>
    <p:sldId id="2147482913" r:id="rId93"/>
    <p:sldId id="2147482910" r:id="rId94"/>
    <p:sldId id="2147482930" r:id="rId95"/>
    <p:sldId id="2147482692" r:id="rId96"/>
    <p:sldId id="2147482693" r:id="rId97"/>
    <p:sldId id="2147482694" r:id="rId98"/>
    <p:sldId id="2147482698" r:id="rId99"/>
    <p:sldId id="2147482695" r:id="rId100"/>
    <p:sldId id="2147482699" r:id="rId101"/>
    <p:sldId id="2147482696" r:id="rId102"/>
    <p:sldId id="2147482752" r:id="rId103"/>
    <p:sldId id="2147482577" r:id="rId104"/>
    <p:sldId id="2147482583" r:id="rId105"/>
    <p:sldId id="2147482580" r:id="rId106"/>
    <p:sldId id="2147482740" r:id="rId107"/>
    <p:sldId id="2147482741" r:id="rId108"/>
    <p:sldId id="2147482709" r:id="rId109"/>
    <p:sldId id="2147482584" r:id="rId110"/>
    <p:sldId id="700" r:id="rId111"/>
    <p:sldId id="701" r:id="rId112"/>
  </p:sldIdLst>
  <p:sldSz cx="13716000" cy="10287000"/>
  <p:notesSz cx="6858000" cy="9144000"/>
  <p:embeddedFontLst>
    <p:embeddedFont>
      <p:font typeface="Aharoni" panose="02010803020104030203" pitchFamily="2" charset="-79"/>
      <p:bold r:id="rId114"/>
    </p:embeddedFont>
    <p:embeddedFont>
      <p:font typeface="Carelia" panose="020B0604020202020204" charset="0"/>
      <p:regular r:id="rId115"/>
    </p:embeddedFont>
    <p:embeddedFont>
      <p:font typeface="Dosis" pitchFamily="2" charset="0"/>
      <p:regular r:id="rId116"/>
      <p:bold r:id="rId117"/>
    </p:embeddedFont>
    <p:embeddedFont>
      <p:font typeface="Microsoft Uighur" panose="02000000000000000000" pitchFamily="2" charset="-78"/>
      <p:regular r:id="rId118"/>
      <p:bold r:id="rId1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5226" autoAdjust="0"/>
  </p:normalViewPr>
  <p:slideViewPr>
    <p:cSldViewPr>
      <p:cViewPr varScale="1">
        <p:scale>
          <a:sx n="63" d="100"/>
          <a:sy n="63" d="100"/>
        </p:scale>
        <p:origin x="907"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4.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notesMaster" Target="notesMasters/notesMaster1.xml"/><Relationship Id="rId118" Type="http://schemas.openxmlformats.org/officeDocument/2006/relationships/font" Target="fonts/font5.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font" Target="fonts/font1.fntdata"/><Relationship Id="rId119" Type="http://schemas.openxmlformats.org/officeDocument/2006/relationships/font" Target="fonts/font6.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30/09/2025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55</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66</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73</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76</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80</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88</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94</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104</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107</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24</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25</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9/30/2025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0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5" Type="http://schemas.openxmlformats.org/officeDocument/2006/relationships/image" Target="../media/image62.png"/><Relationship Id="rId4" Type="http://schemas.openxmlformats.org/officeDocument/2006/relationships/image" Target="../media/image37.sv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66.png"/></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png"/></Relationships>
</file>

<file path=ppt/slides/_rels/slide10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107.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74.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73.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72.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75.sv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6.png"/><Relationship Id="rId7"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2.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4.png"/><Relationship Id="rId5" Type="http://schemas.openxmlformats.org/officeDocument/2006/relationships/image" Target="../media/image25.png"/><Relationship Id="rId4" Type="http://schemas.openxmlformats.org/officeDocument/2006/relationships/image" Target="../media/image37.sv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6.png"/><Relationship Id="rId4" Type="http://schemas.openxmlformats.org/officeDocument/2006/relationships/image" Target="../media/image37.sv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37.svg"/></Relationships>
</file>

<file path=ppt/slides/_rels/slide4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37.svg"/></Relationships>
</file>

<file path=ppt/slides/_rels/slide4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14.xml"/><Relationship Id="rId7" Type="http://schemas.openxmlformats.org/officeDocument/2006/relationships/image" Target="../media/image43.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6.png"/><Relationship Id="rId11" Type="http://schemas.openxmlformats.org/officeDocument/2006/relationships/image" Target="../media/image44.png"/><Relationship Id="rId5" Type="http://schemas.openxmlformats.org/officeDocument/2006/relationships/image" Target="../media/image37.svg"/><Relationship Id="rId10" Type="http://schemas.openxmlformats.org/officeDocument/2006/relationships/image" Target="../media/image46.png"/><Relationship Id="rId4" Type="http://schemas.openxmlformats.org/officeDocument/2006/relationships/image" Target="../media/image36.png"/><Relationship Id="rId9" Type="http://schemas.openxmlformats.org/officeDocument/2006/relationships/image" Target="../media/image47.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10" Type="http://schemas.openxmlformats.org/officeDocument/2006/relationships/image" Target="../media/image45.png"/><Relationship Id="rId4" Type="http://schemas.openxmlformats.org/officeDocument/2006/relationships/image" Target="../media/image37.svg"/><Relationship Id="rId9" Type="http://schemas.openxmlformats.org/officeDocument/2006/relationships/image" Target="../media/image44.png"/></Relationships>
</file>

<file path=ppt/slides/_rels/slide52.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4.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2.png"/><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7.svg"/><Relationship Id="rId7" Type="http://schemas.openxmlformats.org/officeDocument/2006/relationships/image" Target="../media/image46.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2.png"/><Relationship Id="rId4" Type="http://schemas.openxmlformats.org/officeDocument/2006/relationships/image" Target="../media/image43.png"/><Relationship Id="rId9" Type="http://schemas.openxmlformats.org/officeDocument/2006/relationships/image" Target="../media/image45.png"/></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1.xml"/><Relationship Id="rId4" Type="http://schemas.openxmlformats.org/officeDocument/2006/relationships/image" Target="../media/image37.svg"/></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5" Type="http://schemas.openxmlformats.org/officeDocument/2006/relationships/image" Target="../media/image56.png"/><Relationship Id="rId4" Type="http://schemas.openxmlformats.org/officeDocument/2006/relationships/image" Target="../media/image37.sv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47.png"/><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7.png"/><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58.jpeg"/><Relationship Id="rId5" Type="http://schemas.openxmlformats.org/officeDocument/2006/relationships/image" Target="../media/image37.svg"/><Relationship Id="rId4" Type="http://schemas.openxmlformats.org/officeDocument/2006/relationships/image" Target="../media/image36.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25.png"/><Relationship Id="rId5" Type="http://schemas.openxmlformats.org/officeDocument/2006/relationships/image" Target="../media/image37.svg"/><Relationship Id="rId4" Type="http://schemas.openxmlformats.org/officeDocument/2006/relationships/image" Target="../media/image36.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58.jpeg"/><Relationship Id="rId5" Type="http://schemas.openxmlformats.org/officeDocument/2006/relationships/image" Target="../media/image37.svg"/><Relationship Id="rId4" Type="http://schemas.openxmlformats.org/officeDocument/2006/relationships/image" Target="../media/image36.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25.png"/><Relationship Id="rId5" Type="http://schemas.openxmlformats.org/officeDocument/2006/relationships/image" Target="../media/image37.svg"/><Relationship Id="rId4" Type="http://schemas.openxmlformats.org/officeDocument/2006/relationships/image" Target="../media/image36.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6.png"/></Relationships>
</file>

<file path=ppt/slides/_rels/slide73.xml.rels><?xml version="1.0" encoding="UTF-8" standalone="yes"?>
<Relationships xmlns="http://schemas.openxmlformats.org/package/2006/relationships"><Relationship Id="rId8" Type="http://schemas.openxmlformats.org/officeDocument/2006/relationships/image" Target="../media/image59.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image" Target="../media/image59.jpg"/><Relationship Id="rId5" Type="http://schemas.openxmlformats.org/officeDocument/2006/relationships/image" Target="../media/image58.jpeg"/><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2.xml"/><Relationship Id="rId6" Type="http://schemas.openxmlformats.org/officeDocument/2006/relationships/image" Target="../media/image60.png"/><Relationship Id="rId5" Type="http://schemas.openxmlformats.org/officeDocument/2006/relationships/image" Target="../media/image26.png"/><Relationship Id="rId4" Type="http://schemas.openxmlformats.org/officeDocument/2006/relationships/image" Target="../media/image37.svg"/></Relationships>
</file>

<file path=ppt/slides/_rels/slide7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7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9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6" Type="http://schemas.openxmlformats.org/officeDocument/2006/relationships/image" Target="../media/image64.png"/><Relationship Id="rId5" Type="http://schemas.openxmlformats.org/officeDocument/2006/relationships/image" Target="../media/image30.jpeg"/><Relationship Id="rId4" Type="http://schemas.openxmlformats.org/officeDocument/2006/relationships/image" Target="../media/image37.sv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5</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  </a:t>
            </a:r>
            <a:r>
              <a:rPr lang="fr-MA" sz="7200" b="1" dirty="0">
                <a:solidFill>
                  <a:srgbClr val="106585"/>
                </a:solidFill>
                <a:latin typeface="Dosis" pitchFamily="2" charset="0"/>
              </a:rPr>
              <a:t>maison-fête-neige</a:t>
            </a:r>
          </a:p>
          <a:p>
            <a:pPr lvl="4" algn="ctr" defTabSz="685834"/>
            <a:endParaRPr lang="fr-MA" sz="8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667001" y="4220126"/>
            <a:ext cx="11089892" cy="114299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65D30123-CA97-93CF-58CD-2122939B0E32}"/>
              </a:ext>
            </a:extLst>
          </p:cNvPr>
          <p:cNvPicPr>
            <a:picLocks noChangeAspect="1"/>
          </p:cNvPicPr>
          <p:nvPr/>
        </p:nvPicPr>
        <p:blipFill>
          <a:blip r:embed="rId4"/>
          <a:stretch>
            <a:fillRect/>
          </a:stretch>
        </p:blipFill>
        <p:spPr>
          <a:xfrm>
            <a:off x="1575724" y="2933700"/>
            <a:ext cx="10889058" cy="4088456"/>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47</a:t>
            </a:r>
          </a:p>
        </p:txBody>
      </p:sp>
      <p:pic>
        <p:nvPicPr>
          <p:cNvPr id="4" name="Image 3">
            <a:extLst>
              <a:ext uri="{FF2B5EF4-FFF2-40B4-BE49-F238E27FC236}">
                <a16:creationId xmlns:a16="http://schemas.microsoft.com/office/drawing/2014/main" id="{DDDD8B29-6FFC-DDE5-7319-D86264270480}"/>
              </a:ext>
            </a:extLst>
          </p:cNvPr>
          <p:cNvPicPr>
            <a:picLocks noChangeAspect="1"/>
          </p:cNvPicPr>
          <p:nvPr/>
        </p:nvPicPr>
        <p:blipFill>
          <a:blip r:embed="rId5"/>
          <a:stretch>
            <a:fillRect/>
          </a:stretch>
        </p:blipFill>
        <p:spPr>
          <a:xfrm>
            <a:off x="3810000" y="1804690"/>
            <a:ext cx="6324599" cy="7948909"/>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65567C1-BD37-872D-2535-49909FAEE161}"/>
              </a:ext>
            </a:extLst>
          </p:cNvPr>
          <p:cNvPicPr>
            <a:picLocks noChangeAspect="1"/>
          </p:cNvPicPr>
          <p:nvPr/>
        </p:nvPicPr>
        <p:blipFill>
          <a:blip r:embed="rId5"/>
          <a:stretch>
            <a:fillRect/>
          </a:stretch>
        </p:blipFill>
        <p:spPr>
          <a:xfrm>
            <a:off x="605579" y="2983185"/>
            <a:ext cx="12272549" cy="2769915"/>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47</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p47;</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47;</a:t>
            </a:r>
          </a:p>
          <a:p>
            <a:pPr marL="457200" indent="-457200">
              <a:buFontTx/>
              <a:buChar char="-"/>
            </a:pPr>
            <a:r>
              <a:rPr lang="fr-FR" sz="2800" b="1" dirty="0">
                <a:solidFill>
                  <a:srgbClr val="0070C0"/>
                </a:solidFill>
                <a:latin typeface="Aptos" panose="020B0004020202020204" pitchFamily="34" charset="0"/>
              </a:rPr>
              <a:t>Je mets en ordre les phrases :3 page 47; </a:t>
            </a:r>
          </a:p>
          <a:p>
            <a:pPr marL="457200" indent="-457200">
              <a:buFontTx/>
              <a:buChar char="-"/>
            </a:pPr>
            <a:r>
              <a:rPr lang="fr-FR" sz="2800" b="1" dirty="0">
                <a:solidFill>
                  <a:srgbClr val="0070C0"/>
                </a:solidFill>
                <a:latin typeface="Aptos" panose="020B0004020202020204" pitchFamily="34" charset="0"/>
              </a:rPr>
              <a:t>Je recopie: 4 p 47.</a:t>
            </a:r>
          </a:p>
        </p:txBody>
      </p:sp>
      <p:pic>
        <p:nvPicPr>
          <p:cNvPr id="13" name="Image 12">
            <a:extLst>
              <a:ext uri="{FF2B5EF4-FFF2-40B4-BE49-F238E27FC236}">
                <a16:creationId xmlns:a16="http://schemas.microsoft.com/office/drawing/2014/main" id="{73B08335-604D-40C5-DA8D-17DBE1C4605E}"/>
              </a:ext>
            </a:extLst>
          </p:cNvPr>
          <p:cNvPicPr>
            <a:picLocks noChangeAspect="1"/>
          </p:cNvPicPr>
          <p:nvPr/>
        </p:nvPicPr>
        <p:blipFill>
          <a:blip r:embed="rId5"/>
          <a:stretch>
            <a:fillRect/>
          </a:stretch>
        </p:blipFill>
        <p:spPr>
          <a:xfrm>
            <a:off x="5331975" y="1885288"/>
            <a:ext cx="6324600" cy="7925080"/>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maison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maison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maison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maison</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maison</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f</a:t>
            </a:r>
            <a:r>
              <a:rPr lang="fr-FR" sz="2800" b="1" dirty="0" err="1">
                <a:solidFill>
                  <a:prstClr val="white">
                    <a:lumMod val="65000"/>
                  </a:prstClr>
                </a:solidFill>
                <a:latin typeface="Dosis" pitchFamily="2" charset="0"/>
              </a:rPr>
              <a:t>ête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fête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fête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tête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741760" y="3195556"/>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fête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fête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fête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fête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EA27-0332-C23C-7F8A-AE6429C3783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F20B66-624E-58E0-AB37-FF69A16DE99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087241C-6E40-9454-D467-F60E0633CC22}"/>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379D30B7-ABCC-1882-461E-D5B30A641FD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49B6AFD-2E29-E6B6-41FD-064A1D02EC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5D0B1A2-0AD1-C9FE-A18D-90597C62C7A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D130C52-1495-A4CD-5137-5D83E90E11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264FB79-F2A8-DEE3-510F-51276BDB3B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82B1A25-4B9C-9845-5AF7-ED7762094EB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568E05A-7212-162B-6F83-E0B5407CE84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00D7C3DF-8B91-6EE9-20DF-56FD8E5F62A9}"/>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677AF41F-93A7-D1CB-58B4-C5F88A4C65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DBB2A11A-7297-1300-89B5-FD102686EC83}"/>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neige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9E1C0131-7B16-861F-12B2-A21B49DC71ED}"/>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neige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neige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157499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412CB-ED88-1F47-4EF6-75D6BEA483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DEB2C9A-C736-7098-0FA6-02E1C72C91C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34FD9E-F271-7DBC-4D04-6178A2938D88}"/>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D52BEC4-A8AA-4414-2980-B761260DEC51}"/>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953623D-4801-4A51-6849-26664923AC4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E26089A6-A0DE-BD28-CB49-B924345E336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C690C9E-4D3A-4F93-2E47-59BA3169DF0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09F49715-3275-B094-501F-C7201FFF798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3DD5B27E-A6BB-8FD3-4385-3406601094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4F74B60-1F5C-5AA3-1369-FA8DDDC59B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89BB3BE-3522-2168-CBB7-E4B86D6351DC}"/>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012B0B5B-33CF-7530-82EB-F1245C99F6E0}"/>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418F8F0E-5978-6DC2-BBCC-0F96A115971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0D9770CB-0D58-97F0-FA42-0A58B45E1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3773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9E13B-2A40-E72F-0FD7-E99B6E84BCD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35DD87E-DE31-2000-1F3B-0ECC7BF27413}"/>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007F46-353F-12F0-1A0B-8612100803D8}"/>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64ECCDC-2C16-B91E-951E-D45288744BA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5D7409F-2B46-A71C-DB56-B5483E9567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0F7B15C-2530-798B-143A-1CB63D00962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86E01F0-7EEE-BE84-7A64-68D4CDCF233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4F0C69D-A958-AAD6-A289-0CDBB26B48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85171BC-F037-13DA-A677-E749EC683CD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C8CEDD54-98AD-F31D-77C0-B593790302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AA13B68-D06C-76A2-C027-DE694AACEB8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264F3A94-1D4F-47BD-D7A6-AC0D1B8A36CA}"/>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A83A4D6C-9735-E09B-DD2F-B80FD45F1E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261CD7B8-D327-2FDE-068E-866B8A8C09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FBD42FD7-167E-605A-D456-837569035EF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neige</a:t>
            </a:r>
          </a:p>
        </p:txBody>
      </p:sp>
    </p:spTree>
    <p:extLst>
      <p:ext uri="{BB962C8B-B14F-4D97-AF65-F5344CB8AC3E}">
        <p14:creationId xmlns:p14="http://schemas.microsoft.com/office/powerpoint/2010/main" val="3334084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Mouton – avion – nombre- pompier –camion-trompe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1" name="Image 10">
            <a:extLst>
              <a:ext uri="{FF2B5EF4-FFF2-40B4-BE49-F238E27FC236}">
                <a16:creationId xmlns:a16="http://schemas.microsoft.com/office/drawing/2014/main" id="{7483A043-BABA-DCFD-76DB-5AFEE7953A32}"/>
              </a:ext>
            </a:extLst>
          </p:cNvPr>
          <p:cNvPicPr>
            <a:picLocks noChangeAspect="1"/>
          </p:cNvPicPr>
          <p:nvPr/>
        </p:nvPicPr>
        <p:blipFill>
          <a:blip r:embed="rId6"/>
          <a:stretch>
            <a:fillRect/>
          </a:stretch>
        </p:blipFill>
        <p:spPr>
          <a:xfrm>
            <a:off x="5245466" y="2459564"/>
            <a:ext cx="1546994" cy="1341236"/>
          </a:xfrm>
          <a:prstGeom prst="rect">
            <a:avLst/>
          </a:prstGeom>
        </p:spPr>
      </p:pic>
      <p:pic>
        <p:nvPicPr>
          <p:cNvPr id="18" name="Image 17">
            <a:extLst>
              <a:ext uri="{FF2B5EF4-FFF2-40B4-BE49-F238E27FC236}">
                <a16:creationId xmlns:a16="http://schemas.microsoft.com/office/drawing/2014/main" id="{C431908C-92CD-654C-F23E-3335C47E0651}"/>
              </a:ext>
            </a:extLst>
          </p:cNvPr>
          <p:cNvPicPr>
            <a:picLocks noChangeAspect="1"/>
          </p:cNvPicPr>
          <p:nvPr/>
        </p:nvPicPr>
        <p:blipFill>
          <a:blip r:embed="rId7"/>
          <a:stretch>
            <a:fillRect/>
          </a:stretch>
        </p:blipFill>
        <p:spPr>
          <a:xfrm>
            <a:off x="7053635" y="2623408"/>
            <a:ext cx="2270957" cy="1013548"/>
          </a:xfrm>
          <a:prstGeom prst="rect">
            <a:avLst/>
          </a:prstGeom>
        </p:spPr>
      </p:pic>
      <p:pic>
        <p:nvPicPr>
          <p:cNvPr id="22" name="Image 21">
            <a:extLst>
              <a:ext uri="{FF2B5EF4-FFF2-40B4-BE49-F238E27FC236}">
                <a16:creationId xmlns:a16="http://schemas.microsoft.com/office/drawing/2014/main" id="{6B439AB2-8AF0-22E1-16F4-C417EDD7CED3}"/>
              </a:ext>
            </a:extLst>
          </p:cNvPr>
          <p:cNvPicPr>
            <a:picLocks noChangeAspect="1"/>
          </p:cNvPicPr>
          <p:nvPr/>
        </p:nvPicPr>
        <p:blipFill>
          <a:blip r:embed="rId8"/>
          <a:stretch>
            <a:fillRect/>
          </a:stretch>
        </p:blipFill>
        <p:spPr>
          <a:xfrm>
            <a:off x="9775564" y="2414838"/>
            <a:ext cx="2598645" cy="1653683"/>
          </a:xfrm>
          <a:prstGeom prst="rect">
            <a:avLst/>
          </a:prstGeom>
        </p:spPr>
      </p:pic>
      <p:pic>
        <p:nvPicPr>
          <p:cNvPr id="24" name="Image 23">
            <a:extLst>
              <a:ext uri="{FF2B5EF4-FFF2-40B4-BE49-F238E27FC236}">
                <a16:creationId xmlns:a16="http://schemas.microsoft.com/office/drawing/2014/main" id="{63BF5753-2C0A-D0ED-23D0-C5D07585FAFB}"/>
              </a:ext>
            </a:extLst>
          </p:cNvPr>
          <p:cNvPicPr>
            <a:picLocks noChangeAspect="1"/>
          </p:cNvPicPr>
          <p:nvPr/>
        </p:nvPicPr>
        <p:blipFill>
          <a:blip r:embed="rId9"/>
          <a:stretch>
            <a:fillRect/>
          </a:stretch>
        </p:blipFill>
        <p:spPr>
          <a:xfrm>
            <a:off x="7312689" y="4304576"/>
            <a:ext cx="2301439" cy="2720576"/>
          </a:xfrm>
          <a:prstGeom prst="rect">
            <a:avLst/>
          </a:prstGeom>
        </p:spPr>
      </p:pic>
      <p:pic>
        <p:nvPicPr>
          <p:cNvPr id="26" name="Image 25">
            <a:extLst>
              <a:ext uri="{FF2B5EF4-FFF2-40B4-BE49-F238E27FC236}">
                <a16:creationId xmlns:a16="http://schemas.microsoft.com/office/drawing/2014/main" id="{A591F245-A384-47DE-DB6F-5ED316F91191}"/>
              </a:ext>
            </a:extLst>
          </p:cNvPr>
          <p:cNvPicPr>
            <a:picLocks noChangeAspect="1"/>
          </p:cNvPicPr>
          <p:nvPr/>
        </p:nvPicPr>
        <p:blipFill>
          <a:blip r:embed="rId10"/>
          <a:stretch>
            <a:fillRect/>
          </a:stretch>
        </p:blipFill>
        <p:spPr>
          <a:xfrm>
            <a:off x="9915087" y="4573710"/>
            <a:ext cx="2770791" cy="2078093"/>
          </a:xfrm>
          <a:prstGeom prst="rect">
            <a:avLst/>
          </a:prstGeom>
        </p:spPr>
      </p:pic>
      <p:pic>
        <p:nvPicPr>
          <p:cNvPr id="28" name="Image 27">
            <a:extLst>
              <a:ext uri="{FF2B5EF4-FFF2-40B4-BE49-F238E27FC236}">
                <a16:creationId xmlns:a16="http://schemas.microsoft.com/office/drawing/2014/main" id="{CC3BDE48-685D-6EC9-65F3-329591B91AB0}"/>
              </a:ext>
            </a:extLst>
          </p:cNvPr>
          <p:cNvPicPr>
            <a:picLocks noChangeAspect="1"/>
          </p:cNvPicPr>
          <p:nvPr/>
        </p:nvPicPr>
        <p:blipFill>
          <a:blip r:embed="rId11"/>
          <a:stretch>
            <a:fillRect/>
          </a:stretch>
        </p:blipFill>
        <p:spPr>
          <a:xfrm>
            <a:off x="4962428" y="5074069"/>
            <a:ext cx="1934955" cy="1013548"/>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 sont des nombres  .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nombres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5" name="Image 4">
            <a:extLst>
              <a:ext uri="{FF2B5EF4-FFF2-40B4-BE49-F238E27FC236}">
                <a16:creationId xmlns:a16="http://schemas.microsoft.com/office/drawing/2014/main" id="{AE60CD8C-6766-8AB7-A1F4-F8467798B2A5}"/>
              </a:ext>
            </a:extLst>
          </p:cNvPr>
          <p:cNvPicPr>
            <a:picLocks noChangeAspect="1"/>
          </p:cNvPicPr>
          <p:nvPr/>
        </p:nvPicPr>
        <p:blipFill>
          <a:blip r:embed="rId4"/>
          <a:stretch>
            <a:fillRect/>
          </a:stretch>
        </p:blipFill>
        <p:spPr>
          <a:xfrm>
            <a:off x="3352800" y="4129040"/>
            <a:ext cx="5255099" cy="2752672"/>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nombres , nombres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des nombres ”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des nombres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2983884" y="2837336"/>
            <a:ext cx="6972833"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des nombres  </a:t>
            </a:r>
            <a:endParaRPr lang="fr-FR" sz="88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83C025E4-6F44-7299-81F3-AE0A3CE8515F}"/>
              </a:ext>
            </a:extLst>
          </p:cNvPr>
          <p:cNvPicPr>
            <a:picLocks noChangeAspect="1"/>
          </p:cNvPicPr>
          <p:nvPr/>
        </p:nvPicPr>
        <p:blipFill>
          <a:blip r:embed="rId4"/>
          <a:stretch>
            <a:fillRect/>
          </a:stretch>
        </p:blipFill>
        <p:spPr>
          <a:xfrm>
            <a:off x="3661331" y="4697183"/>
            <a:ext cx="5255099" cy="2752672"/>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D03A6-6DFC-082A-D8C4-DE578CEDF79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B23D789-2106-CE42-B11F-11231C16EF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F250F81-9F3D-6A76-AFC5-2A2A57B8D78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3544EC-8135-31D3-7FAE-1D088574BF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E6AA31-B2E7-68B2-3F39-778F40CCE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D8BBDAC-D7A4-701D-63BD-5291B4B8CC1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7AB52C0-F875-887A-F069-DC19C4E7481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1D8378-F30A-5445-DD21-77CD6EE7BA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7EF3D23-D2CF-21A1-1FC3-E3FCA7392F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D4E53BC-3986-216B-4D75-E467D9E3F4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D816E8-4872-ED98-0D7E-5E0B916C1A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D0AC88-2611-2037-2237-A40F258B6F1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1F92F1B-6A1F-D407-AA04-CDA15D25E7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09A7A5FC-261D-731D-92D6-37E7F13B196A}"/>
              </a:ext>
            </a:extLst>
          </p:cNvPr>
          <p:cNvPicPr>
            <a:picLocks noChangeAspect="1"/>
          </p:cNvPicPr>
          <p:nvPr/>
        </p:nvPicPr>
        <p:blipFill>
          <a:blip r:embed="rId4"/>
          <a:stretch>
            <a:fillRect/>
          </a:stretch>
        </p:blipFill>
        <p:spPr>
          <a:xfrm>
            <a:off x="3505200" y="4025873"/>
            <a:ext cx="4765582" cy="4131736"/>
          </a:xfrm>
          <a:prstGeom prst="rect">
            <a:avLst/>
          </a:prstGeom>
        </p:spPr>
      </p:pic>
      <p:sp>
        <p:nvSpPr>
          <p:cNvPr id="5" name="ZoneTexte 4">
            <a:extLst>
              <a:ext uri="{FF2B5EF4-FFF2-40B4-BE49-F238E27FC236}">
                <a16:creationId xmlns:a16="http://schemas.microsoft.com/office/drawing/2014/main" id="{2496943E-2B78-A371-322A-F59E2D89F4C2}"/>
              </a:ext>
            </a:extLst>
          </p:cNvPr>
          <p:cNvSpPr txBox="1"/>
          <p:nvPr/>
        </p:nvSpPr>
        <p:spPr>
          <a:xfrm>
            <a:off x="1429417" y="878904"/>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mouton   .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mouton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spTree>
    <p:extLst>
      <p:ext uri="{BB962C8B-B14F-4D97-AF65-F5344CB8AC3E}">
        <p14:creationId xmlns:p14="http://schemas.microsoft.com/office/powerpoint/2010/main" val="217306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3219799" y="210471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 mout</a:t>
            </a:r>
            <a:r>
              <a:rPr lang="fr-FR" sz="9000" b="1" dirty="0">
                <a:solidFill>
                  <a:srgbClr val="FF0000"/>
                </a:solidFill>
                <a:latin typeface="Dosis" pitchFamily="2" charset="0"/>
              </a:rPr>
              <a:t>on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mouton  ,mouton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mouton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”un mouton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C019E7B6-E02D-0ECC-5B23-98501649A3DD}"/>
              </a:ext>
            </a:extLst>
          </p:cNvPr>
          <p:cNvPicPr>
            <a:picLocks noChangeAspect="1"/>
          </p:cNvPicPr>
          <p:nvPr/>
        </p:nvPicPr>
        <p:blipFill>
          <a:blip r:embed="rId4"/>
          <a:stretch>
            <a:fillRect/>
          </a:stretch>
        </p:blipFill>
        <p:spPr>
          <a:xfrm>
            <a:off x="4459276" y="3949737"/>
            <a:ext cx="4765582" cy="4131736"/>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Mouton – avion – nombre- pompier –camion-trompe</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on-om-ion</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915B1-25F7-88E7-7D33-80F7DB2B74A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B55B1DF-065E-E1A5-1878-398233D10EA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FCDE701-620F-3421-6AEC-A29F3C362FE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5C09A2-7468-F364-A655-FAC8E046699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FF9710F-C01F-7779-9DFB-7B326976545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0B5822-CEDF-6916-2280-072C82F2B50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B4E2698-EBB4-F69F-4E06-0F08D1BE28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C4AE97-6021-0B27-6F03-62784B4DAB2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497B091-336B-3396-07D5-40E69B74286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21FC1E3-D26F-52BD-360F-338878AF7B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02C45A9-C21D-591B-428A-0BFB90896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623C1B8-0A4D-C715-5919-9E33D0B658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1C7586-66D9-12CC-828E-15A66AE9E6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BD3977F2-0F14-D33F-CA62-9A4B9463859F}"/>
              </a:ext>
            </a:extLst>
          </p:cNvPr>
          <p:cNvSpPr txBox="1"/>
          <p:nvPr/>
        </p:nvSpPr>
        <p:spPr>
          <a:xfrm>
            <a:off x="1600200" y="2104710"/>
            <a:ext cx="10820399"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mout</a:t>
            </a:r>
            <a:r>
              <a:rPr lang="fr-FR" sz="7200" b="1" dirty="0">
                <a:solidFill>
                  <a:srgbClr val="FF0000"/>
                </a:solidFill>
                <a:latin typeface="Dosis" pitchFamily="2" charset="0"/>
              </a:rPr>
              <a:t>on </a:t>
            </a:r>
            <a:r>
              <a:rPr lang="fr-FR" sz="7200" b="1" dirty="0">
                <a:solidFill>
                  <a:srgbClr val="106585"/>
                </a:solidFill>
                <a:latin typeface="Dosis" pitchFamily="2" charset="0"/>
              </a:rPr>
              <a:t>est dans le pré.</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D3B1639D-BA08-FA4B-486E-E14976CE7B91}"/>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mouton est dans le pré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mouton est dans le pré.”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descr="Une image contenant fleur, herbe, peinture, plante&#10;&#10;Le contenu généré par l’IA peut être incorrect.">
            <a:extLst>
              <a:ext uri="{FF2B5EF4-FFF2-40B4-BE49-F238E27FC236}">
                <a16:creationId xmlns:a16="http://schemas.microsoft.com/office/drawing/2014/main" id="{8320D5BC-7E22-A252-0105-48855D2F1E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6791" y="3795560"/>
            <a:ext cx="5713044" cy="5713044"/>
          </a:xfrm>
          <a:prstGeom prst="rect">
            <a:avLst/>
          </a:prstGeom>
        </p:spPr>
      </p:pic>
    </p:spTree>
    <p:extLst>
      <p:ext uri="{BB962C8B-B14F-4D97-AF65-F5344CB8AC3E}">
        <p14:creationId xmlns:p14="http://schemas.microsoft.com/office/powerpoint/2010/main" val="4207601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 avion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avion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808C23D1-4FB6-3B18-7723-AD412E4EB7D5}"/>
              </a:ext>
            </a:extLst>
          </p:cNvPr>
          <p:cNvPicPr>
            <a:picLocks noChangeAspect="1"/>
          </p:cNvPicPr>
          <p:nvPr/>
        </p:nvPicPr>
        <p:blipFill>
          <a:blip r:embed="rId4"/>
          <a:stretch>
            <a:fillRect/>
          </a:stretch>
        </p:blipFill>
        <p:spPr>
          <a:xfrm>
            <a:off x="2667000" y="3540554"/>
            <a:ext cx="7183126" cy="3205892"/>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 </a:t>
            </a:r>
            <a:r>
              <a:rPr lang="fr-FR" sz="9000" b="1" dirty="0">
                <a:solidFill>
                  <a:srgbClr val="106585"/>
                </a:solidFill>
                <a:latin typeface="Dosis" pitchFamily="2" charset="0"/>
              </a:rPr>
              <a:t>av</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ion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 avion  , avion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avion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avion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824A8A2-0201-4163-0217-AC0F20F6914F}"/>
              </a:ext>
            </a:extLst>
          </p:cNvPr>
          <p:cNvPicPr>
            <a:picLocks noChangeAspect="1"/>
          </p:cNvPicPr>
          <p:nvPr/>
        </p:nvPicPr>
        <p:blipFill>
          <a:blip r:embed="rId4"/>
          <a:stretch>
            <a:fillRect/>
          </a:stretch>
        </p:blipFill>
        <p:spPr>
          <a:xfrm>
            <a:off x="898579" y="3540554"/>
            <a:ext cx="6569021" cy="3205892"/>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52A77CBE-007E-3E37-4EF6-5CC2F5FCD6F6}"/>
              </a:ext>
            </a:extLst>
          </p:cNvPr>
          <p:cNvPicPr>
            <a:picLocks noChangeAspect="1"/>
          </p:cNvPicPr>
          <p:nvPr/>
        </p:nvPicPr>
        <p:blipFill>
          <a:blip r:embed="rId4"/>
          <a:stretch>
            <a:fillRect/>
          </a:stretch>
        </p:blipFill>
        <p:spPr>
          <a:xfrm>
            <a:off x="898579" y="4619006"/>
            <a:ext cx="4359221" cy="2127439"/>
          </a:xfrm>
          <a:prstGeom prst="rect">
            <a:avLst/>
          </a:prstGeom>
        </p:spPr>
      </p:pic>
      <p:pic>
        <p:nvPicPr>
          <p:cNvPr id="4" name="Image 3">
            <a:extLst>
              <a:ext uri="{FF2B5EF4-FFF2-40B4-BE49-F238E27FC236}">
                <a16:creationId xmlns:a16="http://schemas.microsoft.com/office/drawing/2014/main" id="{00A389D1-222B-BAA3-9DA2-EE216664A71C}"/>
              </a:ext>
            </a:extLst>
          </p:cNvPr>
          <p:cNvPicPr>
            <a:picLocks noChangeAspect="1"/>
          </p:cNvPicPr>
          <p:nvPr/>
        </p:nvPicPr>
        <p:blipFill>
          <a:blip r:embed="rId5"/>
          <a:stretch>
            <a:fillRect/>
          </a:stretch>
        </p:blipFill>
        <p:spPr>
          <a:xfrm>
            <a:off x="9548739" y="4383766"/>
            <a:ext cx="3239259" cy="2808422"/>
          </a:xfrm>
          <a:prstGeom prst="rect">
            <a:avLst/>
          </a:prstGeom>
        </p:spPr>
      </p:pic>
      <p:pic>
        <p:nvPicPr>
          <p:cNvPr id="8" name="Image 7">
            <a:extLst>
              <a:ext uri="{FF2B5EF4-FFF2-40B4-BE49-F238E27FC236}">
                <a16:creationId xmlns:a16="http://schemas.microsoft.com/office/drawing/2014/main" id="{5DCAC066-0ACC-FEF1-12B5-D5B2720B1AF2}"/>
              </a:ext>
            </a:extLst>
          </p:cNvPr>
          <p:cNvPicPr>
            <a:picLocks noChangeAspect="1"/>
          </p:cNvPicPr>
          <p:nvPr/>
        </p:nvPicPr>
        <p:blipFill>
          <a:blip r:embed="rId6"/>
          <a:stretch>
            <a:fillRect/>
          </a:stretch>
        </p:blipFill>
        <p:spPr>
          <a:xfrm>
            <a:off x="5992038" y="5143500"/>
            <a:ext cx="3239258" cy="1696755"/>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D8935-22A9-36EC-5779-EEEC28CB3D0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73BD3E0-B0A8-4814-8A5F-CAF9B498001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7189C8D-C438-9195-5DCA-E96DAC9673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0698D15-8200-67C7-44A6-558228CA87A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DF2FF6-8284-2BB6-AAB2-9CB320808D4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2FB62B7-F781-5A40-A584-80A831C068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EDD7F42-7B97-3A3F-BCE2-5E849746D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1544353-0CF7-7CD6-0C24-C56E9E09657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50C091A-F455-300D-EA5E-045182D9EEC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71B80A4-7A8F-09F7-2783-DDF98A8D74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E96924A-A98C-FEBC-0AB5-6F8E1D6AD5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C830984-0101-759E-301A-856B4DFE5B4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5C9039F-1C65-2592-664E-0AF04775EE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4DF4B48-5481-7750-A88B-67BC33318E01}"/>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trompe  . Comment vous dites trompe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F928A60A-7D18-17DC-91FF-CCFA3B73B742}"/>
              </a:ext>
            </a:extLst>
          </p:cNvPr>
          <p:cNvPicPr>
            <a:picLocks noChangeAspect="1"/>
          </p:cNvPicPr>
          <p:nvPr/>
        </p:nvPicPr>
        <p:blipFill>
          <a:blip r:embed="rId4"/>
          <a:stretch>
            <a:fillRect/>
          </a:stretch>
        </p:blipFill>
        <p:spPr>
          <a:xfrm>
            <a:off x="3544945" y="2357412"/>
            <a:ext cx="5344868" cy="6318273"/>
          </a:xfrm>
          <a:prstGeom prst="rect">
            <a:avLst/>
          </a:prstGeom>
        </p:spPr>
      </p:pic>
      <p:cxnSp>
        <p:nvCxnSpPr>
          <p:cNvPr id="5" name="Connecteur droit avec flèche 4">
            <a:extLst>
              <a:ext uri="{FF2B5EF4-FFF2-40B4-BE49-F238E27FC236}">
                <a16:creationId xmlns:a16="http://schemas.microsoft.com/office/drawing/2014/main" id="{C67A7E4A-F2F3-8056-4F60-C01DA816E92A}"/>
              </a:ext>
            </a:extLst>
          </p:cNvPr>
          <p:cNvCxnSpPr/>
          <p:nvPr/>
        </p:nvCxnSpPr>
        <p:spPr>
          <a:xfrm>
            <a:off x="2006143" y="3314700"/>
            <a:ext cx="2323584" cy="182880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402371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AB225-665D-BE9D-ABA2-0D7E5490BB7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72F45E-D85F-70A7-D9FA-5498FFFC260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042C79-7156-DF43-1C9B-004BDD2AA9B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101A747-FF25-9C68-7363-B1D00A08605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9737DC5-859B-67D9-5DDC-3AD4837770E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C3878E5-5A1E-33F4-AAA7-55F515EA67D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73EF3A-66ED-4671-55FB-C7CFF445751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D9E5B40-251D-6C50-CB72-10AC0E661E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C6BF1C2-1664-9436-DE12-917E3C56491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6F8F0B-8941-0560-4248-8339D45F189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B50D2A1-FAFB-5A1D-2548-32DE95D64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3A400B6-7D8E-E33B-E273-47302BCEA45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299C09F-9199-4211-2A46-6B49570F10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CE999D74-EAA2-2CFE-AF1A-948A54991939}"/>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tr</a:t>
            </a:r>
            <a:r>
              <a:rPr lang="fr-FR" sz="8800" b="1" dirty="0">
                <a:solidFill>
                  <a:srgbClr val="FF0000"/>
                </a:solidFill>
                <a:latin typeface="Dosis" pitchFamily="2" charset="0"/>
              </a:rPr>
              <a:t>om</a:t>
            </a:r>
            <a:r>
              <a:rPr lang="fr-FR" sz="8800" b="1" dirty="0">
                <a:solidFill>
                  <a:srgbClr val="106585"/>
                </a:solidFill>
                <a:latin typeface="Dosis" pitchFamily="2" charset="0"/>
              </a:rPr>
              <a:t>pe</a:t>
            </a:r>
            <a:endParaRPr lang="fr-FR" sz="8800" dirty="0">
              <a:solidFill>
                <a:srgbClr val="106585"/>
              </a:solidFill>
              <a:latin typeface="Dosis" pitchFamily="2" charset="0"/>
            </a:endParaRPr>
          </a:p>
        </p:txBody>
      </p:sp>
      <p:sp>
        <p:nvSpPr>
          <p:cNvPr id="13" name="ZoneTexte 12">
            <a:extLst>
              <a:ext uri="{FF2B5EF4-FFF2-40B4-BE49-F238E27FC236}">
                <a16:creationId xmlns:a16="http://schemas.microsoft.com/office/drawing/2014/main" id="{8563BAD5-6397-25CB-B062-A2A0A4D77C7B}"/>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trompe , trompe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trompe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trompe ”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2E0313C0-EF36-5605-571E-F1A54F6D46A6}"/>
              </a:ext>
            </a:extLst>
          </p:cNvPr>
          <p:cNvPicPr>
            <a:picLocks noChangeAspect="1"/>
          </p:cNvPicPr>
          <p:nvPr/>
        </p:nvPicPr>
        <p:blipFill>
          <a:blip r:embed="rId4"/>
          <a:stretch>
            <a:fillRect/>
          </a:stretch>
        </p:blipFill>
        <p:spPr>
          <a:xfrm>
            <a:off x="7351956" y="2355755"/>
            <a:ext cx="5344868" cy="6318273"/>
          </a:xfrm>
          <a:prstGeom prst="rect">
            <a:avLst/>
          </a:prstGeom>
        </p:spPr>
      </p:pic>
      <p:cxnSp>
        <p:nvCxnSpPr>
          <p:cNvPr id="6" name="Connecteur droit avec flèche 5">
            <a:extLst>
              <a:ext uri="{FF2B5EF4-FFF2-40B4-BE49-F238E27FC236}">
                <a16:creationId xmlns:a16="http://schemas.microsoft.com/office/drawing/2014/main" id="{DB0684A9-0986-931F-1E32-2297CF6F39A1}"/>
              </a:ext>
            </a:extLst>
          </p:cNvPr>
          <p:cNvCxnSpPr/>
          <p:nvPr/>
        </p:nvCxnSpPr>
        <p:spPr>
          <a:xfrm>
            <a:off x="5813154" y="3313043"/>
            <a:ext cx="2323584" cy="182880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286239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5EA2C-F445-E6F5-4BB3-36DC342A6B9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0A967DE-814C-B49B-6E45-171CCAF4487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B2BFDF3-62ED-DB7D-6245-1E38D1E2FFA4}"/>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002B40AB-A2D7-EF9A-BFE7-65D2B9B00A0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48CE9C-3003-C33E-C6F2-6F6555E6330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534C25-2B56-E79B-3B22-E6A37154705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665B7E-4F43-A4F6-EDBE-014DC3F12CF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B2240C-1E73-5D43-E155-472B3354698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13450E-D7D0-E677-0437-0BA9274929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18AEB1-746A-5C7D-7F2C-823401BC3F6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3799C1E-072D-BE76-9EAE-5C6A1733773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6DEB8DB-AD7C-3B9D-3087-BC87B0507EF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61D4BF8-A285-6EDB-63FA-CBE71C909B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614" y="901978"/>
            <a:ext cx="581346" cy="514106"/>
          </a:xfrm>
          <a:prstGeom prst="rect">
            <a:avLst/>
          </a:prstGeom>
        </p:spPr>
      </p:pic>
      <p:sp>
        <p:nvSpPr>
          <p:cNvPr id="2" name="ZoneTexte 1">
            <a:extLst>
              <a:ext uri="{FF2B5EF4-FFF2-40B4-BE49-F238E27FC236}">
                <a16:creationId xmlns:a16="http://schemas.microsoft.com/office/drawing/2014/main" id="{4D3E2BDA-5CDE-8962-D28C-F173FF3375B0}"/>
              </a:ext>
            </a:extLst>
          </p:cNvPr>
          <p:cNvSpPr txBox="1"/>
          <p:nvPr/>
        </p:nvSpPr>
        <p:spPr>
          <a:xfrm>
            <a:off x="1076129" y="823804"/>
            <a:ext cx="14153527"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L’éléphant boit de l’eau avec sa trompe.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p>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L’éléphant boit de l’eau avec sa trompe.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A3DF7DE-0D75-7D83-422F-92BA6C6DFA59}"/>
              </a:ext>
            </a:extLst>
          </p:cNvPr>
          <p:cNvSpPr txBox="1"/>
          <p:nvPr/>
        </p:nvSpPr>
        <p:spPr>
          <a:xfrm>
            <a:off x="1618026" y="2737834"/>
            <a:ext cx="10497636" cy="830997"/>
          </a:xfrm>
          <a:prstGeom prst="rect">
            <a:avLst/>
          </a:prstGeom>
          <a:noFill/>
        </p:spPr>
        <p:txBody>
          <a:bodyPr wrap="square" rtlCol="0">
            <a:spAutoFit/>
          </a:bodyPr>
          <a:lstStyle/>
          <a:p>
            <a:pPr algn="ctr" defTabSz="685869">
              <a:defRPr/>
            </a:pPr>
            <a:r>
              <a:rPr lang="fr-FR" sz="4800" b="1" dirty="0">
                <a:solidFill>
                  <a:schemeClr val="accent5">
                    <a:lumMod val="75000"/>
                  </a:schemeClr>
                </a:solidFill>
                <a:latin typeface="Dosis" pitchFamily="2" charset="0"/>
              </a:rPr>
              <a:t>L’éléphant boit de l’eau avec sa tr</a:t>
            </a:r>
            <a:r>
              <a:rPr lang="fr-FR" sz="4800" b="1" dirty="0">
                <a:solidFill>
                  <a:srgbClr val="C00000"/>
                </a:solidFill>
                <a:latin typeface="Dosis" pitchFamily="2" charset="0"/>
              </a:rPr>
              <a:t>om</a:t>
            </a:r>
            <a:r>
              <a:rPr lang="fr-FR" sz="4800" b="1" dirty="0">
                <a:solidFill>
                  <a:schemeClr val="accent5">
                    <a:lumMod val="75000"/>
                  </a:schemeClr>
                </a:solidFill>
                <a:latin typeface="Dosis" pitchFamily="2" charset="0"/>
              </a:rPr>
              <a:t>pe</a:t>
            </a:r>
            <a:r>
              <a:rPr lang="fr-FR" sz="4800" b="1" dirty="0">
                <a:solidFill>
                  <a:srgbClr val="106585"/>
                </a:solidFill>
                <a:latin typeface="Dosis" pitchFamily="2" charset="0"/>
              </a:rPr>
              <a:t>.</a:t>
            </a:r>
            <a:endParaRPr lang="fr-FR" sz="4800" dirty="0">
              <a:solidFill>
                <a:srgbClr val="106585"/>
              </a:solidFill>
              <a:latin typeface="Dosis" pitchFamily="2" charset="0"/>
            </a:endParaRPr>
          </a:p>
        </p:txBody>
      </p:sp>
      <p:pic>
        <p:nvPicPr>
          <p:cNvPr id="6" name="Image 5" descr="Une image contenant peinture, mammifère, dessin, Éléphants et mammouths&#10;&#10;Le contenu généré par l’IA peut être incorrect.">
            <a:extLst>
              <a:ext uri="{FF2B5EF4-FFF2-40B4-BE49-F238E27FC236}">
                <a16:creationId xmlns:a16="http://schemas.microsoft.com/office/drawing/2014/main" id="{00C366E2-A9D3-1A98-EAED-524A50BA53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3444" y="4097866"/>
            <a:ext cx="5638800" cy="5638800"/>
          </a:xfrm>
          <a:prstGeom prst="rect">
            <a:avLst/>
          </a:prstGeom>
        </p:spPr>
      </p:pic>
    </p:spTree>
    <p:extLst>
      <p:ext uri="{BB962C8B-B14F-4D97-AF65-F5344CB8AC3E}">
        <p14:creationId xmlns:p14="http://schemas.microsoft.com/office/powerpoint/2010/main" val="40486402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camion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camion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FBE9140-5F52-E2B2-CACA-6EF0BACFC497}"/>
              </a:ext>
            </a:extLst>
          </p:cNvPr>
          <p:cNvPicPr>
            <a:picLocks noChangeAspect="1"/>
          </p:cNvPicPr>
          <p:nvPr/>
        </p:nvPicPr>
        <p:blipFill>
          <a:blip r:embed="rId4"/>
          <a:stretch>
            <a:fillRect/>
          </a:stretch>
        </p:blipFill>
        <p:spPr>
          <a:xfrm>
            <a:off x="4769096" y="2752337"/>
            <a:ext cx="6125809" cy="3898242"/>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493714" y="4099664"/>
            <a:ext cx="6814999" cy="1862048"/>
          </a:xfrm>
          <a:prstGeom prst="rect">
            <a:avLst/>
          </a:prstGeom>
          <a:noFill/>
        </p:spPr>
        <p:txBody>
          <a:bodyPr wrap="square" rtlCol="0">
            <a:spAutoFit/>
          </a:bodyPr>
          <a:lstStyle/>
          <a:p>
            <a:pPr algn="ctr" defTabSz="685869">
              <a:defRPr/>
            </a:pPr>
            <a:r>
              <a:rPr lang="fr-FR" sz="11500" b="1" dirty="0">
                <a:solidFill>
                  <a:srgbClr val="106585"/>
                </a:solidFill>
                <a:latin typeface="Dosis" pitchFamily="2" charset="0"/>
              </a:rPr>
              <a:t>un cam</a:t>
            </a:r>
            <a:r>
              <a:rPr lang="fr-FR" sz="11500" b="1" dirty="0">
                <a:solidFill>
                  <a:srgbClr val="FF0000"/>
                </a:solidFill>
                <a:latin typeface="Dosis" pitchFamily="2" charset="0"/>
              </a:rPr>
              <a:t>ion</a:t>
            </a:r>
            <a:endParaRPr lang="fr-FR" sz="11500" b="1" dirty="0">
              <a:solidFill>
                <a:srgbClr val="106585"/>
              </a:solidFill>
              <a:latin typeface="Dosis" pitchFamily="2" charset="0"/>
            </a:endParaRP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camion  ,le camion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“un camion ”</a:t>
            </a:r>
          </a:p>
        </p:txBody>
      </p:sp>
      <p:pic>
        <p:nvPicPr>
          <p:cNvPr id="2" name="Image 1">
            <a:extLst>
              <a:ext uri="{FF2B5EF4-FFF2-40B4-BE49-F238E27FC236}">
                <a16:creationId xmlns:a16="http://schemas.microsoft.com/office/drawing/2014/main" id="{EAB20B15-D7C9-2A22-4B80-4424AE8B2145}"/>
              </a:ext>
            </a:extLst>
          </p:cNvPr>
          <p:cNvPicPr>
            <a:picLocks noChangeAspect="1"/>
          </p:cNvPicPr>
          <p:nvPr/>
        </p:nvPicPr>
        <p:blipFill>
          <a:blip r:embed="rId6"/>
          <a:stretch>
            <a:fillRect/>
          </a:stretch>
        </p:blipFill>
        <p:spPr>
          <a:xfrm>
            <a:off x="7019083" y="3081567"/>
            <a:ext cx="6125809" cy="3898242"/>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pompier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C4FA28A-B4A3-D90D-2F1F-9DF46ED3B896}"/>
              </a:ext>
            </a:extLst>
          </p:cNvPr>
          <p:cNvPicPr>
            <a:picLocks noChangeAspect="1"/>
          </p:cNvPicPr>
          <p:nvPr/>
        </p:nvPicPr>
        <p:blipFill>
          <a:blip r:embed="rId4"/>
          <a:stretch>
            <a:fillRect/>
          </a:stretch>
        </p:blipFill>
        <p:spPr>
          <a:xfrm>
            <a:off x="3557975" y="3224746"/>
            <a:ext cx="5218278" cy="3913708"/>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21"/>
          <a:stretch>
            <a:fillRect/>
          </a:stretch>
        </p:blipFill>
        <p:spPr>
          <a:xfrm>
            <a:off x="10323791" y="5622313"/>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rgbClr val="106585"/>
                </a:solidFill>
                <a:latin typeface="Dosis" pitchFamily="2" charset="0"/>
              </a:rPr>
              <a:t>un p</a:t>
            </a:r>
            <a:r>
              <a:rPr lang="fr-FR" sz="8800" b="1" dirty="0">
                <a:solidFill>
                  <a:srgbClr val="FF0000"/>
                </a:solidFill>
                <a:latin typeface="Dosis" pitchFamily="2" charset="0"/>
              </a:rPr>
              <a:t>om</a:t>
            </a:r>
            <a:r>
              <a:rPr lang="fr-FR" sz="8800" b="1" dirty="0">
                <a:solidFill>
                  <a:srgbClr val="106585"/>
                </a:solidFill>
                <a:latin typeface="Dosis" pitchFamily="2" charset="0"/>
              </a:rPr>
              <a:t>pier</a:t>
            </a:r>
            <a:endParaRPr lang="fr-FR" sz="8800" dirty="0">
              <a:solidFill>
                <a:srgbClr val="106585"/>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pompier, 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pompier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pompier”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6D6DC6C-4828-C9E3-239A-23C89C255F33}"/>
              </a:ext>
            </a:extLst>
          </p:cNvPr>
          <p:cNvPicPr>
            <a:picLocks noChangeAspect="1"/>
          </p:cNvPicPr>
          <p:nvPr/>
        </p:nvPicPr>
        <p:blipFill>
          <a:blip r:embed="rId4"/>
          <a:stretch>
            <a:fillRect/>
          </a:stretch>
        </p:blipFill>
        <p:spPr>
          <a:xfrm>
            <a:off x="7391400" y="3224746"/>
            <a:ext cx="5218278" cy="3913708"/>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pompier éteint le feu.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pompier éteint le feu.</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864837D-C411-5A55-9512-C5B404869B3A}"/>
              </a:ext>
            </a:extLst>
          </p:cNvPr>
          <p:cNvPicPr>
            <a:picLocks noChangeAspect="1"/>
          </p:cNvPicPr>
          <p:nvPr/>
        </p:nvPicPr>
        <p:blipFill>
          <a:blip r:embed="rId4"/>
          <a:stretch>
            <a:fillRect/>
          </a:stretch>
        </p:blipFill>
        <p:spPr>
          <a:xfrm>
            <a:off x="4349605" y="4199325"/>
            <a:ext cx="5218278" cy="3913708"/>
          </a:xfrm>
          <a:prstGeom prst="rect">
            <a:avLst/>
          </a:prstGeom>
        </p:spPr>
      </p:pic>
      <p:sp>
        <p:nvSpPr>
          <p:cNvPr id="4" name="ZoneTexte 3">
            <a:extLst>
              <a:ext uri="{FF2B5EF4-FFF2-40B4-BE49-F238E27FC236}">
                <a16:creationId xmlns:a16="http://schemas.microsoft.com/office/drawing/2014/main" id="{8046FEB6-227B-C2E7-0190-7423E24A2C9D}"/>
              </a:ext>
            </a:extLst>
          </p:cNvPr>
          <p:cNvSpPr txBox="1"/>
          <p:nvPr/>
        </p:nvSpPr>
        <p:spPr>
          <a:xfrm>
            <a:off x="1618026" y="2737834"/>
            <a:ext cx="10497636" cy="1323439"/>
          </a:xfrm>
          <a:prstGeom prst="rect">
            <a:avLst/>
          </a:prstGeom>
          <a:noFill/>
        </p:spPr>
        <p:txBody>
          <a:bodyPr wrap="square" rtlCol="0">
            <a:spAutoFit/>
          </a:bodyPr>
          <a:lstStyle/>
          <a:p>
            <a:pPr algn="ctr" defTabSz="685869">
              <a:defRPr/>
            </a:pPr>
            <a:r>
              <a:rPr lang="fr-FR" sz="8000" b="1" dirty="0">
                <a:solidFill>
                  <a:srgbClr val="106585"/>
                </a:solidFill>
                <a:latin typeface="Dosis" pitchFamily="2" charset="0"/>
              </a:rPr>
              <a:t>Le  p</a:t>
            </a:r>
            <a:r>
              <a:rPr lang="fr-FR" sz="8000" b="1" dirty="0">
                <a:solidFill>
                  <a:srgbClr val="FF0000"/>
                </a:solidFill>
                <a:latin typeface="Dosis" pitchFamily="2" charset="0"/>
              </a:rPr>
              <a:t>om</a:t>
            </a:r>
            <a:r>
              <a:rPr lang="fr-FR" sz="8000" b="1" dirty="0">
                <a:solidFill>
                  <a:srgbClr val="106585"/>
                </a:solidFill>
                <a:latin typeface="Dosis" pitchFamily="2" charset="0"/>
              </a:rPr>
              <a:t>pier éteint le feu.</a:t>
            </a:r>
            <a:endParaRPr lang="fr-FR" sz="8000" dirty="0">
              <a:solidFill>
                <a:srgbClr val="106585"/>
              </a:solidFill>
              <a:latin typeface="Dosis" pitchFamily="2" charset="0"/>
            </a:endParaRPr>
          </a:p>
        </p:txBody>
      </p:sp>
    </p:spTree>
    <p:extLst>
      <p:ext uri="{BB962C8B-B14F-4D97-AF65-F5344CB8AC3E}">
        <p14:creationId xmlns:p14="http://schemas.microsoft.com/office/powerpoint/2010/main" val="2342758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5916F168-376D-52F9-7B47-60901DE8F199}"/>
              </a:ext>
            </a:extLst>
          </p:cNvPr>
          <p:cNvPicPr>
            <a:picLocks noChangeAspect="1"/>
          </p:cNvPicPr>
          <p:nvPr/>
        </p:nvPicPr>
        <p:blipFill>
          <a:blip r:embed="rId4"/>
          <a:stretch>
            <a:fillRect/>
          </a:stretch>
        </p:blipFill>
        <p:spPr>
          <a:xfrm>
            <a:off x="1214946" y="3692389"/>
            <a:ext cx="3985825" cy="3913708"/>
          </a:xfrm>
          <a:prstGeom prst="rect">
            <a:avLst/>
          </a:prstGeom>
        </p:spPr>
      </p:pic>
      <p:pic>
        <p:nvPicPr>
          <p:cNvPr id="4" name="Image 3">
            <a:extLst>
              <a:ext uri="{FF2B5EF4-FFF2-40B4-BE49-F238E27FC236}">
                <a16:creationId xmlns:a16="http://schemas.microsoft.com/office/drawing/2014/main" id="{C80B9263-3143-6376-14D2-9C9911ACCEE9}"/>
              </a:ext>
            </a:extLst>
          </p:cNvPr>
          <p:cNvPicPr>
            <a:picLocks noChangeAspect="1"/>
          </p:cNvPicPr>
          <p:nvPr/>
        </p:nvPicPr>
        <p:blipFill>
          <a:blip r:embed="rId5"/>
          <a:stretch>
            <a:fillRect/>
          </a:stretch>
        </p:blipFill>
        <p:spPr>
          <a:xfrm>
            <a:off x="8916430" y="4056566"/>
            <a:ext cx="3985825" cy="3898242"/>
          </a:xfrm>
          <a:prstGeom prst="rect">
            <a:avLst/>
          </a:prstGeom>
        </p:spPr>
      </p:pic>
      <p:pic>
        <p:nvPicPr>
          <p:cNvPr id="6" name="Image 5">
            <a:extLst>
              <a:ext uri="{FF2B5EF4-FFF2-40B4-BE49-F238E27FC236}">
                <a16:creationId xmlns:a16="http://schemas.microsoft.com/office/drawing/2014/main" id="{ABF54626-2498-76E1-828B-BC27927E08EC}"/>
              </a:ext>
            </a:extLst>
          </p:cNvPr>
          <p:cNvPicPr>
            <a:picLocks noChangeAspect="1"/>
          </p:cNvPicPr>
          <p:nvPr/>
        </p:nvPicPr>
        <p:blipFill>
          <a:blip r:embed="rId6"/>
          <a:stretch>
            <a:fillRect/>
          </a:stretch>
        </p:blipFill>
        <p:spPr>
          <a:xfrm>
            <a:off x="5626902" y="4206428"/>
            <a:ext cx="3289528" cy="3888615"/>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722770"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058267"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193498"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camion- pompier - trompe.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71204375-CA0A-8283-6AD3-C79BF350BCEC}"/>
              </a:ext>
            </a:extLst>
          </p:cNvPr>
          <p:cNvPicPr>
            <a:picLocks noChangeAspect="1"/>
          </p:cNvPicPr>
          <p:nvPr/>
        </p:nvPicPr>
        <p:blipFill>
          <a:blip r:embed="rId5"/>
          <a:stretch>
            <a:fillRect/>
          </a:stretch>
        </p:blipFill>
        <p:spPr>
          <a:xfrm>
            <a:off x="1215610" y="3011735"/>
            <a:ext cx="3985825" cy="3913708"/>
          </a:xfrm>
          <a:prstGeom prst="rect">
            <a:avLst/>
          </a:prstGeom>
        </p:spPr>
      </p:pic>
      <p:pic>
        <p:nvPicPr>
          <p:cNvPr id="12" name="Image 11">
            <a:extLst>
              <a:ext uri="{FF2B5EF4-FFF2-40B4-BE49-F238E27FC236}">
                <a16:creationId xmlns:a16="http://schemas.microsoft.com/office/drawing/2014/main" id="{7FB18E1A-8A10-866A-6D53-E65B2F13AE7C}"/>
              </a:ext>
            </a:extLst>
          </p:cNvPr>
          <p:cNvPicPr>
            <a:picLocks noChangeAspect="1"/>
          </p:cNvPicPr>
          <p:nvPr/>
        </p:nvPicPr>
        <p:blipFill>
          <a:blip r:embed="rId6"/>
          <a:stretch>
            <a:fillRect/>
          </a:stretch>
        </p:blipFill>
        <p:spPr>
          <a:xfrm>
            <a:off x="9000317" y="2887756"/>
            <a:ext cx="3985825" cy="3898242"/>
          </a:xfrm>
          <a:prstGeom prst="rect">
            <a:avLst/>
          </a:prstGeom>
        </p:spPr>
      </p:pic>
      <p:pic>
        <p:nvPicPr>
          <p:cNvPr id="13" name="Image 12">
            <a:extLst>
              <a:ext uri="{FF2B5EF4-FFF2-40B4-BE49-F238E27FC236}">
                <a16:creationId xmlns:a16="http://schemas.microsoft.com/office/drawing/2014/main" id="{44E0C641-D387-B378-627E-E7E1F385B129}"/>
              </a:ext>
            </a:extLst>
          </p:cNvPr>
          <p:cNvPicPr>
            <a:picLocks noChangeAspect="1"/>
          </p:cNvPicPr>
          <p:nvPr/>
        </p:nvPicPr>
        <p:blipFill>
          <a:blip r:embed="rId7"/>
          <a:stretch>
            <a:fillRect/>
          </a:stretch>
        </p:blipFill>
        <p:spPr>
          <a:xfrm>
            <a:off x="5633528" y="3175179"/>
            <a:ext cx="3289528" cy="3888615"/>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mouton- nombre - avion</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6693200" y="68761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10621880" y="685001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pic>
        <p:nvPicPr>
          <p:cNvPr id="3" name="Image 2">
            <a:extLst>
              <a:ext uri="{FF2B5EF4-FFF2-40B4-BE49-F238E27FC236}">
                <a16:creationId xmlns:a16="http://schemas.microsoft.com/office/drawing/2014/main" id="{552F039D-4AE9-A4B5-2041-41B124DB7EBE}"/>
              </a:ext>
            </a:extLst>
          </p:cNvPr>
          <p:cNvPicPr>
            <a:picLocks noChangeAspect="1"/>
          </p:cNvPicPr>
          <p:nvPr/>
        </p:nvPicPr>
        <p:blipFill>
          <a:blip r:embed="rId5"/>
          <a:stretch>
            <a:fillRect/>
          </a:stretch>
        </p:blipFill>
        <p:spPr>
          <a:xfrm>
            <a:off x="756463" y="3534742"/>
            <a:ext cx="4359221" cy="2127439"/>
          </a:xfrm>
          <a:prstGeom prst="rect">
            <a:avLst/>
          </a:prstGeom>
        </p:spPr>
      </p:pic>
      <p:pic>
        <p:nvPicPr>
          <p:cNvPr id="5" name="Image 4">
            <a:extLst>
              <a:ext uri="{FF2B5EF4-FFF2-40B4-BE49-F238E27FC236}">
                <a16:creationId xmlns:a16="http://schemas.microsoft.com/office/drawing/2014/main" id="{58F4A3AC-A929-387A-946E-F915A52FCEC7}"/>
              </a:ext>
            </a:extLst>
          </p:cNvPr>
          <p:cNvPicPr>
            <a:picLocks noChangeAspect="1"/>
          </p:cNvPicPr>
          <p:nvPr/>
        </p:nvPicPr>
        <p:blipFill>
          <a:blip r:embed="rId6"/>
          <a:stretch>
            <a:fillRect/>
          </a:stretch>
        </p:blipFill>
        <p:spPr>
          <a:xfrm>
            <a:off x="9406623" y="3299502"/>
            <a:ext cx="3239259" cy="2808422"/>
          </a:xfrm>
          <a:prstGeom prst="rect">
            <a:avLst/>
          </a:prstGeom>
        </p:spPr>
      </p:pic>
      <p:pic>
        <p:nvPicPr>
          <p:cNvPr id="8" name="Image 7">
            <a:extLst>
              <a:ext uri="{FF2B5EF4-FFF2-40B4-BE49-F238E27FC236}">
                <a16:creationId xmlns:a16="http://schemas.microsoft.com/office/drawing/2014/main" id="{7DED5A2F-EDCF-B5D3-408E-AC0E18CE9DAF}"/>
              </a:ext>
            </a:extLst>
          </p:cNvPr>
          <p:cNvPicPr>
            <a:picLocks noChangeAspect="1"/>
          </p:cNvPicPr>
          <p:nvPr/>
        </p:nvPicPr>
        <p:blipFill>
          <a:blip r:embed="rId7"/>
          <a:stretch>
            <a:fillRect/>
          </a:stretch>
        </p:blipFill>
        <p:spPr>
          <a:xfrm>
            <a:off x="5849922" y="4059236"/>
            <a:ext cx="3239258" cy="1696755"/>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537EBC0F-0C3B-F364-F9A6-7F2B7C8DAA47}"/>
              </a:ext>
            </a:extLst>
          </p:cNvPr>
          <p:cNvPicPr>
            <a:picLocks noChangeAspect="1"/>
          </p:cNvPicPr>
          <p:nvPr/>
        </p:nvPicPr>
        <p:blipFill>
          <a:blip r:embed="rId7"/>
          <a:stretch>
            <a:fillRect/>
          </a:stretch>
        </p:blipFill>
        <p:spPr>
          <a:xfrm>
            <a:off x="918104" y="2677589"/>
            <a:ext cx="4359221" cy="2127439"/>
          </a:xfrm>
          <a:prstGeom prst="rect">
            <a:avLst/>
          </a:prstGeom>
        </p:spPr>
      </p:pic>
      <p:pic>
        <p:nvPicPr>
          <p:cNvPr id="5" name="Image 4">
            <a:extLst>
              <a:ext uri="{FF2B5EF4-FFF2-40B4-BE49-F238E27FC236}">
                <a16:creationId xmlns:a16="http://schemas.microsoft.com/office/drawing/2014/main" id="{AA7B2B58-6DE0-F746-D235-8A44FAF8BDF1}"/>
              </a:ext>
            </a:extLst>
          </p:cNvPr>
          <p:cNvPicPr>
            <a:picLocks noChangeAspect="1"/>
          </p:cNvPicPr>
          <p:nvPr/>
        </p:nvPicPr>
        <p:blipFill>
          <a:blip r:embed="rId8"/>
          <a:stretch>
            <a:fillRect/>
          </a:stretch>
        </p:blipFill>
        <p:spPr>
          <a:xfrm>
            <a:off x="9568264" y="2442349"/>
            <a:ext cx="3239259" cy="2808422"/>
          </a:xfrm>
          <a:prstGeom prst="rect">
            <a:avLst/>
          </a:prstGeom>
        </p:spPr>
      </p:pic>
      <p:pic>
        <p:nvPicPr>
          <p:cNvPr id="8" name="Image 7">
            <a:extLst>
              <a:ext uri="{FF2B5EF4-FFF2-40B4-BE49-F238E27FC236}">
                <a16:creationId xmlns:a16="http://schemas.microsoft.com/office/drawing/2014/main" id="{131B5CF1-89AA-2B8E-9B22-31C533234D95}"/>
              </a:ext>
            </a:extLst>
          </p:cNvPr>
          <p:cNvPicPr>
            <a:picLocks noChangeAspect="1"/>
          </p:cNvPicPr>
          <p:nvPr/>
        </p:nvPicPr>
        <p:blipFill>
          <a:blip r:embed="rId9"/>
          <a:stretch>
            <a:fillRect/>
          </a:stretch>
        </p:blipFill>
        <p:spPr>
          <a:xfrm>
            <a:off x="6011563" y="3202083"/>
            <a:ext cx="3239258" cy="1696755"/>
          </a:xfrm>
          <a:prstGeom prst="rect">
            <a:avLst/>
          </a:prstGeom>
        </p:spPr>
      </p:pic>
      <p:pic>
        <p:nvPicPr>
          <p:cNvPr id="9" name="Image 8">
            <a:extLst>
              <a:ext uri="{FF2B5EF4-FFF2-40B4-BE49-F238E27FC236}">
                <a16:creationId xmlns:a16="http://schemas.microsoft.com/office/drawing/2014/main" id="{058978FB-DFF8-92C4-4ADE-3A2E11566617}"/>
              </a:ext>
            </a:extLst>
          </p:cNvPr>
          <p:cNvPicPr>
            <a:picLocks noChangeAspect="1"/>
          </p:cNvPicPr>
          <p:nvPr/>
        </p:nvPicPr>
        <p:blipFill>
          <a:blip r:embed="rId10"/>
          <a:stretch>
            <a:fillRect/>
          </a:stretch>
        </p:blipFill>
        <p:spPr>
          <a:xfrm>
            <a:off x="1365585" y="5312816"/>
            <a:ext cx="3515778" cy="3452166"/>
          </a:xfrm>
          <a:prstGeom prst="rect">
            <a:avLst/>
          </a:prstGeom>
        </p:spPr>
      </p:pic>
      <p:pic>
        <p:nvPicPr>
          <p:cNvPr id="11" name="Image 10">
            <a:extLst>
              <a:ext uri="{FF2B5EF4-FFF2-40B4-BE49-F238E27FC236}">
                <a16:creationId xmlns:a16="http://schemas.microsoft.com/office/drawing/2014/main" id="{1320F0E1-01F7-2C8C-3545-249BFFE98F4C}"/>
              </a:ext>
            </a:extLst>
          </p:cNvPr>
          <p:cNvPicPr>
            <a:picLocks noChangeAspect="1"/>
          </p:cNvPicPr>
          <p:nvPr/>
        </p:nvPicPr>
        <p:blipFill>
          <a:blip r:embed="rId11"/>
          <a:stretch>
            <a:fillRect/>
          </a:stretch>
        </p:blipFill>
        <p:spPr>
          <a:xfrm>
            <a:off x="9067069" y="5675169"/>
            <a:ext cx="3515778" cy="3438524"/>
          </a:xfrm>
          <a:prstGeom prst="rect">
            <a:avLst/>
          </a:prstGeom>
        </p:spPr>
      </p:pic>
      <p:pic>
        <p:nvPicPr>
          <p:cNvPr id="12" name="Image 11">
            <a:extLst>
              <a:ext uri="{FF2B5EF4-FFF2-40B4-BE49-F238E27FC236}">
                <a16:creationId xmlns:a16="http://schemas.microsoft.com/office/drawing/2014/main" id="{227BAA10-08B8-2410-74BD-01E55DBB9A96}"/>
              </a:ext>
            </a:extLst>
          </p:cNvPr>
          <p:cNvPicPr>
            <a:picLocks noChangeAspect="1"/>
          </p:cNvPicPr>
          <p:nvPr/>
        </p:nvPicPr>
        <p:blipFill>
          <a:blip r:embed="rId12"/>
          <a:stretch>
            <a:fillRect/>
          </a:stretch>
        </p:blipFill>
        <p:spPr>
          <a:xfrm>
            <a:off x="5695426" y="5823896"/>
            <a:ext cx="2901595" cy="3430032"/>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9347884F-16B0-C60F-AA30-D308BC5EE5A0}"/>
              </a:ext>
            </a:extLst>
          </p:cNvPr>
          <p:cNvPicPr>
            <a:picLocks noChangeAspect="1"/>
          </p:cNvPicPr>
          <p:nvPr/>
        </p:nvPicPr>
        <p:blipFill>
          <a:blip r:embed="rId5"/>
          <a:stretch>
            <a:fillRect/>
          </a:stretch>
        </p:blipFill>
        <p:spPr>
          <a:xfrm>
            <a:off x="918104" y="2677589"/>
            <a:ext cx="4359221" cy="2127439"/>
          </a:xfrm>
          <a:prstGeom prst="rect">
            <a:avLst/>
          </a:prstGeom>
        </p:spPr>
      </p:pic>
      <p:pic>
        <p:nvPicPr>
          <p:cNvPr id="5" name="Image 4">
            <a:extLst>
              <a:ext uri="{FF2B5EF4-FFF2-40B4-BE49-F238E27FC236}">
                <a16:creationId xmlns:a16="http://schemas.microsoft.com/office/drawing/2014/main" id="{3A50D03C-D738-46E3-AC2D-65FE2A1B3CDD}"/>
              </a:ext>
            </a:extLst>
          </p:cNvPr>
          <p:cNvPicPr>
            <a:picLocks noChangeAspect="1"/>
          </p:cNvPicPr>
          <p:nvPr/>
        </p:nvPicPr>
        <p:blipFill>
          <a:blip r:embed="rId6"/>
          <a:stretch>
            <a:fillRect/>
          </a:stretch>
        </p:blipFill>
        <p:spPr>
          <a:xfrm>
            <a:off x="9568264" y="2442349"/>
            <a:ext cx="3239259" cy="2808422"/>
          </a:xfrm>
          <a:prstGeom prst="rect">
            <a:avLst/>
          </a:prstGeom>
        </p:spPr>
      </p:pic>
      <p:pic>
        <p:nvPicPr>
          <p:cNvPr id="8" name="Image 7">
            <a:extLst>
              <a:ext uri="{FF2B5EF4-FFF2-40B4-BE49-F238E27FC236}">
                <a16:creationId xmlns:a16="http://schemas.microsoft.com/office/drawing/2014/main" id="{0EC2E5A2-7639-CD29-F685-768B0A55A381}"/>
              </a:ext>
            </a:extLst>
          </p:cNvPr>
          <p:cNvPicPr>
            <a:picLocks noChangeAspect="1"/>
          </p:cNvPicPr>
          <p:nvPr/>
        </p:nvPicPr>
        <p:blipFill>
          <a:blip r:embed="rId7"/>
          <a:stretch>
            <a:fillRect/>
          </a:stretch>
        </p:blipFill>
        <p:spPr>
          <a:xfrm>
            <a:off x="6011563" y="3202083"/>
            <a:ext cx="3239258" cy="1696755"/>
          </a:xfrm>
          <a:prstGeom prst="rect">
            <a:avLst/>
          </a:prstGeom>
        </p:spPr>
      </p:pic>
      <p:pic>
        <p:nvPicPr>
          <p:cNvPr id="9" name="Image 8">
            <a:extLst>
              <a:ext uri="{FF2B5EF4-FFF2-40B4-BE49-F238E27FC236}">
                <a16:creationId xmlns:a16="http://schemas.microsoft.com/office/drawing/2014/main" id="{A6AC26EF-753C-18BB-3838-6BB11A92C3C0}"/>
              </a:ext>
            </a:extLst>
          </p:cNvPr>
          <p:cNvPicPr>
            <a:picLocks noChangeAspect="1"/>
          </p:cNvPicPr>
          <p:nvPr/>
        </p:nvPicPr>
        <p:blipFill>
          <a:blip r:embed="rId8"/>
          <a:stretch>
            <a:fillRect/>
          </a:stretch>
        </p:blipFill>
        <p:spPr>
          <a:xfrm>
            <a:off x="1365585" y="5312816"/>
            <a:ext cx="3515778" cy="3452166"/>
          </a:xfrm>
          <a:prstGeom prst="rect">
            <a:avLst/>
          </a:prstGeom>
        </p:spPr>
      </p:pic>
      <p:pic>
        <p:nvPicPr>
          <p:cNvPr id="11" name="Image 10">
            <a:extLst>
              <a:ext uri="{FF2B5EF4-FFF2-40B4-BE49-F238E27FC236}">
                <a16:creationId xmlns:a16="http://schemas.microsoft.com/office/drawing/2014/main" id="{9172F8A2-8C07-81D0-845C-ECC3D8ED3379}"/>
              </a:ext>
            </a:extLst>
          </p:cNvPr>
          <p:cNvPicPr>
            <a:picLocks noChangeAspect="1"/>
          </p:cNvPicPr>
          <p:nvPr/>
        </p:nvPicPr>
        <p:blipFill>
          <a:blip r:embed="rId9"/>
          <a:stretch>
            <a:fillRect/>
          </a:stretch>
        </p:blipFill>
        <p:spPr>
          <a:xfrm>
            <a:off x="9067069" y="5675169"/>
            <a:ext cx="3515778" cy="3438524"/>
          </a:xfrm>
          <a:prstGeom prst="rect">
            <a:avLst/>
          </a:prstGeom>
        </p:spPr>
      </p:pic>
      <p:pic>
        <p:nvPicPr>
          <p:cNvPr id="12" name="Image 11">
            <a:extLst>
              <a:ext uri="{FF2B5EF4-FFF2-40B4-BE49-F238E27FC236}">
                <a16:creationId xmlns:a16="http://schemas.microsoft.com/office/drawing/2014/main" id="{D40CC699-5C2C-5EA3-91F2-FE41443DAEDE}"/>
              </a:ext>
            </a:extLst>
          </p:cNvPr>
          <p:cNvPicPr>
            <a:picLocks noChangeAspect="1"/>
          </p:cNvPicPr>
          <p:nvPr/>
        </p:nvPicPr>
        <p:blipFill>
          <a:blip r:embed="rId10"/>
          <a:stretch>
            <a:fillRect/>
          </a:stretch>
        </p:blipFill>
        <p:spPr>
          <a:xfrm>
            <a:off x="5695426" y="5823896"/>
            <a:ext cx="2901595" cy="3430032"/>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5611362" y="343440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765487" y="6195867"/>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F2B7BE47-CE33-434E-B2F2-F6FFAAB86FDC}"/>
              </a:ext>
            </a:extLst>
          </p:cNvPr>
          <p:cNvPicPr>
            <a:picLocks noChangeAspect="1"/>
          </p:cNvPicPr>
          <p:nvPr/>
        </p:nvPicPr>
        <p:blipFill>
          <a:blip r:embed="rId4"/>
          <a:stretch>
            <a:fillRect/>
          </a:stretch>
        </p:blipFill>
        <p:spPr>
          <a:xfrm>
            <a:off x="918104" y="2677589"/>
            <a:ext cx="4359221" cy="2127439"/>
          </a:xfrm>
          <a:prstGeom prst="rect">
            <a:avLst/>
          </a:prstGeom>
        </p:spPr>
      </p:pic>
      <p:pic>
        <p:nvPicPr>
          <p:cNvPr id="14" name="Image 13">
            <a:extLst>
              <a:ext uri="{FF2B5EF4-FFF2-40B4-BE49-F238E27FC236}">
                <a16:creationId xmlns:a16="http://schemas.microsoft.com/office/drawing/2014/main" id="{5B54179B-DF48-C2CA-DC15-CEDA44222973}"/>
              </a:ext>
            </a:extLst>
          </p:cNvPr>
          <p:cNvPicPr>
            <a:picLocks noChangeAspect="1"/>
          </p:cNvPicPr>
          <p:nvPr/>
        </p:nvPicPr>
        <p:blipFill>
          <a:blip r:embed="rId5"/>
          <a:stretch>
            <a:fillRect/>
          </a:stretch>
        </p:blipFill>
        <p:spPr>
          <a:xfrm>
            <a:off x="9568264" y="2442349"/>
            <a:ext cx="3239259" cy="2808422"/>
          </a:xfrm>
          <a:prstGeom prst="rect">
            <a:avLst/>
          </a:prstGeom>
        </p:spPr>
      </p:pic>
      <p:pic>
        <p:nvPicPr>
          <p:cNvPr id="17" name="Image 16">
            <a:extLst>
              <a:ext uri="{FF2B5EF4-FFF2-40B4-BE49-F238E27FC236}">
                <a16:creationId xmlns:a16="http://schemas.microsoft.com/office/drawing/2014/main" id="{F6B1D0A9-A30F-E9E0-DD00-1D84DBFCA913}"/>
              </a:ext>
            </a:extLst>
          </p:cNvPr>
          <p:cNvPicPr>
            <a:picLocks noChangeAspect="1"/>
          </p:cNvPicPr>
          <p:nvPr/>
        </p:nvPicPr>
        <p:blipFill>
          <a:blip r:embed="rId6"/>
          <a:stretch>
            <a:fillRect/>
          </a:stretch>
        </p:blipFill>
        <p:spPr>
          <a:xfrm>
            <a:off x="1365585" y="5312816"/>
            <a:ext cx="3515778" cy="3452166"/>
          </a:xfrm>
          <a:prstGeom prst="rect">
            <a:avLst/>
          </a:prstGeom>
        </p:spPr>
      </p:pic>
      <p:pic>
        <p:nvPicPr>
          <p:cNvPr id="18" name="Image 17">
            <a:extLst>
              <a:ext uri="{FF2B5EF4-FFF2-40B4-BE49-F238E27FC236}">
                <a16:creationId xmlns:a16="http://schemas.microsoft.com/office/drawing/2014/main" id="{811FA0C3-D53B-710D-374A-F13AC46BA1BD}"/>
              </a:ext>
            </a:extLst>
          </p:cNvPr>
          <p:cNvPicPr>
            <a:picLocks noChangeAspect="1"/>
          </p:cNvPicPr>
          <p:nvPr/>
        </p:nvPicPr>
        <p:blipFill>
          <a:blip r:embed="rId7"/>
          <a:stretch>
            <a:fillRect/>
          </a:stretch>
        </p:blipFill>
        <p:spPr>
          <a:xfrm>
            <a:off x="9067069" y="5675169"/>
            <a:ext cx="3515778" cy="3438524"/>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nombre - trompe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6D0A03FE-02C1-B875-F9E4-E834BBD43F56}"/>
              </a:ext>
            </a:extLst>
          </p:cNvPr>
          <p:cNvPicPr>
            <a:picLocks noChangeAspect="1"/>
          </p:cNvPicPr>
          <p:nvPr/>
        </p:nvPicPr>
        <p:blipFill>
          <a:blip r:embed="rId4"/>
          <a:stretch>
            <a:fillRect/>
          </a:stretch>
        </p:blipFill>
        <p:spPr>
          <a:xfrm>
            <a:off x="918104" y="2677589"/>
            <a:ext cx="4359221" cy="2127439"/>
          </a:xfrm>
          <a:prstGeom prst="rect">
            <a:avLst/>
          </a:prstGeom>
        </p:spPr>
      </p:pic>
      <p:pic>
        <p:nvPicPr>
          <p:cNvPr id="4" name="Image 3">
            <a:extLst>
              <a:ext uri="{FF2B5EF4-FFF2-40B4-BE49-F238E27FC236}">
                <a16:creationId xmlns:a16="http://schemas.microsoft.com/office/drawing/2014/main" id="{FF6D8751-17E4-297F-B701-52A1B898A74F}"/>
              </a:ext>
            </a:extLst>
          </p:cNvPr>
          <p:cNvPicPr>
            <a:picLocks noChangeAspect="1"/>
          </p:cNvPicPr>
          <p:nvPr/>
        </p:nvPicPr>
        <p:blipFill>
          <a:blip r:embed="rId5"/>
          <a:stretch>
            <a:fillRect/>
          </a:stretch>
        </p:blipFill>
        <p:spPr>
          <a:xfrm>
            <a:off x="9568264" y="2442349"/>
            <a:ext cx="3239259" cy="2808422"/>
          </a:xfrm>
          <a:prstGeom prst="rect">
            <a:avLst/>
          </a:prstGeom>
        </p:spPr>
      </p:pic>
      <p:pic>
        <p:nvPicPr>
          <p:cNvPr id="5" name="Image 4">
            <a:extLst>
              <a:ext uri="{FF2B5EF4-FFF2-40B4-BE49-F238E27FC236}">
                <a16:creationId xmlns:a16="http://schemas.microsoft.com/office/drawing/2014/main" id="{F52F5B50-B9A8-F1B9-817D-DB5F724B6166}"/>
              </a:ext>
            </a:extLst>
          </p:cNvPr>
          <p:cNvPicPr>
            <a:picLocks noChangeAspect="1"/>
          </p:cNvPicPr>
          <p:nvPr/>
        </p:nvPicPr>
        <p:blipFill>
          <a:blip r:embed="rId6"/>
          <a:stretch>
            <a:fillRect/>
          </a:stretch>
        </p:blipFill>
        <p:spPr>
          <a:xfrm>
            <a:off x="6011563" y="3202083"/>
            <a:ext cx="3239258" cy="1696755"/>
          </a:xfrm>
          <a:prstGeom prst="rect">
            <a:avLst/>
          </a:prstGeom>
        </p:spPr>
      </p:pic>
      <p:pic>
        <p:nvPicPr>
          <p:cNvPr id="6" name="Image 5">
            <a:extLst>
              <a:ext uri="{FF2B5EF4-FFF2-40B4-BE49-F238E27FC236}">
                <a16:creationId xmlns:a16="http://schemas.microsoft.com/office/drawing/2014/main" id="{4E4E3039-4382-7136-6C6B-EB6AC3EA1788}"/>
              </a:ext>
            </a:extLst>
          </p:cNvPr>
          <p:cNvPicPr>
            <a:picLocks noChangeAspect="1"/>
          </p:cNvPicPr>
          <p:nvPr/>
        </p:nvPicPr>
        <p:blipFill>
          <a:blip r:embed="rId7"/>
          <a:stretch>
            <a:fillRect/>
          </a:stretch>
        </p:blipFill>
        <p:spPr>
          <a:xfrm>
            <a:off x="1365585" y="5312816"/>
            <a:ext cx="3515778" cy="3452166"/>
          </a:xfrm>
          <a:prstGeom prst="rect">
            <a:avLst/>
          </a:prstGeom>
        </p:spPr>
      </p:pic>
      <p:pic>
        <p:nvPicPr>
          <p:cNvPr id="8" name="Image 7">
            <a:extLst>
              <a:ext uri="{FF2B5EF4-FFF2-40B4-BE49-F238E27FC236}">
                <a16:creationId xmlns:a16="http://schemas.microsoft.com/office/drawing/2014/main" id="{6E63F8F1-F486-D456-13BE-96A6A5C701C6}"/>
              </a:ext>
            </a:extLst>
          </p:cNvPr>
          <p:cNvPicPr>
            <a:picLocks noChangeAspect="1"/>
          </p:cNvPicPr>
          <p:nvPr/>
        </p:nvPicPr>
        <p:blipFill>
          <a:blip r:embed="rId8"/>
          <a:stretch>
            <a:fillRect/>
          </a:stretch>
        </p:blipFill>
        <p:spPr>
          <a:xfrm>
            <a:off x="9067069" y="5675169"/>
            <a:ext cx="3515778" cy="3438524"/>
          </a:xfrm>
          <a:prstGeom prst="rect">
            <a:avLst/>
          </a:prstGeom>
        </p:spPr>
      </p:pic>
      <p:pic>
        <p:nvPicPr>
          <p:cNvPr id="9" name="Image 8">
            <a:extLst>
              <a:ext uri="{FF2B5EF4-FFF2-40B4-BE49-F238E27FC236}">
                <a16:creationId xmlns:a16="http://schemas.microsoft.com/office/drawing/2014/main" id="{0084FAA0-E4A5-2B92-DA43-49B2E220738A}"/>
              </a:ext>
            </a:extLst>
          </p:cNvPr>
          <p:cNvPicPr>
            <a:picLocks noChangeAspect="1"/>
          </p:cNvPicPr>
          <p:nvPr/>
        </p:nvPicPr>
        <p:blipFill>
          <a:blip r:embed="rId9"/>
          <a:stretch>
            <a:fillRect/>
          </a:stretch>
        </p:blipFill>
        <p:spPr>
          <a:xfrm>
            <a:off x="5695426" y="5823896"/>
            <a:ext cx="2901595" cy="3430032"/>
          </a:xfrm>
          <a:prstGeom prst="rect">
            <a:avLst/>
          </a:prstGeom>
        </p:spPr>
      </p:pic>
      <p:sp>
        <p:nvSpPr>
          <p:cNvPr id="11" name="Ellipse 10">
            <a:extLst>
              <a:ext uri="{FF2B5EF4-FFF2-40B4-BE49-F238E27FC236}">
                <a16:creationId xmlns:a16="http://schemas.microsoft.com/office/drawing/2014/main" id="{6AE93783-1C4B-F114-D736-8518040E52AD}"/>
              </a:ext>
            </a:extLst>
          </p:cNvPr>
          <p:cNvSpPr/>
          <p:nvPr/>
        </p:nvSpPr>
        <p:spPr>
          <a:xfrm>
            <a:off x="5073897" y="5757647"/>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AB864796-CFD0-1DAC-2F17-D06277B05650}"/>
              </a:ext>
            </a:extLst>
          </p:cNvPr>
          <p:cNvSpPr/>
          <p:nvPr/>
        </p:nvSpPr>
        <p:spPr>
          <a:xfrm>
            <a:off x="5695426" y="1935783"/>
            <a:ext cx="3716063" cy="3588283"/>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8" name="Connecteur droit avec flèche 17">
            <a:extLst>
              <a:ext uri="{FF2B5EF4-FFF2-40B4-BE49-F238E27FC236}">
                <a16:creationId xmlns:a16="http://schemas.microsoft.com/office/drawing/2014/main" id="{4537F102-470D-20E5-B022-05FC896C873E}"/>
              </a:ext>
            </a:extLst>
          </p:cNvPr>
          <p:cNvCxnSpPr>
            <a:cxnSpLocks/>
          </p:cNvCxnSpPr>
          <p:nvPr/>
        </p:nvCxnSpPr>
        <p:spPr>
          <a:xfrm flipH="1">
            <a:off x="8163077" y="1593001"/>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5670A9A0-2D08-F698-D60E-042E0076A62A}"/>
              </a:ext>
            </a:extLst>
          </p:cNvPr>
          <p:cNvCxnSpPr>
            <a:cxnSpLocks/>
          </p:cNvCxnSpPr>
          <p:nvPr/>
        </p:nvCxnSpPr>
        <p:spPr>
          <a:xfrm flipH="1">
            <a:off x="7481390" y="5183072"/>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FAAA5BD8-43DE-3946-144B-BA38EA6AEFBF}"/>
              </a:ext>
            </a:extLst>
          </p:cNvPr>
          <p:cNvPicPr>
            <a:picLocks noChangeAspect="1"/>
          </p:cNvPicPr>
          <p:nvPr/>
        </p:nvPicPr>
        <p:blipFill>
          <a:blip r:embed="rId2"/>
          <a:stretch>
            <a:fillRect/>
          </a:stretch>
        </p:blipFill>
        <p:spPr>
          <a:xfrm>
            <a:off x="6858000" y="2326951"/>
            <a:ext cx="6270889" cy="7393956"/>
          </a:xfrm>
          <a:prstGeom prst="rect">
            <a:avLst/>
          </a:prstGeom>
        </p:spPr>
      </p:pic>
      <p:pic>
        <p:nvPicPr>
          <p:cNvPr id="7" name="Image 6">
            <a:extLst>
              <a:ext uri="{FF2B5EF4-FFF2-40B4-BE49-F238E27FC236}">
                <a16:creationId xmlns:a16="http://schemas.microsoft.com/office/drawing/2014/main" id="{9C28B882-683F-6116-57BC-818DACB28418}"/>
              </a:ext>
            </a:extLst>
          </p:cNvPr>
          <p:cNvPicPr>
            <a:picLocks noChangeAspect="1"/>
          </p:cNvPicPr>
          <p:nvPr/>
        </p:nvPicPr>
        <p:blipFill>
          <a:blip r:embed="rId3"/>
          <a:stretch>
            <a:fillRect/>
          </a:stretch>
        </p:blipFill>
        <p:spPr>
          <a:xfrm>
            <a:off x="549049" y="2326951"/>
            <a:ext cx="6224472" cy="7393956"/>
          </a:xfrm>
          <a:prstGeom prst="rect">
            <a:avLst/>
          </a:prstGeom>
        </p:spPr>
      </p:pic>
      <p:sp>
        <p:nvSpPr>
          <p:cNvPr id="9" name="ZoneTexte 8">
            <a:extLst>
              <a:ext uri="{FF2B5EF4-FFF2-40B4-BE49-F238E27FC236}">
                <a16:creationId xmlns:a16="http://schemas.microsoft.com/office/drawing/2014/main" id="{F2681D33-E628-0D42-5F98-4D2AB1E5C5AF}"/>
              </a:ext>
            </a:extLst>
          </p:cNvPr>
          <p:cNvSpPr txBox="1"/>
          <p:nvPr/>
        </p:nvSpPr>
        <p:spPr>
          <a:xfrm>
            <a:off x="1230201" y="757028"/>
            <a:ext cx="11931989"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41 et 42 .</a:t>
            </a:r>
          </a:p>
        </p:txBody>
      </p:sp>
      <p:pic>
        <p:nvPicPr>
          <p:cNvPr id="11" name="Graphique 10">
            <a:extLst>
              <a:ext uri="{FF2B5EF4-FFF2-40B4-BE49-F238E27FC236}">
                <a16:creationId xmlns:a16="http://schemas.microsoft.com/office/drawing/2014/main" id="{F65DFDA8-EB64-B0D3-B3F5-680F344609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8855" y="908716"/>
            <a:ext cx="581346" cy="514106"/>
          </a:xfrm>
          <a:prstGeom prst="rect">
            <a:avLst/>
          </a:prstGeom>
        </p:spPr>
      </p:pic>
    </p:spTree>
    <p:extLst>
      <p:ext uri="{BB962C8B-B14F-4D97-AF65-F5344CB8AC3E}">
        <p14:creationId xmlns:p14="http://schemas.microsoft.com/office/powerpoint/2010/main" val="27729126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it-IT" sz="6600" b="1" dirty="0">
                  <a:solidFill>
                    <a:srgbClr val="204550"/>
                  </a:solidFill>
                  <a:latin typeface="Microsoft Uighur" panose="02000000000000000000" pitchFamily="2" charset="-78"/>
                  <a:cs typeface="Microsoft Uighur" panose="02000000000000000000" pitchFamily="2" charset="-78"/>
                </a:rPr>
                <a:t>on-om-ion</a:t>
              </a: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724400" y="4627582"/>
            <a:ext cx="8229600" cy="1107996"/>
          </a:xfrm>
          <a:prstGeom prst="rect">
            <a:avLst/>
          </a:prstGeom>
          <a:noFill/>
        </p:spPr>
        <p:txBody>
          <a:bodyPr wrap="square">
            <a:spAutoFit/>
          </a:bodyPr>
          <a:lstStyle/>
          <a:p>
            <a:pPr algn="ctr"/>
            <a:r>
              <a:rPr lang="fr-FR" sz="6600" b="1" dirty="0">
                <a:solidFill>
                  <a:srgbClr val="008EC0"/>
                </a:solidFill>
                <a:latin typeface="Dosis" pitchFamily="2" charset="0"/>
              </a:rPr>
              <a:t>on-om-ion</a:t>
            </a: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t>
            </a:r>
            <a:r>
              <a:rPr lang="it-IT"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on-om-ion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176636" y="3816839"/>
            <a:ext cx="11550840" cy="1569660"/>
          </a:xfrm>
          <a:prstGeom prst="rect">
            <a:avLst/>
          </a:prstGeom>
          <a:noFill/>
        </p:spPr>
        <p:txBody>
          <a:bodyPr wrap="square" rtlCol="0">
            <a:spAutoFit/>
          </a:bodyPr>
          <a:lstStyle/>
          <a:p>
            <a:pPr algn="ctr" defTabSz="685869">
              <a:defRPr/>
            </a:pPr>
            <a:r>
              <a:rPr lang="it-IT" sz="9600" b="1" kern="0" spc="320" dirty="0">
                <a:solidFill>
                  <a:srgbClr val="106585"/>
                </a:solidFill>
                <a:latin typeface="Dosis" pitchFamily="2" charset="0"/>
              </a:rPr>
              <a:t>on-om-ion</a:t>
            </a:r>
          </a:p>
        </p:txBody>
      </p:sp>
    </p:spTree>
    <p:extLst>
      <p:ext uri="{BB962C8B-B14F-4D97-AF65-F5344CB8AC3E}">
        <p14:creationId xmlns:p14="http://schemas.microsoft.com/office/powerpoint/2010/main" val="28762507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o » est devant « n », elles font le son « on » [ɔ̃]</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5181600" y="657225"/>
            <a:ext cx="4038600" cy="6324808"/>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on</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82629" y="815860"/>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on» comme dans le mot « pont ».  Lisons ensemble: «on» [ɔ̃]«pont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on» s’écrit avec 2 lettres : o et n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773868" y="3568522"/>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on</a:t>
            </a:r>
          </a:p>
          <a:p>
            <a:pPr algn="ctr" defTabSz="457223"/>
            <a:r>
              <a:rPr lang="pt-BR" sz="9900" b="1" dirty="0">
                <a:solidFill>
                  <a:srgbClr val="106585"/>
                </a:solidFill>
                <a:latin typeface="Dosis" pitchFamily="2" charset="0"/>
              </a:rPr>
              <a:t>p</a:t>
            </a:r>
            <a:r>
              <a:rPr lang="pt-BR" sz="9900" b="1" dirty="0">
                <a:solidFill>
                  <a:srgbClr val="E46C0A"/>
                </a:solidFill>
                <a:latin typeface="Dosis" pitchFamily="2" charset="0"/>
              </a:rPr>
              <a:t>on</a:t>
            </a:r>
            <a:r>
              <a:rPr lang="pt-BR" sz="9900" b="1" dirty="0">
                <a:solidFill>
                  <a:srgbClr val="106585"/>
                </a:solidFill>
                <a:latin typeface="Dosis" pitchFamily="2" charset="0"/>
              </a:rPr>
              <a:t>t</a:t>
            </a:r>
          </a:p>
        </p:txBody>
      </p:sp>
      <p:pic>
        <p:nvPicPr>
          <p:cNvPr id="7" name="Image 6" descr="Une image contenant peinture, dessin, plante, eau&#10;&#10;Le contenu généré par l’IA peut être incorrect.">
            <a:extLst>
              <a:ext uri="{FF2B5EF4-FFF2-40B4-BE49-F238E27FC236}">
                <a16:creationId xmlns:a16="http://schemas.microsoft.com/office/drawing/2014/main" id="{7E5D24FF-7C32-8537-F7D8-E2A04CA2AA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3729" y="2671650"/>
            <a:ext cx="5105400" cy="5105400"/>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7458" y="8283"/>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Mouton – avion – nombre- pompier –camion-trompe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t>
            </a:r>
            <a:r>
              <a:rPr lang="de-DE" sz="3200" dirty="0">
                <a:latin typeface="Dosis" pitchFamily="2" charset="0"/>
              </a:rPr>
              <a:t>on-</a:t>
            </a:r>
            <a:r>
              <a:rPr lang="de-DE" sz="3200" dirty="0" err="1">
                <a:latin typeface="Dosis" pitchFamily="2" charset="0"/>
              </a:rPr>
              <a:t>om</a:t>
            </a:r>
            <a:r>
              <a:rPr lang="de-DE" sz="3200" dirty="0">
                <a:latin typeface="Dosis" pitchFamily="2" charset="0"/>
              </a:rPr>
              <a:t>-</a:t>
            </a:r>
            <a:r>
              <a:rPr lang="de-DE" sz="3200" dirty="0" err="1">
                <a:latin typeface="Dosis" pitchFamily="2" charset="0"/>
              </a:rPr>
              <a:t>ion</a:t>
            </a:r>
            <a:endParaRPr lang="de-DE"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t>
            </a:r>
            <a:r>
              <a:rPr lang="de-DE" sz="3200" dirty="0">
                <a:latin typeface="Dosis" pitchFamily="2" charset="0"/>
              </a:rPr>
              <a:t>on-</a:t>
            </a:r>
            <a:r>
              <a:rPr lang="de-DE" sz="3200" dirty="0" err="1">
                <a:latin typeface="Dosis" pitchFamily="2" charset="0"/>
              </a:rPr>
              <a:t>om</a:t>
            </a:r>
            <a:r>
              <a:rPr lang="de-DE" sz="3200" dirty="0">
                <a:latin typeface="Dosis" pitchFamily="2" charset="0"/>
              </a:rPr>
              <a:t>-</a:t>
            </a:r>
            <a:r>
              <a:rPr lang="de-DE" sz="3200" dirty="0" err="1">
                <a:latin typeface="Dosis" pitchFamily="2" charset="0"/>
              </a:rPr>
              <a:t>ion</a:t>
            </a:r>
            <a:endParaRPr lang="de-DE"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6919" y="4267761"/>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83454" y="6022062"/>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o » est devant « m », elles font aussi le son « on » [ɔ̃]</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3962400" y="3086100"/>
            <a:ext cx="457200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om</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8336805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505967" y="56807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om » comme dans le mot « nombre ».  Lisons ensemble: « on » [ɔ̃]- nombre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om» s’écrit avec 2 lettres : o et m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1" y="3399598"/>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om</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om</a:t>
            </a:r>
            <a:r>
              <a:rPr lang="pt-BR" sz="9900" b="1" dirty="0">
                <a:solidFill>
                  <a:srgbClr val="106585"/>
                </a:solidFill>
                <a:latin typeface="Dosis" pitchFamily="2" charset="0"/>
              </a:rPr>
              <a:t>bre</a:t>
            </a:r>
            <a:endParaRPr lang="fr-FR" sz="9900" b="1" dirty="0">
              <a:solidFill>
                <a:srgbClr val="106585"/>
              </a:solidFill>
              <a:latin typeface="Dosis" pitchFamily="2" charset="0"/>
            </a:endParaRPr>
          </a:p>
        </p:txBody>
      </p:sp>
      <p:pic>
        <p:nvPicPr>
          <p:cNvPr id="5" name="Image 4">
            <a:extLst>
              <a:ext uri="{FF2B5EF4-FFF2-40B4-BE49-F238E27FC236}">
                <a16:creationId xmlns:a16="http://schemas.microsoft.com/office/drawing/2014/main" id="{EF10C8A9-7F9B-F999-E5E7-BF55A635B19C}"/>
              </a:ext>
            </a:extLst>
          </p:cNvPr>
          <p:cNvPicPr>
            <a:picLocks noChangeAspect="1"/>
          </p:cNvPicPr>
          <p:nvPr/>
        </p:nvPicPr>
        <p:blipFill>
          <a:blip r:embed="rId5"/>
          <a:stretch>
            <a:fillRect/>
          </a:stretch>
        </p:blipFill>
        <p:spPr>
          <a:xfrm>
            <a:off x="7784871" y="4391930"/>
            <a:ext cx="3239258" cy="1696755"/>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495800" y="1300339"/>
            <a:ext cx="3515850" cy="5278368"/>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ion</a:t>
            </a:r>
            <a:endParaRPr lang="pt-BR" sz="13800" b="1" dirty="0">
              <a:solidFill>
                <a:srgbClr val="106585"/>
              </a:solidFill>
              <a:latin typeface="Dosis" pitchFamily="2" charset="0"/>
            </a:endParaRPr>
          </a:p>
        </p:txBody>
      </p:sp>
      <p:sp>
        <p:nvSpPr>
          <p:cNvPr id="4" name="ZoneTexte 3">
            <a:extLst>
              <a:ext uri="{FF2B5EF4-FFF2-40B4-BE49-F238E27FC236}">
                <a16:creationId xmlns:a16="http://schemas.microsoft.com/office/drawing/2014/main" id="{28412625-B5C0-B920-D1A1-AF6569C9FA8B}"/>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i » est devant « on », elles font le son « ion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jɔ</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0498412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«ion » comme dans lion .  Lisons ensemble: «ion » « lion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33552" y="2958163"/>
            <a:ext cx="6071416" cy="3754874"/>
          </a:xfrm>
          <a:prstGeom prst="rect">
            <a:avLst/>
          </a:prstGeom>
        </p:spPr>
        <p:txBody>
          <a:bodyPr wrap="square">
            <a:spAutoFit/>
          </a:bodyPr>
          <a:lstStyle/>
          <a:p>
            <a:pPr algn="ctr" defTabSz="457223"/>
            <a:r>
              <a:rPr lang="pt-BR" sz="11900" b="1" dirty="0">
                <a:solidFill>
                  <a:schemeClr val="accent6">
                    <a:lumMod val="75000"/>
                  </a:schemeClr>
                </a:solidFill>
                <a:latin typeface="Dosis" pitchFamily="2" charset="0"/>
              </a:rPr>
              <a:t>ion</a:t>
            </a:r>
            <a:endParaRPr lang="pt-BR" sz="11900" b="1" dirty="0">
              <a:solidFill>
                <a:srgbClr val="106585"/>
              </a:solidFill>
              <a:latin typeface="Dosis" pitchFamily="2" charset="0"/>
            </a:endParaRPr>
          </a:p>
          <a:p>
            <a:pPr algn="ctr" defTabSz="457223"/>
            <a:r>
              <a:rPr lang="pt-BR" sz="11900" b="1" dirty="0">
                <a:solidFill>
                  <a:srgbClr val="106585"/>
                </a:solidFill>
                <a:latin typeface="Dosis" pitchFamily="2" charset="0"/>
              </a:rPr>
              <a:t>l</a:t>
            </a:r>
            <a:r>
              <a:rPr lang="pt-BR" sz="11900" b="1" dirty="0">
                <a:solidFill>
                  <a:schemeClr val="accent6">
                    <a:lumMod val="75000"/>
                  </a:schemeClr>
                </a:solidFill>
                <a:latin typeface="Dosis" pitchFamily="2" charset="0"/>
              </a:rPr>
              <a:t>ion</a:t>
            </a:r>
            <a:endParaRPr lang="fr-FR" sz="11900" b="1" dirty="0">
              <a:solidFill>
                <a:schemeClr val="accent6">
                  <a:lumMod val="75000"/>
                </a:schemeClr>
              </a:solidFill>
              <a:latin typeface="Dosis" pitchFamily="2" charset="0"/>
            </a:endParaRPr>
          </a:p>
        </p:txBody>
      </p:sp>
      <p:pic>
        <p:nvPicPr>
          <p:cNvPr id="7" name="Image 6" descr="Une image contenant lion, peinture, plante, mammifère&#10;&#10;Le contenu généré par l’IA peut être incorrect.">
            <a:extLst>
              <a:ext uri="{FF2B5EF4-FFF2-40B4-BE49-F238E27FC236}">
                <a16:creationId xmlns:a16="http://schemas.microsoft.com/office/drawing/2014/main" id="{A6BFBB25-D364-37C0-CCB7-5F46071E82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3957" y="3017984"/>
            <a:ext cx="4860038" cy="4860038"/>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1945674" y="2341540"/>
            <a:ext cx="9952822" cy="4662815"/>
          </a:xfrm>
          <a:prstGeom prst="rect">
            <a:avLst/>
          </a:prstGeom>
        </p:spPr>
        <p:txBody>
          <a:bodyPr wrap="square">
            <a:spAutoFit/>
          </a:bodyPr>
          <a:lstStyle/>
          <a:p>
            <a:pPr defTabSz="457223"/>
            <a:r>
              <a:rPr lang="pt-BR" sz="8800" b="1" dirty="0">
                <a:solidFill>
                  <a:srgbClr val="E46C0A"/>
                </a:solidFill>
                <a:latin typeface="Dosis" pitchFamily="2" charset="0"/>
              </a:rPr>
              <a:t>om            </a:t>
            </a:r>
            <a:r>
              <a:rPr lang="pt-BR" sz="9900" b="1" dirty="0">
                <a:solidFill>
                  <a:srgbClr val="106585"/>
                </a:solidFill>
                <a:latin typeface="Dosis" pitchFamily="2" charset="0"/>
              </a:rPr>
              <a:t>n</a:t>
            </a:r>
            <a:r>
              <a:rPr lang="pt-BR" sz="9900" b="1" dirty="0">
                <a:solidFill>
                  <a:srgbClr val="F79646">
                    <a:lumMod val="75000"/>
                  </a:srgbClr>
                </a:solidFill>
                <a:latin typeface="Dosis" pitchFamily="2" charset="0"/>
              </a:rPr>
              <a:t>om</a:t>
            </a:r>
            <a:r>
              <a:rPr lang="pt-BR" sz="9900" b="1" dirty="0">
                <a:solidFill>
                  <a:srgbClr val="106585"/>
                </a:solidFill>
                <a:latin typeface="Dosis" pitchFamily="2" charset="0"/>
              </a:rPr>
              <a:t>bre</a:t>
            </a:r>
            <a:endParaRPr lang="pt-BR" sz="88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on             </a:t>
            </a:r>
            <a:r>
              <a:rPr lang="pt-BR" sz="9900" b="1" dirty="0">
                <a:solidFill>
                  <a:srgbClr val="106585"/>
                </a:solidFill>
                <a:latin typeface="Dosis" pitchFamily="2" charset="0"/>
              </a:rPr>
              <a:t>p</a:t>
            </a:r>
            <a:r>
              <a:rPr lang="pt-BR" sz="9900" b="1" dirty="0">
                <a:solidFill>
                  <a:srgbClr val="F79646">
                    <a:lumMod val="75000"/>
                  </a:srgbClr>
                </a:solidFill>
                <a:latin typeface="Dosis" pitchFamily="2" charset="0"/>
              </a:rPr>
              <a:t>on</a:t>
            </a:r>
            <a:r>
              <a:rPr lang="pt-BR" sz="9900" b="1" dirty="0">
                <a:solidFill>
                  <a:srgbClr val="106585"/>
                </a:solidFill>
                <a:latin typeface="Dosis" pitchFamily="2" charset="0"/>
              </a:rPr>
              <a:t>t</a:t>
            </a:r>
            <a:endParaRPr lang="fr-FR" sz="96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ion            </a:t>
            </a:r>
            <a:r>
              <a:rPr lang="pt-BR" sz="9900" b="1" dirty="0">
                <a:solidFill>
                  <a:srgbClr val="106585"/>
                </a:solidFill>
                <a:latin typeface="Dosis" pitchFamily="2" charset="0"/>
              </a:rPr>
              <a:t>l</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ion</a:t>
            </a:r>
            <a:endParaRPr kumimoji="0" lang="fr-FR" sz="11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314926" y="6163415"/>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8" name="Flèche : droite 7">
            <a:extLst>
              <a:ext uri="{FF2B5EF4-FFF2-40B4-BE49-F238E27FC236}">
                <a16:creationId xmlns:a16="http://schemas.microsoft.com/office/drawing/2014/main" id="{349D5964-DB36-5200-210E-351712E203BD}"/>
              </a:ext>
            </a:extLst>
          </p:cNvPr>
          <p:cNvSpPr/>
          <p:nvPr/>
        </p:nvSpPr>
        <p:spPr>
          <a:xfrm flipV="1">
            <a:off x="4269259" y="4519206"/>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7F391898-4D62-E6DE-F4C9-D4B1D9B80B16}"/>
              </a:ext>
            </a:extLst>
          </p:cNvPr>
          <p:cNvSpPr/>
          <p:nvPr/>
        </p:nvSpPr>
        <p:spPr>
          <a:xfrm flipV="1">
            <a:off x="4315159" y="3165231"/>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78447-D15A-EA93-D269-1FCEA18571D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054CFC-E6E4-E45A-73E4-FBBF1413924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B3E6081-C39F-D071-D6B6-2FE68CFF61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EBFD44A-54CF-38F9-73DD-4361F1D8F8C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94E139-DE24-9D2A-F4E5-24D6192E68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FC1B22-7C28-3955-2A82-E0C32CA663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EC70C63-B6D7-CD0F-A446-0A4A7DE1940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D3F547E-499F-9B1B-30B6-274F91186B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588170-B864-7CEB-DA63-7525C78410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9845CA5-8C90-9B67-0877-07CA71F5B09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E6FDB3D-6A93-F0B7-C9A1-F2A02D3E6F3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96B540B-5CAB-2276-7900-67EB4AFE1F1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96DB019-CD19-0BD6-C667-BD2956476B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317FE15B-5490-FD3D-7B30-B29B57A57EF4}"/>
              </a:ext>
            </a:extLst>
          </p:cNvPr>
          <p:cNvSpPr/>
          <p:nvPr>
            <p:custDataLst>
              <p:tags r:id="rId1"/>
            </p:custDataLst>
          </p:nvPr>
        </p:nvSpPr>
        <p:spPr>
          <a:xfrm>
            <a:off x="1945674" y="2341540"/>
            <a:ext cx="9952822" cy="4662815"/>
          </a:xfrm>
          <a:prstGeom prst="rect">
            <a:avLst/>
          </a:prstGeom>
        </p:spPr>
        <p:txBody>
          <a:bodyPr wrap="square">
            <a:spAutoFit/>
          </a:bodyPr>
          <a:lstStyle/>
          <a:p>
            <a:pPr defTabSz="457223"/>
            <a:r>
              <a:rPr lang="pt-BR" sz="8800" b="1" dirty="0">
                <a:solidFill>
                  <a:srgbClr val="E46C0A"/>
                </a:solidFill>
                <a:latin typeface="Dosis" pitchFamily="2" charset="0"/>
              </a:rPr>
              <a:t>om            </a:t>
            </a:r>
            <a:r>
              <a:rPr lang="pt-BR" sz="9900" b="1" dirty="0">
                <a:solidFill>
                  <a:srgbClr val="106585"/>
                </a:solidFill>
                <a:latin typeface="Dosis" pitchFamily="2" charset="0"/>
              </a:rPr>
              <a:t>n</a:t>
            </a:r>
            <a:r>
              <a:rPr lang="pt-BR" sz="9900" b="1" dirty="0">
                <a:solidFill>
                  <a:srgbClr val="F79646">
                    <a:lumMod val="75000"/>
                  </a:srgbClr>
                </a:solidFill>
                <a:latin typeface="Dosis" pitchFamily="2" charset="0"/>
              </a:rPr>
              <a:t>om</a:t>
            </a:r>
            <a:r>
              <a:rPr lang="pt-BR" sz="9900" b="1" dirty="0">
                <a:solidFill>
                  <a:srgbClr val="106585"/>
                </a:solidFill>
                <a:latin typeface="Dosis" pitchFamily="2" charset="0"/>
              </a:rPr>
              <a:t>bre</a:t>
            </a:r>
            <a:endParaRPr lang="pt-BR" sz="88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on             </a:t>
            </a:r>
            <a:r>
              <a:rPr lang="pt-BR" sz="9900" b="1" dirty="0">
                <a:solidFill>
                  <a:srgbClr val="106585"/>
                </a:solidFill>
                <a:latin typeface="Dosis" pitchFamily="2" charset="0"/>
              </a:rPr>
              <a:t>p</a:t>
            </a:r>
            <a:r>
              <a:rPr lang="pt-BR" sz="9900" b="1" dirty="0">
                <a:solidFill>
                  <a:srgbClr val="F79646">
                    <a:lumMod val="75000"/>
                  </a:srgbClr>
                </a:solidFill>
                <a:latin typeface="Dosis" pitchFamily="2" charset="0"/>
              </a:rPr>
              <a:t>on</a:t>
            </a:r>
            <a:r>
              <a:rPr lang="pt-BR" sz="9900" b="1" dirty="0">
                <a:solidFill>
                  <a:srgbClr val="106585"/>
                </a:solidFill>
                <a:latin typeface="Dosis" pitchFamily="2" charset="0"/>
              </a:rPr>
              <a:t>t</a:t>
            </a:r>
            <a:endParaRPr lang="fr-FR" sz="96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ion            </a:t>
            </a:r>
            <a:r>
              <a:rPr lang="pt-BR" sz="9900" b="1" dirty="0">
                <a:solidFill>
                  <a:srgbClr val="106585"/>
                </a:solidFill>
                <a:latin typeface="Dosis" pitchFamily="2" charset="0"/>
              </a:rPr>
              <a:t>l</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ion</a:t>
            </a:r>
            <a:endParaRPr kumimoji="0" lang="fr-FR" sz="11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Flèche : droite 8">
            <a:extLst>
              <a:ext uri="{FF2B5EF4-FFF2-40B4-BE49-F238E27FC236}">
                <a16:creationId xmlns:a16="http://schemas.microsoft.com/office/drawing/2014/main" id="{AE4B4368-62F3-0067-8F67-699C64021AAE}"/>
              </a:ext>
            </a:extLst>
          </p:cNvPr>
          <p:cNvSpPr/>
          <p:nvPr/>
        </p:nvSpPr>
        <p:spPr>
          <a:xfrm flipV="1">
            <a:off x="4314926" y="6163415"/>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8" name="Flèche : droite 7">
            <a:extLst>
              <a:ext uri="{FF2B5EF4-FFF2-40B4-BE49-F238E27FC236}">
                <a16:creationId xmlns:a16="http://schemas.microsoft.com/office/drawing/2014/main" id="{B032561E-4BE3-CFDC-6369-56D77CE45155}"/>
              </a:ext>
            </a:extLst>
          </p:cNvPr>
          <p:cNvSpPr/>
          <p:nvPr/>
        </p:nvSpPr>
        <p:spPr>
          <a:xfrm flipV="1">
            <a:off x="4269259" y="4519206"/>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261547C4-7C61-80A3-66C5-42F4E66A9F88}"/>
              </a:ext>
            </a:extLst>
          </p:cNvPr>
          <p:cNvSpPr/>
          <p:nvPr/>
        </p:nvSpPr>
        <p:spPr>
          <a:xfrm flipV="1">
            <a:off x="4315159" y="3165231"/>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9BF7AE11-6D3A-3E6F-4C3C-ED1E8D265D53}"/>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Tree>
    <p:extLst>
      <p:ext uri="{BB962C8B-B14F-4D97-AF65-F5344CB8AC3E}">
        <p14:creationId xmlns:p14="http://schemas.microsoft.com/office/powerpoint/2010/main" val="11572620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a:t>
              </a:r>
            </a:p>
            <a:p>
              <a:pPr algn="ctr" defTabSz="514376"/>
              <a:r>
                <a:rPr lang="fr-FR" sz="4950" b="1" dirty="0">
                  <a:solidFill>
                    <a:srgbClr val="106585"/>
                  </a:solidFill>
                  <a:latin typeface="Microsoft Uighur" panose="02000000000000000000" pitchFamily="2" charset="-78"/>
                  <a:cs typeface="Microsoft Uighur" panose="02000000000000000000" pitchFamily="2" charset="-78"/>
                </a:rPr>
                <a:t>ion – on - om </a:t>
              </a: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BDAF0-989D-D94D-0FCD-E9C0A4568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B9AFC34-D701-8145-23F2-6BF9E5C5764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D05899D2-3395-A289-8D0A-124D7244DCF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1C49D0A-82C9-FC83-6E69-8657A8DD7F6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7C888E3-D2C0-CC43-138F-72D381C8C0F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96293E7-F00C-FF68-AE5C-0EB33A4006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DE6D468-5D85-48BA-D4AB-BE143859F8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63D4D97-8EDB-328F-4324-68D9A47008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39D01D-4F5D-76AC-7F3D-B6FE7B541E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BAABC41-7F8C-D6A6-419F-9964220472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5802D3-35D2-960C-7B6C-1A3ACE3A79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505AF7-CE7B-5227-9691-14B1D137BC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BB83B46-EE21-8590-5B1C-248C1B40E4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C626496-5244-C07D-30D1-92EA9F91D180}"/>
              </a:ext>
            </a:extLst>
          </p:cNvPr>
          <p:cNvSpPr txBox="1"/>
          <p:nvPr/>
        </p:nvSpPr>
        <p:spPr>
          <a:xfrm>
            <a:off x="1202521" y="892619"/>
            <a:ext cx="12950660" cy="477054"/>
          </a:xfrm>
          <a:prstGeom prst="rect">
            <a:avLst/>
          </a:prstGeom>
          <a:noFill/>
        </p:spPr>
        <p:txBody>
          <a:bodyPr wrap="square">
            <a:spAutoFit/>
          </a:bodyPr>
          <a:lstStyle/>
          <a:p>
            <a:pPr marL="0" marR="0" lvl="1" indent="0" algn="l" defTabSz="342900"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Je vais  vous montrer comment lire les mots. Écoutez attentivement. </a:t>
            </a:r>
          </a:p>
        </p:txBody>
      </p:sp>
      <p:pic>
        <p:nvPicPr>
          <p:cNvPr id="59" name="Image 58">
            <a:extLst>
              <a:ext uri="{FF2B5EF4-FFF2-40B4-BE49-F238E27FC236}">
                <a16:creationId xmlns:a16="http://schemas.microsoft.com/office/drawing/2014/main" id="{20F2B118-C6EA-6785-2AAE-45D25DD6086E}"/>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B25A08CE-100E-AAE0-0324-D62201853416}"/>
              </a:ext>
            </a:extLst>
          </p:cNvPr>
          <p:cNvSpPr txBox="1"/>
          <p:nvPr>
            <p:custDataLst>
              <p:tags r:id="rId2"/>
            </p:custDataLst>
          </p:nvPr>
        </p:nvSpPr>
        <p:spPr>
          <a:xfrm>
            <a:off x="502055" y="2555731"/>
            <a:ext cx="13031836" cy="5101397"/>
          </a:xfrm>
          <a:prstGeom prst="rect">
            <a:avLst/>
          </a:prstGeom>
          <a:noFill/>
        </p:spPr>
        <p:txBody>
          <a:bodyPr wrap="square" rtlCol="0">
            <a:spAutoFit/>
          </a:bodyPr>
          <a:lstStyle/>
          <a:p>
            <a:pPr marL="0" marR="0" lvl="0" indent="0" algn="l" defTabSz="685869" rtl="0" eaLnBrk="1" fontAlgn="auto" latinLnBrk="0" hangingPunct="1">
              <a:lnSpc>
                <a:spcPct val="150000"/>
              </a:lnSpc>
              <a:spcBef>
                <a:spcPts val="0"/>
              </a:spcBef>
              <a:spcAft>
                <a:spcPts val="900"/>
              </a:spcAft>
              <a:buClrTx/>
              <a:buSzTx/>
              <a:buFontTx/>
              <a:buNone/>
              <a:tabLst/>
              <a:defRPr/>
            </a:pPr>
            <a:r>
              <a:rPr lang="fr-FR" sz="7200" b="1" kern="0" spc="320" dirty="0">
                <a:solidFill>
                  <a:srgbClr val="106585"/>
                </a:solidFill>
                <a:latin typeface="Dosis" pitchFamily="2" charset="0"/>
              </a:rPr>
              <a:t>p</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m</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t</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j</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err="1">
                <a:solidFill>
                  <a:srgbClr val="106585"/>
                </a:solidFill>
                <a:latin typeface="Dosis" pitchFamily="2" charset="0"/>
              </a:rPr>
              <a:t>gl</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p>
          <a:p>
            <a:pPr marL="0" marR="0" lvl="0" indent="0" algn="l" defTabSz="685869" rtl="0" eaLnBrk="1" fontAlgn="auto" latinLnBrk="0" hangingPunct="1">
              <a:lnSpc>
                <a:spcPct val="150000"/>
              </a:lnSpc>
              <a:spcBef>
                <a:spcPts val="0"/>
              </a:spcBef>
              <a:spcAft>
                <a:spcPts val="900"/>
              </a:spcAft>
              <a:buClrTx/>
              <a:buSzTx/>
              <a:buFontTx/>
              <a:buNone/>
              <a:tabLst/>
              <a:defRPr/>
            </a:pPr>
            <a:r>
              <a:rPr kumimoji="0" lang="fr-FR" sz="7200" b="1" i="0" u="none" strike="noStrike" kern="0" cap="none" spc="320" normalizeH="0" baseline="0" noProof="0" dirty="0" err="1">
                <a:ln>
                  <a:noFill/>
                </a:ln>
                <a:solidFill>
                  <a:srgbClr val="106585"/>
                </a:solidFill>
                <a:effectLst/>
                <a:uLnTx/>
                <a:uFillTx/>
                <a:latin typeface="Dosis" pitchFamily="2" charset="0"/>
                <a:ea typeface="+mn-ea"/>
                <a:cs typeface="+mn-cs"/>
              </a:rPr>
              <a:t>m</a:t>
            </a:r>
            <a:r>
              <a:rPr kumimoji="0" lang="fr-FR" sz="7200" b="1" i="0" u="none" strike="noStrike" kern="0" cap="none" spc="320" normalizeH="0" baseline="0" noProof="0" dirty="0" err="1">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kumimoji="0" lang="fr-FR" sz="7200" b="1" i="0" u="none" strike="noStrike" kern="0" cap="none" spc="320" normalizeH="0" baseline="0" noProof="0" dirty="0" err="1">
                <a:ln>
                  <a:noFill/>
                </a:ln>
                <a:solidFill>
                  <a:srgbClr val="106585"/>
                </a:solidFill>
                <a:effectLst/>
                <a:uLnTx/>
                <a:uFillTx/>
                <a:latin typeface="Dosis" pitchFamily="2" charset="0"/>
                <a:ea typeface="+mn-ea"/>
                <a:cs typeface="+mn-cs"/>
              </a:rPr>
              <a:t>t</a:t>
            </a:r>
            <a:r>
              <a:rPr kumimoji="0" lang="fr-FR" sz="7200" b="1" i="0" u="none" strike="noStrike" kern="0" cap="none" spc="320" normalizeH="0" baseline="0" noProof="0" dirty="0" err="1">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s</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kumimoji="0" lang="fr-FR" sz="7200" b="1" i="0" u="none" strike="noStrike" kern="0" cap="none" spc="320" normalizeH="0" baseline="0" noProof="0" dirty="0" err="1">
                <a:ln>
                  <a:noFill/>
                </a:ln>
                <a:solidFill>
                  <a:srgbClr val="106585"/>
                </a:solidFill>
                <a:effectLst/>
                <a:uLnTx/>
                <a:uFillTx/>
                <a:latin typeface="Dosis" pitchFamily="2" charset="0"/>
                <a:ea typeface="+mn-ea"/>
                <a:cs typeface="+mn-cs"/>
              </a:rPr>
              <a:t>r</a:t>
            </a:r>
            <a:r>
              <a:rPr kumimoji="0" lang="fr-FR" sz="7200" b="1" i="0" u="none" strike="noStrike" kern="0" cap="none" spc="320" normalizeH="0" baseline="0" noProof="0" dirty="0" err="1">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f</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p>
          <a:p>
            <a:pPr marL="0" marR="0" lvl="0" indent="0" algn="l" defTabSz="685869" rtl="0" eaLnBrk="1" fontAlgn="auto" latinLnBrk="0" hangingPunct="1">
              <a:lnSpc>
                <a:spcPct val="150000"/>
              </a:lnSpc>
              <a:spcBef>
                <a:spcPts val="0"/>
              </a:spcBef>
              <a:spcAft>
                <a:spcPts val="900"/>
              </a:spcAft>
              <a:buClrTx/>
              <a:buSzTx/>
              <a:buFontTx/>
              <a:buNone/>
              <a:tabLst/>
              <a:defRPr/>
            </a:pPr>
            <a:r>
              <a:rPr lang="fr-FR" sz="7200" b="1" kern="0" spc="320" dirty="0">
                <a:solidFill>
                  <a:srgbClr val="106585"/>
                </a:solidFill>
                <a:latin typeface="Dosis" pitchFamily="2" charset="0"/>
              </a:rPr>
              <a:t>n</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l</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t</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lang="fr-FR" sz="7200" b="1" kern="0" spc="320" dirty="0">
                <a:solidFill>
                  <a:srgbClr val="106585"/>
                </a:solidFill>
                <a:latin typeface="Dosis" pitchFamily="2" charset="0"/>
              </a:rPr>
              <a:t> </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r</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lang="fr-FR" sz="7200" b="1" kern="0" spc="320" dirty="0">
                <a:solidFill>
                  <a:srgbClr val="106585"/>
                </a:solidFill>
                <a:latin typeface="Dosis" pitchFamily="2" charset="0"/>
              </a:rPr>
              <a:t>    </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s</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endParaRPr kumimoji="0" lang="fr-FR" sz="6600" b="1" i="0" u="none" strike="noStrike" kern="0" cap="none" spc="32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3091945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4E73C-83AE-43B8-FD3C-5F6FB017CB2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6013EC5-E048-1C55-343E-44BA3ACD417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BE26BF7-1666-6E67-8E0E-976830A64EA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AA1C780-4373-8DFF-7F70-779B61E632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D459BEB5-2E09-AD6E-C4F4-36DE436AB9E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20721B48-0410-789F-2C59-1E2B8AFC517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62EF24-4D22-1E1A-BD88-46820A0E6DF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AB87519-1B3E-AA7F-7675-5BB35B36C3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5DFF03C-376C-EA1C-3AA9-7C67EFA267E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0ABABED-61EC-436F-EACC-AC7225A88A7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4D7D35-DB75-FC4A-089B-5FFC8E5D99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72E2D80-8F3E-B0C5-EA37-31BF2FA465F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4F2190-8C92-BA62-9B16-4ACA6E7D80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BFAC87A0-2B62-9827-50D5-504C33177714}"/>
              </a:ext>
            </a:extLst>
          </p:cNvPr>
          <p:cNvSpPr txBox="1"/>
          <p:nvPr/>
        </p:nvSpPr>
        <p:spPr>
          <a:xfrm>
            <a:off x="1196425" y="774327"/>
            <a:ext cx="12950660" cy="477054"/>
          </a:xfrm>
          <a:prstGeom prst="rect">
            <a:avLst/>
          </a:prstGeom>
          <a:noFill/>
        </p:spPr>
        <p:txBody>
          <a:bodyPr wrap="square">
            <a:spAutoFit/>
          </a:bodyPr>
          <a:lstStyle/>
          <a:p>
            <a:pPr marL="0" marR="0" lvl="1" indent="0" algn="l" defTabSz="342900" rtl="0" eaLnBrk="1" fontAlgn="auto" latinLnBrk="0" hangingPunct="1">
              <a:lnSpc>
                <a:spcPts val="3017"/>
              </a:lnSpc>
              <a:spcBef>
                <a:spcPct val="0"/>
              </a:spcBef>
              <a:spcAft>
                <a:spcPts val="0"/>
              </a:spcAft>
              <a:buClrTx/>
              <a:buSzTx/>
              <a:buFontTx/>
              <a:buNone/>
              <a:tabLst/>
              <a:defRPr/>
            </a:pPr>
            <a:r>
              <a:rPr kumimoji="0" lang="fr-FR" sz="32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Lisons ensemble.</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6D35FB62-714F-F24D-B274-22481D735469}"/>
              </a:ext>
            </a:extLst>
          </p:cNvPr>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3" name="ZoneTexte 2">
            <a:extLst>
              <a:ext uri="{FF2B5EF4-FFF2-40B4-BE49-F238E27FC236}">
                <a16:creationId xmlns:a16="http://schemas.microsoft.com/office/drawing/2014/main" id="{9BD3B003-1D21-CCBF-750A-D5B216411D1D}"/>
              </a:ext>
            </a:extLst>
          </p:cNvPr>
          <p:cNvSpPr txBox="1"/>
          <p:nvPr>
            <p:custDataLst>
              <p:tags r:id="rId2"/>
            </p:custDataLst>
          </p:nvPr>
        </p:nvSpPr>
        <p:spPr>
          <a:xfrm>
            <a:off x="502055" y="2555731"/>
            <a:ext cx="13031836" cy="5101397"/>
          </a:xfrm>
          <a:prstGeom prst="rect">
            <a:avLst/>
          </a:prstGeom>
          <a:noFill/>
        </p:spPr>
        <p:txBody>
          <a:bodyPr wrap="square" rtlCol="0">
            <a:spAutoFit/>
          </a:bodyPr>
          <a:lstStyle/>
          <a:p>
            <a:pPr marL="0" marR="0" lvl="0" indent="0" algn="l" defTabSz="685869" rtl="0" eaLnBrk="1" fontAlgn="auto" latinLnBrk="0" hangingPunct="1">
              <a:lnSpc>
                <a:spcPct val="150000"/>
              </a:lnSpc>
              <a:spcBef>
                <a:spcPts val="0"/>
              </a:spcBef>
              <a:spcAft>
                <a:spcPts val="900"/>
              </a:spcAft>
              <a:buClrTx/>
              <a:buSzTx/>
              <a:buFontTx/>
              <a:buNone/>
              <a:tabLst/>
              <a:defRPr/>
            </a:pPr>
            <a:r>
              <a:rPr lang="fr-FR" sz="7200" b="1" kern="0" spc="320" dirty="0">
                <a:solidFill>
                  <a:srgbClr val="106585"/>
                </a:solidFill>
                <a:latin typeface="Dosis" pitchFamily="2" charset="0"/>
              </a:rPr>
              <a:t>p</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m</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t</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j</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err="1">
                <a:solidFill>
                  <a:srgbClr val="106585"/>
                </a:solidFill>
                <a:latin typeface="Dosis" pitchFamily="2" charset="0"/>
              </a:rPr>
              <a:t>gl</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p>
          <a:p>
            <a:pPr marL="0" marR="0" lvl="0" indent="0" algn="l" defTabSz="685869" rtl="0" eaLnBrk="1" fontAlgn="auto" latinLnBrk="0" hangingPunct="1">
              <a:lnSpc>
                <a:spcPct val="150000"/>
              </a:lnSpc>
              <a:spcBef>
                <a:spcPts val="0"/>
              </a:spcBef>
              <a:spcAft>
                <a:spcPts val="900"/>
              </a:spcAft>
              <a:buClrTx/>
              <a:buSzTx/>
              <a:buFontTx/>
              <a:buNone/>
              <a:tabLst/>
              <a:defRPr/>
            </a:pPr>
            <a:r>
              <a:rPr kumimoji="0" lang="fr-FR" sz="7200" b="1" i="0" u="none" strike="noStrike" kern="0" cap="none" spc="320" normalizeH="0" baseline="0" noProof="0" dirty="0" err="1">
                <a:ln>
                  <a:noFill/>
                </a:ln>
                <a:solidFill>
                  <a:srgbClr val="106585"/>
                </a:solidFill>
                <a:effectLst/>
                <a:uLnTx/>
                <a:uFillTx/>
                <a:latin typeface="Dosis" pitchFamily="2" charset="0"/>
                <a:ea typeface="+mn-ea"/>
                <a:cs typeface="+mn-cs"/>
              </a:rPr>
              <a:t>m</a:t>
            </a:r>
            <a:r>
              <a:rPr kumimoji="0" lang="fr-FR" sz="7200" b="1" i="0" u="none" strike="noStrike" kern="0" cap="none" spc="320" normalizeH="0" baseline="0" noProof="0" dirty="0" err="1">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kumimoji="0" lang="fr-FR" sz="7200" b="1" i="0" u="none" strike="noStrike" kern="0" cap="none" spc="320" normalizeH="0" baseline="0" noProof="0" dirty="0" err="1">
                <a:ln>
                  <a:noFill/>
                </a:ln>
                <a:solidFill>
                  <a:srgbClr val="106585"/>
                </a:solidFill>
                <a:effectLst/>
                <a:uLnTx/>
                <a:uFillTx/>
                <a:latin typeface="Dosis" pitchFamily="2" charset="0"/>
                <a:ea typeface="+mn-ea"/>
                <a:cs typeface="+mn-cs"/>
              </a:rPr>
              <a:t>t</a:t>
            </a:r>
            <a:r>
              <a:rPr kumimoji="0" lang="fr-FR" sz="7200" b="1" i="0" u="none" strike="noStrike" kern="0" cap="none" spc="320" normalizeH="0" baseline="0" noProof="0" dirty="0" err="1">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s</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kumimoji="0" lang="fr-FR" sz="7200" b="1" i="0" u="none" strike="noStrike" kern="0" cap="none" spc="320" normalizeH="0" baseline="0" noProof="0" dirty="0" err="1">
                <a:ln>
                  <a:noFill/>
                </a:ln>
                <a:solidFill>
                  <a:srgbClr val="106585"/>
                </a:solidFill>
                <a:effectLst/>
                <a:uLnTx/>
                <a:uFillTx/>
                <a:latin typeface="Dosis" pitchFamily="2" charset="0"/>
                <a:ea typeface="+mn-ea"/>
                <a:cs typeface="+mn-cs"/>
              </a:rPr>
              <a:t>r</a:t>
            </a:r>
            <a:r>
              <a:rPr kumimoji="0" lang="fr-FR" sz="7200" b="1" i="0" u="none" strike="noStrike" kern="0" cap="none" spc="320" normalizeH="0" baseline="0" noProof="0" dirty="0" err="1">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f</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p>
          <a:p>
            <a:pPr marL="0" marR="0" lvl="0" indent="0" algn="l" defTabSz="685869" rtl="0" eaLnBrk="1" fontAlgn="auto" latinLnBrk="0" hangingPunct="1">
              <a:lnSpc>
                <a:spcPct val="150000"/>
              </a:lnSpc>
              <a:spcBef>
                <a:spcPts val="0"/>
              </a:spcBef>
              <a:spcAft>
                <a:spcPts val="900"/>
              </a:spcAft>
              <a:buClrTx/>
              <a:buSzTx/>
              <a:buFontTx/>
              <a:buNone/>
              <a:tabLst/>
              <a:defRPr/>
            </a:pPr>
            <a:r>
              <a:rPr lang="fr-FR" sz="7200" b="1" kern="0" spc="320" dirty="0">
                <a:solidFill>
                  <a:srgbClr val="106585"/>
                </a:solidFill>
                <a:latin typeface="Dosis" pitchFamily="2" charset="0"/>
              </a:rPr>
              <a:t>n</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l</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t</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lang="fr-FR" sz="7200" b="1" kern="0" spc="320" dirty="0">
                <a:solidFill>
                  <a:srgbClr val="106585"/>
                </a:solidFill>
                <a:latin typeface="Dosis" pitchFamily="2" charset="0"/>
              </a:rPr>
              <a:t> </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r</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lang="fr-FR" sz="7200" b="1" kern="0" spc="320" dirty="0">
                <a:solidFill>
                  <a:srgbClr val="106585"/>
                </a:solidFill>
                <a:latin typeface="Dosis" pitchFamily="2" charset="0"/>
              </a:rPr>
              <a:t>    </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s</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endParaRPr kumimoji="0" lang="fr-FR" sz="6600" b="1" i="0" u="none" strike="noStrike" kern="0" cap="none" spc="32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5299523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D2D51-2A3D-DF39-0875-0DDB4FB61ED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A1DFFF2-86B7-A72A-CE97-BFEE0F6BD98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4501864-8C8A-263E-B1D3-9DA941F4B25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DB44E3-EED6-C699-8DD6-C6C0E44426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1CF1CDC-6C0E-15B8-7F76-4A0C8F86DC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4E20E40-5DD4-374B-B82C-9084ADB130E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1FBB345-F2D2-4187-5BF9-C26309FF26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20EAD16-767F-7E3F-8D92-7A7F3EF1749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3196CBE-8E79-1450-F7F3-C74A9017132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86200A6-A8C9-D6EA-47D7-9698B51B630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F623399-4A26-8DF9-2DBD-0BE00DB2261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4AFB453-2027-A95A-C85F-F8B2AB28F22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B22863F-EE42-DE43-F01F-69D654A927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C3888201-86AA-C6B6-71AD-166608C912EC}"/>
              </a:ext>
            </a:extLst>
          </p:cNvPr>
          <p:cNvSpPr txBox="1"/>
          <p:nvPr/>
        </p:nvSpPr>
        <p:spPr>
          <a:xfrm>
            <a:off x="1196425" y="774327"/>
            <a:ext cx="12950660" cy="477054"/>
          </a:xfrm>
          <a:prstGeom prst="rect">
            <a:avLst/>
          </a:prstGeom>
          <a:noFill/>
        </p:spPr>
        <p:txBody>
          <a:bodyPr wrap="square">
            <a:spAutoFit/>
          </a:bodyPr>
          <a:lstStyle/>
          <a:p>
            <a:pPr marL="0" marR="0" lvl="1" indent="0" algn="l" defTabSz="342900" rtl="0" eaLnBrk="1" fontAlgn="auto" latinLnBrk="0" hangingPunct="1">
              <a:lnSpc>
                <a:spcPts val="3017"/>
              </a:lnSpc>
              <a:spcBef>
                <a:spcPct val="0"/>
              </a:spcBef>
              <a:spcAft>
                <a:spcPts val="0"/>
              </a:spcAft>
              <a:buClrTx/>
              <a:buSzTx/>
              <a:buFontTx/>
              <a:buNone/>
              <a:tabLst/>
              <a:defRPr/>
            </a:pPr>
            <a:r>
              <a:rPr kumimoji="0" lang="fr-FR" sz="32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EE90575C-E7E2-F3B1-C2BA-E0B84C869FA7}"/>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D608C41-B0E7-2BCE-CF2D-CCC9E8F8202F}"/>
              </a:ext>
            </a:extLst>
          </p:cNvPr>
          <p:cNvPicPr>
            <a:picLocks noChangeAspect="1"/>
          </p:cNvPicPr>
          <p:nvPr>
            <p:custDataLst>
              <p:tags r:id="rId1"/>
            </p:custDataLst>
          </p:nvPr>
        </p:nvPicPr>
        <p:blipFill>
          <a:blip r:embed="rId6"/>
          <a:stretch>
            <a:fillRect/>
          </a:stretch>
        </p:blipFill>
        <p:spPr>
          <a:xfrm>
            <a:off x="11719038" y="779295"/>
            <a:ext cx="1218877" cy="884353"/>
          </a:xfrm>
          <a:prstGeom prst="roundRect">
            <a:avLst>
              <a:gd name="adj" fmla="val 0"/>
            </a:avLst>
          </a:prstGeom>
        </p:spPr>
      </p:pic>
      <p:sp>
        <p:nvSpPr>
          <p:cNvPr id="3" name="ZoneTexte 2">
            <a:extLst>
              <a:ext uri="{FF2B5EF4-FFF2-40B4-BE49-F238E27FC236}">
                <a16:creationId xmlns:a16="http://schemas.microsoft.com/office/drawing/2014/main" id="{0072B7B5-36FD-7663-73D4-2B288F550A84}"/>
              </a:ext>
            </a:extLst>
          </p:cNvPr>
          <p:cNvSpPr txBox="1"/>
          <p:nvPr>
            <p:custDataLst>
              <p:tags r:id="rId2"/>
            </p:custDataLst>
          </p:nvPr>
        </p:nvSpPr>
        <p:spPr>
          <a:xfrm>
            <a:off x="502055" y="2555731"/>
            <a:ext cx="13031836" cy="5101397"/>
          </a:xfrm>
          <a:prstGeom prst="rect">
            <a:avLst/>
          </a:prstGeom>
          <a:noFill/>
        </p:spPr>
        <p:txBody>
          <a:bodyPr wrap="square" rtlCol="0">
            <a:spAutoFit/>
          </a:bodyPr>
          <a:lstStyle/>
          <a:p>
            <a:pPr marL="0" marR="0" lvl="0" indent="0" algn="l" defTabSz="685869" rtl="0" eaLnBrk="1" fontAlgn="auto" latinLnBrk="0" hangingPunct="1">
              <a:lnSpc>
                <a:spcPct val="150000"/>
              </a:lnSpc>
              <a:spcBef>
                <a:spcPts val="0"/>
              </a:spcBef>
              <a:spcAft>
                <a:spcPts val="900"/>
              </a:spcAft>
              <a:buClrTx/>
              <a:buSzTx/>
              <a:buFontTx/>
              <a:buNone/>
              <a:tabLst/>
              <a:defRPr/>
            </a:pPr>
            <a:r>
              <a:rPr lang="fr-FR" sz="7200" b="1" kern="0" spc="320" dirty="0">
                <a:solidFill>
                  <a:srgbClr val="106585"/>
                </a:solidFill>
                <a:latin typeface="Dosis" pitchFamily="2" charset="0"/>
              </a:rPr>
              <a:t>p</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m</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t</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j</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err="1">
                <a:solidFill>
                  <a:srgbClr val="106585"/>
                </a:solidFill>
                <a:latin typeface="Dosis" pitchFamily="2" charset="0"/>
              </a:rPr>
              <a:t>gl</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p>
          <a:p>
            <a:pPr marL="0" marR="0" lvl="0" indent="0" algn="l" defTabSz="685869" rtl="0" eaLnBrk="1" fontAlgn="auto" latinLnBrk="0" hangingPunct="1">
              <a:lnSpc>
                <a:spcPct val="150000"/>
              </a:lnSpc>
              <a:spcBef>
                <a:spcPts val="0"/>
              </a:spcBef>
              <a:spcAft>
                <a:spcPts val="900"/>
              </a:spcAft>
              <a:buClrTx/>
              <a:buSzTx/>
              <a:buFontTx/>
              <a:buNone/>
              <a:tabLst/>
              <a:defRPr/>
            </a:pPr>
            <a:r>
              <a:rPr kumimoji="0" lang="fr-FR" sz="7200" b="1" i="0" u="none" strike="noStrike" kern="0" cap="none" spc="320" normalizeH="0" baseline="0" noProof="0" dirty="0" err="1">
                <a:ln>
                  <a:noFill/>
                </a:ln>
                <a:solidFill>
                  <a:srgbClr val="106585"/>
                </a:solidFill>
                <a:effectLst/>
                <a:uLnTx/>
                <a:uFillTx/>
                <a:latin typeface="Dosis" pitchFamily="2" charset="0"/>
                <a:ea typeface="+mn-ea"/>
                <a:cs typeface="+mn-cs"/>
              </a:rPr>
              <a:t>m</a:t>
            </a:r>
            <a:r>
              <a:rPr kumimoji="0" lang="fr-FR" sz="7200" b="1" i="0" u="none" strike="noStrike" kern="0" cap="none" spc="320" normalizeH="0" baseline="0" noProof="0" dirty="0" err="1">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kumimoji="0" lang="fr-FR" sz="7200" b="1" i="0" u="none" strike="noStrike" kern="0" cap="none" spc="320" normalizeH="0" baseline="0" noProof="0" dirty="0" err="1">
                <a:ln>
                  <a:noFill/>
                </a:ln>
                <a:solidFill>
                  <a:srgbClr val="106585"/>
                </a:solidFill>
                <a:effectLst/>
                <a:uLnTx/>
                <a:uFillTx/>
                <a:latin typeface="Dosis" pitchFamily="2" charset="0"/>
                <a:ea typeface="+mn-ea"/>
                <a:cs typeface="+mn-cs"/>
              </a:rPr>
              <a:t>t</a:t>
            </a:r>
            <a:r>
              <a:rPr kumimoji="0" lang="fr-FR" sz="7200" b="1" i="0" u="none" strike="noStrike" kern="0" cap="none" spc="320" normalizeH="0" baseline="0" noProof="0" dirty="0" err="1">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s</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kumimoji="0" lang="fr-FR" sz="7200" b="1" i="0" u="none" strike="noStrike" kern="0" cap="none" spc="320" normalizeH="0" baseline="0" noProof="0" dirty="0" err="1">
                <a:ln>
                  <a:noFill/>
                </a:ln>
                <a:solidFill>
                  <a:srgbClr val="106585"/>
                </a:solidFill>
                <a:effectLst/>
                <a:uLnTx/>
                <a:uFillTx/>
                <a:latin typeface="Dosis" pitchFamily="2" charset="0"/>
                <a:ea typeface="+mn-ea"/>
                <a:cs typeface="+mn-cs"/>
              </a:rPr>
              <a:t>r</a:t>
            </a:r>
            <a:r>
              <a:rPr kumimoji="0" lang="fr-FR" sz="7200" b="1" i="0" u="none" strike="noStrike" kern="0" cap="none" spc="320" normalizeH="0" baseline="0" noProof="0" dirty="0" err="1">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f</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ion</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p>
          <a:p>
            <a:pPr marL="0" marR="0" lvl="0" indent="0" algn="l" defTabSz="685869" rtl="0" eaLnBrk="1" fontAlgn="auto" latinLnBrk="0" hangingPunct="1">
              <a:lnSpc>
                <a:spcPct val="150000"/>
              </a:lnSpc>
              <a:spcBef>
                <a:spcPts val="0"/>
              </a:spcBef>
              <a:spcAft>
                <a:spcPts val="900"/>
              </a:spcAft>
              <a:buClrTx/>
              <a:buSzTx/>
              <a:buFontTx/>
              <a:buNone/>
              <a:tabLst/>
              <a:defRPr/>
            </a:pPr>
            <a:r>
              <a:rPr lang="fr-FR" sz="7200" b="1" kern="0" spc="320" dirty="0">
                <a:solidFill>
                  <a:srgbClr val="106585"/>
                </a:solidFill>
                <a:latin typeface="Dosis" pitchFamily="2" charset="0"/>
              </a:rPr>
              <a:t>n</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l</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t</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lang="fr-FR" sz="7200" b="1" kern="0" spc="320" dirty="0">
                <a:solidFill>
                  <a:srgbClr val="106585"/>
                </a:solidFill>
                <a:latin typeface="Dosis" pitchFamily="2" charset="0"/>
              </a:rPr>
              <a:t> </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r</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lang="fr-FR" sz="7200" b="1" kern="0" spc="320" dirty="0">
                <a:solidFill>
                  <a:srgbClr val="106585"/>
                </a:solidFill>
                <a:latin typeface="Dosis" pitchFamily="2" charset="0"/>
              </a:rPr>
              <a:t>    </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7200" b="1" kern="0" spc="320" dirty="0">
                <a:solidFill>
                  <a:srgbClr val="106585"/>
                </a:solidFill>
                <a:latin typeface="Dosis" pitchFamily="2" charset="0"/>
              </a:rPr>
              <a:t>s</a:t>
            </a:r>
            <a:r>
              <a:rPr kumimoji="0" lang="fr-FR" sz="7200" b="1" i="0" u="none" strike="noStrike" kern="0" cap="none" spc="320" normalizeH="0" baseline="0" noProof="0" dirty="0">
                <a:ln>
                  <a:noFill/>
                </a:ln>
                <a:solidFill>
                  <a:srgbClr val="C00000"/>
                </a:solidFill>
                <a:effectLst/>
                <a:uLnTx/>
                <a:uFillTx/>
                <a:latin typeface="Dosis" pitchFamily="2" charset="0"/>
                <a:ea typeface="+mn-ea"/>
                <a:cs typeface="+mn-cs"/>
              </a:rPr>
              <a:t>om</a:t>
            </a:r>
            <a:r>
              <a:rPr kumimoji="0" lang="fr-FR" sz="7200" b="1" i="0" u="none" strike="noStrike" kern="0" cap="none" spc="320" normalizeH="0" baseline="0" noProof="0" dirty="0">
                <a:ln>
                  <a:noFill/>
                </a:ln>
                <a:solidFill>
                  <a:srgbClr val="106585"/>
                </a:solidFill>
                <a:effectLst/>
                <a:uLnTx/>
                <a:uFillTx/>
                <a:latin typeface="Dosis" pitchFamily="2" charset="0"/>
                <a:ea typeface="+mn-ea"/>
                <a:cs typeface="+mn-cs"/>
              </a:rPr>
              <a:t> </a:t>
            </a:r>
            <a:endParaRPr kumimoji="0" lang="fr-FR" sz="6600" b="1" i="0" u="none" strike="noStrike" kern="0" cap="none" spc="32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484335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41A56-2552-4F66-213A-827C65FE8D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E2A37C-9D5F-E2F6-19FF-2C54C1CCF7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7307E1E-D55C-D815-EBFB-F9783499F2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FAB7B1-0B3B-BEE1-D12B-524D2F16B01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A6E9DD0-80F9-E597-F7D8-FC17B7387D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6852D8E-19A2-EA42-A585-880052CBD7C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DD48636-6C9A-E37A-FD63-B2EBE6D766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AFCF6F1-7B9C-4B75-7360-BD4DFC5DAE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3C3E2F-D955-BA41-1019-3EC5F33C80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B54227-C33F-A3BB-98AB-D4933989563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298EDC-2A84-3E84-7182-128093666EB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A5FE3E7-D579-BC0C-D6F8-FE0823C817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9DC5C6-7308-2C83-5EEE-4B7A284BFD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E4DB084C-BB0D-F527-A33A-897FC9ADA013}"/>
              </a:ext>
            </a:extLst>
          </p:cNvPr>
          <p:cNvSpPr txBox="1"/>
          <p:nvPr/>
        </p:nvSpPr>
        <p:spPr>
          <a:xfrm>
            <a:off x="1196425" y="869759"/>
            <a:ext cx="12950660" cy="47705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p:txBody>
      </p:sp>
      <p:pic>
        <p:nvPicPr>
          <p:cNvPr id="59" name="Image 58">
            <a:extLst>
              <a:ext uri="{FF2B5EF4-FFF2-40B4-BE49-F238E27FC236}">
                <a16:creationId xmlns:a16="http://schemas.microsoft.com/office/drawing/2014/main" id="{C8AFE17B-0075-E1C9-A641-C11BA31E7681}"/>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7FC297-822E-1D08-ED7C-C69C5DC0E99A}"/>
              </a:ext>
            </a:extLst>
          </p:cNvPr>
          <p:cNvSpPr txBox="1"/>
          <p:nvPr>
            <p:custDataLst>
              <p:tags r:id="rId2"/>
            </p:custDataLst>
          </p:nvPr>
        </p:nvSpPr>
        <p:spPr>
          <a:xfrm>
            <a:off x="502055" y="2555731"/>
            <a:ext cx="13031836" cy="3906839"/>
          </a:xfrm>
          <a:prstGeom prst="rect">
            <a:avLst/>
          </a:prstGeom>
          <a:noFill/>
        </p:spPr>
        <p:txBody>
          <a:bodyPr wrap="square" rtlCol="0">
            <a:spAutoFit/>
          </a:bodyPr>
          <a:lstStyle/>
          <a:p>
            <a:pPr defTabSz="685869">
              <a:lnSpc>
                <a:spcPct val="150000"/>
              </a:lnSpc>
              <a:spcAft>
                <a:spcPts val="900"/>
              </a:spcAft>
              <a:defRPr/>
            </a:pPr>
            <a:r>
              <a:rPr lang="fr-FR" sz="5400" b="1" kern="0" spc="320" dirty="0">
                <a:solidFill>
                  <a:srgbClr val="106585"/>
                </a:solidFill>
                <a:latin typeface="Dosis" pitchFamily="2" charset="0"/>
              </a:rPr>
              <a:t>L</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g  fr</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p</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f</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d  m</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ter </a:t>
            </a:r>
          </a:p>
          <a:p>
            <a:pPr defTabSz="685869">
              <a:lnSpc>
                <a:spcPct val="150000"/>
              </a:lnSpc>
              <a:spcAft>
                <a:spcPts val="900"/>
              </a:spcAft>
              <a:defRPr/>
            </a:pPr>
            <a:r>
              <a:rPr lang="fr-FR" sz="5400" b="1" kern="0" spc="320" dirty="0">
                <a:solidFill>
                  <a:srgbClr val="106585"/>
                </a:solidFill>
                <a:latin typeface="Dosis" pitchFamily="2" charset="0"/>
              </a:rPr>
              <a:t>Cam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av</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l</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port</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dorm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a:t>
            </a:r>
          </a:p>
          <a:p>
            <a:pPr defTabSz="685869">
              <a:lnSpc>
                <a:spcPct val="150000"/>
              </a:lnSpc>
              <a:spcAft>
                <a:spcPts val="900"/>
              </a:spcAft>
              <a:defRPr/>
            </a:pPr>
            <a:r>
              <a:rPr lang="fr-FR" sz="5400" b="1" kern="0" spc="320" dirty="0">
                <a:solidFill>
                  <a:srgbClr val="106585"/>
                </a:solidFill>
                <a:latin typeface="Dosis" pitchFamily="2" charset="0"/>
              </a:rPr>
              <a:t>P</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pe   n</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b</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 t</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ber </a:t>
            </a:r>
            <a:endParaRPr lang="fr-FR" sz="4800" b="1" kern="0" spc="320" dirty="0">
              <a:solidFill>
                <a:srgbClr val="106585"/>
              </a:solidFill>
              <a:latin typeface="Dosis" pitchFamily="2" charset="0"/>
            </a:endParaRPr>
          </a:p>
        </p:txBody>
      </p:sp>
    </p:spTree>
    <p:extLst>
      <p:ext uri="{BB962C8B-B14F-4D97-AF65-F5344CB8AC3E}">
        <p14:creationId xmlns:p14="http://schemas.microsoft.com/office/powerpoint/2010/main" val="7096107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6" name="ZoneTexte 5">
            <a:extLst>
              <a:ext uri="{FF2B5EF4-FFF2-40B4-BE49-F238E27FC236}">
                <a16:creationId xmlns:a16="http://schemas.microsoft.com/office/drawing/2014/main" id="{0D944884-A7EF-FAD8-ACB7-CAD23EBCF139}"/>
              </a:ext>
            </a:extLst>
          </p:cNvPr>
          <p:cNvSpPr txBox="1"/>
          <p:nvPr>
            <p:custDataLst>
              <p:tags r:id="rId2"/>
            </p:custDataLst>
          </p:nvPr>
        </p:nvSpPr>
        <p:spPr>
          <a:xfrm>
            <a:off x="502055" y="2555731"/>
            <a:ext cx="13031836" cy="3906839"/>
          </a:xfrm>
          <a:prstGeom prst="rect">
            <a:avLst/>
          </a:prstGeom>
          <a:noFill/>
        </p:spPr>
        <p:txBody>
          <a:bodyPr wrap="square" rtlCol="0">
            <a:spAutoFit/>
          </a:bodyPr>
          <a:lstStyle/>
          <a:p>
            <a:pPr defTabSz="685869">
              <a:lnSpc>
                <a:spcPct val="150000"/>
              </a:lnSpc>
              <a:spcAft>
                <a:spcPts val="900"/>
              </a:spcAft>
              <a:defRPr/>
            </a:pPr>
            <a:r>
              <a:rPr lang="fr-FR" sz="5400" b="1" kern="0" spc="320" dirty="0">
                <a:solidFill>
                  <a:srgbClr val="106585"/>
                </a:solidFill>
                <a:latin typeface="Dosis" pitchFamily="2" charset="0"/>
              </a:rPr>
              <a:t>L</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g  fr</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p</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f</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d  m</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ter </a:t>
            </a:r>
          </a:p>
          <a:p>
            <a:pPr defTabSz="685869">
              <a:lnSpc>
                <a:spcPct val="150000"/>
              </a:lnSpc>
              <a:spcAft>
                <a:spcPts val="900"/>
              </a:spcAft>
              <a:defRPr/>
            </a:pPr>
            <a:r>
              <a:rPr lang="fr-FR" sz="5400" b="1" kern="0" spc="320" dirty="0">
                <a:solidFill>
                  <a:srgbClr val="106585"/>
                </a:solidFill>
                <a:latin typeface="Dosis" pitchFamily="2" charset="0"/>
              </a:rPr>
              <a:t>Cam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av</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l</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port</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dorm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a:t>
            </a:r>
          </a:p>
          <a:p>
            <a:pPr defTabSz="685869">
              <a:lnSpc>
                <a:spcPct val="150000"/>
              </a:lnSpc>
              <a:spcAft>
                <a:spcPts val="900"/>
              </a:spcAft>
              <a:defRPr/>
            </a:pPr>
            <a:r>
              <a:rPr lang="fr-FR" sz="5400" b="1" kern="0" spc="320" dirty="0">
                <a:solidFill>
                  <a:srgbClr val="106585"/>
                </a:solidFill>
                <a:latin typeface="Dosis" pitchFamily="2" charset="0"/>
              </a:rPr>
              <a:t>P</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pe   n</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b</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 t</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ber </a:t>
            </a:r>
            <a:endParaRPr lang="fr-FR" sz="4800" b="1" kern="0" spc="320" dirty="0">
              <a:solidFill>
                <a:srgbClr val="106585"/>
              </a:solidFill>
              <a:latin typeface="Dosis" pitchFamily="2" charset="0"/>
            </a:endParaRPr>
          </a:p>
        </p:txBody>
      </p:sp>
    </p:spTree>
    <p:extLst>
      <p:ext uri="{BB962C8B-B14F-4D97-AF65-F5344CB8AC3E}">
        <p14:creationId xmlns:p14="http://schemas.microsoft.com/office/powerpoint/2010/main" val="37964029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mots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6"/>
          <a:stretch>
            <a:fillRect/>
          </a:stretch>
        </p:blipFill>
        <p:spPr>
          <a:xfrm>
            <a:off x="11719038" y="779295"/>
            <a:ext cx="1218877" cy="884353"/>
          </a:xfrm>
          <a:prstGeom prst="roundRect">
            <a:avLst>
              <a:gd name="adj" fmla="val 0"/>
            </a:avLst>
          </a:prstGeom>
        </p:spPr>
      </p:pic>
      <p:sp>
        <p:nvSpPr>
          <p:cNvPr id="5" name="ZoneTexte 4">
            <a:extLst>
              <a:ext uri="{FF2B5EF4-FFF2-40B4-BE49-F238E27FC236}">
                <a16:creationId xmlns:a16="http://schemas.microsoft.com/office/drawing/2014/main" id="{2F6692AE-CB86-22A4-3CAA-5B8E1054B9EB}"/>
              </a:ext>
            </a:extLst>
          </p:cNvPr>
          <p:cNvSpPr txBox="1"/>
          <p:nvPr>
            <p:custDataLst>
              <p:tags r:id="rId2"/>
            </p:custDataLst>
          </p:nvPr>
        </p:nvSpPr>
        <p:spPr>
          <a:xfrm>
            <a:off x="502055" y="2555731"/>
            <a:ext cx="13031836" cy="3906839"/>
          </a:xfrm>
          <a:prstGeom prst="rect">
            <a:avLst/>
          </a:prstGeom>
          <a:noFill/>
        </p:spPr>
        <p:txBody>
          <a:bodyPr wrap="square" rtlCol="0">
            <a:spAutoFit/>
          </a:bodyPr>
          <a:lstStyle/>
          <a:p>
            <a:pPr defTabSz="685869">
              <a:lnSpc>
                <a:spcPct val="150000"/>
              </a:lnSpc>
              <a:spcAft>
                <a:spcPts val="900"/>
              </a:spcAft>
              <a:defRPr/>
            </a:pPr>
            <a:r>
              <a:rPr lang="fr-FR" sz="5400" b="1" kern="0" spc="320" dirty="0">
                <a:solidFill>
                  <a:srgbClr val="106585"/>
                </a:solidFill>
                <a:latin typeface="Dosis" pitchFamily="2" charset="0"/>
              </a:rPr>
              <a:t>L</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g  fr</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p</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f</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d  m</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ter </a:t>
            </a:r>
          </a:p>
          <a:p>
            <a:pPr defTabSz="685869">
              <a:lnSpc>
                <a:spcPct val="150000"/>
              </a:lnSpc>
              <a:spcAft>
                <a:spcPts val="900"/>
              </a:spcAft>
              <a:defRPr/>
            </a:pPr>
            <a:r>
              <a:rPr lang="fr-FR" sz="5400" b="1" kern="0" spc="320" dirty="0">
                <a:solidFill>
                  <a:srgbClr val="106585"/>
                </a:solidFill>
                <a:latin typeface="Dosis" pitchFamily="2" charset="0"/>
              </a:rPr>
              <a:t>Cam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av</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l</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port</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dorm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a:t>
            </a:r>
          </a:p>
          <a:p>
            <a:pPr defTabSz="685869">
              <a:lnSpc>
                <a:spcPct val="150000"/>
              </a:lnSpc>
              <a:spcAft>
                <a:spcPts val="900"/>
              </a:spcAft>
              <a:defRPr/>
            </a:pPr>
            <a:r>
              <a:rPr lang="fr-FR" sz="5400" b="1" kern="0" spc="320" dirty="0">
                <a:solidFill>
                  <a:srgbClr val="106585"/>
                </a:solidFill>
                <a:latin typeface="Dosis" pitchFamily="2" charset="0"/>
              </a:rPr>
              <a:t>P</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pe   n</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b</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 t</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ber </a:t>
            </a:r>
            <a:endParaRPr lang="fr-FR" sz="4800" b="1" kern="0" spc="320" dirty="0">
              <a:solidFill>
                <a:srgbClr val="106585"/>
              </a:solidFill>
              <a:latin typeface="Dosis" pitchFamily="2" charset="0"/>
            </a:endParaRPr>
          </a:p>
        </p:txBody>
      </p:sp>
    </p:spTree>
    <p:extLst>
      <p:ext uri="{BB962C8B-B14F-4D97-AF65-F5344CB8AC3E}">
        <p14:creationId xmlns:p14="http://schemas.microsoft.com/office/powerpoint/2010/main" val="8094776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F795F-2509-E3EC-0C06-E121644A26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5FA9196-5D62-6615-C6CC-09E18CB3286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FB582E1-B369-A71C-8FD6-958B5B1AC79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9A743C9-2E8C-0426-AB28-FF2E0EC350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8A125B-4819-C04F-F730-FE87640D3D0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177630-594A-4B47-95A1-AF87B11425C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0D439C1-B95C-23BC-7569-F806A7261B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83D6E45-90C4-1BC8-AF45-19B4903965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363B10-2DC2-D3A3-A739-1ADBFBE760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B7FFAED-1831-B9A9-ECDC-3AF0EECFD54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E216AF-A167-BD65-43F4-433CC8A2FB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9EFB9A-484D-7673-7EC7-65D5D811F25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8B3F62-3F8F-02FA-3160-C27EE94154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65" name="Image 64">
            <a:extLst>
              <a:ext uri="{FF2B5EF4-FFF2-40B4-BE49-F238E27FC236}">
                <a16:creationId xmlns:a16="http://schemas.microsoft.com/office/drawing/2014/main" id="{79C7D095-D052-48AD-76B5-8390E73C2611}"/>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C76EC8B9-83D6-09C1-9004-482063B2B058}"/>
              </a:ext>
            </a:extLst>
          </p:cNvPr>
          <p:cNvPicPr>
            <a:picLocks noChangeAspect="1"/>
          </p:cNvPicPr>
          <p:nvPr/>
        </p:nvPicPr>
        <p:blipFill>
          <a:blip r:embed="rId6"/>
          <a:stretch>
            <a:fillRect/>
          </a:stretch>
        </p:blipFill>
        <p:spPr>
          <a:xfrm>
            <a:off x="1804737" y="2569215"/>
            <a:ext cx="9930853" cy="5241285"/>
          </a:xfrm>
          <a:prstGeom prst="rect">
            <a:avLst/>
          </a:prstGeom>
        </p:spPr>
      </p:pic>
      <p:sp>
        <p:nvSpPr>
          <p:cNvPr id="3" name="ZoneTexte 2">
            <a:extLst>
              <a:ext uri="{FF2B5EF4-FFF2-40B4-BE49-F238E27FC236}">
                <a16:creationId xmlns:a16="http://schemas.microsoft.com/office/drawing/2014/main" id="{5B991F24-F19A-40E0-27DA-B8C56B51A92C}"/>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7612702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Quand- après-comment - c’est-  ses- avec-vers- chez</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232021"/>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Quand- après- </a:t>
            </a:r>
            <a:r>
              <a:rPr lang="fr-FR" sz="7200" b="1" dirty="0" err="1">
                <a:solidFill>
                  <a:srgbClr val="204550"/>
                </a:solidFill>
                <a:latin typeface="Microsoft Uighur" panose="02000000000000000000" pitchFamily="2" charset="-78"/>
                <a:cs typeface="Microsoft Uighur" panose="02000000000000000000" pitchFamily="2" charset="-78"/>
              </a:rPr>
              <a:t>comment-c’est</a:t>
            </a:r>
            <a:r>
              <a:rPr lang="fr-FR" sz="7200" b="1" dirty="0">
                <a:solidFill>
                  <a:srgbClr val="204550"/>
                </a:solidFill>
                <a:latin typeface="Microsoft Uighur" panose="02000000000000000000" pitchFamily="2" charset="-78"/>
                <a:cs typeface="Microsoft Uighur" panose="02000000000000000000" pitchFamily="2" charset="-78"/>
              </a:rPr>
              <a:t> ses- avec-vers- chez</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
        <p:nvSpPr>
          <p:cNvPr id="8" name="ZoneTexte 7">
            <a:extLst>
              <a:ext uri="{FF2B5EF4-FFF2-40B4-BE49-F238E27FC236}">
                <a16:creationId xmlns:a16="http://schemas.microsoft.com/office/drawing/2014/main" id="{4C67E221-96A8-4878-A951-4E21E72197D6}"/>
              </a:ext>
            </a:extLst>
          </p:cNvPr>
          <p:cNvSpPr txBox="1"/>
          <p:nvPr/>
        </p:nvSpPr>
        <p:spPr>
          <a:xfrm>
            <a:off x="1488576" y="955698"/>
            <a:ext cx="11487782"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outils. Écoutez attentivement. </a:t>
            </a:r>
          </a:p>
        </p:txBody>
      </p:sp>
    </p:spTree>
    <p:extLst>
      <p:ext uri="{BB962C8B-B14F-4D97-AF65-F5344CB8AC3E}">
        <p14:creationId xmlns:p14="http://schemas.microsoft.com/office/powerpoint/2010/main" val="39669506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Lisons ensemble. </a:t>
            </a:r>
            <a:endParaRPr lang="fr-MA" sz="28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sp>
        <p:nvSpPr>
          <p:cNvPr id="8" name="ZoneTexte 7">
            <a:extLst>
              <a:ext uri="{FF2B5EF4-FFF2-40B4-BE49-F238E27FC236}">
                <a16:creationId xmlns:a16="http://schemas.microsoft.com/office/drawing/2014/main" id="{6B9CCD6E-E844-26FB-B274-824F73484CFF}"/>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Tree>
    <p:extLst>
      <p:ext uri="{BB962C8B-B14F-4D97-AF65-F5344CB8AC3E}">
        <p14:creationId xmlns:p14="http://schemas.microsoft.com/office/powerpoint/2010/main" val="1993911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9"/>
          <a:stretch>
            <a:fillRect/>
          </a:stretch>
        </p:blipFill>
        <p:spPr>
          <a:xfrm>
            <a:off x="10109891" y="3486288"/>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3791A56-20B7-2352-8DE3-39618B241347}"/>
              </a:ext>
            </a:extLst>
          </p:cNvPr>
          <p:cNvSpPr txBox="1"/>
          <p:nvPr/>
        </p:nvSpPr>
        <p:spPr>
          <a:xfrm>
            <a:off x="1584787" y="2257071"/>
            <a:ext cx="10607212" cy="923330"/>
          </a:xfrm>
          <a:prstGeom prst="rect">
            <a:avLst/>
          </a:prstGeom>
          <a:noFill/>
        </p:spPr>
        <p:txBody>
          <a:bodyPr wrap="square" rtlCol="0">
            <a:spAutoFit/>
          </a:bodyPr>
          <a:lstStyle/>
          <a:p>
            <a:pPr algn="ctr"/>
            <a:r>
              <a:rPr lang="fr-FR" sz="5400" b="1" dirty="0">
                <a:solidFill>
                  <a:srgbClr val="106585"/>
                </a:solidFill>
                <a:latin typeface="Dosis" pitchFamily="2" charset="0"/>
              </a:rPr>
              <a:t>Le pompier conduit le cam</a:t>
            </a:r>
            <a:r>
              <a:rPr lang="fr-FR" sz="5400" b="1" dirty="0">
                <a:solidFill>
                  <a:srgbClr val="C00000"/>
                </a:solidFill>
                <a:latin typeface="Dosis" pitchFamily="2" charset="0"/>
              </a:rPr>
              <a:t>ion</a:t>
            </a:r>
            <a:r>
              <a:rPr lang="fr-FR" sz="5400" b="1" dirty="0">
                <a:solidFill>
                  <a:srgbClr val="106585"/>
                </a:solidFill>
                <a:latin typeface="Dosis" pitchFamily="2" charset="0"/>
              </a:rPr>
              <a:t> .</a:t>
            </a:r>
          </a:p>
        </p:txBody>
      </p:sp>
      <p:pic>
        <p:nvPicPr>
          <p:cNvPr id="5" name="Image 4">
            <a:extLst>
              <a:ext uri="{FF2B5EF4-FFF2-40B4-BE49-F238E27FC236}">
                <a16:creationId xmlns:a16="http://schemas.microsoft.com/office/drawing/2014/main" id="{0F0D0CF2-982F-1147-F8B0-653100A5C2E4}"/>
              </a:ext>
            </a:extLst>
          </p:cNvPr>
          <p:cNvPicPr>
            <a:picLocks noChangeAspect="1"/>
          </p:cNvPicPr>
          <p:nvPr/>
        </p:nvPicPr>
        <p:blipFill>
          <a:blip r:embed="rId4"/>
          <a:stretch>
            <a:fillRect/>
          </a:stretch>
        </p:blipFill>
        <p:spPr>
          <a:xfrm>
            <a:off x="4171889" y="3945764"/>
            <a:ext cx="4962847" cy="4853796"/>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pic>
        <p:nvPicPr>
          <p:cNvPr id="6" name="Image 5">
            <a:extLst>
              <a:ext uri="{FF2B5EF4-FFF2-40B4-BE49-F238E27FC236}">
                <a16:creationId xmlns:a16="http://schemas.microsoft.com/office/drawing/2014/main" id="{B5E35F70-A4A7-E54C-5E5F-334F0A08D41E}"/>
              </a:ext>
            </a:extLst>
          </p:cNvPr>
          <p:cNvPicPr>
            <a:picLocks noChangeAspect="1"/>
          </p:cNvPicPr>
          <p:nvPr/>
        </p:nvPicPr>
        <p:blipFill>
          <a:blip r:embed="rId4"/>
          <a:stretch>
            <a:fillRect/>
          </a:stretch>
        </p:blipFill>
        <p:spPr>
          <a:xfrm>
            <a:off x="4349605" y="4199325"/>
            <a:ext cx="5218278" cy="3913708"/>
          </a:xfrm>
          <a:prstGeom prst="rect">
            <a:avLst/>
          </a:prstGeom>
        </p:spPr>
      </p:pic>
      <p:sp>
        <p:nvSpPr>
          <p:cNvPr id="7" name="ZoneTexte 6">
            <a:extLst>
              <a:ext uri="{FF2B5EF4-FFF2-40B4-BE49-F238E27FC236}">
                <a16:creationId xmlns:a16="http://schemas.microsoft.com/office/drawing/2014/main" id="{DCE5BE96-C3F3-139B-C0AC-833B23DF55FA}"/>
              </a:ext>
            </a:extLst>
          </p:cNvPr>
          <p:cNvSpPr txBox="1"/>
          <p:nvPr/>
        </p:nvSpPr>
        <p:spPr>
          <a:xfrm>
            <a:off x="1618026" y="2737834"/>
            <a:ext cx="10497636" cy="1323439"/>
          </a:xfrm>
          <a:prstGeom prst="rect">
            <a:avLst/>
          </a:prstGeom>
          <a:noFill/>
        </p:spPr>
        <p:txBody>
          <a:bodyPr wrap="square" rtlCol="0">
            <a:spAutoFit/>
          </a:bodyPr>
          <a:lstStyle/>
          <a:p>
            <a:pPr algn="ctr" defTabSz="685869">
              <a:defRPr/>
            </a:pPr>
            <a:r>
              <a:rPr lang="fr-FR" sz="8000" b="1" dirty="0">
                <a:solidFill>
                  <a:srgbClr val="106585"/>
                </a:solidFill>
                <a:latin typeface="Dosis" pitchFamily="2" charset="0"/>
              </a:rPr>
              <a:t>Le  p</a:t>
            </a:r>
            <a:r>
              <a:rPr lang="fr-FR" sz="8000" b="1" dirty="0">
                <a:solidFill>
                  <a:srgbClr val="FF0000"/>
                </a:solidFill>
                <a:latin typeface="Dosis" pitchFamily="2" charset="0"/>
              </a:rPr>
              <a:t>om</a:t>
            </a:r>
            <a:r>
              <a:rPr lang="fr-FR" sz="8000" b="1" dirty="0">
                <a:solidFill>
                  <a:srgbClr val="106585"/>
                </a:solidFill>
                <a:latin typeface="Dosis" pitchFamily="2" charset="0"/>
              </a:rPr>
              <a:t>pier éteint le feu.</a:t>
            </a:r>
            <a:endParaRPr lang="fr-FR" sz="8000" dirty="0">
              <a:solidFill>
                <a:srgbClr val="106585"/>
              </a:solidFill>
              <a:latin typeface="Dosis" pitchFamily="2" charset="0"/>
            </a:endParaRPr>
          </a:p>
        </p:txBody>
      </p:sp>
    </p:spTree>
    <p:extLst>
      <p:ext uri="{BB962C8B-B14F-4D97-AF65-F5344CB8AC3E}">
        <p14:creationId xmlns:p14="http://schemas.microsoft.com/office/powerpoint/2010/main" val="22037514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8" name="Triangle isocèle 7">
            <a:extLst>
              <a:ext uri="{FF2B5EF4-FFF2-40B4-BE49-F238E27FC236}">
                <a16:creationId xmlns:a16="http://schemas.microsoft.com/office/drawing/2014/main" id="{9A6015CC-DF29-370B-8D65-C2D674F0D1AD}"/>
              </a:ext>
            </a:extLst>
          </p:cNvPr>
          <p:cNvSpPr/>
          <p:nvPr/>
        </p:nvSpPr>
        <p:spPr>
          <a:xfrm>
            <a:off x="5967513" y="7581900"/>
            <a:ext cx="685800" cy="566169"/>
          </a:xfrm>
          <a:prstGeom prst="triangle">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fr-MA"/>
          </a:p>
        </p:txBody>
      </p:sp>
      <p:sp>
        <p:nvSpPr>
          <p:cNvPr id="4" name="ZoneTexte 3">
            <a:extLst>
              <a:ext uri="{FF2B5EF4-FFF2-40B4-BE49-F238E27FC236}">
                <a16:creationId xmlns:a16="http://schemas.microsoft.com/office/drawing/2014/main" id="{3A9E0605-20B5-CA30-43CD-756A6FBB9F51}"/>
              </a:ext>
            </a:extLst>
          </p:cNvPr>
          <p:cNvSpPr txBox="1"/>
          <p:nvPr/>
        </p:nvSpPr>
        <p:spPr>
          <a:xfrm>
            <a:off x="1319691" y="2047604"/>
            <a:ext cx="11112350" cy="923330"/>
          </a:xfrm>
          <a:prstGeom prst="rect">
            <a:avLst/>
          </a:prstGeom>
          <a:noFill/>
        </p:spPr>
        <p:txBody>
          <a:bodyPr wrap="square" rtlCol="0">
            <a:spAutoFit/>
          </a:bodyPr>
          <a:lstStyle/>
          <a:p>
            <a:pPr algn="ctr" defTabSz="685869">
              <a:defRPr/>
            </a:pPr>
            <a:r>
              <a:rPr lang="fr-FR" sz="5400" b="1" dirty="0">
                <a:solidFill>
                  <a:srgbClr val="106585"/>
                </a:solidFill>
                <a:latin typeface="Dosis" pitchFamily="2" charset="0"/>
              </a:rPr>
              <a:t>L’éléphant boit de l’eau avec sa tr</a:t>
            </a:r>
            <a:r>
              <a:rPr lang="fr-FR" sz="5400" b="1" dirty="0">
                <a:solidFill>
                  <a:srgbClr val="C00000"/>
                </a:solidFill>
                <a:latin typeface="Dosis" pitchFamily="2" charset="0"/>
              </a:rPr>
              <a:t>om</a:t>
            </a:r>
            <a:r>
              <a:rPr lang="fr-FR" sz="5400" b="1" dirty="0">
                <a:solidFill>
                  <a:srgbClr val="106585"/>
                </a:solidFill>
                <a:latin typeface="Dosis" pitchFamily="2" charset="0"/>
              </a:rPr>
              <a:t>pe.</a:t>
            </a:r>
            <a:endParaRPr lang="fr-FR" sz="5400" dirty="0">
              <a:solidFill>
                <a:srgbClr val="106585"/>
              </a:solidFill>
              <a:latin typeface="Dosis" pitchFamily="2" charset="0"/>
            </a:endParaRPr>
          </a:p>
        </p:txBody>
      </p:sp>
      <p:pic>
        <p:nvPicPr>
          <p:cNvPr id="6" name="Image 5" descr="Une image contenant peinture, mammifère, dessin, Éléphants et mammouths&#10;&#10;Le contenu généré par l’IA peut être incorrect.">
            <a:extLst>
              <a:ext uri="{FF2B5EF4-FFF2-40B4-BE49-F238E27FC236}">
                <a16:creationId xmlns:a16="http://schemas.microsoft.com/office/drawing/2014/main" id="{DA36A54C-2B65-9B3A-385A-AF85BC125D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4532" y="3292327"/>
            <a:ext cx="5638800" cy="5638800"/>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42CD8721-43A6-01E6-CBA2-61C169A5F4F8}"/>
              </a:ext>
            </a:extLst>
          </p:cNvPr>
          <p:cNvSpPr txBox="1"/>
          <p:nvPr/>
        </p:nvSpPr>
        <p:spPr>
          <a:xfrm>
            <a:off x="1600200" y="2104710"/>
            <a:ext cx="10820399"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mout</a:t>
            </a:r>
            <a:r>
              <a:rPr lang="fr-FR" sz="7200" b="1" dirty="0">
                <a:solidFill>
                  <a:srgbClr val="FF0000"/>
                </a:solidFill>
                <a:latin typeface="Dosis" pitchFamily="2" charset="0"/>
              </a:rPr>
              <a:t>on </a:t>
            </a:r>
            <a:r>
              <a:rPr lang="fr-FR" sz="7200" b="1" dirty="0">
                <a:solidFill>
                  <a:srgbClr val="106585"/>
                </a:solidFill>
                <a:latin typeface="Dosis" pitchFamily="2" charset="0"/>
              </a:rPr>
              <a:t>est dans le pré.</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Image 6" descr="Une image contenant fleur, herbe, peinture, plante&#10;&#10;Le contenu généré par l’IA peut être incorrect.">
            <a:extLst>
              <a:ext uri="{FF2B5EF4-FFF2-40B4-BE49-F238E27FC236}">
                <a16:creationId xmlns:a16="http://schemas.microsoft.com/office/drawing/2014/main" id="{17C6E2AF-26E2-7B46-3E6F-42B2DBCB7F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6791" y="3795560"/>
            <a:ext cx="5713044" cy="5713044"/>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6001643"/>
          </a:xfrm>
          <a:prstGeom prst="rect">
            <a:avLst/>
          </a:prstGeom>
          <a:noFill/>
        </p:spPr>
        <p:txBody>
          <a:bodyPr wrap="square">
            <a:spAutoFit/>
          </a:bodyPr>
          <a:lstStyle/>
          <a:p>
            <a:pPr marL="571500" lvl="0" indent="-571500" defTabSz="1371635">
              <a:buFont typeface="Arial" panose="020B0604020202020204" pitchFamily="34" charset="0"/>
              <a:buChar char="•"/>
              <a:defRPr/>
            </a:pPr>
            <a:r>
              <a:rPr lang="fr-FR" sz="4800" b="1" dirty="0">
                <a:solidFill>
                  <a:srgbClr val="106585"/>
                </a:solidFill>
                <a:latin typeface="Dosis" pitchFamily="2" charset="0"/>
              </a:rPr>
              <a:t>Le mout</a:t>
            </a:r>
            <a:r>
              <a:rPr lang="fr-FR" sz="4800" b="1" dirty="0">
                <a:solidFill>
                  <a:srgbClr val="FF0000"/>
                </a:solidFill>
                <a:latin typeface="Dosis" pitchFamily="2" charset="0"/>
              </a:rPr>
              <a:t>on </a:t>
            </a:r>
            <a:r>
              <a:rPr lang="fr-FR" sz="4800" b="1" dirty="0">
                <a:solidFill>
                  <a:srgbClr val="106585"/>
                </a:solidFill>
                <a:latin typeface="Dosis" pitchFamily="2" charset="0"/>
              </a:rPr>
              <a:t>est dans le pré.</a:t>
            </a:r>
            <a:endParaRPr lang="fr-FR" sz="5400" b="1" dirty="0">
              <a:solidFill>
                <a:srgbClr val="106585"/>
              </a:solidFill>
              <a:latin typeface="Dosis" pitchFamily="2" charset="0"/>
            </a:endParaRPr>
          </a:p>
          <a:p>
            <a:pPr marL="571500" marR="0" lvl="0" indent="-5715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4800" b="1" i="0" u="none" strike="noStrike" kern="1200" cap="none" spc="0" normalizeH="0" baseline="0" noProof="0" dirty="0">
              <a:ln>
                <a:noFill/>
              </a:ln>
              <a:solidFill>
                <a:srgbClr val="106585"/>
              </a:solidFill>
              <a:effectLst/>
              <a:uLnTx/>
              <a:uFillTx/>
              <a:latin typeface="Dosis" pitchFamily="2" charset="0"/>
              <a:ea typeface="+mn-ea"/>
              <a:cs typeface="+mn-cs"/>
            </a:endParaRPr>
          </a:p>
          <a:p>
            <a:pPr marL="571500" indent="-571500" defTabSz="685869">
              <a:buFont typeface="Arial" panose="020B0604020202020204" pitchFamily="34" charset="0"/>
              <a:buChar char="•"/>
              <a:defRPr/>
            </a:pPr>
            <a:r>
              <a:rPr lang="fr-FR" sz="4800" b="1" dirty="0">
                <a:solidFill>
                  <a:srgbClr val="106585"/>
                </a:solidFill>
                <a:latin typeface="Dosis" pitchFamily="2" charset="0"/>
              </a:rPr>
              <a:t>L’éléph</a:t>
            </a:r>
            <a:r>
              <a:rPr lang="fr-FR" sz="4800" b="1" dirty="0">
                <a:solidFill>
                  <a:srgbClr val="C00000"/>
                </a:solidFill>
                <a:latin typeface="Dosis" pitchFamily="2" charset="0"/>
              </a:rPr>
              <a:t>an</a:t>
            </a:r>
            <a:r>
              <a:rPr lang="fr-FR" sz="4800" b="1" dirty="0">
                <a:solidFill>
                  <a:srgbClr val="106585"/>
                </a:solidFill>
                <a:latin typeface="Dosis" pitchFamily="2" charset="0"/>
              </a:rPr>
              <a:t>t boit de l’eau avec sa tr</a:t>
            </a:r>
            <a:r>
              <a:rPr lang="fr-FR" sz="4800" b="1" dirty="0">
                <a:solidFill>
                  <a:srgbClr val="C00000"/>
                </a:solidFill>
                <a:latin typeface="Dosis" pitchFamily="2" charset="0"/>
              </a:rPr>
              <a:t>om</a:t>
            </a:r>
            <a:r>
              <a:rPr lang="fr-FR" sz="4800" b="1" dirty="0">
                <a:solidFill>
                  <a:srgbClr val="106585"/>
                </a:solidFill>
                <a:latin typeface="Dosis" pitchFamily="2" charset="0"/>
              </a:rPr>
              <a:t>pe.</a:t>
            </a:r>
            <a:endParaRPr lang="fr-FR" sz="4800" dirty="0">
              <a:solidFill>
                <a:srgbClr val="106585"/>
              </a:solidFill>
              <a:latin typeface="Dosis" pitchFamily="2" charset="0"/>
            </a:endParaRPr>
          </a:p>
          <a:p>
            <a:pPr marL="571500" marR="0" lvl="0" indent="-5715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4800" b="1" i="0" u="none" strike="noStrike" kern="1200" cap="none" spc="0" normalizeH="0" baseline="0" noProof="0" dirty="0">
              <a:ln>
                <a:noFill/>
              </a:ln>
              <a:solidFill>
                <a:srgbClr val="106585"/>
              </a:solidFill>
              <a:effectLst/>
              <a:uLnTx/>
              <a:uFillTx/>
              <a:latin typeface="Dosis" pitchFamily="2" charset="0"/>
              <a:ea typeface="+mn-ea"/>
              <a:cs typeface="+mn-cs"/>
            </a:endParaRPr>
          </a:p>
          <a:p>
            <a:pPr marL="571500" indent="-571500" defTabSz="685869">
              <a:buFont typeface="Arial" panose="020B0604020202020204" pitchFamily="34" charset="0"/>
              <a:buChar char="•"/>
              <a:defRPr/>
            </a:pPr>
            <a:r>
              <a:rPr lang="fr-FR" sz="4800" b="1" dirty="0">
                <a:solidFill>
                  <a:srgbClr val="106585"/>
                </a:solidFill>
                <a:latin typeface="Dosis" pitchFamily="2" charset="0"/>
              </a:rPr>
              <a:t>Le  p</a:t>
            </a:r>
            <a:r>
              <a:rPr lang="fr-FR" sz="4800" b="1" dirty="0">
                <a:solidFill>
                  <a:srgbClr val="FF0000"/>
                </a:solidFill>
                <a:latin typeface="Dosis" pitchFamily="2" charset="0"/>
              </a:rPr>
              <a:t>om</a:t>
            </a:r>
            <a:r>
              <a:rPr lang="fr-FR" sz="4800" b="1" dirty="0">
                <a:solidFill>
                  <a:srgbClr val="106585"/>
                </a:solidFill>
                <a:latin typeface="Dosis" pitchFamily="2" charset="0"/>
              </a:rPr>
              <a:t>pier éteint le feu.</a:t>
            </a:r>
            <a:endParaRPr lang="fr-FR" sz="4800" dirty="0">
              <a:solidFill>
                <a:srgbClr val="106585"/>
              </a:solidFill>
              <a:latin typeface="Dosis" pitchFamily="2" charset="0"/>
            </a:endParaRPr>
          </a:p>
          <a:p>
            <a:pPr marL="571500" indent="-571500">
              <a:buFont typeface="Arial" panose="020B0604020202020204" pitchFamily="34" charset="0"/>
              <a:buChar char="•"/>
            </a:pPr>
            <a:endParaRPr lang="fr-FR" sz="4800" b="1" dirty="0">
              <a:solidFill>
                <a:srgbClr val="106585"/>
              </a:solidFill>
              <a:latin typeface="Dosis" pitchFamily="2" charset="0"/>
            </a:endParaRPr>
          </a:p>
          <a:p>
            <a:pPr marL="571500" indent="-571500">
              <a:buFont typeface="Arial" panose="020B0604020202020204" pitchFamily="34" charset="0"/>
              <a:buChar char="•"/>
            </a:pPr>
            <a:r>
              <a:rPr lang="fr-FR" sz="4800" b="1" dirty="0">
                <a:solidFill>
                  <a:srgbClr val="106585"/>
                </a:solidFill>
                <a:latin typeface="Dosis" pitchFamily="2" charset="0"/>
              </a:rPr>
              <a:t>Le p</a:t>
            </a:r>
            <a:r>
              <a:rPr lang="fr-FR" sz="4800" b="1" dirty="0">
                <a:solidFill>
                  <a:srgbClr val="C00000"/>
                </a:solidFill>
                <a:latin typeface="Dosis" pitchFamily="2" charset="0"/>
              </a:rPr>
              <a:t>om</a:t>
            </a:r>
            <a:r>
              <a:rPr lang="fr-FR" sz="4800" b="1" dirty="0">
                <a:solidFill>
                  <a:srgbClr val="106585"/>
                </a:solidFill>
                <a:latin typeface="Dosis" pitchFamily="2" charset="0"/>
              </a:rPr>
              <a:t>pier conduit le cam</a:t>
            </a:r>
            <a:r>
              <a:rPr lang="fr-FR" sz="4800" b="1" dirty="0">
                <a:solidFill>
                  <a:srgbClr val="C00000"/>
                </a:solidFill>
                <a:latin typeface="Dosis" pitchFamily="2" charset="0"/>
              </a:rPr>
              <a:t>ion</a:t>
            </a:r>
            <a:r>
              <a:rPr lang="fr-FR" sz="4800" b="1" dirty="0">
                <a:solidFill>
                  <a:srgbClr val="106585"/>
                </a:solidFill>
                <a:latin typeface="Dosis" pitchFamily="2" charset="0"/>
              </a:rPr>
              <a:t> .</a:t>
            </a:r>
          </a:p>
          <a:p>
            <a:pPr marL="571500" indent="-571500">
              <a:buFont typeface="Arial" panose="020B0604020202020204" pitchFamily="34" charset="0"/>
              <a:buChar char="•"/>
            </a:pPr>
            <a:endParaRPr lang="fr-FR" sz="4800" b="1" dirty="0">
              <a:solidFill>
                <a:srgbClr val="106585"/>
              </a:solidFill>
              <a:latin typeface="Dosis" pitchFamily="2" charset="0"/>
            </a:endParaRPr>
          </a:p>
        </p:txBody>
      </p:sp>
    </p:spTree>
    <p:extLst>
      <p:ext uri="{BB962C8B-B14F-4D97-AF65-F5344CB8AC3E}">
        <p14:creationId xmlns:p14="http://schemas.microsoft.com/office/powerpoint/2010/main" val="405630197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97FDC-47E5-EF5A-05C6-6F3615F822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9DB1A0-F4DC-E510-A174-291875B28B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EBAB12D-5FBF-44B2-D342-3915A600C0C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7E93B9-78C8-BC17-208A-3483F9EE7C8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EA9612F-457C-44F7-118B-90814428DBB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E68234D-78D3-5E81-9C55-26A385CF2D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84C852A-2FBB-5304-BB31-4A964ADB37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EEEE8B-179C-DBDD-9F4F-08B47DCCF6D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32D11D5-0162-C88E-2A53-351E61FDD5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E3C1BDF-52EE-2F1C-B4B8-FF75C480D7B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5A111B-93C5-A8B3-679F-CE78F14C96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96F479E-C246-C4C9-2BEC-80DD22E800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C86359F-CA28-5097-2D1E-18BE0A2D28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0B4C2FB-A9C1-8903-C320-950C5B052548}"/>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lis le paragraphe. Écoutez attentivement. </a:t>
            </a:r>
          </a:p>
        </p:txBody>
      </p:sp>
      <p:sp>
        <p:nvSpPr>
          <p:cNvPr id="8" name="ZoneTexte 7">
            <a:extLst>
              <a:ext uri="{FF2B5EF4-FFF2-40B4-BE49-F238E27FC236}">
                <a16:creationId xmlns:a16="http://schemas.microsoft.com/office/drawing/2014/main" id="{F030F019-E525-FA8C-995F-5736D511B67C}"/>
              </a:ext>
            </a:extLst>
          </p:cNvPr>
          <p:cNvSpPr txBox="1"/>
          <p:nvPr/>
        </p:nvSpPr>
        <p:spPr>
          <a:xfrm>
            <a:off x="881200" y="2861483"/>
            <a:ext cx="12072799" cy="424731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5400" b="1" dirty="0">
                <a:solidFill>
                  <a:srgbClr val="106585"/>
                </a:solidFill>
                <a:latin typeface="Dosis" pitchFamily="2" charset="0"/>
              </a:rPr>
              <a:t>	Sim</a:t>
            </a:r>
            <a:r>
              <a:rPr lang="fr-FR" sz="5400" b="1" dirty="0">
                <a:solidFill>
                  <a:srgbClr val="C00000"/>
                </a:solidFill>
                <a:latin typeface="Dosis" pitchFamily="2" charset="0"/>
              </a:rPr>
              <a:t>on</a:t>
            </a:r>
            <a:r>
              <a:rPr lang="fr-FR" sz="5400" b="1" dirty="0">
                <a:solidFill>
                  <a:srgbClr val="106585"/>
                </a:solidFill>
                <a:latin typeface="Dosis" pitchFamily="2" charset="0"/>
              </a:rPr>
              <a:t> le champ</a:t>
            </a:r>
            <a:r>
              <a:rPr lang="fr-FR" sz="5400" b="1" dirty="0">
                <a:solidFill>
                  <a:srgbClr val="C00000"/>
                </a:solidFill>
                <a:latin typeface="Dosis" pitchFamily="2" charset="0"/>
              </a:rPr>
              <a:t>ion</a:t>
            </a:r>
            <a:r>
              <a:rPr lang="fr-FR" sz="5400" b="1" dirty="0">
                <a:solidFill>
                  <a:srgbClr val="106585"/>
                </a:solidFill>
                <a:latin typeface="Dosis" pitchFamily="2" charset="0"/>
              </a:rPr>
              <a:t> du ballon voyage dans un av</a:t>
            </a:r>
            <a:r>
              <a:rPr lang="fr-FR" sz="5400" b="1" dirty="0">
                <a:solidFill>
                  <a:srgbClr val="C00000"/>
                </a:solidFill>
                <a:latin typeface="Dosis" pitchFamily="2" charset="0"/>
              </a:rPr>
              <a:t>ion</a:t>
            </a:r>
            <a:r>
              <a:rPr lang="fr-FR" sz="5400" b="1" dirty="0">
                <a:solidFill>
                  <a:srgbClr val="106585"/>
                </a:solidFill>
                <a:latin typeface="Dosis" pitchFamily="2" charset="0"/>
              </a:rPr>
              <a:t>. Il arrive dans une grande mais</a:t>
            </a:r>
            <a:r>
              <a:rPr lang="fr-FR" sz="5400" b="1" dirty="0">
                <a:solidFill>
                  <a:srgbClr val="C00000"/>
                </a:solidFill>
                <a:latin typeface="Dosis" pitchFamily="2" charset="0"/>
              </a:rPr>
              <a:t>on</a:t>
            </a:r>
            <a:r>
              <a:rPr lang="fr-FR" sz="5400" b="1" dirty="0">
                <a:solidFill>
                  <a:srgbClr val="106585"/>
                </a:solidFill>
                <a:latin typeface="Dosis" pitchFamily="2"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5400" b="1" dirty="0">
                <a:solidFill>
                  <a:srgbClr val="106585"/>
                </a:solidFill>
                <a:latin typeface="Dosis" pitchFamily="2" charset="0"/>
              </a:rPr>
              <a:t> 	Dans le jardin, il voit une </a:t>
            </a:r>
            <a:r>
              <a:rPr lang="fr-FR" sz="5400" b="1" dirty="0">
                <a:solidFill>
                  <a:srgbClr val="C00000"/>
                </a:solidFill>
                <a:latin typeface="Dosis" pitchFamily="2" charset="0"/>
              </a:rPr>
              <a:t>om</a:t>
            </a:r>
            <a:r>
              <a:rPr lang="fr-FR" sz="5400" b="1" dirty="0">
                <a:solidFill>
                  <a:srgbClr val="106585"/>
                </a:solidFill>
                <a:latin typeface="Dosis" pitchFamily="2" charset="0"/>
              </a:rPr>
              <a:t>bre sous un arbre et une vieille t</a:t>
            </a:r>
            <a:r>
              <a:rPr lang="fr-FR" sz="5400" b="1" dirty="0">
                <a:solidFill>
                  <a:srgbClr val="C00000"/>
                </a:solidFill>
                <a:latin typeface="Dosis" pitchFamily="2" charset="0"/>
              </a:rPr>
              <a:t>om</a:t>
            </a:r>
            <a:r>
              <a:rPr lang="fr-FR" sz="5400" b="1" dirty="0">
                <a:solidFill>
                  <a:srgbClr val="106585"/>
                </a:solidFill>
                <a:latin typeface="Dosis" pitchFamily="2" charset="0"/>
              </a:rPr>
              <a:t>be.</a:t>
            </a:r>
            <a:endParaRPr kumimoji="0" lang="fr-FR" sz="5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0288377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0FA91-5509-E8A4-F49A-D097F43649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98C8A2-A7D4-B0D0-9AD3-C4B7B777575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01E853-A888-61B7-F3CD-9D53FD88C9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222A1AE-D5A7-BD1F-269A-78FCE057C7C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C0908E2C-5E05-419B-2A63-77B7FE9DA0D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830FEF3-0D17-6437-0D21-5A4A6C38D3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7DF4ADC-7F24-41C0-BCD6-EEF502E28A1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2E5EBA0-44B5-A7CB-A69F-058B889687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9E27D9-F724-4D57-3A8F-538E9AA4F80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281E70-BB7E-C3CB-C749-00A3AEB645A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C3C1A9-7995-DA36-96B9-8CEC948BA3C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26DB09-24D6-974F-7914-2DD7FAE854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88B47E2-1A51-AFEB-4975-3F705F80AF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E199381-9C49-E517-4BFF-165C68BB5EA5}"/>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3 élèves</a:t>
            </a:r>
          </a:p>
        </p:txBody>
      </p:sp>
      <p:sp>
        <p:nvSpPr>
          <p:cNvPr id="7" name="ZoneTexte 6">
            <a:extLst>
              <a:ext uri="{FF2B5EF4-FFF2-40B4-BE49-F238E27FC236}">
                <a16:creationId xmlns:a16="http://schemas.microsoft.com/office/drawing/2014/main" id="{B4D10BA0-2B57-ECB9-AA8D-FC8D7E90C5D8}"/>
              </a:ext>
            </a:extLst>
          </p:cNvPr>
          <p:cNvSpPr txBox="1"/>
          <p:nvPr/>
        </p:nvSpPr>
        <p:spPr>
          <a:xfrm>
            <a:off x="881200" y="2861483"/>
            <a:ext cx="12072799" cy="424731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5400" b="1" dirty="0">
                <a:solidFill>
                  <a:srgbClr val="106585"/>
                </a:solidFill>
                <a:latin typeface="Dosis" pitchFamily="2" charset="0"/>
              </a:rPr>
              <a:t>	Sim</a:t>
            </a:r>
            <a:r>
              <a:rPr lang="fr-FR" sz="5400" b="1" dirty="0">
                <a:solidFill>
                  <a:srgbClr val="C00000"/>
                </a:solidFill>
                <a:latin typeface="Dosis" pitchFamily="2" charset="0"/>
              </a:rPr>
              <a:t>on</a:t>
            </a:r>
            <a:r>
              <a:rPr lang="fr-FR" sz="5400" b="1" dirty="0">
                <a:solidFill>
                  <a:srgbClr val="106585"/>
                </a:solidFill>
                <a:latin typeface="Dosis" pitchFamily="2" charset="0"/>
              </a:rPr>
              <a:t> le champ</a:t>
            </a:r>
            <a:r>
              <a:rPr lang="fr-FR" sz="5400" b="1" dirty="0">
                <a:solidFill>
                  <a:srgbClr val="C00000"/>
                </a:solidFill>
                <a:latin typeface="Dosis" pitchFamily="2" charset="0"/>
              </a:rPr>
              <a:t>ion</a:t>
            </a:r>
            <a:r>
              <a:rPr lang="fr-FR" sz="5400" b="1" dirty="0">
                <a:solidFill>
                  <a:srgbClr val="106585"/>
                </a:solidFill>
                <a:latin typeface="Dosis" pitchFamily="2" charset="0"/>
              </a:rPr>
              <a:t> du ballon voyage dans un av</a:t>
            </a:r>
            <a:r>
              <a:rPr lang="fr-FR" sz="5400" b="1" dirty="0">
                <a:solidFill>
                  <a:srgbClr val="C00000"/>
                </a:solidFill>
                <a:latin typeface="Dosis" pitchFamily="2" charset="0"/>
              </a:rPr>
              <a:t>ion</a:t>
            </a:r>
            <a:r>
              <a:rPr lang="fr-FR" sz="5400" b="1" dirty="0">
                <a:solidFill>
                  <a:srgbClr val="106585"/>
                </a:solidFill>
                <a:latin typeface="Dosis" pitchFamily="2" charset="0"/>
              </a:rPr>
              <a:t>. Il arrive dans une grande mais</a:t>
            </a:r>
            <a:r>
              <a:rPr lang="fr-FR" sz="5400" b="1" dirty="0">
                <a:solidFill>
                  <a:srgbClr val="C00000"/>
                </a:solidFill>
                <a:latin typeface="Dosis" pitchFamily="2" charset="0"/>
              </a:rPr>
              <a:t>on</a:t>
            </a:r>
            <a:r>
              <a:rPr lang="fr-FR" sz="5400" b="1" dirty="0">
                <a:solidFill>
                  <a:srgbClr val="106585"/>
                </a:solidFill>
                <a:latin typeface="Dosis" pitchFamily="2"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5400" b="1" dirty="0">
                <a:solidFill>
                  <a:srgbClr val="106585"/>
                </a:solidFill>
                <a:latin typeface="Dosis" pitchFamily="2" charset="0"/>
              </a:rPr>
              <a:t> 	Dans le jardin, il voit une </a:t>
            </a:r>
            <a:r>
              <a:rPr lang="fr-FR" sz="5400" b="1" dirty="0">
                <a:solidFill>
                  <a:srgbClr val="C00000"/>
                </a:solidFill>
                <a:latin typeface="Dosis" pitchFamily="2" charset="0"/>
              </a:rPr>
              <a:t>om</a:t>
            </a:r>
            <a:r>
              <a:rPr lang="fr-FR" sz="5400" b="1" dirty="0">
                <a:solidFill>
                  <a:srgbClr val="106585"/>
                </a:solidFill>
                <a:latin typeface="Dosis" pitchFamily="2" charset="0"/>
              </a:rPr>
              <a:t>bre sous un arbre et une vieille t</a:t>
            </a:r>
            <a:r>
              <a:rPr lang="fr-FR" sz="5400" b="1" dirty="0">
                <a:solidFill>
                  <a:srgbClr val="C00000"/>
                </a:solidFill>
                <a:latin typeface="Dosis" pitchFamily="2" charset="0"/>
              </a:rPr>
              <a:t>om</a:t>
            </a:r>
            <a:r>
              <a:rPr lang="fr-FR" sz="5400" b="1" dirty="0">
                <a:solidFill>
                  <a:srgbClr val="106585"/>
                </a:solidFill>
                <a:latin typeface="Dosis" pitchFamily="2" charset="0"/>
              </a:rPr>
              <a:t>be.</a:t>
            </a:r>
            <a:endParaRPr kumimoji="0" lang="fr-FR" sz="5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241152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Écriture  de mots.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81569" y="4316711"/>
            <a:ext cx="8089873" cy="1569660"/>
          </a:xfrm>
          <a:prstGeom prst="rect">
            <a:avLst/>
          </a:prstGeom>
          <a:noFill/>
        </p:spPr>
        <p:txBody>
          <a:bodyPr wrap="square" rtlCol="0">
            <a:spAutoFit/>
          </a:bodyPr>
          <a:lstStyle/>
          <a:p>
            <a:r>
              <a:rPr lang="fr-MA" sz="4800" b="1" dirty="0">
                <a:solidFill>
                  <a:srgbClr val="106585"/>
                </a:solidFill>
                <a:latin typeface="Dosis" pitchFamily="2" charset="0"/>
              </a:rPr>
              <a:t>Le pompier conduit le camion.</a:t>
            </a:r>
          </a:p>
          <a:p>
            <a:r>
              <a:rPr lang="fr-MA" sz="4800" b="1" dirty="0">
                <a:solidFill>
                  <a:srgbClr val="106585"/>
                </a:solidFill>
                <a:latin typeface="Dosis" pitchFamily="2" charset="0"/>
              </a:rPr>
              <a:t>L’éléphant a un longue trompe.</a:t>
            </a:r>
            <a:endParaRPr lang="fr-FR"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cxnSp>
        <p:nvCxnSpPr>
          <p:cNvPr id="2" name="Connecteur droit 1">
            <a:extLst>
              <a:ext uri="{FF2B5EF4-FFF2-40B4-BE49-F238E27FC236}">
                <a16:creationId xmlns:a16="http://schemas.microsoft.com/office/drawing/2014/main" id="{A3448A17-5061-21AF-534D-4C0B6C2FD6D1}"/>
              </a:ext>
            </a:extLst>
          </p:cNvPr>
          <p:cNvCxnSpPr>
            <a:cxnSpLocks/>
          </p:cNvCxnSpPr>
          <p:nvPr/>
        </p:nvCxnSpPr>
        <p:spPr>
          <a:xfrm>
            <a:off x="606195" y="5685998"/>
            <a:ext cx="12601913"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 name="Connecteur droit 2">
            <a:extLst>
              <a:ext uri="{FF2B5EF4-FFF2-40B4-BE49-F238E27FC236}">
                <a16:creationId xmlns:a16="http://schemas.microsoft.com/office/drawing/2014/main" id="{827EE387-3BCD-534F-9D26-3B7162EAAA63}"/>
              </a:ext>
            </a:extLst>
          </p:cNvPr>
          <p:cNvCxnSpPr>
            <a:cxnSpLocks/>
          </p:cNvCxnSpPr>
          <p:nvPr/>
        </p:nvCxnSpPr>
        <p:spPr>
          <a:xfrm>
            <a:off x="606194" y="4824966"/>
            <a:ext cx="12570881" cy="3"/>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4" name="Connecteur droit 3">
            <a:extLst>
              <a:ext uri="{FF2B5EF4-FFF2-40B4-BE49-F238E27FC236}">
                <a16:creationId xmlns:a16="http://schemas.microsoft.com/office/drawing/2014/main" id="{034249CC-B95E-2108-F76A-F747AF2939AE}"/>
              </a:ext>
            </a:extLst>
          </p:cNvPr>
          <p:cNvCxnSpPr>
            <a:cxnSpLocks/>
          </p:cNvCxnSpPr>
          <p:nvPr/>
        </p:nvCxnSpPr>
        <p:spPr>
          <a:xfrm>
            <a:off x="606194" y="5290226"/>
            <a:ext cx="1246942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5" name="ZoneTexte 4">
            <a:extLst>
              <a:ext uri="{FF2B5EF4-FFF2-40B4-BE49-F238E27FC236}">
                <a16:creationId xmlns:a16="http://schemas.microsoft.com/office/drawing/2014/main" id="{6977F990-130C-7C9E-600D-876FA36B8FDB}"/>
              </a:ext>
            </a:extLst>
          </p:cNvPr>
          <p:cNvSpPr txBox="1"/>
          <p:nvPr/>
        </p:nvSpPr>
        <p:spPr>
          <a:xfrm>
            <a:off x="467685" y="4824966"/>
            <a:ext cx="14526286" cy="1200329"/>
          </a:xfrm>
          <a:prstGeom prst="rect">
            <a:avLst/>
          </a:prstGeom>
          <a:noFill/>
        </p:spPr>
        <p:txBody>
          <a:bodyPr wrap="square" rtlCol="0">
            <a:spAutoFit/>
          </a:bodyPr>
          <a:lstStyle/>
          <a:p>
            <a:pPr defTabSz="457269">
              <a:defRPr/>
            </a:pPr>
            <a:r>
              <a:rPr lang="fr-FR" sz="7200" b="1" dirty="0">
                <a:solidFill>
                  <a:srgbClr val="4F81BD">
                    <a:lumMod val="50000"/>
                  </a:srgbClr>
                </a:solidFill>
                <a:latin typeface="Aharoni" panose="02010803020104030203" pitchFamily="2" charset="-79"/>
                <a:cs typeface="Aharoni" panose="02010803020104030203" pitchFamily="2" charset="-79"/>
              </a:rPr>
              <a:t>Le pompier conduit le camion.</a:t>
            </a:r>
            <a:endParaRPr lang="fr-FR" sz="72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28928AE7-5A02-4EC4-2560-CED79DC6FAAB}"/>
              </a:ext>
            </a:extLst>
          </p:cNvPr>
          <p:cNvSpPr txBox="1"/>
          <p:nvPr/>
        </p:nvSpPr>
        <p:spPr>
          <a:xfrm>
            <a:off x="1103277" y="824125"/>
            <a:ext cx="12157954" cy="878446"/>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et une phrase en script.  Regardez bien et suivez les</a:t>
            </a:r>
          </a:p>
          <a:p>
            <a:pPr marL="0" marR="0" lvl="1" indent="0" algn="l" defTabSz="457246" rtl="0" eaLnBrk="1" fontAlgn="auto" latinLnBrk="0" hangingPunct="1">
              <a:lnSpc>
                <a:spcPts val="2011"/>
              </a:lnSpc>
              <a:spcBef>
                <a:spcPct val="0"/>
              </a:spcBef>
              <a:spcAft>
                <a:spcPts val="0"/>
              </a:spcAft>
              <a:buClrTx/>
              <a:buSzTx/>
              <a:buFontTx/>
              <a:buNone/>
              <a:tabLst/>
              <a:defRPr/>
            </a:pPr>
            <a:endParaRPr lang="fr-FR" sz="2800" b="1" dirty="0">
              <a:solidFill>
                <a:prstClr val="white">
                  <a:lumMod val="65000"/>
                </a:prstClr>
              </a:solidFill>
              <a:latin typeface="Dosis" panose="02010703020202060003" pitchFamily="2" charset="0"/>
            </a:endParaRPr>
          </a:p>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mouvements du feutre/de la craie.                   </a:t>
            </a: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a:t>
            </a:r>
          </a:p>
        </p:txBody>
      </p:sp>
    </p:spTree>
    <p:extLst>
      <p:ext uri="{BB962C8B-B14F-4D97-AF65-F5344CB8AC3E}">
        <p14:creationId xmlns:p14="http://schemas.microsoft.com/office/powerpoint/2010/main" val="31677891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B586-06A7-4D8E-31B7-28F60C1366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1F2DBD-CC77-FF71-8F1A-495B8902879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3E3365-43BE-FD36-F17B-D9D709E61182}"/>
              </a:ext>
            </a:extLst>
          </p:cNvPr>
          <p:cNvGrpSpPr/>
          <p:nvPr/>
        </p:nvGrpSpPr>
        <p:grpSpPr>
          <a:xfrm>
            <a:off x="442038" y="528083"/>
            <a:ext cx="12748764" cy="9220200"/>
            <a:chOff x="312517" y="308344"/>
            <a:chExt cx="8518967" cy="6230679"/>
          </a:xfrm>
        </p:grpSpPr>
        <p:sp>
          <p:nvSpPr>
            <p:cNvPr id="24" name="Rectangle : coins arrondis 23">
              <a:extLst>
                <a:ext uri="{FF2B5EF4-FFF2-40B4-BE49-F238E27FC236}">
                  <a16:creationId xmlns:a16="http://schemas.microsoft.com/office/drawing/2014/main" id="{A3A3C18C-3EE1-01EC-E251-9D220B470CD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B3D75B2-D596-3935-3294-59CAC90E2A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F875F05-3E84-312A-B4AD-549C82AEF6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38C3A74-65CE-F78C-B5B2-8F85602D1B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F6E632-2515-6B21-D54B-E35B9EAFFD4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4E05134-217C-2932-C055-804B847B21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DDB85A-786C-E682-DFC4-B34F0DCD6DC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26F9F3-647D-2754-53C5-A1A242B0B2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16264-269B-06EF-C64E-51BBC5155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792C87-CC3C-3223-3EA9-5E8DF8E7B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4" name="Image 3">
            <a:extLst>
              <a:ext uri="{FF2B5EF4-FFF2-40B4-BE49-F238E27FC236}">
                <a16:creationId xmlns:a16="http://schemas.microsoft.com/office/drawing/2014/main" id="{85E44714-11F5-E651-8BDB-A4BE326E28F5}"/>
              </a:ext>
            </a:extLst>
          </p:cNvPr>
          <p:cNvPicPr>
            <a:picLocks noChangeAspect="1"/>
          </p:cNvPicPr>
          <p:nvPr/>
        </p:nvPicPr>
        <p:blipFill>
          <a:blip r:embed="rId4"/>
          <a:stretch>
            <a:fillRect/>
          </a:stretch>
        </p:blipFill>
        <p:spPr>
          <a:xfrm>
            <a:off x="1200058" y="777920"/>
            <a:ext cx="12020561" cy="989311"/>
          </a:xfrm>
          <a:prstGeom prst="rect">
            <a:avLst/>
          </a:prstGeom>
        </p:spPr>
      </p:pic>
      <p:cxnSp>
        <p:nvCxnSpPr>
          <p:cNvPr id="5" name="Connecteur droit 4">
            <a:extLst>
              <a:ext uri="{FF2B5EF4-FFF2-40B4-BE49-F238E27FC236}">
                <a16:creationId xmlns:a16="http://schemas.microsoft.com/office/drawing/2014/main" id="{EE95ED29-C4C1-C549-05F6-0ABC53037D99}"/>
              </a:ext>
            </a:extLst>
          </p:cNvPr>
          <p:cNvCxnSpPr>
            <a:cxnSpLocks/>
          </p:cNvCxnSpPr>
          <p:nvPr/>
        </p:nvCxnSpPr>
        <p:spPr>
          <a:xfrm>
            <a:off x="336931" y="5524500"/>
            <a:ext cx="1284553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6" name="Connecteur droit 5">
            <a:extLst>
              <a:ext uri="{FF2B5EF4-FFF2-40B4-BE49-F238E27FC236}">
                <a16:creationId xmlns:a16="http://schemas.microsoft.com/office/drawing/2014/main" id="{3C557E60-B29F-9123-48E1-0A94D075E160}"/>
              </a:ext>
            </a:extLst>
          </p:cNvPr>
          <p:cNvCxnSpPr>
            <a:cxnSpLocks/>
          </p:cNvCxnSpPr>
          <p:nvPr/>
        </p:nvCxnSpPr>
        <p:spPr>
          <a:xfrm>
            <a:off x="442038" y="4838700"/>
            <a:ext cx="12740423"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7" name="Connecteur droit 6">
            <a:extLst>
              <a:ext uri="{FF2B5EF4-FFF2-40B4-BE49-F238E27FC236}">
                <a16:creationId xmlns:a16="http://schemas.microsoft.com/office/drawing/2014/main" id="{2962DBCA-30DF-CA13-02DB-A28AE224FE19}"/>
              </a:ext>
            </a:extLst>
          </p:cNvPr>
          <p:cNvCxnSpPr>
            <a:cxnSpLocks/>
          </p:cNvCxnSpPr>
          <p:nvPr/>
        </p:nvCxnSpPr>
        <p:spPr>
          <a:xfrm>
            <a:off x="442040" y="5186222"/>
            <a:ext cx="12740421"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ZoneTexte 7">
            <a:extLst>
              <a:ext uri="{FF2B5EF4-FFF2-40B4-BE49-F238E27FC236}">
                <a16:creationId xmlns:a16="http://schemas.microsoft.com/office/drawing/2014/main" id="{C9E6497D-198F-1841-06F0-2A5B2F3EF178}"/>
              </a:ext>
            </a:extLst>
          </p:cNvPr>
          <p:cNvSpPr txBox="1"/>
          <p:nvPr/>
        </p:nvSpPr>
        <p:spPr>
          <a:xfrm>
            <a:off x="336931" y="4754217"/>
            <a:ext cx="14494384" cy="2123658"/>
          </a:xfrm>
          <a:prstGeom prst="rect">
            <a:avLst/>
          </a:prstGeom>
          <a:noFill/>
        </p:spPr>
        <p:txBody>
          <a:bodyPr wrap="square" rtlCol="0">
            <a:spAutoFit/>
          </a:bodyPr>
          <a:lstStyle/>
          <a:p>
            <a:pPr defTabSz="457269">
              <a:defRPr/>
            </a:pPr>
            <a:r>
              <a:rPr lang="fr-FR" sz="6600" b="1" dirty="0">
                <a:solidFill>
                  <a:srgbClr val="4F81BD">
                    <a:lumMod val="50000"/>
                  </a:srgbClr>
                </a:solidFill>
                <a:latin typeface="Aharoni" panose="02010803020104030203" pitchFamily="2" charset="-79"/>
                <a:cs typeface="Aharoni" panose="02010803020104030203" pitchFamily="2" charset="-79"/>
              </a:rPr>
              <a:t>L’éléphant a une longue trompe.</a:t>
            </a:r>
          </a:p>
          <a:p>
            <a:pPr defTabSz="457269">
              <a:defRPr/>
            </a:pPr>
            <a:endParaRPr lang="fr-FR" sz="6600" b="1" kern="0" spc="277" dirty="0">
              <a:solidFill>
                <a:srgbClr val="106585"/>
              </a:solidFill>
              <a:latin typeface="Dosis" pitchFamily="2" charset="0"/>
            </a:endParaRPr>
          </a:p>
        </p:txBody>
      </p:sp>
    </p:spTree>
    <p:extLst>
      <p:ext uri="{BB962C8B-B14F-4D97-AF65-F5344CB8AC3E}">
        <p14:creationId xmlns:p14="http://schemas.microsoft.com/office/powerpoint/2010/main" val="22261592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4500-E431-5955-3BEC-B122D4A1354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48DCFFD-B592-EFC7-36E0-AE7CF2A8CBF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4B3E770-3497-C30D-978E-F8375E04449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3C548F-CE5C-F7B8-377C-9AC9E00929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8F8933-85D2-8F4D-F8D4-B4B98326E1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989403-0D17-9C9F-97FD-AD80C868AE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ADB850-7410-5D88-574A-93C7472F5B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CB462C-873A-F5F7-36C4-F27639343F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2C4EA05-216F-72A3-3602-019106BE0E4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003428-C84D-0B87-2B2A-DEF2DD4BAE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54523F0-C337-4120-8941-74E476C3E3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AC872C-634D-FF31-4683-925D0043875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5D5E6E-524E-2110-B225-C187E6ECF1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DCE1BD8-FF07-43EF-DCA6-4F2E2C8806CC}"/>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D05ADB86-6B88-E23E-6DB3-B87041BF78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99594431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47.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6B8387DF-ABB5-78D2-6CAE-6EB6EEB17E79}"/>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2667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2F819787-177A-F353-EB67-F64270A49D89}"/>
              </a:ext>
            </a:extLst>
          </p:cNvPr>
          <p:cNvPicPr>
            <a:picLocks noChangeAspect="1"/>
          </p:cNvPicPr>
          <p:nvPr/>
        </p:nvPicPr>
        <p:blipFill>
          <a:blip r:embed="rId4"/>
          <a:stretch>
            <a:fillRect/>
          </a:stretch>
        </p:blipFill>
        <p:spPr>
          <a:xfrm>
            <a:off x="897766" y="2274969"/>
            <a:ext cx="10848108" cy="5386518"/>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47.</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6AF9EF90-CFD0-7B76-5495-67B032CD3600}"/>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867420" y="5524501"/>
            <a:ext cx="7805397" cy="685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AC06A045-FCC6-8ADF-2709-78F808A7DB5C}"/>
              </a:ext>
            </a:extLst>
          </p:cNvPr>
          <p:cNvPicPr>
            <a:picLocks noChangeAspect="1"/>
          </p:cNvPicPr>
          <p:nvPr/>
        </p:nvPicPr>
        <p:blipFill>
          <a:blip r:embed="rId6"/>
          <a:stretch>
            <a:fillRect/>
          </a:stretch>
        </p:blipFill>
        <p:spPr>
          <a:xfrm>
            <a:off x="687607" y="3924355"/>
            <a:ext cx="12080152" cy="177529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47.</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ECD0425B-4C3B-5B87-E9A6-8292A8483AEA}"/>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069601" y="6210301"/>
            <a:ext cx="7805397" cy="22720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11"/>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11"/>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1"/>
</p:tagLst>
</file>

<file path=ppt/tags/tag39.xml><?xml version="1.0" encoding="utf-8"?>
<p:tagLst xmlns:a="http://schemas.openxmlformats.org/drawingml/2006/main" xmlns:r="http://schemas.openxmlformats.org/officeDocument/2006/relationships" xmlns:p="http://schemas.openxmlformats.org/presentationml/2006/main">
  <p:tag name="NUM" val="7"/>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8"/>
</p:tagLst>
</file>

<file path=ppt/tags/tag41.xml><?xml version="1.0" encoding="utf-8"?>
<p:tagLst xmlns:a="http://schemas.openxmlformats.org/drawingml/2006/main" xmlns:r="http://schemas.openxmlformats.org/officeDocument/2006/relationships" xmlns:p="http://schemas.openxmlformats.org/presentationml/2006/main">
  <p:tag name="NUM" val="10"/>
</p:tagLst>
</file>

<file path=ppt/tags/tag42.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12"/>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10"/>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1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8"/>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12"/>
</p:tagLst>
</file>

<file path=ppt/tags/tag53.xml><?xml version="1.0" encoding="utf-8"?>
<p:tagLst xmlns:a="http://schemas.openxmlformats.org/drawingml/2006/main" xmlns:r="http://schemas.openxmlformats.org/officeDocument/2006/relationships" xmlns:p="http://schemas.openxmlformats.org/presentationml/2006/main">
  <p:tag name="NUM" val="9"/>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22570</TotalTime>
  <Words>4438</Words>
  <Application>Microsoft Office PowerPoint</Application>
  <PresentationFormat>Personnalisé</PresentationFormat>
  <Paragraphs>922</Paragraphs>
  <Slides>110</Slides>
  <Notes>27</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110</vt:i4>
      </vt:variant>
    </vt:vector>
  </HeadingPairs>
  <TitlesOfParts>
    <vt:vector size="121" baseType="lpstr">
      <vt:lpstr>A Massir Ballpoint</vt:lpstr>
      <vt:lpstr>Aharoni</vt:lpstr>
      <vt:lpstr>Aptos</vt:lpstr>
      <vt:lpstr>Calibri</vt:lpstr>
      <vt:lpstr>Arial</vt:lpstr>
      <vt:lpstr>Dosis</vt:lpstr>
      <vt:lpstr>Symbol</vt:lpstr>
      <vt:lpstr>Microsoft Uighur</vt:lpstr>
      <vt:lpstr>Carelia</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191</cp:revision>
  <dcterms:created xsi:type="dcterms:W3CDTF">2006-08-16T00:00:00Z</dcterms:created>
  <dcterms:modified xsi:type="dcterms:W3CDTF">2025-09-30T18:03:22Z</dcterms:modified>
  <dc:identifier>DAFtlvZnwz4</dc:identifier>
</cp:coreProperties>
</file>