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9.xml" ContentType="application/vnd.openxmlformats-officedocument.presentationml.notesSlide+xml"/>
  <Override PartName="/ppt/tags/tag56.xml" ContentType="application/vnd.openxmlformats-officedocument.presentationml.tags+xml"/>
  <Override PartName="/ppt/notesSlides/notesSlide20.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3"/>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747" r:id="rId29"/>
    <p:sldId id="2147482868" r:id="rId30"/>
    <p:sldId id="2147482869" r:id="rId31"/>
    <p:sldId id="2147482465" r:id="rId32"/>
    <p:sldId id="2147482466" r:id="rId33"/>
    <p:sldId id="2147482867" r:id="rId34"/>
    <p:sldId id="2147482467" r:id="rId35"/>
    <p:sldId id="2147482472" r:id="rId36"/>
    <p:sldId id="2147482473" r:id="rId37"/>
    <p:sldId id="2147482470" r:id="rId38"/>
    <p:sldId id="2147482471" r:id="rId39"/>
    <p:sldId id="2134809012" r:id="rId40"/>
    <p:sldId id="2147482462" r:id="rId41"/>
    <p:sldId id="2147482870" r:id="rId42"/>
    <p:sldId id="2147482871" r:id="rId43"/>
    <p:sldId id="2147482872" r:id="rId44"/>
    <p:sldId id="2147482708" r:id="rId45"/>
    <p:sldId id="609" r:id="rId46"/>
    <p:sldId id="610" r:id="rId47"/>
    <p:sldId id="2147482483" r:id="rId48"/>
    <p:sldId id="2147482487" r:id="rId49"/>
    <p:sldId id="612" r:id="rId50"/>
    <p:sldId id="2147482484" r:id="rId51"/>
    <p:sldId id="2147482485" r:id="rId52"/>
    <p:sldId id="615" r:id="rId53"/>
    <p:sldId id="2147482486" r:id="rId54"/>
    <p:sldId id="2147482481" r:id="rId55"/>
    <p:sldId id="2147482479" r:id="rId56"/>
    <p:sldId id="2147482478" r:id="rId57"/>
    <p:sldId id="620" r:id="rId58"/>
    <p:sldId id="2147482494" r:id="rId59"/>
    <p:sldId id="2147482490" r:id="rId60"/>
    <p:sldId id="2147482495" r:id="rId61"/>
    <p:sldId id="2147482729" r:id="rId62"/>
    <p:sldId id="2147482730" r:id="rId63"/>
    <p:sldId id="2147482731" r:id="rId64"/>
    <p:sldId id="2147482876" r:id="rId65"/>
    <p:sldId id="2147482877" r:id="rId66"/>
    <p:sldId id="2147482874" r:id="rId67"/>
    <p:sldId id="2147482605" r:id="rId68"/>
    <p:sldId id="2147482873" r:id="rId69"/>
    <p:sldId id="2147482880" r:id="rId70"/>
    <p:sldId id="2147482878" r:id="rId71"/>
    <p:sldId id="2147482881" r:id="rId72"/>
    <p:sldId id="2147482879" r:id="rId73"/>
    <p:sldId id="2147482882" r:id="rId74"/>
    <p:sldId id="2147482883" r:id="rId75"/>
    <p:sldId id="2147482622" r:id="rId76"/>
    <p:sldId id="2147482893" r:id="rId77"/>
    <p:sldId id="2147482894" r:id="rId78"/>
    <p:sldId id="2147482895" r:id="rId79"/>
    <p:sldId id="2147482623" r:id="rId80"/>
    <p:sldId id="2147482624" r:id="rId81"/>
    <p:sldId id="2147482625" r:id="rId82"/>
    <p:sldId id="2147482643" r:id="rId83"/>
    <p:sldId id="2147482644" r:id="rId84"/>
    <p:sldId id="2147482645" r:id="rId85"/>
    <p:sldId id="2147482646" r:id="rId86"/>
    <p:sldId id="2147482647" r:id="rId87"/>
    <p:sldId id="2147482648" r:id="rId88"/>
    <p:sldId id="2147482649" r:id="rId89"/>
    <p:sldId id="2147482650" r:id="rId90"/>
    <p:sldId id="2147482651" r:id="rId91"/>
    <p:sldId id="2147482701" r:id="rId92"/>
    <p:sldId id="2147482652" r:id="rId93"/>
    <p:sldId id="2147482653" r:id="rId94"/>
    <p:sldId id="2147482654" r:id="rId95"/>
    <p:sldId id="2147482656" r:id="rId96"/>
    <p:sldId id="2147482662" r:id="rId97"/>
    <p:sldId id="2134805257" r:id="rId98"/>
    <p:sldId id="2147482657" r:id="rId99"/>
    <p:sldId id="2147482742" r:id="rId100"/>
    <p:sldId id="2147482743" r:id="rId101"/>
    <p:sldId id="2147482884" r:id="rId102"/>
    <p:sldId id="2147482889" r:id="rId103"/>
    <p:sldId id="2147482886" r:id="rId104"/>
    <p:sldId id="2147482887" r:id="rId105"/>
    <p:sldId id="2147482888" r:id="rId106"/>
    <p:sldId id="2147482890" r:id="rId107"/>
    <p:sldId id="2147482671" r:id="rId108"/>
    <p:sldId id="2147482497" r:id="rId109"/>
    <p:sldId id="2147482891" r:id="rId110"/>
    <p:sldId id="2147482892" r:id="rId111"/>
    <p:sldId id="2147482681" r:id="rId112"/>
    <p:sldId id="2147482750" r:id="rId113"/>
    <p:sldId id="2147482751" r:id="rId114"/>
    <p:sldId id="2147482896" r:id="rId115"/>
    <p:sldId id="2147482692" r:id="rId116"/>
    <p:sldId id="2147482693" r:id="rId117"/>
    <p:sldId id="2147482694" r:id="rId118"/>
    <p:sldId id="2147482698" r:id="rId119"/>
    <p:sldId id="2147482695" r:id="rId120"/>
    <p:sldId id="2147482699" r:id="rId121"/>
    <p:sldId id="2147482696" r:id="rId122"/>
    <p:sldId id="2147482752" r:id="rId123"/>
    <p:sldId id="2147482577" r:id="rId124"/>
    <p:sldId id="2147482583" r:id="rId125"/>
    <p:sldId id="2147482580" r:id="rId126"/>
    <p:sldId id="2147482740" r:id="rId127"/>
    <p:sldId id="2147482741" r:id="rId128"/>
    <p:sldId id="2147482709" r:id="rId129"/>
    <p:sldId id="2147482584" r:id="rId130"/>
    <p:sldId id="700" r:id="rId131"/>
    <p:sldId id="701" r:id="rId132"/>
  </p:sldIdLst>
  <p:sldSz cx="13716000" cy="10287000"/>
  <p:notesSz cx="6858000" cy="9144000"/>
  <p:embeddedFontLst>
    <p:embeddedFont>
      <p:font typeface="Aharoni" panose="02010803020104030203" pitchFamily="2" charset="-79"/>
      <p:bold r:id="rId134"/>
    </p:embeddedFont>
    <p:embeddedFont>
      <p:font typeface="Carelia" panose="020B0604020202020204" charset="0"/>
      <p:regular r:id="rId135"/>
    </p:embeddedFont>
    <p:embeddedFont>
      <p:font typeface="Dosis" pitchFamily="2" charset="0"/>
      <p:regular r:id="rId136"/>
      <p:bold r:id="rId137"/>
    </p:embeddedFont>
    <p:embeddedFont>
      <p:font typeface="Microsoft Uighur" panose="02000000000000000000" pitchFamily="2" charset="-78"/>
      <p:regular r:id="rId138"/>
      <p:bold r:id="rId1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63" d="100"/>
          <a:sy n="63" d="100"/>
        </p:scale>
        <p:origin x="998"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notesMaster" Target="notesMasters/notesMaster1.xml"/><Relationship Id="rId138" Type="http://schemas.openxmlformats.org/officeDocument/2006/relationships/font" Target="fonts/font5.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1.fntdata"/><Relationship Id="rId139" Type="http://schemas.openxmlformats.org/officeDocument/2006/relationships/font" Target="fonts/font6.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2.fntdata"/><Relationship Id="rId14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3.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30/09/2025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56</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74</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81</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84</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100</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106</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127</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0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9.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0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38.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75.png"/></Relationships>
</file>

<file path=ppt/slides/_rels/slide11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1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2.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13.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38.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75.png"/></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1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79.png"/><Relationship Id="rId5" Type="http://schemas.openxmlformats.org/officeDocument/2006/relationships/image" Target="../media/image30.jpeg"/><Relationship Id="rId4" Type="http://schemas.openxmlformats.org/officeDocument/2006/relationships/image" Target="../media/image37.svg"/></Relationships>
</file>

<file path=ppt/slides/_rels/slide1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1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77.png"/><Relationship Id="rId4" Type="http://schemas.openxmlformats.org/officeDocument/2006/relationships/image" Target="../media/image37.svg"/></Relationships>
</file>

<file path=ppt/slides/_rels/slide1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1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83.png"/></Relationships>
</file>

<file path=ppt/slides/_rels/slide1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1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127.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30.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8.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7.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6.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9.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6.png"/><Relationship Id="rId5" Type="http://schemas.openxmlformats.org/officeDocument/2006/relationships/image" Target="../media/image25.png"/><Relationship Id="rId4" Type="http://schemas.openxmlformats.org/officeDocument/2006/relationships/image" Target="../media/image37.sv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5.png"/><Relationship Id="rId5" Type="http://schemas.openxmlformats.org/officeDocument/2006/relationships/image" Target="../media/image25.png"/><Relationship Id="rId4" Type="http://schemas.openxmlformats.org/officeDocument/2006/relationships/image" Target="../media/image37.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50.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6.png"/><Relationship Id="rId7"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9.png"/><Relationship Id="rId4" Type="http://schemas.openxmlformats.org/officeDocument/2006/relationships/image" Target="../media/image37.svg"/></Relationships>
</file>

<file path=ppt/slides/_rels/slide4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6.png"/><Relationship Id="rId3" Type="http://schemas.openxmlformats.org/officeDocument/2006/relationships/notesSlide" Target="../notesSlides/notesSlide14.xml"/><Relationship Id="rId7" Type="http://schemas.openxmlformats.org/officeDocument/2006/relationships/image" Target="../media/image47.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49.png"/><Relationship Id="rId5" Type="http://schemas.openxmlformats.org/officeDocument/2006/relationships/image" Target="../media/image37.svg"/><Relationship Id="rId10" Type="http://schemas.openxmlformats.org/officeDocument/2006/relationships/image" Target="../media/image48.png"/><Relationship Id="rId4" Type="http://schemas.openxmlformats.org/officeDocument/2006/relationships/image" Target="../media/image36.png"/><Relationship Id="rId9" Type="http://schemas.openxmlformats.org/officeDocument/2006/relationships/image" Target="../media/image44.png"/><Relationship Id="rId14" Type="http://schemas.openxmlformats.org/officeDocument/2006/relationships/image" Target="../media/image50.png"/></Relationships>
</file>

<file path=ppt/slides/_rels/slide51.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6.png"/><Relationship Id="rId7" Type="http://schemas.openxmlformats.org/officeDocument/2006/relationships/image" Target="../media/image44.png"/><Relationship Id="rId12"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6.png"/><Relationship Id="rId5" Type="http://schemas.openxmlformats.org/officeDocument/2006/relationships/image" Target="../media/image47.png"/><Relationship Id="rId10" Type="http://schemas.openxmlformats.org/officeDocument/2006/relationships/image" Target="../media/image45.png"/><Relationship Id="rId4" Type="http://schemas.openxmlformats.org/officeDocument/2006/relationships/image" Target="../media/image37.svg"/><Relationship Id="rId9" Type="http://schemas.openxmlformats.org/officeDocument/2006/relationships/image" Target="../media/image49.png"/></Relationships>
</file>

<file path=ppt/slides/_rels/slide5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openxmlformats.org/officeDocument/2006/relationships/image" Target="../media/image49.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6.png"/></Relationships>
</file>

<file path=ppt/slides/_rels/slide5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50.png"/><Relationship Id="rId5" Type="http://schemas.openxmlformats.org/officeDocument/2006/relationships/image" Target="../media/image43.png"/><Relationship Id="rId10" Type="http://schemas.openxmlformats.org/officeDocument/2006/relationships/image" Target="../media/image46.png"/><Relationship Id="rId4" Type="http://schemas.openxmlformats.org/officeDocument/2006/relationships/image" Target="../media/image47.png"/><Relationship Id="rId9"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43.png"/><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50.png"/><Relationship Id="rId5" Type="http://schemas.openxmlformats.org/officeDocument/2006/relationships/image" Target="../media/image37.svg"/><Relationship Id="rId4" Type="http://schemas.openxmlformats.org/officeDocument/2006/relationships/image" Target="../media/image36.pn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9.png"/><Relationship Id="rId5" Type="http://schemas.openxmlformats.org/officeDocument/2006/relationships/image" Target="../media/image37.svg"/><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51.png"/><Relationship Id="rId5" Type="http://schemas.openxmlformats.org/officeDocument/2006/relationships/image" Target="../media/image37.svg"/><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45.png"/><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48.png"/><Relationship Id="rId4" Type="http://schemas.openxmlformats.org/officeDocument/2006/relationships/image" Target="../media/image37.sv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0.png"/><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4" Type="http://schemas.openxmlformats.org/officeDocument/2006/relationships/image" Target="../media/image37.svg"/></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4" Type="http://schemas.openxmlformats.org/officeDocument/2006/relationships/image" Target="../media/image37.svg"/></Relationships>
</file>

<file path=ppt/slides/_rels/slide7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61.jpeg"/><Relationship Id="rId4" Type="http://schemas.openxmlformats.org/officeDocument/2006/relationships/image" Target="../media/image37.sv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25.pn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26.pn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61.jpe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25.png"/><Relationship Id="rId4" Type="http://schemas.openxmlformats.org/officeDocument/2006/relationships/image" Target="../media/image37.sv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26.png"/><Relationship Id="rId4" Type="http://schemas.openxmlformats.org/officeDocument/2006/relationships/image" Target="../media/image37.svg"/></Relationships>
</file>

<file path=ppt/slides/_rels/slide81.xml.rels><?xml version="1.0" encoding="UTF-8" standalone="yes"?>
<Relationships xmlns="http://schemas.openxmlformats.org/package/2006/relationships"><Relationship Id="rId8" Type="http://schemas.openxmlformats.org/officeDocument/2006/relationships/image" Target="../media/image62.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6.xml"/><Relationship Id="rId6" Type="http://schemas.openxmlformats.org/officeDocument/2006/relationships/image" Target="../media/image62.jpg"/><Relationship Id="rId5" Type="http://schemas.openxmlformats.org/officeDocument/2006/relationships/image" Target="../media/image61.jpeg"/><Relationship Id="rId4" Type="http://schemas.openxmlformats.org/officeDocument/2006/relationships/image" Target="../media/image37.sv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png"/></Relationships>
</file>

<file path=ppt/slides/_rels/slide8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24.png"/></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65.png"/><Relationship Id="rId4" Type="http://schemas.openxmlformats.org/officeDocument/2006/relationships/image" Target="../media/image37.sv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24.png"/></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8.xml"/><Relationship Id="rId5" Type="http://schemas.openxmlformats.org/officeDocument/2006/relationships/image" Target="../media/image65.png"/><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9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1</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car – boucle- pomme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04788" y="741580"/>
            <a:ext cx="11730011" cy="954107"/>
          </a:xfrm>
          <a:prstGeom prst="rect">
            <a:avLst/>
          </a:prstGeom>
          <a:noFill/>
        </p:spPr>
        <p:txBody>
          <a:bodyPr wrap="square">
            <a:spAutoFit/>
          </a:bodyPr>
          <a:lstStyle/>
          <a:p>
            <a:pPr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malade a soif, il boit beaucoup d’eau. </a:t>
            </a:r>
            <a:r>
              <a:rPr lang="fr-FR" sz="2800" b="1" dirty="0">
                <a:solidFill>
                  <a:prstClr val="white">
                    <a:lumMod val="65000"/>
                  </a:prstClr>
                </a:solidFill>
                <a:latin typeface="Dosis" pitchFamily="2" charset="0"/>
              </a:rPr>
              <a:t>Relisons ensemble: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malade a soif, il boit beaucoup d’eau.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EDD30232-F25A-495C-EA9D-0FEBDA2D2F6B}"/>
              </a:ext>
            </a:extLst>
          </p:cNvPr>
          <p:cNvSpPr txBox="1"/>
          <p:nvPr/>
        </p:nvSpPr>
        <p:spPr>
          <a:xfrm>
            <a:off x="1462547" y="2857500"/>
            <a:ext cx="9837935" cy="769441"/>
          </a:xfrm>
          <a:prstGeom prst="rect">
            <a:avLst/>
          </a:prstGeom>
          <a:noFill/>
        </p:spPr>
        <p:txBody>
          <a:bodyPr wrap="square" rtlCol="0">
            <a:spAutoFit/>
          </a:bodyPr>
          <a:lstStyle/>
          <a:p>
            <a:r>
              <a:rPr lang="fr-FR" sz="4400" b="1" dirty="0">
                <a:solidFill>
                  <a:srgbClr val="106585"/>
                </a:solidFill>
                <a:latin typeface="Dosis" pitchFamily="2" charset="0"/>
              </a:rPr>
              <a:t>Le malade a s</a:t>
            </a:r>
            <a:r>
              <a:rPr lang="fr-FR" sz="4400" b="1" dirty="0">
                <a:solidFill>
                  <a:srgbClr val="C00000"/>
                </a:solidFill>
                <a:latin typeface="Dosis" pitchFamily="2" charset="0"/>
              </a:rPr>
              <a:t>oi</a:t>
            </a:r>
            <a:r>
              <a:rPr lang="fr-FR" sz="4400" b="1" dirty="0">
                <a:solidFill>
                  <a:srgbClr val="106585"/>
                </a:solidFill>
                <a:latin typeface="Dosis" pitchFamily="2" charset="0"/>
              </a:rPr>
              <a:t>f, il b</a:t>
            </a:r>
            <a:r>
              <a:rPr lang="fr-FR" sz="4400" b="1" dirty="0">
                <a:solidFill>
                  <a:srgbClr val="C00000"/>
                </a:solidFill>
                <a:latin typeface="Dosis" pitchFamily="2" charset="0"/>
              </a:rPr>
              <a:t>oi</a:t>
            </a:r>
            <a:r>
              <a:rPr lang="fr-FR" sz="4400" b="1" dirty="0">
                <a:solidFill>
                  <a:srgbClr val="106585"/>
                </a:solidFill>
                <a:latin typeface="Dosis" pitchFamily="2" charset="0"/>
              </a:rPr>
              <a:t>t b</a:t>
            </a:r>
            <a:r>
              <a:rPr lang="fr-FR" sz="4400" b="1" dirty="0">
                <a:solidFill>
                  <a:srgbClr val="C00000"/>
                </a:solidFill>
                <a:latin typeface="Dosis" pitchFamily="2" charset="0"/>
              </a:rPr>
              <a:t>eau</a:t>
            </a:r>
            <a:r>
              <a:rPr lang="fr-FR" sz="4400" b="1" dirty="0">
                <a:solidFill>
                  <a:srgbClr val="106585"/>
                </a:solidFill>
                <a:latin typeface="Dosis" pitchFamily="2" charset="0"/>
              </a:rPr>
              <a:t>coup d’</a:t>
            </a:r>
            <a:r>
              <a:rPr lang="fr-FR" sz="4400" b="1" dirty="0">
                <a:solidFill>
                  <a:srgbClr val="C00000"/>
                </a:solidFill>
                <a:latin typeface="Dosis" pitchFamily="2" charset="0"/>
              </a:rPr>
              <a:t>eau</a:t>
            </a:r>
            <a:r>
              <a:rPr lang="fr-FR" sz="4400" b="1" dirty="0">
                <a:solidFill>
                  <a:srgbClr val="106585"/>
                </a:solidFill>
                <a:latin typeface="Dosis" pitchFamily="2" charset="0"/>
              </a:rPr>
              <a:t>.</a:t>
            </a:r>
          </a:p>
        </p:txBody>
      </p:sp>
      <p:pic>
        <p:nvPicPr>
          <p:cNvPr id="5" name="Image 4">
            <a:extLst>
              <a:ext uri="{FF2B5EF4-FFF2-40B4-BE49-F238E27FC236}">
                <a16:creationId xmlns:a16="http://schemas.microsoft.com/office/drawing/2014/main" id="{B0704D2E-BA77-D3B3-2F3D-056080BF537D}"/>
              </a:ext>
            </a:extLst>
          </p:cNvPr>
          <p:cNvPicPr>
            <a:picLocks noChangeAspect="1"/>
          </p:cNvPicPr>
          <p:nvPr/>
        </p:nvPicPr>
        <p:blipFill>
          <a:blip r:embed="rId4"/>
          <a:stretch>
            <a:fillRect/>
          </a:stretch>
        </p:blipFill>
        <p:spPr>
          <a:xfrm>
            <a:off x="3733800" y="4000500"/>
            <a:ext cx="4688341" cy="4797371"/>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462546" y="741580"/>
            <a:ext cx="12063003"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drapeau du Maroc est rouge. Relisons ensemble: Le drapeau du Maroc est rouge.</a:t>
            </a:r>
          </a:p>
        </p:txBody>
      </p:sp>
      <p:sp>
        <p:nvSpPr>
          <p:cNvPr id="4" name="ZoneTexte 3">
            <a:extLst>
              <a:ext uri="{FF2B5EF4-FFF2-40B4-BE49-F238E27FC236}">
                <a16:creationId xmlns:a16="http://schemas.microsoft.com/office/drawing/2014/main" id="{D8E1F7D2-42E3-D418-54AB-9C13F8758722}"/>
              </a:ext>
            </a:extLst>
          </p:cNvPr>
          <p:cNvSpPr txBox="1"/>
          <p:nvPr/>
        </p:nvSpPr>
        <p:spPr>
          <a:xfrm>
            <a:off x="1640591" y="2521824"/>
            <a:ext cx="8951209" cy="830997"/>
          </a:xfrm>
          <a:prstGeom prst="rect">
            <a:avLst/>
          </a:prstGeom>
          <a:noFill/>
        </p:spPr>
        <p:txBody>
          <a:bodyPr wrap="square" rtlCol="0">
            <a:spAutoFit/>
          </a:bodyPr>
          <a:lstStyle/>
          <a:p>
            <a:r>
              <a:rPr lang="fr-FR" sz="4800" b="1" dirty="0">
                <a:solidFill>
                  <a:srgbClr val="106585"/>
                </a:solidFill>
                <a:latin typeface="Dosis" pitchFamily="2" charset="0"/>
              </a:rPr>
              <a:t>Le drap</a:t>
            </a:r>
            <a:r>
              <a:rPr lang="fr-FR" sz="4800" b="1" dirty="0">
                <a:solidFill>
                  <a:srgbClr val="C00000"/>
                </a:solidFill>
                <a:latin typeface="Dosis" pitchFamily="2" charset="0"/>
              </a:rPr>
              <a:t>eau</a:t>
            </a:r>
            <a:r>
              <a:rPr lang="fr-FR" sz="4800" b="1" dirty="0">
                <a:solidFill>
                  <a:srgbClr val="106585"/>
                </a:solidFill>
                <a:latin typeface="Dosis" pitchFamily="2" charset="0"/>
              </a:rPr>
              <a:t> du Maroc est rouge.</a:t>
            </a:r>
          </a:p>
        </p:txBody>
      </p:sp>
      <p:pic>
        <p:nvPicPr>
          <p:cNvPr id="5" name="Image 4">
            <a:extLst>
              <a:ext uri="{FF2B5EF4-FFF2-40B4-BE49-F238E27FC236}">
                <a16:creationId xmlns:a16="http://schemas.microsoft.com/office/drawing/2014/main" id="{F91930B6-A0A5-736E-B3C7-368D4F716E9E}"/>
              </a:ext>
            </a:extLst>
          </p:cNvPr>
          <p:cNvPicPr>
            <a:picLocks noChangeAspect="1"/>
          </p:cNvPicPr>
          <p:nvPr/>
        </p:nvPicPr>
        <p:blipFill>
          <a:blip r:embed="rId4"/>
          <a:stretch>
            <a:fillRect/>
          </a:stretch>
        </p:blipFill>
        <p:spPr>
          <a:xfrm>
            <a:off x="1443497" y="3834294"/>
            <a:ext cx="9148303" cy="5811329"/>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657807"/>
            <a:ext cx="11890390"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chauffeur du taxi porte un chapeau noir. Relisons ensemble: Le chauffeur du taxi porte un chapeau noir.</a:t>
            </a:r>
          </a:p>
        </p:txBody>
      </p:sp>
      <p:sp>
        <p:nvSpPr>
          <p:cNvPr id="4" name="ZoneTexte 3">
            <a:extLst>
              <a:ext uri="{FF2B5EF4-FFF2-40B4-BE49-F238E27FC236}">
                <a16:creationId xmlns:a16="http://schemas.microsoft.com/office/drawing/2014/main" id="{4BD248A7-5D7A-C386-DD82-4F8963A773BA}"/>
              </a:ext>
            </a:extLst>
          </p:cNvPr>
          <p:cNvSpPr txBox="1"/>
          <p:nvPr/>
        </p:nvSpPr>
        <p:spPr>
          <a:xfrm>
            <a:off x="1066800" y="2831626"/>
            <a:ext cx="11086009" cy="830997"/>
          </a:xfrm>
          <a:prstGeom prst="rect">
            <a:avLst/>
          </a:prstGeom>
          <a:noFill/>
        </p:spPr>
        <p:txBody>
          <a:bodyPr wrap="square" rtlCol="0">
            <a:spAutoFit/>
          </a:bodyPr>
          <a:lstStyle/>
          <a:p>
            <a:r>
              <a:rPr lang="fr-FR" sz="4800" b="1" dirty="0">
                <a:solidFill>
                  <a:srgbClr val="106585"/>
                </a:solidFill>
                <a:latin typeface="Dosis" pitchFamily="2" charset="0"/>
              </a:rPr>
              <a:t>Le ch</a:t>
            </a:r>
            <a:r>
              <a:rPr lang="fr-FR" sz="4800" b="1" dirty="0">
                <a:solidFill>
                  <a:srgbClr val="C00000"/>
                </a:solidFill>
                <a:latin typeface="Dosis" pitchFamily="2" charset="0"/>
              </a:rPr>
              <a:t>au</a:t>
            </a:r>
            <a:r>
              <a:rPr lang="fr-FR" sz="4800" b="1" dirty="0">
                <a:solidFill>
                  <a:srgbClr val="106585"/>
                </a:solidFill>
                <a:latin typeface="Dosis" pitchFamily="2" charset="0"/>
              </a:rPr>
              <a:t>ffeur du taxi porte un chap</a:t>
            </a:r>
            <a:r>
              <a:rPr lang="fr-FR" sz="4800" b="1" dirty="0">
                <a:solidFill>
                  <a:srgbClr val="C00000"/>
                </a:solidFill>
                <a:latin typeface="Dosis" pitchFamily="2" charset="0"/>
              </a:rPr>
              <a:t>eau</a:t>
            </a:r>
            <a:r>
              <a:rPr lang="fr-FR" sz="4800" b="1" dirty="0">
                <a:solidFill>
                  <a:srgbClr val="106585"/>
                </a:solidFill>
                <a:latin typeface="Dosis" pitchFamily="2" charset="0"/>
              </a:rPr>
              <a:t> n</a:t>
            </a:r>
            <a:r>
              <a:rPr lang="fr-FR" sz="4800" b="1" dirty="0">
                <a:solidFill>
                  <a:srgbClr val="C00000"/>
                </a:solidFill>
                <a:latin typeface="Dosis" pitchFamily="2" charset="0"/>
              </a:rPr>
              <a:t>oi</a:t>
            </a:r>
            <a:r>
              <a:rPr lang="fr-FR" sz="4800" b="1" dirty="0">
                <a:solidFill>
                  <a:srgbClr val="106585"/>
                </a:solidFill>
                <a:latin typeface="Dosis" pitchFamily="2" charset="0"/>
              </a:rPr>
              <a:t>r.</a:t>
            </a:r>
          </a:p>
        </p:txBody>
      </p:sp>
      <p:pic>
        <p:nvPicPr>
          <p:cNvPr id="5" name="Image 4">
            <a:extLst>
              <a:ext uri="{FF2B5EF4-FFF2-40B4-BE49-F238E27FC236}">
                <a16:creationId xmlns:a16="http://schemas.microsoft.com/office/drawing/2014/main" id="{C0BDAED0-189B-5807-54FC-A8DE6ECC2C49}"/>
              </a:ext>
            </a:extLst>
          </p:cNvPr>
          <p:cNvPicPr>
            <a:picLocks noChangeAspect="1"/>
          </p:cNvPicPr>
          <p:nvPr/>
        </p:nvPicPr>
        <p:blipFill>
          <a:blip r:embed="rId4"/>
          <a:stretch>
            <a:fillRect/>
          </a:stretch>
        </p:blipFill>
        <p:spPr>
          <a:xfrm>
            <a:off x="4214459" y="4311484"/>
            <a:ext cx="5186437" cy="36576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chauffe-eau est en panne. Relisons ensemble: Le chauffe-eau est en panne.</a:t>
            </a:r>
          </a:p>
        </p:txBody>
      </p:sp>
      <p:sp>
        <p:nvSpPr>
          <p:cNvPr id="4" name="ZoneTexte 3">
            <a:extLst>
              <a:ext uri="{FF2B5EF4-FFF2-40B4-BE49-F238E27FC236}">
                <a16:creationId xmlns:a16="http://schemas.microsoft.com/office/drawing/2014/main" id="{A3798053-B895-7226-80BE-6626A1E4B88D}"/>
              </a:ext>
            </a:extLst>
          </p:cNvPr>
          <p:cNvSpPr txBox="1"/>
          <p:nvPr/>
        </p:nvSpPr>
        <p:spPr>
          <a:xfrm>
            <a:off x="2321123" y="2605667"/>
            <a:ext cx="10251877" cy="1015663"/>
          </a:xfrm>
          <a:prstGeom prst="rect">
            <a:avLst/>
          </a:prstGeom>
          <a:noFill/>
        </p:spPr>
        <p:txBody>
          <a:bodyPr wrap="square" rtlCol="0">
            <a:spAutoFit/>
          </a:bodyPr>
          <a:lstStyle/>
          <a:p>
            <a:pPr algn="ctr"/>
            <a:r>
              <a:rPr lang="fr-FR" sz="6000" b="1" dirty="0">
                <a:solidFill>
                  <a:srgbClr val="106585"/>
                </a:solidFill>
                <a:latin typeface="Dosis" pitchFamily="2" charset="0"/>
              </a:rPr>
              <a:t>Le ch</a:t>
            </a:r>
            <a:r>
              <a:rPr lang="fr-FR" sz="6000" b="1" dirty="0">
                <a:solidFill>
                  <a:srgbClr val="C00000"/>
                </a:solidFill>
                <a:latin typeface="Dosis" pitchFamily="2" charset="0"/>
              </a:rPr>
              <a:t>au</a:t>
            </a:r>
            <a:r>
              <a:rPr lang="fr-FR" sz="6000" b="1" dirty="0">
                <a:solidFill>
                  <a:srgbClr val="106585"/>
                </a:solidFill>
                <a:latin typeface="Dosis" pitchFamily="2" charset="0"/>
              </a:rPr>
              <a:t>ffe-</a:t>
            </a:r>
            <a:r>
              <a:rPr lang="fr-FR" sz="6000" b="1" dirty="0">
                <a:solidFill>
                  <a:srgbClr val="C00000"/>
                </a:solidFill>
                <a:latin typeface="Dosis" pitchFamily="2" charset="0"/>
              </a:rPr>
              <a:t>eau</a:t>
            </a:r>
            <a:r>
              <a:rPr lang="fr-FR" sz="6000" b="1" dirty="0">
                <a:solidFill>
                  <a:srgbClr val="106585"/>
                </a:solidFill>
                <a:latin typeface="Dosis" pitchFamily="2" charset="0"/>
              </a:rPr>
              <a:t> est en panne.</a:t>
            </a:r>
          </a:p>
        </p:txBody>
      </p:sp>
      <p:pic>
        <p:nvPicPr>
          <p:cNvPr id="5" name="Image 4">
            <a:extLst>
              <a:ext uri="{FF2B5EF4-FFF2-40B4-BE49-F238E27FC236}">
                <a16:creationId xmlns:a16="http://schemas.microsoft.com/office/drawing/2014/main" id="{2E57FC75-9ABE-4583-7E53-F69C590FEF55}"/>
              </a:ext>
            </a:extLst>
          </p:cNvPr>
          <p:cNvPicPr>
            <a:picLocks noChangeAspect="1"/>
          </p:cNvPicPr>
          <p:nvPr/>
        </p:nvPicPr>
        <p:blipFill>
          <a:blip r:embed="rId4"/>
          <a:stretch>
            <a:fillRect/>
          </a:stretch>
        </p:blipFill>
        <p:spPr>
          <a:xfrm>
            <a:off x="5182630" y="3867367"/>
            <a:ext cx="3733800" cy="5379604"/>
          </a:xfrm>
          <a:prstGeom prst="rect">
            <a:avLst/>
          </a:prstGeom>
        </p:spPr>
      </p:pic>
      <p:cxnSp>
        <p:nvCxnSpPr>
          <p:cNvPr id="6" name="Connecteur droit avec flèche 5">
            <a:extLst>
              <a:ext uri="{FF2B5EF4-FFF2-40B4-BE49-F238E27FC236}">
                <a16:creationId xmlns:a16="http://schemas.microsoft.com/office/drawing/2014/main" id="{BABB93FF-359A-B931-6945-D4A5F79FD23D}"/>
              </a:ext>
            </a:extLst>
          </p:cNvPr>
          <p:cNvCxnSpPr>
            <a:cxnSpLocks/>
          </p:cNvCxnSpPr>
          <p:nvPr/>
        </p:nvCxnSpPr>
        <p:spPr>
          <a:xfrm>
            <a:off x="4234130" y="3867367"/>
            <a:ext cx="1101436" cy="40834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673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297604"/>
          </a:xfrm>
          <a:prstGeom prst="rect">
            <a:avLst/>
          </a:prstGeom>
          <a:noFill/>
        </p:spPr>
        <p:txBody>
          <a:bodyPr wrap="square">
            <a:spAutoFit/>
          </a:bodyPr>
          <a:lstStyle/>
          <a:p>
            <a:pPr marL="742950" indent="-742950">
              <a:lnSpc>
                <a:spcPct val="200000"/>
              </a:lnSpc>
              <a:buFont typeface="+mj-lt"/>
              <a:buAutoNum type="arabicPeriod"/>
            </a:pPr>
            <a:r>
              <a:rPr lang="fr-FR" sz="4400" b="1" dirty="0">
                <a:solidFill>
                  <a:srgbClr val="106585"/>
                </a:solidFill>
                <a:latin typeface="Dosis" pitchFamily="2" charset="0"/>
              </a:rPr>
              <a:t>Le malade a s</a:t>
            </a:r>
            <a:r>
              <a:rPr lang="fr-FR" sz="4400" b="1" dirty="0">
                <a:solidFill>
                  <a:srgbClr val="C00000"/>
                </a:solidFill>
                <a:latin typeface="Dosis" pitchFamily="2" charset="0"/>
              </a:rPr>
              <a:t>oi</a:t>
            </a:r>
            <a:r>
              <a:rPr lang="fr-FR" sz="4400" b="1" dirty="0">
                <a:solidFill>
                  <a:srgbClr val="106585"/>
                </a:solidFill>
                <a:latin typeface="Dosis" pitchFamily="2" charset="0"/>
              </a:rPr>
              <a:t>f, il b</a:t>
            </a:r>
            <a:r>
              <a:rPr lang="fr-FR" sz="4400" b="1" dirty="0">
                <a:solidFill>
                  <a:srgbClr val="C00000"/>
                </a:solidFill>
                <a:latin typeface="Dosis" pitchFamily="2" charset="0"/>
              </a:rPr>
              <a:t>oi</a:t>
            </a:r>
            <a:r>
              <a:rPr lang="fr-FR" sz="4400" b="1" dirty="0">
                <a:solidFill>
                  <a:srgbClr val="106585"/>
                </a:solidFill>
                <a:latin typeface="Dosis" pitchFamily="2" charset="0"/>
              </a:rPr>
              <a:t>t b</a:t>
            </a:r>
            <a:r>
              <a:rPr lang="fr-FR" sz="4400" b="1" dirty="0">
                <a:solidFill>
                  <a:srgbClr val="C00000"/>
                </a:solidFill>
                <a:latin typeface="Dosis" pitchFamily="2" charset="0"/>
              </a:rPr>
              <a:t>eau</a:t>
            </a:r>
            <a:r>
              <a:rPr lang="fr-FR" sz="4400" b="1" dirty="0">
                <a:solidFill>
                  <a:srgbClr val="106585"/>
                </a:solidFill>
                <a:latin typeface="Dosis" pitchFamily="2" charset="0"/>
              </a:rPr>
              <a:t>coup d’</a:t>
            </a:r>
            <a:r>
              <a:rPr lang="fr-FR" sz="4400" b="1" dirty="0">
                <a:solidFill>
                  <a:srgbClr val="C00000"/>
                </a:solidFill>
                <a:latin typeface="Dosis" pitchFamily="2" charset="0"/>
              </a:rPr>
              <a:t>eau</a:t>
            </a:r>
            <a:r>
              <a:rPr lang="fr-FR" sz="4400" b="1" dirty="0">
                <a:solidFill>
                  <a:srgbClr val="106585"/>
                </a:solidFill>
                <a:latin typeface="Dosis" pitchFamily="2" charset="0"/>
              </a:rPr>
              <a:t>.</a:t>
            </a:r>
          </a:p>
          <a:p>
            <a:pPr marL="742950" indent="-742950">
              <a:lnSpc>
                <a:spcPct val="200000"/>
              </a:lnSpc>
              <a:buFont typeface="+mj-lt"/>
              <a:buAutoNum type="arabicPeriod"/>
            </a:pPr>
            <a:r>
              <a:rPr lang="fr-FR" sz="4400" b="1" dirty="0">
                <a:solidFill>
                  <a:srgbClr val="106585"/>
                </a:solidFill>
                <a:latin typeface="Dosis" pitchFamily="2" charset="0"/>
              </a:rPr>
              <a:t>Le drap</a:t>
            </a:r>
            <a:r>
              <a:rPr lang="fr-FR" sz="4400" b="1" dirty="0">
                <a:solidFill>
                  <a:srgbClr val="C00000"/>
                </a:solidFill>
                <a:latin typeface="Dosis" pitchFamily="2" charset="0"/>
              </a:rPr>
              <a:t>eau</a:t>
            </a:r>
            <a:r>
              <a:rPr lang="fr-FR" sz="4400" b="1" dirty="0">
                <a:solidFill>
                  <a:srgbClr val="106585"/>
                </a:solidFill>
                <a:latin typeface="Dosis" pitchFamily="2" charset="0"/>
              </a:rPr>
              <a:t> du Maroc est rouge.</a:t>
            </a:r>
          </a:p>
          <a:p>
            <a:pPr marL="742950" indent="-742950">
              <a:lnSpc>
                <a:spcPct val="200000"/>
              </a:lnSpc>
              <a:buFont typeface="+mj-lt"/>
              <a:buAutoNum type="arabicPeriod"/>
            </a:pPr>
            <a:r>
              <a:rPr lang="fr-FR" sz="4400" b="1" dirty="0">
                <a:solidFill>
                  <a:srgbClr val="106585"/>
                </a:solidFill>
                <a:latin typeface="Dosis" pitchFamily="2" charset="0"/>
              </a:rPr>
              <a:t>Le ch</a:t>
            </a:r>
            <a:r>
              <a:rPr lang="fr-FR" sz="4400" b="1" dirty="0">
                <a:solidFill>
                  <a:srgbClr val="C00000"/>
                </a:solidFill>
                <a:latin typeface="Dosis" pitchFamily="2" charset="0"/>
              </a:rPr>
              <a:t>au</a:t>
            </a:r>
            <a:r>
              <a:rPr lang="fr-FR" sz="4400" b="1" dirty="0">
                <a:solidFill>
                  <a:srgbClr val="106585"/>
                </a:solidFill>
                <a:latin typeface="Dosis" pitchFamily="2" charset="0"/>
              </a:rPr>
              <a:t>ffeur du taxi porte un chap</a:t>
            </a:r>
            <a:r>
              <a:rPr lang="fr-FR" sz="4400" b="1" dirty="0">
                <a:solidFill>
                  <a:srgbClr val="C00000"/>
                </a:solidFill>
                <a:latin typeface="Dosis" pitchFamily="2" charset="0"/>
              </a:rPr>
              <a:t>eau</a:t>
            </a:r>
            <a:r>
              <a:rPr lang="fr-FR" sz="4400" b="1" dirty="0">
                <a:solidFill>
                  <a:srgbClr val="106585"/>
                </a:solidFill>
                <a:latin typeface="Dosis" pitchFamily="2" charset="0"/>
              </a:rPr>
              <a:t> n</a:t>
            </a:r>
            <a:r>
              <a:rPr lang="fr-FR" sz="4400" b="1" dirty="0">
                <a:solidFill>
                  <a:srgbClr val="C00000"/>
                </a:solidFill>
                <a:latin typeface="Dosis" pitchFamily="2" charset="0"/>
              </a:rPr>
              <a:t>oi</a:t>
            </a:r>
            <a:r>
              <a:rPr lang="fr-FR" sz="4400" b="1" dirty="0">
                <a:solidFill>
                  <a:srgbClr val="106585"/>
                </a:solidFill>
                <a:latin typeface="Dosis" pitchFamily="2" charset="0"/>
              </a:rPr>
              <a:t>r.</a:t>
            </a:r>
          </a:p>
          <a:p>
            <a:pPr marL="742950" indent="-742950">
              <a:lnSpc>
                <a:spcPct val="200000"/>
              </a:lnSpc>
              <a:buFont typeface="+mj-lt"/>
              <a:buAutoNum type="arabicPeriod"/>
            </a:pPr>
            <a:r>
              <a:rPr lang="fr-FR" sz="4400" b="1" dirty="0">
                <a:solidFill>
                  <a:srgbClr val="106585"/>
                </a:solidFill>
                <a:latin typeface="Dosis" pitchFamily="2" charset="0"/>
              </a:rPr>
              <a:t>Le ch</a:t>
            </a:r>
            <a:r>
              <a:rPr lang="fr-FR" sz="4400" b="1" dirty="0">
                <a:solidFill>
                  <a:srgbClr val="C00000"/>
                </a:solidFill>
                <a:latin typeface="Dosis" pitchFamily="2" charset="0"/>
              </a:rPr>
              <a:t>au</a:t>
            </a:r>
            <a:r>
              <a:rPr lang="fr-FR" sz="4400" b="1" dirty="0">
                <a:solidFill>
                  <a:srgbClr val="106585"/>
                </a:solidFill>
                <a:latin typeface="Dosis" pitchFamily="2" charset="0"/>
              </a:rPr>
              <a:t>ffe-</a:t>
            </a:r>
            <a:r>
              <a:rPr lang="fr-FR" sz="4400" b="1" dirty="0">
                <a:solidFill>
                  <a:srgbClr val="C00000"/>
                </a:solidFill>
                <a:latin typeface="Dosis" pitchFamily="2" charset="0"/>
              </a:rPr>
              <a:t>eau</a:t>
            </a:r>
            <a:r>
              <a:rPr lang="fr-FR" sz="4400" b="1" dirty="0">
                <a:solidFill>
                  <a:srgbClr val="106585"/>
                </a:solidFill>
                <a:latin typeface="Dosis" pitchFamily="2" charset="0"/>
              </a:rPr>
              <a:t> est en panne.</a:t>
            </a:r>
          </a:p>
        </p:txBody>
      </p:sp>
    </p:spTree>
    <p:extLst>
      <p:ext uri="{BB962C8B-B14F-4D97-AF65-F5344CB8AC3E}">
        <p14:creationId xmlns:p14="http://schemas.microsoft.com/office/powerpoint/2010/main" val="40563019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Copie de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1569660"/>
          </a:xfrm>
          <a:prstGeom prst="rect">
            <a:avLst/>
          </a:prstGeom>
          <a:noFill/>
        </p:spPr>
        <p:txBody>
          <a:bodyPr wrap="square" rtlCol="0">
            <a:spAutoFit/>
          </a:bodyPr>
          <a:lstStyle/>
          <a:p>
            <a:r>
              <a:rPr lang="fr-MA" sz="4800" b="1" dirty="0">
                <a:solidFill>
                  <a:srgbClr val="106585"/>
                </a:solidFill>
                <a:latin typeface="Dosis" pitchFamily="2" charset="0"/>
              </a:rPr>
              <a:t>Il a soif , il boit beaucoup d’eau.</a:t>
            </a:r>
          </a:p>
          <a:p>
            <a:r>
              <a:rPr lang="fr-MA" sz="4800" b="1" dirty="0">
                <a:solidFill>
                  <a:srgbClr val="106585"/>
                </a:solidFill>
                <a:latin typeface="Dosis" pitchFamily="2" charset="0"/>
              </a:rPr>
              <a:t>Je porte un chapeau jaune. </a:t>
            </a:r>
          </a:p>
        </p:txBody>
      </p:sp>
    </p:spTree>
    <p:extLst>
      <p:ext uri="{BB962C8B-B14F-4D97-AF65-F5344CB8AC3E}">
        <p14:creationId xmlns:p14="http://schemas.microsoft.com/office/powerpoint/2010/main" val="2057231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8DAE-07C5-532E-8286-A78718AF0260}"/>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D2E248C-C49C-7E2E-91B2-ABC98D433B6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A192670-092C-3099-FADA-4C968666E0F8}"/>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9235374-21E8-76BE-AF5D-25FF7741C5C2}"/>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D681F13-FB20-2AEB-3520-0DD6EC35F97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4436E46E-92A7-7C05-CBC3-63DE0701F4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A41A686-2AFC-6EC9-ECE1-7454B56B909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AA49F25-F42E-B2C9-2FC2-06C88D50D256}"/>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4875048E-1BD0-F8DB-FB82-550646C40E5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EB602BF5-485C-152B-B9B1-6F4268692E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29F8777D-1BAF-6B6F-2F1F-A246D0E1F041}"/>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7C01E32-E16C-8BCC-934D-B7B866F9B7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B77CBD8-FAC3-F989-5291-B75E742FCA1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F95C135-DA73-C29C-72AA-8FB97C86C59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D17E4F7-3341-499B-7B22-388CE125E9D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07A9922F-F2E5-39CA-C120-9B6786F652F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64409A5-29E3-CED9-9A04-2A131527A34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E46E06E1-D9F1-4101-5CCA-54C7394176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DE699D1-5EE5-D3F9-81BC-ACC2B1A01F93}"/>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B38A2945-B1EC-5266-88D3-D89B515C4485}"/>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B604EDDD-429F-B8B4-F20F-B89F4332C49E}"/>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DFCE9C40-8C03-BEC4-BB7D-4340AC1BE2B2}"/>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D6A58A9-70C5-8A3E-7257-ACBE1B3801DD}"/>
              </a:ext>
            </a:extLst>
          </p:cNvPr>
          <p:cNvSpPr txBox="1"/>
          <p:nvPr/>
        </p:nvSpPr>
        <p:spPr>
          <a:xfrm>
            <a:off x="438585" y="5233242"/>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soif , il boit beaucoup d’eau.</a:t>
            </a:r>
          </a:p>
        </p:txBody>
      </p:sp>
      <p:sp>
        <p:nvSpPr>
          <p:cNvPr id="21" name="ZoneTexte 20">
            <a:extLst>
              <a:ext uri="{FF2B5EF4-FFF2-40B4-BE49-F238E27FC236}">
                <a16:creationId xmlns:a16="http://schemas.microsoft.com/office/drawing/2014/main" id="{A08BD662-B667-7685-F1AB-01D77F3693D3}"/>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4272725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8267-DE5F-3D93-BD41-505B8D3DEFD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580877E8-6365-E8CC-C4C9-9400ADD2E7A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86A29F5-C4F0-F824-DA72-00CD04ABAC9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49F2EFAF-F372-9DD7-7AB6-9CA0322592B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4D141A-ADBF-05E2-C999-3C28A86709F3}"/>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517A264-E529-92BC-2678-E7EFF8468B74}"/>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67A741E-FBA0-0913-D876-057EAFED81F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4619E73-7A1F-BD29-E8F5-317412FC83A0}"/>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E8C0108E-523B-8358-4AB9-C6CC7273FD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C667F4E0-E656-49DD-8107-CDA81B1119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E55BC348-01C2-AC9B-6F45-2FC54076F206}"/>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98352791-5880-C3CF-757C-734C1AF5AAC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AF00986-B957-3D25-6B37-C1E3C6BC36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D610B14B-E169-4282-D328-A4EB9BCD11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B90A6F7-0C03-5DC3-1D2F-CE8D5398D50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873CCDB-9734-DC79-2A3C-A5900CC303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1A6077C-F9E0-9C8F-3B5D-13A19E8C644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D3CE93D7-C511-D445-B8F2-2281D88018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03ABB521-EA93-077D-7077-4502EB48DDF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CD54174-12A2-7504-9B49-798E0A320410}"/>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91036762-021B-EA79-73ED-74BE8F30CEBD}"/>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6752DCE9-3871-96DF-BB77-4D5499B3731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99EF7F8B-FC3B-93D4-85D4-C030BF4C36D9}"/>
              </a:ext>
            </a:extLst>
          </p:cNvPr>
          <p:cNvSpPr txBox="1"/>
          <p:nvPr/>
        </p:nvSpPr>
        <p:spPr>
          <a:xfrm>
            <a:off x="516580"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soif , il boit beaucoup d’eau.</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668842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117-47DA-8A1F-2907-EB5F80E498D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F45D69B-485C-6535-AC23-C9BEEEF4606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77704E6-01D2-4C6B-BB6F-8CC89B2D18D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0FEE301E-2584-3F57-7634-675788CFDAB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9CC9B22-E54F-CF79-B0B6-069C1DD3329E}"/>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E49A6D-6A66-181E-4237-93E4F1E7C52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73A1346-EFB2-D711-827B-43A6AB96A19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90FF6F4C-4A62-C853-7D6F-38A9F4FD628A}"/>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B3B090D1-C359-164F-A078-C6A2192DF3A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56952C63-F08C-5DAC-D935-DE8C581A21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B586CEB-2ADA-7306-CAF9-436955FB897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B0CEDA17-600A-0546-841C-C4322E9595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44513DE-E784-7273-DD03-D4E0A7AA23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DE9AA3E-D4DD-3894-A2A4-2173290A31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274F487-4950-800D-1FB8-A2A99DE1D0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4B24BC-FB99-9FEE-E45C-6F34FEC2DEE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901F227-ABBE-C08A-10E0-4894090FA2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9027108-8EE7-8F59-3D34-B5FB6C2C3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CAB546C-27EC-3D20-9108-83970F30D6C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954905A-283A-297C-5DDC-AEB69BC9A14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1DEB16B8-02C0-D52E-304B-8AF5A92336E9}"/>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294583E0-62C2-521A-B210-94D446F3B4F8}"/>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D2B19763-3227-0E6B-FC7E-B3F7E8D6CFDA}"/>
              </a:ext>
            </a:extLst>
          </p:cNvPr>
          <p:cNvSpPr txBox="1"/>
          <p:nvPr/>
        </p:nvSpPr>
        <p:spPr>
          <a:xfrm>
            <a:off x="121654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Je porte un chapeau jaune. </a:t>
            </a:r>
          </a:p>
        </p:txBody>
      </p:sp>
      <p:sp>
        <p:nvSpPr>
          <p:cNvPr id="6" name="ZoneTexte 5">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224512174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Je porte un chapeau jaune. </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1E6A3-FBF9-F5CF-52DD-52621C7D92B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61DCBDBE-A467-A762-8D5B-13633B91DAD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D43B698-9CC1-0C3C-552A-41111321495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E87F5BF-BB97-7E2E-DB86-98316CC2918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7D3F3D35-CEAF-72E4-35DF-E686A6DC1C62}"/>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0EBDD11-783D-5E71-518A-7D4DE72F9B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CA2DFCAC-AE14-87EE-C451-9E07C39215EE}"/>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0275DB84-24AB-D9DE-D952-F74138BF5999}"/>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652A41-F2D1-0293-7D37-A6019F597D9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20D1AB9-6367-1ACF-5587-C1A709F77E4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D9F52C98-37B7-9535-DC3E-7CA2FCA1CDC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8CC7BF12-D2BD-EFE2-501C-C622B25895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36E3649-05B4-2475-EF8A-DB8E8E5E7A7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321029EF-B993-F5ED-4E03-9973F547365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F649E957-D08F-55CE-DE83-9B053F20EE9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FFC9453C-B59B-FDF9-BBDC-9367B3EAB1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0B17B33-0D68-9EE1-5043-F55D6EDB123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8E59EC96-EC0E-0635-855F-E48EB7FAFA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79531A86-CA56-7B9A-10A7-AE183573BA0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2B550C74-5278-F6E3-ED6C-63F648A71CEA}"/>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88674143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43.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7" name="Image 16">
            <a:extLst>
              <a:ext uri="{FF2B5EF4-FFF2-40B4-BE49-F238E27FC236}">
                <a16:creationId xmlns:a16="http://schemas.microsoft.com/office/drawing/2014/main" id="{B36BB50F-D3F6-5EDB-51DE-BE01C658536C}"/>
              </a:ext>
            </a:extLst>
          </p:cNvPr>
          <p:cNvPicPr>
            <a:picLocks noChangeAspect="1"/>
          </p:cNvPicPr>
          <p:nvPr/>
        </p:nvPicPr>
        <p:blipFill>
          <a:blip r:embed="rId4"/>
          <a:stretch>
            <a:fillRect/>
          </a:stretch>
        </p:blipFill>
        <p:spPr>
          <a:xfrm>
            <a:off x="3810000" y="1784256"/>
            <a:ext cx="6324599" cy="7969344"/>
          </a:xfrm>
          <a:prstGeom prst="rect">
            <a:avLst/>
          </a:prstGeom>
        </p:spPr>
      </p:pic>
      <p:sp>
        <p:nvSpPr>
          <p:cNvPr id="18" name="Rectangle 17">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6AB210CB-B256-AFD0-C700-C65C87492045}"/>
              </a:ext>
            </a:extLst>
          </p:cNvPr>
          <p:cNvPicPr>
            <a:picLocks noChangeAspect="1"/>
          </p:cNvPicPr>
          <p:nvPr/>
        </p:nvPicPr>
        <p:blipFill>
          <a:blip r:embed="rId4"/>
          <a:stretch>
            <a:fillRect/>
          </a:stretch>
        </p:blipFill>
        <p:spPr>
          <a:xfrm>
            <a:off x="1462547" y="2933700"/>
            <a:ext cx="10058400" cy="419036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43.</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14BF7834-0683-F663-A5F8-46924AF2B0F7}"/>
              </a:ext>
            </a:extLst>
          </p:cNvPr>
          <p:cNvPicPr>
            <a:picLocks noChangeAspect="1"/>
          </p:cNvPicPr>
          <p:nvPr/>
        </p:nvPicPr>
        <p:blipFill>
          <a:blip r:embed="rId4"/>
          <a:stretch>
            <a:fillRect/>
          </a:stretch>
        </p:blipFill>
        <p:spPr>
          <a:xfrm>
            <a:off x="3810000" y="1784256"/>
            <a:ext cx="6324599" cy="7969344"/>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829300"/>
            <a:ext cx="7805397" cy="5111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F53C8C3F-192F-C037-E1AF-67173B31CC50}"/>
              </a:ext>
            </a:extLst>
          </p:cNvPr>
          <p:cNvPicPr>
            <a:picLocks noChangeAspect="1"/>
          </p:cNvPicPr>
          <p:nvPr/>
        </p:nvPicPr>
        <p:blipFill>
          <a:blip r:embed="rId6"/>
          <a:stretch>
            <a:fillRect/>
          </a:stretch>
        </p:blipFill>
        <p:spPr>
          <a:xfrm>
            <a:off x="1663344" y="4206439"/>
            <a:ext cx="9979937" cy="1180060"/>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43.</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7142583B-0316-B807-9B04-ACAC7B1EEA21}"/>
              </a:ext>
            </a:extLst>
          </p:cNvPr>
          <p:cNvPicPr>
            <a:picLocks noChangeAspect="1"/>
          </p:cNvPicPr>
          <p:nvPr/>
        </p:nvPicPr>
        <p:blipFill>
          <a:blip r:embed="rId4"/>
          <a:stretch>
            <a:fillRect/>
          </a:stretch>
        </p:blipFill>
        <p:spPr>
          <a:xfrm>
            <a:off x="3810000" y="1784256"/>
            <a:ext cx="6324599" cy="7969344"/>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069601" y="6362701"/>
            <a:ext cx="7805397" cy="21196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«car» , - lisons </a:t>
            </a:r>
            <a:r>
              <a:rPr lang="fr-FR" sz="2800" b="1" dirty="0">
                <a:solidFill>
                  <a:prstClr val="white">
                    <a:lumMod val="65000"/>
                  </a:prstClr>
                </a:solidFill>
                <a:latin typeface="Dosis" pitchFamily="2" charset="0"/>
              </a:rPr>
              <a:t>ensemble  «car».</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«car»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car</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A9BF8F5E-02AC-879A-B56C-EB013E8F9658}"/>
              </a:ext>
            </a:extLst>
          </p:cNvPr>
          <p:cNvPicPr>
            <a:picLocks noChangeAspect="1"/>
          </p:cNvPicPr>
          <p:nvPr/>
        </p:nvPicPr>
        <p:blipFill>
          <a:blip r:embed="rId4"/>
          <a:stretch>
            <a:fillRect/>
          </a:stretch>
        </p:blipFill>
        <p:spPr>
          <a:xfrm>
            <a:off x="919301" y="2552700"/>
            <a:ext cx="11802321" cy="372872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43</a:t>
            </a:r>
          </a:p>
        </p:txBody>
      </p:sp>
      <p:pic>
        <p:nvPicPr>
          <p:cNvPr id="4" name="Image 3">
            <a:extLst>
              <a:ext uri="{FF2B5EF4-FFF2-40B4-BE49-F238E27FC236}">
                <a16:creationId xmlns:a16="http://schemas.microsoft.com/office/drawing/2014/main" id="{FA88AABB-88E9-9E21-41E3-1886DF2F2690}"/>
              </a:ext>
            </a:extLst>
          </p:cNvPr>
          <p:cNvPicPr>
            <a:picLocks noChangeAspect="1"/>
          </p:cNvPicPr>
          <p:nvPr/>
        </p:nvPicPr>
        <p:blipFill>
          <a:blip r:embed="rId5"/>
          <a:stretch>
            <a:fillRect/>
          </a:stretch>
        </p:blipFill>
        <p:spPr>
          <a:xfrm>
            <a:off x="3810000" y="1784256"/>
            <a:ext cx="6324599" cy="7969344"/>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1E288380-CC3F-371F-1539-C8242C713ED0}"/>
              </a:ext>
            </a:extLst>
          </p:cNvPr>
          <p:cNvPicPr>
            <a:picLocks noChangeAspect="1"/>
          </p:cNvPicPr>
          <p:nvPr/>
        </p:nvPicPr>
        <p:blipFill>
          <a:blip r:embed="rId5"/>
          <a:stretch>
            <a:fillRect/>
          </a:stretch>
        </p:blipFill>
        <p:spPr>
          <a:xfrm>
            <a:off x="957401" y="3695700"/>
            <a:ext cx="11724315" cy="2588729"/>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43</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561964" y="3475620"/>
            <a:ext cx="4655024"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1 p 43;</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43 ;</a:t>
            </a:r>
          </a:p>
          <a:p>
            <a:pPr marL="457200" indent="-457200">
              <a:buFontTx/>
              <a:buChar char="-"/>
            </a:pPr>
            <a:r>
              <a:rPr lang="fr-FR" sz="2800" b="1" dirty="0">
                <a:solidFill>
                  <a:srgbClr val="0070C0"/>
                </a:solidFill>
                <a:latin typeface="Aptos" panose="020B0004020202020204" pitchFamily="34" charset="0"/>
              </a:rPr>
              <a:t>Je mets en ordre les phrases :3 page 43; </a:t>
            </a:r>
          </a:p>
          <a:p>
            <a:pPr marL="457200" indent="-457200">
              <a:buFontTx/>
              <a:buChar char="-"/>
            </a:pPr>
            <a:r>
              <a:rPr lang="fr-FR" sz="2800" b="1" dirty="0">
                <a:solidFill>
                  <a:srgbClr val="0070C0"/>
                </a:solidFill>
                <a:latin typeface="Aptos" panose="020B0004020202020204" pitchFamily="34" charset="0"/>
              </a:rPr>
              <a:t>Je recopie: 4 p 43.</a:t>
            </a:r>
          </a:p>
        </p:txBody>
      </p:sp>
      <p:pic>
        <p:nvPicPr>
          <p:cNvPr id="9" name="Image 8">
            <a:extLst>
              <a:ext uri="{FF2B5EF4-FFF2-40B4-BE49-F238E27FC236}">
                <a16:creationId xmlns:a16="http://schemas.microsoft.com/office/drawing/2014/main" id="{75A56CE3-DAB2-2D4B-A627-3452C4E7DDAF}"/>
              </a:ext>
            </a:extLst>
          </p:cNvPr>
          <p:cNvPicPr>
            <a:picLocks noChangeAspect="1"/>
          </p:cNvPicPr>
          <p:nvPr/>
        </p:nvPicPr>
        <p:blipFill>
          <a:blip r:embed="rId5"/>
          <a:stretch>
            <a:fillRect/>
          </a:stretch>
        </p:blipFill>
        <p:spPr>
          <a:xfrm>
            <a:off x="5216987" y="1789658"/>
            <a:ext cx="6324599" cy="7969344"/>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car</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boucle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«boucle».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boucle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boucle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pomme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«pomme»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«pomme».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pomme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gâteau – saucisse – noir – voyage  -manteau – jaune- chapeau-boire.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a:extLst>
              <a:ext uri="{FF2B5EF4-FFF2-40B4-BE49-F238E27FC236}">
                <a16:creationId xmlns:a16="http://schemas.microsoft.com/office/drawing/2014/main" id="{FE366335-90DA-560C-80C0-2053604F29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16806" y="2451328"/>
            <a:ext cx="2061464" cy="1174484"/>
          </a:xfrm>
          <a:prstGeom prst="rect">
            <a:avLst/>
          </a:prstGeom>
        </p:spPr>
      </p:pic>
      <p:pic>
        <p:nvPicPr>
          <p:cNvPr id="11" name="Image 10">
            <a:extLst>
              <a:ext uri="{FF2B5EF4-FFF2-40B4-BE49-F238E27FC236}">
                <a16:creationId xmlns:a16="http://schemas.microsoft.com/office/drawing/2014/main" id="{83423487-2F78-0045-9B11-CFED72CF092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778818" y="2432152"/>
            <a:ext cx="1393645" cy="1319777"/>
          </a:xfrm>
          <a:prstGeom prst="rect">
            <a:avLst/>
          </a:prstGeom>
        </p:spPr>
      </p:pic>
      <p:pic>
        <p:nvPicPr>
          <p:cNvPr id="15" name="Image 14">
            <a:extLst>
              <a:ext uri="{FF2B5EF4-FFF2-40B4-BE49-F238E27FC236}">
                <a16:creationId xmlns:a16="http://schemas.microsoft.com/office/drawing/2014/main" id="{FB90A16C-B1E4-83D3-B897-4F7704698D44}"/>
              </a:ext>
            </a:extLst>
          </p:cNvPr>
          <p:cNvPicPr>
            <a:picLocks noChangeAspect="1"/>
          </p:cNvPicPr>
          <p:nvPr/>
        </p:nvPicPr>
        <p:blipFill>
          <a:blip r:embed="rId8"/>
          <a:stretch>
            <a:fillRect/>
          </a:stretch>
        </p:blipFill>
        <p:spPr>
          <a:xfrm>
            <a:off x="4848943" y="4065301"/>
            <a:ext cx="2682472" cy="1722269"/>
          </a:xfrm>
          <a:prstGeom prst="rect">
            <a:avLst/>
          </a:prstGeom>
        </p:spPr>
      </p:pic>
      <p:pic>
        <p:nvPicPr>
          <p:cNvPr id="20" name="Image 19">
            <a:extLst>
              <a:ext uri="{FF2B5EF4-FFF2-40B4-BE49-F238E27FC236}">
                <a16:creationId xmlns:a16="http://schemas.microsoft.com/office/drawing/2014/main" id="{FC8C25E9-EFC8-9D2A-EEE6-B743B079F6AB}"/>
              </a:ext>
            </a:extLst>
          </p:cNvPr>
          <p:cNvPicPr>
            <a:picLocks noChangeAspect="1"/>
          </p:cNvPicPr>
          <p:nvPr/>
        </p:nvPicPr>
        <p:blipFill>
          <a:blip r:embed="rId9"/>
          <a:stretch>
            <a:fillRect/>
          </a:stretch>
        </p:blipFill>
        <p:spPr>
          <a:xfrm>
            <a:off x="9415935" y="2412975"/>
            <a:ext cx="1449846" cy="1425063"/>
          </a:xfrm>
          <a:prstGeom prst="rect">
            <a:avLst/>
          </a:prstGeom>
        </p:spPr>
      </p:pic>
      <p:pic>
        <p:nvPicPr>
          <p:cNvPr id="26" name="Image 25">
            <a:extLst>
              <a:ext uri="{FF2B5EF4-FFF2-40B4-BE49-F238E27FC236}">
                <a16:creationId xmlns:a16="http://schemas.microsoft.com/office/drawing/2014/main" id="{BD21201E-B433-E3CA-BFA7-5E09A68C7C2A}"/>
              </a:ext>
            </a:extLst>
          </p:cNvPr>
          <p:cNvPicPr>
            <a:picLocks noChangeAspect="1"/>
          </p:cNvPicPr>
          <p:nvPr/>
        </p:nvPicPr>
        <p:blipFill>
          <a:blip r:embed="rId10"/>
          <a:stretch>
            <a:fillRect/>
          </a:stretch>
        </p:blipFill>
        <p:spPr>
          <a:xfrm>
            <a:off x="10798493" y="2254894"/>
            <a:ext cx="1681983" cy="2216126"/>
          </a:xfrm>
          <a:prstGeom prst="rect">
            <a:avLst/>
          </a:prstGeom>
        </p:spPr>
      </p:pic>
      <p:pic>
        <p:nvPicPr>
          <p:cNvPr id="28" name="Image 27">
            <a:extLst>
              <a:ext uri="{FF2B5EF4-FFF2-40B4-BE49-F238E27FC236}">
                <a16:creationId xmlns:a16="http://schemas.microsoft.com/office/drawing/2014/main" id="{98EB7C43-AE76-7E91-6B39-71C26E4EB74B}"/>
              </a:ext>
            </a:extLst>
          </p:cNvPr>
          <p:cNvPicPr>
            <a:picLocks noChangeAspect="1"/>
          </p:cNvPicPr>
          <p:nvPr/>
        </p:nvPicPr>
        <p:blipFill>
          <a:blip r:embed="rId11"/>
          <a:stretch>
            <a:fillRect/>
          </a:stretch>
        </p:blipFill>
        <p:spPr>
          <a:xfrm>
            <a:off x="6594700" y="5675157"/>
            <a:ext cx="2249272" cy="2356950"/>
          </a:xfrm>
          <a:prstGeom prst="rect">
            <a:avLst/>
          </a:prstGeom>
        </p:spPr>
      </p:pic>
      <p:pic>
        <p:nvPicPr>
          <p:cNvPr id="31" name="Image 30">
            <a:extLst>
              <a:ext uri="{FF2B5EF4-FFF2-40B4-BE49-F238E27FC236}">
                <a16:creationId xmlns:a16="http://schemas.microsoft.com/office/drawing/2014/main" id="{D5F11129-3670-E0F6-E35E-0804D65D791F}"/>
              </a:ext>
            </a:extLst>
          </p:cNvPr>
          <p:cNvPicPr>
            <a:picLocks noChangeAspect="1"/>
          </p:cNvPicPr>
          <p:nvPr/>
        </p:nvPicPr>
        <p:blipFill>
          <a:blip r:embed="rId12"/>
          <a:stretch>
            <a:fillRect/>
          </a:stretch>
        </p:blipFill>
        <p:spPr>
          <a:xfrm>
            <a:off x="10222259" y="4602367"/>
            <a:ext cx="2329161" cy="2145581"/>
          </a:xfrm>
          <a:prstGeom prst="rect">
            <a:avLst/>
          </a:prstGeom>
        </p:spPr>
      </p:pic>
      <p:pic>
        <p:nvPicPr>
          <p:cNvPr id="35" name="Image 34">
            <a:extLst>
              <a:ext uri="{FF2B5EF4-FFF2-40B4-BE49-F238E27FC236}">
                <a16:creationId xmlns:a16="http://schemas.microsoft.com/office/drawing/2014/main" id="{A8FED4DE-3435-8AC1-5F9A-B1B26DB4E41E}"/>
              </a:ext>
            </a:extLst>
          </p:cNvPr>
          <p:cNvPicPr>
            <a:picLocks noChangeAspect="1"/>
          </p:cNvPicPr>
          <p:nvPr/>
        </p:nvPicPr>
        <p:blipFill>
          <a:blip r:embed="rId13"/>
          <a:stretch>
            <a:fillRect/>
          </a:stretch>
        </p:blipFill>
        <p:spPr>
          <a:xfrm>
            <a:off x="7630731" y="3786886"/>
            <a:ext cx="2386335" cy="1936280"/>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 sont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saucisses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511AC00-9A90-0F18-3068-20FA7869F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8322" y="3314700"/>
            <a:ext cx="5929044" cy="3377972"/>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 les saucisses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“d</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 saucisses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6235275" y="4464538"/>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des s</a:t>
            </a:r>
            <a:r>
              <a:rPr lang="fr-FR" sz="8000" b="1" dirty="0">
                <a:solidFill>
                  <a:srgbClr val="FF0000"/>
                </a:solidFill>
                <a:latin typeface="Dosis" pitchFamily="2" charset="0"/>
              </a:rPr>
              <a:t>au</a:t>
            </a:r>
            <a:r>
              <a:rPr lang="fr-FR" sz="8000" b="1" dirty="0">
                <a:solidFill>
                  <a:schemeClr val="accent5">
                    <a:lumMod val="75000"/>
                  </a:schemeClr>
                </a:solidFill>
                <a:latin typeface="Dosis" pitchFamily="2" charset="0"/>
              </a:rPr>
              <a:t>cisses </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53DC2CE7-0B2F-F1B9-95F9-C2195E98C2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2547" y="3454514"/>
            <a:ext cx="4753678" cy="3377972"/>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Il boit. Boire. Comment vous dites b</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4528525-5D58-CF50-8C4E-9CF8ECC5F9DC}"/>
              </a:ext>
            </a:extLst>
          </p:cNvPr>
          <p:cNvPicPr>
            <a:picLocks noChangeAspect="1"/>
          </p:cNvPicPr>
          <p:nvPr/>
        </p:nvPicPr>
        <p:blipFill>
          <a:blip r:embed="rId4"/>
          <a:stretch>
            <a:fillRect/>
          </a:stretch>
        </p:blipFill>
        <p:spPr>
          <a:xfrm>
            <a:off x="4787078" y="3168602"/>
            <a:ext cx="2997793" cy="3949795"/>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F5972430-0FD0-D0EC-A294-371D98723D64}"/>
              </a:ext>
            </a:extLst>
          </p:cNvPr>
          <p:cNvPicPr>
            <a:picLocks noChangeAspect="1"/>
          </p:cNvPicPr>
          <p:nvPr/>
        </p:nvPicPr>
        <p:blipFill>
          <a:blip r:embed="rId6"/>
          <a:stretch>
            <a:fillRect/>
          </a:stretch>
        </p:blipFill>
        <p:spPr>
          <a:xfrm>
            <a:off x="1676400" y="2648372"/>
            <a:ext cx="3480429" cy="4585700"/>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248400" y="4156392"/>
            <a:ext cx="3816835" cy="1569660"/>
          </a:xfrm>
          <a:prstGeom prst="rect">
            <a:avLst/>
          </a:prstGeom>
          <a:noFill/>
        </p:spPr>
        <p:txBody>
          <a:bodyPr wrap="square" rtlCol="0">
            <a:spAutoFit/>
          </a:bodyPr>
          <a:lstStyle/>
          <a:p>
            <a:pPr algn="ctr" defTabSz="685869">
              <a:defRPr/>
            </a:pPr>
            <a:r>
              <a:rPr lang="fr-FR" sz="9600" b="1" dirty="0">
                <a:solidFill>
                  <a:srgbClr val="4BACC6">
                    <a:lumMod val="75000"/>
                  </a:srgbClr>
                </a:solidFill>
                <a:latin typeface="Dosis" pitchFamily="2" charset="0"/>
              </a:rPr>
              <a:t>b</a:t>
            </a:r>
            <a:r>
              <a:rPr lang="fr-FR" sz="9600" b="1" dirty="0">
                <a:solidFill>
                  <a:srgbClr val="C00000"/>
                </a:solidFill>
                <a:latin typeface="Dosis" pitchFamily="2" charset="0"/>
              </a:rPr>
              <a:t>oi</a:t>
            </a:r>
            <a:r>
              <a:rPr lang="fr-FR" sz="9600" b="1" dirty="0">
                <a:solidFill>
                  <a:srgbClr val="4BACC6">
                    <a:lumMod val="75000"/>
                  </a:srgbClr>
                </a:solidFill>
                <a:latin typeface="Dosis" pitchFamily="2" charset="0"/>
              </a:rPr>
              <a:t>re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8576" y="1026168"/>
            <a:ext cx="6096000"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Il boit</a:t>
            </a: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Boire.</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boire</a:t>
            </a:r>
            <a:r>
              <a:rPr lang="en-US"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391734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boit de l’eau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boit de l’eau.”.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4213972" y="3770996"/>
            <a:ext cx="88728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b</a:t>
            </a:r>
            <a:r>
              <a:rPr lang="fr-FR" sz="8000" b="1" dirty="0">
                <a:solidFill>
                  <a:srgbClr val="FF0000"/>
                </a:solidFill>
                <a:latin typeface="Dosis" pitchFamily="2" charset="0"/>
              </a:rPr>
              <a:t>oi</a:t>
            </a:r>
            <a:r>
              <a:rPr lang="fr-FR" sz="8000" b="1" dirty="0">
                <a:solidFill>
                  <a:schemeClr val="accent5">
                    <a:lumMod val="75000"/>
                  </a:schemeClr>
                </a:solidFill>
                <a:latin typeface="Dosis" pitchFamily="2" charset="0"/>
              </a:rPr>
              <a:t>t de l’eau.</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07A76B59-A356-669B-568B-848E077AB2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7996" y="2657616"/>
            <a:ext cx="3625004" cy="4331452"/>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couleur noire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noir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61A41043-EE16-48F9-3308-00C8CB7CFD78}"/>
              </a:ext>
            </a:extLst>
          </p:cNvPr>
          <p:cNvPicPr>
            <a:picLocks noChangeAspect="1"/>
          </p:cNvPicPr>
          <p:nvPr/>
        </p:nvPicPr>
        <p:blipFill>
          <a:blip r:embed="rId4">
            <a:biLevel thresh="50000"/>
          </a:blip>
          <a:stretch>
            <a:fillRect/>
          </a:stretch>
        </p:blipFill>
        <p:spPr>
          <a:xfrm>
            <a:off x="4876800" y="3660696"/>
            <a:ext cx="3017181" cy="2965607"/>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103400" y="4113649"/>
            <a:ext cx="3816835" cy="2215991"/>
          </a:xfrm>
          <a:prstGeom prst="rect">
            <a:avLst/>
          </a:prstGeom>
          <a:noFill/>
        </p:spPr>
        <p:txBody>
          <a:bodyPr wrap="square" rtlCol="0">
            <a:spAutoFit/>
          </a:bodyPr>
          <a:lstStyle/>
          <a:p>
            <a:pPr algn="ctr" defTabSz="685869">
              <a:defRPr/>
            </a:pPr>
            <a:r>
              <a:rPr lang="fr-MA" sz="13800" b="1" dirty="0">
                <a:solidFill>
                  <a:srgbClr val="4BACC6">
                    <a:lumMod val="75000"/>
                  </a:srgbClr>
                </a:solidFill>
                <a:latin typeface="Dosis" pitchFamily="2" charset="0"/>
              </a:rPr>
              <a:t>n</a:t>
            </a:r>
            <a:r>
              <a:rPr lang="fr-FR" sz="13800" b="1" dirty="0" err="1">
                <a:solidFill>
                  <a:srgbClr val="C00000"/>
                </a:solidFill>
                <a:latin typeface="Dosis" pitchFamily="2" charset="0"/>
              </a:rPr>
              <a:t>oi</a:t>
            </a:r>
            <a:r>
              <a:rPr lang="fr-FR" sz="13800" b="1" dirty="0" err="1">
                <a:solidFill>
                  <a:srgbClr val="4BACC6">
                    <a:lumMod val="75000"/>
                  </a:srgbClr>
                </a:solidFill>
                <a:latin typeface="Dosis" pitchFamily="2" charset="0"/>
              </a:rPr>
              <a:t>r</a:t>
            </a:r>
            <a:endParaRPr lang="fr-FR" sz="13800" b="1" dirty="0">
              <a:solidFill>
                <a:srgbClr val="4BACC6">
                  <a:lumMod val="75000"/>
                </a:srgbClr>
              </a:solidFill>
              <a:latin typeface="Dosis" pitchFamily="2" charset="0"/>
            </a:endParaRPr>
          </a:p>
        </p:txBody>
      </p:sp>
      <p:sp>
        <p:nvSpPr>
          <p:cNvPr id="9" name="ZoneTexte 8">
            <a:extLst>
              <a:ext uri="{FF2B5EF4-FFF2-40B4-BE49-F238E27FC236}">
                <a16:creationId xmlns:a16="http://schemas.microsoft.com/office/drawing/2014/main" id="{134383BD-7F32-2111-876F-39292C6C953E}"/>
              </a:ext>
            </a:extLst>
          </p:cNvPr>
          <p:cNvSpPr txBox="1"/>
          <p:nvPr/>
        </p:nvSpPr>
        <p:spPr>
          <a:xfrm>
            <a:off x="1488576" y="1026168"/>
            <a:ext cx="6096000"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Noir.</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Noir</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306CE3AF-7834-53DE-131D-A2BE37BE4C79}"/>
              </a:ext>
            </a:extLst>
          </p:cNvPr>
          <p:cNvPicPr>
            <a:picLocks noChangeAspect="1"/>
          </p:cNvPicPr>
          <p:nvPr/>
        </p:nvPicPr>
        <p:blipFill>
          <a:blip r:embed="rId6">
            <a:biLevel thresh="75000"/>
          </a:blip>
          <a:stretch>
            <a:fillRect/>
          </a:stretch>
        </p:blipFill>
        <p:spPr>
          <a:xfrm>
            <a:off x="2630636" y="3771900"/>
            <a:ext cx="3398181" cy="3340094"/>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gâteau – saucisse – noir – voyage  -manteau – jaune- chapeau-boire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au, eau, </a:t>
              </a:r>
              <a:r>
                <a:rPr lang="fr-FR" sz="2801" b="1" dirty="0" err="1">
                  <a:solidFill>
                    <a:srgbClr val="008EC0"/>
                  </a:solidFill>
                  <a:latin typeface="Dosis" pitchFamily="2" charset="0"/>
                </a:rPr>
                <a:t>oi</a:t>
              </a:r>
              <a:r>
                <a:rPr lang="fr-FR" sz="2801" b="1" dirty="0">
                  <a:solidFill>
                    <a:srgbClr val="008EC0"/>
                  </a:solidFill>
                  <a:latin typeface="Dosis" pitchFamily="2" charset="0"/>
                </a:rPr>
                <a:t>, </a:t>
              </a:r>
              <a:r>
                <a:rPr lang="fr-FR" sz="2801" b="1" dirty="0" err="1">
                  <a:solidFill>
                    <a:srgbClr val="008EC0"/>
                  </a:solidFill>
                  <a:latin typeface="Dosis" pitchFamily="2" charset="0"/>
                </a:rPr>
                <a:t>oy</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chapeau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chap</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49D3373A-4315-998B-C2C4-C4B67DC0B0B3}"/>
              </a:ext>
            </a:extLst>
          </p:cNvPr>
          <p:cNvPicPr>
            <a:picLocks noChangeAspect="1"/>
          </p:cNvPicPr>
          <p:nvPr/>
        </p:nvPicPr>
        <p:blipFill>
          <a:blip r:embed="rId4"/>
          <a:stretch>
            <a:fillRect/>
          </a:stretch>
        </p:blipFill>
        <p:spPr>
          <a:xfrm>
            <a:off x="3810000" y="3232925"/>
            <a:ext cx="4709310" cy="3821150"/>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chapeau, le chapeau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chapeau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chapeau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105400" y="3382291"/>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chap</a:t>
            </a:r>
            <a:r>
              <a:rPr lang="fr-FR" sz="8000" b="1" dirty="0">
                <a:solidFill>
                  <a:srgbClr val="FF0000"/>
                </a:solidFill>
                <a:latin typeface="Dosis" pitchFamily="2" charset="0"/>
              </a:rPr>
              <a:t>eau</a:t>
            </a:r>
            <a:endParaRPr lang="fr-FR" sz="8000" dirty="0">
              <a:solidFill>
                <a:srgbClr val="FF0000"/>
              </a:solidFill>
              <a:latin typeface="Dosis" pitchFamily="2" charset="0"/>
            </a:endParaRPr>
          </a:p>
        </p:txBody>
      </p:sp>
      <p:pic>
        <p:nvPicPr>
          <p:cNvPr id="5" name="Image 4">
            <a:extLst>
              <a:ext uri="{FF2B5EF4-FFF2-40B4-BE49-F238E27FC236}">
                <a16:creationId xmlns:a16="http://schemas.microsoft.com/office/drawing/2014/main" id="{A7691674-137A-46F9-83F3-DBAF6D18F07B}"/>
              </a:ext>
            </a:extLst>
          </p:cNvPr>
          <p:cNvPicPr>
            <a:picLocks noChangeAspect="1"/>
          </p:cNvPicPr>
          <p:nvPr/>
        </p:nvPicPr>
        <p:blipFill>
          <a:blip r:embed="rId4"/>
          <a:stretch>
            <a:fillRect/>
          </a:stretch>
        </p:blipFill>
        <p:spPr>
          <a:xfrm>
            <a:off x="1207804" y="2409003"/>
            <a:ext cx="4709310" cy="3821150"/>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3038-0080-D7F9-9539-6CABBF06350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155E36B-7DB6-F658-FD09-8A238780E9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45DDD381-B7D3-227C-5BB7-361FF8C1DE2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62F5F444-99C2-FF80-A10F-F21ABEE99A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3B92F21-FD2C-68B6-834B-D8CDFB71183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393AA62-C33F-BF6B-3D62-2F0C3FF940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8F05FC-F192-CA2A-E04B-13BBC99601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EC7EDA-2439-6FD3-4482-B7173D71773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D9BE9DE-0E36-74F2-4F93-83B83010D9A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BD0E864-169F-217F-1F00-ADA67C770B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9A80479-C1FE-390E-C542-AA181D0F99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F72279-31DC-C385-F05E-5F469B2E101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65052B-C18D-2CDE-C585-570E0B3263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E8970552-E272-8EC8-C837-3F0A2C0E7B37}"/>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un chapeau noir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met un chapeau noir.”.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51DF024-4209-FF90-237A-CC37F1419081}"/>
              </a:ext>
            </a:extLst>
          </p:cNvPr>
          <p:cNvSpPr txBox="1"/>
          <p:nvPr/>
        </p:nvSpPr>
        <p:spPr>
          <a:xfrm>
            <a:off x="2216888" y="2539241"/>
            <a:ext cx="9783358"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met un chapeau noir.</a:t>
            </a:r>
            <a:endParaRPr lang="fr-FR" sz="8000" dirty="0">
              <a:solidFill>
                <a:schemeClr val="accent5">
                  <a:lumMod val="75000"/>
                </a:schemeClr>
              </a:solidFill>
              <a:latin typeface="Dosis" pitchFamily="2" charset="0"/>
            </a:endParaRPr>
          </a:p>
        </p:txBody>
      </p:sp>
      <p:pic>
        <p:nvPicPr>
          <p:cNvPr id="6" name="Image 5" descr="Une image contenant habits, dessin, croquis, peinture&#10;&#10;Le contenu généré par l’IA peut être incorrect.">
            <a:extLst>
              <a:ext uri="{FF2B5EF4-FFF2-40B4-BE49-F238E27FC236}">
                <a16:creationId xmlns:a16="http://schemas.microsoft.com/office/drawing/2014/main" id="{236D859B-57DD-B476-CCE8-ACA04167FF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1827" y="4143083"/>
            <a:ext cx="5242034" cy="4343400"/>
          </a:xfrm>
          <a:prstGeom prst="rect">
            <a:avLst/>
          </a:prstGeom>
        </p:spPr>
      </p:pic>
    </p:spTree>
    <p:extLst>
      <p:ext uri="{BB962C8B-B14F-4D97-AF65-F5344CB8AC3E}">
        <p14:creationId xmlns:p14="http://schemas.microsoft.com/office/powerpoint/2010/main" val="1213739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1ACAEDA-22BF-BCE4-4D3A-1F4B48781012}"/>
              </a:ext>
            </a:extLst>
          </p:cNvPr>
          <p:cNvPicPr>
            <a:picLocks noChangeAspect="1"/>
          </p:cNvPicPr>
          <p:nvPr/>
        </p:nvPicPr>
        <p:blipFill>
          <a:blip r:embed="rId4"/>
          <a:stretch>
            <a:fillRect/>
          </a:stretch>
        </p:blipFill>
        <p:spPr>
          <a:xfrm>
            <a:off x="685415" y="3910749"/>
            <a:ext cx="2747897" cy="2229653"/>
          </a:xfrm>
          <a:prstGeom prst="rect">
            <a:avLst/>
          </a:prstGeom>
        </p:spPr>
      </p:pic>
      <p:pic>
        <p:nvPicPr>
          <p:cNvPr id="4" name="Image 3">
            <a:extLst>
              <a:ext uri="{FF2B5EF4-FFF2-40B4-BE49-F238E27FC236}">
                <a16:creationId xmlns:a16="http://schemas.microsoft.com/office/drawing/2014/main" id="{A10B6BE6-F6F0-81B9-F1DA-C90A37EFEE75}"/>
              </a:ext>
            </a:extLst>
          </p:cNvPr>
          <p:cNvPicPr>
            <a:picLocks noChangeAspect="1"/>
          </p:cNvPicPr>
          <p:nvPr/>
        </p:nvPicPr>
        <p:blipFill>
          <a:blip r:embed="rId5">
            <a:biLevel thresh="75000"/>
          </a:blip>
          <a:stretch>
            <a:fillRect/>
          </a:stretch>
        </p:blipFill>
        <p:spPr>
          <a:xfrm>
            <a:off x="3713765" y="3657558"/>
            <a:ext cx="2545404" cy="2501894"/>
          </a:xfrm>
          <a:prstGeom prst="rect">
            <a:avLst/>
          </a:prstGeom>
        </p:spPr>
      </p:pic>
      <p:pic>
        <p:nvPicPr>
          <p:cNvPr id="5" name="Image 4">
            <a:extLst>
              <a:ext uri="{FF2B5EF4-FFF2-40B4-BE49-F238E27FC236}">
                <a16:creationId xmlns:a16="http://schemas.microsoft.com/office/drawing/2014/main" id="{67DA9ED5-E47E-69AF-1DA8-68B988BED9B4}"/>
              </a:ext>
            </a:extLst>
          </p:cNvPr>
          <p:cNvPicPr>
            <a:picLocks noChangeAspect="1"/>
          </p:cNvPicPr>
          <p:nvPr/>
        </p:nvPicPr>
        <p:blipFill>
          <a:blip r:embed="rId6"/>
          <a:stretch>
            <a:fillRect/>
          </a:stretch>
        </p:blipFill>
        <p:spPr>
          <a:xfrm>
            <a:off x="9755071" y="2740371"/>
            <a:ext cx="3480429" cy="4585700"/>
          </a:xfrm>
          <a:prstGeom prst="rect">
            <a:avLst/>
          </a:prstGeom>
        </p:spPr>
      </p:pic>
      <p:pic>
        <p:nvPicPr>
          <p:cNvPr id="6" name="Image 5">
            <a:extLst>
              <a:ext uri="{FF2B5EF4-FFF2-40B4-BE49-F238E27FC236}">
                <a16:creationId xmlns:a16="http://schemas.microsoft.com/office/drawing/2014/main" id="{CA529867-6B25-D040-4C25-D52A7F4B79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92844" y="4046422"/>
            <a:ext cx="3464073" cy="1973597"/>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voyage , voyager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voyager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7E611E-5B25-FFC9-2BC6-FB76C786CFBD}"/>
              </a:ext>
            </a:extLst>
          </p:cNvPr>
          <p:cNvPicPr>
            <a:picLocks noChangeAspect="1"/>
          </p:cNvPicPr>
          <p:nvPr/>
        </p:nvPicPr>
        <p:blipFill>
          <a:blip r:embed="rId4"/>
          <a:stretch>
            <a:fillRect/>
          </a:stretch>
        </p:blipFill>
        <p:spPr>
          <a:xfrm>
            <a:off x="4606261" y="3619500"/>
            <a:ext cx="4094103" cy="3771413"/>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5306062" y="3712958"/>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oy</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ager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voyager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voyager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voyager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6861C06B-BD49-64EC-019B-4E01F2224163}"/>
              </a:ext>
            </a:extLst>
          </p:cNvPr>
          <p:cNvPicPr>
            <a:picLocks noChangeAspect="1"/>
          </p:cNvPicPr>
          <p:nvPr/>
        </p:nvPicPr>
        <p:blipFill>
          <a:blip r:embed="rId4"/>
          <a:stretch>
            <a:fillRect/>
          </a:stretch>
        </p:blipFill>
        <p:spPr>
          <a:xfrm>
            <a:off x="2064837" y="2961379"/>
            <a:ext cx="4094103" cy="3771413"/>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gâteau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gâteau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4D1F36-227A-EF0E-C88E-560CF1A2662A}"/>
              </a:ext>
            </a:extLst>
          </p:cNvPr>
          <p:cNvPicPr>
            <a:picLocks noChangeAspect="1"/>
          </p:cNvPicPr>
          <p:nvPr/>
        </p:nvPicPr>
        <p:blipFill>
          <a:blip r:embed="rId4"/>
          <a:stretch>
            <a:fillRect/>
          </a:stretch>
        </p:blipFill>
        <p:spPr>
          <a:xfrm>
            <a:off x="5020231" y="3918600"/>
            <a:ext cx="3934299" cy="2525999"/>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5756907" y="3867842"/>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 gât</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eau</a:t>
            </a:r>
            <a:endParaRPr kumimoji="0" lang="fr-FR" sz="9900" b="1" i="0" u="none" strike="noStrike" kern="1200" cap="none" spc="0" normalizeH="0" baseline="0" noProof="0" dirty="0">
              <a:ln>
                <a:noFill/>
              </a:ln>
              <a:solidFill>
                <a:srgbClr val="FF0000"/>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gâteau , gâteau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gâteau”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gâteau”?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5DCC69-027B-99B6-CBC9-1447FE219C0C}"/>
              </a:ext>
            </a:extLst>
          </p:cNvPr>
          <p:cNvPicPr>
            <a:picLocks noChangeAspect="1"/>
          </p:cNvPicPr>
          <p:nvPr/>
        </p:nvPicPr>
        <p:blipFill>
          <a:blip r:embed="rId4"/>
          <a:stretch>
            <a:fillRect/>
          </a:stretch>
        </p:blipFill>
        <p:spPr>
          <a:xfrm>
            <a:off x="1361906" y="3168792"/>
            <a:ext cx="5230938" cy="3358500"/>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La couleur jaune . Comment vous dites jaune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0F9F77CB-7DBE-3D8B-C8D2-37E8B14C359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859669" y="3444926"/>
            <a:ext cx="3587287" cy="3397148"/>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953800" y="3618152"/>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j</a:t>
            </a:r>
            <a:r>
              <a:rPr lang="fr-FR" sz="8800" b="1" dirty="0">
                <a:solidFill>
                  <a:srgbClr val="FF0000"/>
                </a:solidFill>
                <a:latin typeface="Dosis" pitchFamily="2" charset="0"/>
              </a:rPr>
              <a:t>au</a:t>
            </a:r>
            <a:r>
              <a:rPr lang="fr-FR" sz="8800" b="1" dirty="0">
                <a:solidFill>
                  <a:schemeClr val="accent5">
                    <a:lumMod val="75000"/>
                  </a:schemeClr>
                </a:solidFill>
                <a:latin typeface="Dosis" pitchFamily="2" charset="0"/>
              </a:rPr>
              <a:t>ne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Jaune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jaune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jaune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EAED729-3967-F101-70FB-7E53752F451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06143" y="2791149"/>
            <a:ext cx="3587287" cy="3397148"/>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10249318" y="5603263"/>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7FCF-5429-2FEC-4745-D7FAC291D40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5C597FD-C537-ACF0-FD20-0AEEA5C3F78A}"/>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25DA923-951C-92BE-B272-AF1A8A2B4B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025658F-F649-092E-C6B7-4E4314470F0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723A28-2723-F738-D561-345E718FCA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DCA8DD-545A-626A-2D88-A0DBCBF39C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7D5114-2623-7F7E-0383-18DB7422D7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A25A3-0476-DD0D-0672-FD0CA2B4BF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6179F4-E93A-059B-966C-A20F34EDAE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3DBEF43-0F72-4A8C-731F-E04D5154F9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F3FDBB-9867-AD89-619C-367139EDE6A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8240C99-1404-5C63-0FEB-9412B66346E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6ADB8D-69C7-866A-8B40-F5816A73FE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CCD189E8-4B4D-6741-77A8-0ADAF64152B8}"/>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manteau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manteau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AA4ABB6-4CF6-949F-2CB5-4B07F63B9CE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196644" y="3162300"/>
            <a:ext cx="4647328" cy="4869807"/>
          </a:xfrm>
          <a:prstGeom prst="rect">
            <a:avLst/>
          </a:prstGeom>
        </p:spPr>
      </p:pic>
    </p:spTree>
    <p:extLst>
      <p:ext uri="{BB962C8B-B14F-4D97-AF65-F5344CB8AC3E}">
        <p14:creationId xmlns:p14="http://schemas.microsoft.com/office/powerpoint/2010/main" val="2106155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69308-1613-94A9-0109-B107633815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AABF201-4716-7BF3-508B-EC0D5B5C4E8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579F4F6-CAFF-97B2-0DCA-8B6E881F0B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62C710-95F4-A53D-020E-27CC1B21038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9AE336-2604-AC7F-E69E-2447D925A8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323021C-F0F9-8D0E-909D-A81C166076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28B41B-A178-5765-E7AF-893A71B51ED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DE2FDF4-B7FF-3EDB-7F51-F1033F2537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7E68223-50A6-394F-9472-77F00B970E8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A764AF4-159A-8351-C3C4-C65168874E7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B61B02-2BFF-E7D0-EE48-297288ED9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919CFF3-2B5D-883B-5E39-DF3AD1AF69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0BEF86-CE2D-4A15-1565-EB322E67F1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0361A58-A0E0-AD48-DB45-028DD19957F5}"/>
              </a:ext>
            </a:extLst>
          </p:cNvPr>
          <p:cNvSpPr txBox="1"/>
          <p:nvPr/>
        </p:nvSpPr>
        <p:spPr>
          <a:xfrm>
            <a:off x="6258426" y="3939950"/>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mant</a:t>
            </a:r>
            <a:r>
              <a:rPr lang="fr-FR" sz="8800" b="1" dirty="0">
                <a:solidFill>
                  <a:srgbClr val="FF0000"/>
                </a:solidFill>
                <a:latin typeface="Dosis" pitchFamily="2" charset="0"/>
              </a:rPr>
              <a:t>eau</a:t>
            </a:r>
            <a:r>
              <a:rPr lang="fr-FR" sz="8800" b="1" dirty="0">
                <a:solidFill>
                  <a:schemeClr val="accent5">
                    <a:lumMod val="75000"/>
                  </a:schemeClr>
                </a:solidFill>
                <a:latin typeface="Dosis" pitchFamily="2" charset="0"/>
              </a:rPr>
              <a:t> </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18C1A526-4472-FB7E-2EE1-DC8DCFC3C4D1}"/>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manteau , le manteau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manteau”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manteau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710D75-8226-61EC-F220-EF38CC11AFA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584141" y="2509476"/>
            <a:ext cx="5491172" cy="5754048"/>
          </a:xfrm>
          <a:prstGeom prst="rect">
            <a:avLst/>
          </a:prstGeom>
        </p:spPr>
      </p:pic>
    </p:spTree>
    <p:extLst>
      <p:ext uri="{BB962C8B-B14F-4D97-AF65-F5344CB8AC3E}">
        <p14:creationId xmlns:p14="http://schemas.microsoft.com/office/powerpoint/2010/main" val="4934022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CF015-721F-B7F4-A741-75BB3255823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C4BC02E-525E-7770-7BCB-E72DC943F2D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968EE13-B473-B9BD-1915-DF2F930C58C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B940D9DE-7813-A788-C847-729E86E403B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3F7488-988E-7EC0-7443-2748386EF709}"/>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0C92E5-8AF2-8F2F-5209-449FF63625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F3E415-78D8-C7D6-42A0-303EF83B82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5C9238-E8EE-52AF-D405-5C9C6AB75D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4F2D60-3853-25B4-BC9F-A0607A65F0E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70A1D85-9D72-670A-CA56-29559D439D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93C21F-F0D0-383C-1D05-F2FA823556B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DAD303-DFD0-2844-C896-ED1C65E58E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B61B24-9F7B-F2B4-1C63-49F39E3E00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097197EB-2C0B-69DC-5445-E71583AA1293}"/>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un manteau jaune.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met un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eau jaune.”.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79E9319-2951-DBB4-2EFF-B1775A8FB275}"/>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met un manteau jaune.</a:t>
            </a:r>
            <a:endParaRPr lang="fr-FR" sz="8000" dirty="0">
              <a:solidFill>
                <a:schemeClr val="accent5">
                  <a:lumMod val="75000"/>
                </a:schemeClr>
              </a:solidFill>
              <a:latin typeface="Dosis" pitchFamily="2" charset="0"/>
            </a:endParaRPr>
          </a:p>
        </p:txBody>
      </p:sp>
      <p:pic>
        <p:nvPicPr>
          <p:cNvPr id="6" name="Image 5" descr="Une image contenant habits, dessin, croquis, peinture&#10;&#10;Le contenu généré par l’IA peut être incorrect.">
            <a:extLst>
              <a:ext uri="{FF2B5EF4-FFF2-40B4-BE49-F238E27FC236}">
                <a16:creationId xmlns:a16="http://schemas.microsoft.com/office/drawing/2014/main" id="{4219E427-E88B-02BA-8EA0-0EB8998A73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1827" y="4143083"/>
            <a:ext cx="5242034" cy="4343400"/>
          </a:xfrm>
          <a:prstGeom prst="rect">
            <a:avLst/>
          </a:prstGeom>
        </p:spPr>
      </p:pic>
    </p:spTree>
    <p:extLst>
      <p:ext uri="{BB962C8B-B14F-4D97-AF65-F5344CB8AC3E}">
        <p14:creationId xmlns:p14="http://schemas.microsoft.com/office/powerpoint/2010/main" val="23127624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EE4F68-D9DE-B084-280C-D878828A2A7A}"/>
              </a:ext>
            </a:extLst>
          </p:cNvPr>
          <p:cNvPicPr>
            <a:picLocks noChangeAspect="1"/>
          </p:cNvPicPr>
          <p:nvPr/>
        </p:nvPicPr>
        <p:blipFill>
          <a:blip r:embed="rId4"/>
          <a:stretch>
            <a:fillRect/>
          </a:stretch>
        </p:blipFill>
        <p:spPr>
          <a:xfrm>
            <a:off x="618804" y="3674088"/>
            <a:ext cx="3268360" cy="3424824"/>
          </a:xfrm>
          <a:prstGeom prst="rect">
            <a:avLst/>
          </a:prstGeom>
        </p:spPr>
      </p:pic>
      <p:pic>
        <p:nvPicPr>
          <p:cNvPr id="5" name="Image 4">
            <a:extLst>
              <a:ext uri="{FF2B5EF4-FFF2-40B4-BE49-F238E27FC236}">
                <a16:creationId xmlns:a16="http://schemas.microsoft.com/office/drawing/2014/main" id="{824C1607-59B4-87B8-0A73-23FDB62595C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925264" y="4048320"/>
            <a:ext cx="2393419" cy="2266559"/>
          </a:xfrm>
          <a:prstGeom prst="rect">
            <a:avLst/>
          </a:prstGeom>
        </p:spPr>
      </p:pic>
      <p:pic>
        <p:nvPicPr>
          <p:cNvPr id="7" name="Image 6">
            <a:extLst>
              <a:ext uri="{FF2B5EF4-FFF2-40B4-BE49-F238E27FC236}">
                <a16:creationId xmlns:a16="http://schemas.microsoft.com/office/drawing/2014/main" id="{09DB8851-DBA7-7B6D-B903-F1363407C4C0}"/>
              </a:ext>
            </a:extLst>
          </p:cNvPr>
          <p:cNvPicPr>
            <a:picLocks noChangeAspect="1"/>
          </p:cNvPicPr>
          <p:nvPr/>
        </p:nvPicPr>
        <p:blipFill>
          <a:blip r:embed="rId6"/>
          <a:stretch>
            <a:fillRect/>
          </a:stretch>
        </p:blipFill>
        <p:spPr>
          <a:xfrm>
            <a:off x="6318683" y="3918599"/>
            <a:ext cx="3934299" cy="2525999"/>
          </a:xfrm>
          <a:prstGeom prst="rect">
            <a:avLst/>
          </a:prstGeom>
        </p:spPr>
      </p:pic>
      <p:pic>
        <p:nvPicPr>
          <p:cNvPr id="9" name="Image 8">
            <a:extLst>
              <a:ext uri="{FF2B5EF4-FFF2-40B4-BE49-F238E27FC236}">
                <a16:creationId xmlns:a16="http://schemas.microsoft.com/office/drawing/2014/main" id="{E09FD85C-248E-89BD-01C6-C53B292E6AD1}"/>
              </a:ext>
            </a:extLst>
          </p:cNvPr>
          <p:cNvPicPr>
            <a:picLocks noChangeAspect="1"/>
          </p:cNvPicPr>
          <p:nvPr/>
        </p:nvPicPr>
        <p:blipFill>
          <a:blip r:embed="rId7"/>
          <a:stretch>
            <a:fillRect/>
          </a:stretch>
        </p:blipFill>
        <p:spPr>
          <a:xfrm>
            <a:off x="9994399" y="3257793"/>
            <a:ext cx="2958540" cy="377141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voyager-gâteau-manteau-jaune.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D6B62C05-0E42-8743-B66A-72AA7303B952}"/>
              </a:ext>
            </a:extLst>
          </p:cNvPr>
          <p:cNvPicPr>
            <a:picLocks noChangeAspect="1"/>
          </p:cNvPicPr>
          <p:nvPr/>
        </p:nvPicPr>
        <p:blipFill>
          <a:blip r:embed="rId5"/>
          <a:stretch>
            <a:fillRect/>
          </a:stretch>
        </p:blipFill>
        <p:spPr>
          <a:xfrm>
            <a:off x="509646" y="3007581"/>
            <a:ext cx="3268360" cy="3424824"/>
          </a:xfrm>
          <a:prstGeom prst="rect">
            <a:avLst/>
          </a:prstGeom>
        </p:spPr>
      </p:pic>
      <p:pic>
        <p:nvPicPr>
          <p:cNvPr id="11" name="Image 10">
            <a:extLst>
              <a:ext uri="{FF2B5EF4-FFF2-40B4-BE49-F238E27FC236}">
                <a16:creationId xmlns:a16="http://schemas.microsoft.com/office/drawing/2014/main" id="{52A024A5-F3D4-B854-00E5-3DE53055009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816106" y="3381813"/>
            <a:ext cx="2393419" cy="2266559"/>
          </a:xfrm>
          <a:prstGeom prst="rect">
            <a:avLst/>
          </a:prstGeom>
        </p:spPr>
      </p:pic>
      <p:pic>
        <p:nvPicPr>
          <p:cNvPr id="14" name="Image 13">
            <a:extLst>
              <a:ext uri="{FF2B5EF4-FFF2-40B4-BE49-F238E27FC236}">
                <a16:creationId xmlns:a16="http://schemas.microsoft.com/office/drawing/2014/main" id="{79742A2D-5867-9915-4D86-EC29960F4A18}"/>
              </a:ext>
            </a:extLst>
          </p:cNvPr>
          <p:cNvPicPr>
            <a:picLocks noChangeAspect="1"/>
          </p:cNvPicPr>
          <p:nvPr/>
        </p:nvPicPr>
        <p:blipFill>
          <a:blip r:embed="rId7"/>
          <a:stretch>
            <a:fillRect/>
          </a:stretch>
        </p:blipFill>
        <p:spPr>
          <a:xfrm>
            <a:off x="6209525" y="3252092"/>
            <a:ext cx="3934299" cy="2525999"/>
          </a:xfrm>
          <a:prstGeom prst="rect">
            <a:avLst/>
          </a:prstGeom>
        </p:spPr>
      </p:pic>
      <p:pic>
        <p:nvPicPr>
          <p:cNvPr id="15" name="Image 14">
            <a:extLst>
              <a:ext uri="{FF2B5EF4-FFF2-40B4-BE49-F238E27FC236}">
                <a16:creationId xmlns:a16="http://schemas.microsoft.com/office/drawing/2014/main" id="{B069AAF6-2DF8-14F2-6D5C-11D83F228BC2}"/>
              </a:ext>
            </a:extLst>
          </p:cNvPr>
          <p:cNvPicPr>
            <a:picLocks noChangeAspect="1"/>
          </p:cNvPicPr>
          <p:nvPr/>
        </p:nvPicPr>
        <p:blipFill>
          <a:blip r:embed="rId8"/>
          <a:stretch>
            <a:fillRect/>
          </a:stretch>
        </p:blipFill>
        <p:spPr>
          <a:xfrm>
            <a:off x="9885241" y="2591286"/>
            <a:ext cx="2958540" cy="3771413"/>
          </a:xfrm>
          <a:prstGeom prst="rect">
            <a:avLst/>
          </a:prstGeom>
        </p:spPr>
      </p:pic>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boire-chapeau-saucisses-noir</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46F3030D-D669-AA21-F4CA-2E628B16571A}"/>
              </a:ext>
            </a:extLst>
          </p:cNvPr>
          <p:cNvPicPr>
            <a:picLocks noChangeAspect="1"/>
          </p:cNvPicPr>
          <p:nvPr/>
        </p:nvPicPr>
        <p:blipFill>
          <a:blip r:embed="rId5"/>
          <a:stretch>
            <a:fillRect/>
          </a:stretch>
        </p:blipFill>
        <p:spPr>
          <a:xfrm>
            <a:off x="673955" y="3263551"/>
            <a:ext cx="2747897" cy="2229653"/>
          </a:xfrm>
          <a:prstGeom prst="rect">
            <a:avLst/>
          </a:prstGeom>
        </p:spPr>
      </p:pic>
      <p:pic>
        <p:nvPicPr>
          <p:cNvPr id="12" name="Image 11">
            <a:extLst>
              <a:ext uri="{FF2B5EF4-FFF2-40B4-BE49-F238E27FC236}">
                <a16:creationId xmlns:a16="http://schemas.microsoft.com/office/drawing/2014/main" id="{71A4EF16-3083-2317-86B4-D533EF92CC62}"/>
              </a:ext>
            </a:extLst>
          </p:cNvPr>
          <p:cNvPicPr>
            <a:picLocks noChangeAspect="1"/>
          </p:cNvPicPr>
          <p:nvPr/>
        </p:nvPicPr>
        <p:blipFill>
          <a:blip r:embed="rId6">
            <a:biLevel thresh="75000"/>
          </a:blip>
          <a:stretch>
            <a:fillRect/>
          </a:stretch>
        </p:blipFill>
        <p:spPr>
          <a:xfrm>
            <a:off x="3702305" y="3010360"/>
            <a:ext cx="2545404" cy="2501894"/>
          </a:xfrm>
          <a:prstGeom prst="rect">
            <a:avLst/>
          </a:prstGeom>
        </p:spPr>
      </p:pic>
      <p:pic>
        <p:nvPicPr>
          <p:cNvPr id="13" name="Image 12">
            <a:extLst>
              <a:ext uri="{FF2B5EF4-FFF2-40B4-BE49-F238E27FC236}">
                <a16:creationId xmlns:a16="http://schemas.microsoft.com/office/drawing/2014/main" id="{4EC50D40-63A6-2C4D-B889-564F0F8BEB33}"/>
              </a:ext>
            </a:extLst>
          </p:cNvPr>
          <p:cNvPicPr>
            <a:picLocks noChangeAspect="1"/>
          </p:cNvPicPr>
          <p:nvPr/>
        </p:nvPicPr>
        <p:blipFill>
          <a:blip r:embed="rId7"/>
          <a:stretch>
            <a:fillRect/>
          </a:stretch>
        </p:blipFill>
        <p:spPr>
          <a:xfrm>
            <a:off x="9743611" y="2093173"/>
            <a:ext cx="3480429" cy="4585700"/>
          </a:xfrm>
          <a:prstGeom prst="rect">
            <a:avLst/>
          </a:prstGeom>
        </p:spPr>
      </p:pic>
      <p:pic>
        <p:nvPicPr>
          <p:cNvPr id="15" name="Image 14">
            <a:extLst>
              <a:ext uri="{FF2B5EF4-FFF2-40B4-BE49-F238E27FC236}">
                <a16:creationId xmlns:a16="http://schemas.microsoft.com/office/drawing/2014/main" id="{D6B38602-B19A-AA1E-03AB-6532DCED5E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81384" y="3399224"/>
            <a:ext cx="3464073" cy="1973597"/>
          </a:xfrm>
          <a:prstGeom prst="rect">
            <a:avLst/>
          </a:prstGeom>
        </p:spPr>
      </p:pic>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3486543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8" name="Image 17">
            <a:extLst>
              <a:ext uri="{FF2B5EF4-FFF2-40B4-BE49-F238E27FC236}">
                <a16:creationId xmlns:a16="http://schemas.microsoft.com/office/drawing/2014/main" id="{4E0359E3-FD9E-BF2A-277F-219FBECD0100}"/>
              </a:ext>
            </a:extLst>
          </p:cNvPr>
          <p:cNvPicPr>
            <a:picLocks noChangeAspect="1"/>
          </p:cNvPicPr>
          <p:nvPr/>
        </p:nvPicPr>
        <p:blipFill>
          <a:blip r:embed="rId7"/>
          <a:stretch>
            <a:fillRect/>
          </a:stretch>
        </p:blipFill>
        <p:spPr>
          <a:xfrm>
            <a:off x="586253" y="2372106"/>
            <a:ext cx="3268360" cy="3424824"/>
          </a:xfrm>
          <a:prstGeom prst="rect">
            <a:avLst/>
          </a:prstGeom>
        </p:spPr>
      </p:pic>
      <p:pic>
        <p:nvPicPr>
          <p:cNvPr id="19" name="Image 18">
            <a:extLst>
              <a:ext uri="{FF2B5EF4-FFF2-40B4-BE49-F238E27FC236}">
                <a16:creationId xmlns:a16="http://schemas.microsoft.com/office/drawing/2014/main" id="{1FD645C0-4D85-2521-257E-69FE8A2DC582}"/>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20" name="Image 19">
            <a:extLst>
              <a:ext uri="{FF2B5EF4-FFF2-40B4-BE49-F238E27FC236}">
                <a16:creationId xmlns:a16="http://schemas.microsoft.com/office/drawing/2014/main" id="{47081B29-2C99-76A3-FC3C-0774331A2B56}"/>
              </a:ext>
            </a:extLst>
          </p:cNvPr>
          <p:cNvPicPr>
            <a:picLocks noChangeAspect="1"/>
          </p:cNvPicPr>
          <p:nvPr/>
        </p:nvPicPr>
        <p:blipFill>
          <a:blip r:embed="rId9"/>
          <a:stretch>
            <a:fillRect/>
          </a:stretch>
        </p:blipFill>
        <p:spPr>
          <a:xfrm>
            <a:off x="6286132" y="2616617"/>
            <a:ext cx="3934299" cy="2525999"/>
          </a:xfrm>
          <a:prstGeom prst="rect">
            <a:avLst/>
          </a:prstGeom>
        </p:spPr>
      </p:pic>
      <p:pic>
        <p:nvPicPr>
          <p:cNvPr id="21" name="Image 20">
            <a:extLst>
              <a:ext uri="{FF2B5EF4-FFF2-40B4-BE49-F238E27FC236}">
                <a16:creationId xmlns:a16="http://schemas.microsoft.com/office/drawing/2014/main" id="{1B2335AF-B596-8345-711A-3A7285C86CF9}"/>
              </a:ext>
            </a:extLst>
          </p:cNvPr>
          <p:cNvPicPr>
            <a:picLocks noChangeAspect="1"/>
          </p:cNvPicPr>
          <p:nvPr/>
        </p:nvPicPr>
        <p:blipFill>
          <a:blip r:embed="rId10"/>
          <a:stretch>
            <a:fillRect/>
          </a:stretch>
        </p:blipFill>
        <p:spPr>
          <a:xfrm>
            <a:off x="9961848" y="1955811"/>
            <a:ext cx="2958540" cy="3771413"/>
          </a:xfrm>
          <a:prstGeom prst="rect">
            <a:avLst/>
          </a:prstGeom>
        </p:spPr>
      </p:pic>
      <p:pic>
        <p:nvPicPr>
          <p:cNvPr id="22" name="Image 21">
            <a:extLst>
              <a:ext uri="{FF2B5EF4-FFF2-40B4-BE49-F238E27FC236}">
                <a16:creationId xmlns:a16="http://schemas.microsoft.com/office/drawing/2014/main" id="{AA392378-04FF-A79B-C927-3BB292CABAE2}"/>
              </a:ext>
            </a:extLst>
          </p:cNvPr>
          <p:cNvPicPr>
            <a:picLocks noChangeAspect="1"/>
          </p:cNvPicPr>
          <p:nvPr/>
        </p:nvPicPr>
        <p:blipFill>
          <a:blip r:embed="rId11"/>
          <a:stretch>
            <a:fillRect/>
          </a:stretch>
        </p:blipFill>
        <p:spPr>
          <a:xfrm>
            <a:off x="989814" y="6388180"/>
            <a:ext cx="2747897" cy="2229653"/>
          </a:xfrm>
          <a:prstGeom prst="rect">
            <a:avLst/>
          </a:prstGeom>
        </p:spPr>
      </p:pic>
      <p:pic>
        <p:nvPicPr>
          <p:cNvPr id="23" name="Image 22">
            <a:extLst>
              <a:ext uri="{FF2B5EF4-FFF2-40B4-BE49-F238E27FC236}">
                <a16:creationId xmlns:a16="http://schemas.microsoft.com/office/drawing/2014/main" id="{920674A2-D30E-AFBC-1B6A-72B49E0B1CEE}"/>
              </a:ext>
            </a:extLst>
          </p:cNvPr>
          <p:cNvPicPr>
            <a:picLocks noChangeAspect="1"/>
          </p:cNvPicPr>
          <p:nvPr/>
        </p:nvPicPr>
        <p:blipFill>
          <a:blip r:embed="rId12">
            <a:biLevel thresh="75000"/>
          </a:blip>
          <a:stretch>
            <a:fillRect/>
          </a:stretch>
        </p:blipFill>
        <p:spPr>
          <a:xfrm>
            <a:off x="7105111" y="6578499"/>
            <a:ext cx="2545404" cy="2501894"/>
          </a:xfrm>
          <a:prstGeom prst="rect">
            <a:avLst/>
          </a:prstGeom>
        </p:spPr>
      </p:pic>
      <p:pic>
        <p:nvPicPr>
          <p:cNvPr id="24" name="Image 23">
            <a:extLst>
              <a:ext uri="{FF2B5EF4-FFF2-40B4-BE49-F238E27FC236}">
                <a16:creationId xmlns:a16="http://schemas.microsoft.com/office/drawing/2014/main" id="{8644688F-26EA-A5B4-7584-2A81C3AF2D2F}"/>
              </a:ext>
            </a:extLst>
          </p:cNvPr>
          <p:cNvPicPr>
            <a:picLocks noChangeAspect="1"/>
          </p:cNvPicPr>
          <p:nvPr/>
        </p:nvPicPr>
        <p:blipFill>
          <a:blip r:embed="rId13"/>
          <a:stretch>
            <a:fillRect/>
          </a:stretch>
        </p:blipFill>
        <p:spPr>
          <a:xfrm>
            <a:off x="3854613" y="5328752"/>
            <a:ext cx="2873179" cy="3785607"/>
          </a:xfrm>
          <a:prstGeom prst="rect">
            <a:avLst/>
          </a:prstGeom>
        </p:spPr>
      </p:pic>
      <p:pic>
        <p:nvPicPr>
          <p:cNvPr id="25" name="Image 24">
            <a:extLst>
              <a:ext uri="{FF2B5EF4-FFF2-40B4-BE49-F238E27FC236}">
                <a16:creationId xmlns:a16="http://schemas.microsoft.com/office/drawing/2014/main" id="{B93A0F6A-1375-BF21-1CE3-BA54CFFB6B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09081" y="6791713"/>
            <a:ext cx="3464073" cy="1973597"/>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9" name="Image 18">
            <a:extLst>
              <a:ext uri="{FF2B5EF4-FFF2-40B4-BE49-F238E27FC236}">
                <a16:creationId xmlns:a16="http://schemas.microsoft.com/office/drawing/2014/main" id="{CC76A82B-B5E2-73C5-83BA-5D7D31D58AD0}"/>
              </a:ext>
            </a:extLst>
          </p:cNvPr>
          <p:cNvPicPr>
            <a:picLocks noChangeAspect="1"/>
          </p:cNvPicPr>
          <p:nvPr/>
        </p:nvPicPr>
        <p:blipFill>
          <a:blip r:embed="rId5"/>
          <a:stretch>
            <a:fillRect/>
          </a:stretch>
        </p:blipFill>
        <p:spPr>
          <a:xfrm>
            <a:off x="586253" y="2372106"/>
            <a:ext cx="3268360" cy="3424824"/>
          </a:xfrm>
          <a:prstGeom prst="rect">
            <a:avLst/>
          </a:prstGeom>
        </p:spPr>
      </p:pic>
      <p:pic>
        <p:nvPicPr>
          <p:cNvPr id="20" name="Image 19">
            <a:extLst>
              <a:ext uri="{FF2B5EF4-FFF2-40B4-BE49-F238E27FC236}">
                <a16:creationId xmlns:a16="http://schemas.microsoft.com/office/drawing/2014/main" id="{A9085C1A-285E-C07D-14B9-F5BAF1E0DD4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21" name="Image 20">
            <a:extLst>
              <a:ext uri="{FF2B5EF4-FFF2-40B4-BE49-F238E27FC236}">
                <a16:creationId xmlns:a16="http://schemas.microsoft.com/office/drawing/2014/main" id="{0C507A06-7DEB-646A-329F-DFF5CB3B12A1}"/>
              </a:ext>
            </a:extLst>
          </p:cNvPr>
          <p:cNvPicPr>
            <a:picLocks noChangeAspect="1"/>
          </p:cNvPicPr>
          <p:nvPr/>
        </p:nvPicPr>
        <p:blipFill>
          <a:blip r:embed="rId7"/>
          <a:stretch>
            <a:fillRect/>
          </a:stretch>
        </p:blipFill>
        <p:spPr>
          <a:xfrm>
            <a:off x="6286132" y="2616617"/>
            <a:ext cx="3934299" cy="2525999"/>
          </a:xfrm>
          <a:prstGeom prst="rect">
            <a:avLst/>
          </a:prstGeom>
        </p:spPr>
      </p:pic>
      <p:pic>
        <p:nvPicPr>
          <p:cNvPr id="22" name="Image 21">
            <a:extLst>
              <a:ext uri="{FF2B5EF4-FFF2-40B4-BE49-F238E27FC236}">
                <a16:creationId xmlns:a16="http://schemas.microsoft.com/office/drawing/2014/main" id="{EE635A16-3F41-D79C-836A-56435927D5BB}"/>
              </a:ext>
            </a:extLst>
          </p:cNvPr>
          <p:cNvPicPr>
            <a:picLocks noChangeAspect="1"/>
          </p:cNvPicPr>
          <p:nvPr/>
        </p:nvPicPr>
        <p:blipFill>
          <a:blip r:embed="rId8"/>
          <a:stretch>
            <a:fillRect/>
          </a:stretch>
        </p:blipFill>
        <p:spPr>
          <a:xfrm>
            <a:off x="9961848" y="1955811"/>
            <a:ext cx="2958540" cy="3771413"/>
          </a:xfrm>
          <a:prstGeom prst="rect">
            <a:avLst/>
          </a:prstGeom>
        </p:spPr>
      </p:pic>
      <p:pic>
        <p:nvPicPr>
          <p:cNvPr id="23" name="Image 22">
            <a:extLst>
              <a:ext uri="{FF2B5EF4-FFF2-40B4-BE49-F238E27FC236}">
                <a16:creationId xmlns:a16="http://schemas.microsoft.com/office/drawing/2014/main" id="{BB1DD3A4-A8A3-7E9C-0D40-A509D1413FDE}"/>
              </a:ext>
            </a:extLst>
          </p:cNvPr>
          <p:cNvPicPr>
            <a:picLocks noChangeAspect="1"/>
          </p:cNvPicPr>
          <p:nvPr/>
        </p:nvPicPr>
        <p:blipFill>
          <a:blip r:embed="rId9"/>
          <a:stretch>
            <a:fillRect/>
          </a:stretch>
        </p:blipFill>
        <p:spPr>
          <a:xfrm>
            <a:off x="989814" y="6388180"/>
            <a:ext cx="2747897" cy="2229653"/>
          </a:xfrm>
          <a:prstGeom prst="rect">
            <a:avLst/>
          </a:prstGeom>
        </p:spPr>
      </p:pic>
      <p:pic>
        <p:nvPicPr>
          <p:cNvPr id="24" name="Image 23">
            <a:extLst>
              <a:ext uri="{FF2B5EF4-FFF2-40B4-BE49-F238E27FC236}">
                <a16:creationId xmlns:a16="http://schemas.microsoft.com/office/drawing/2014/main" id="{04477A1A-D9DF-227E-5821-920E3E7FC15A}"/>
              </a:ext>
            </a:extLst>
          </p:cNvPr>
          <p:cNvPicPr>
            <a:picLocks noChangeAspect="1"/>
          </p:cNvPicPr>
          <p:nvPr/>
        </p:nvPicPr>
        <p:blipFill>
          <a:blip r:embed="rId10">
            <a:biLevel thresh="75000"/>
          </a:blip>
          <a:stretch>
            <a:fillRect/>
          </a:stretch>
        </p:blipFill>
        <p:spPr>
          <a:xfrm>
            <a:off x="7105111" y="6578499"/>
            <a:ext cx="2545404" cy="2501894"/>
          </a:xfrm>
          <a:prstGeom prst="rect">
            <a:avLst/>
          </a:prstGeom>
        </p:spPr>
      </p:pic>
      <p:pic>
        <p:nvPicPr>
          <p:cNvPr id="25" name="Image 24">
            <a:extLst>
              <a:ext uri="{FF2B5EF4-FFF2-40B4-BE49-F238E27FC236}">
                <a16:creationId xmlns:a16="http://schemas.microsoft.com/office/drawing/2014/main" id="{353DB4EF-D3C9-64AC-2A1D-E7403C90CF25}"/>
              </a:ext>
            </a:extLst>
          </p:cNvPr>
          <p:cNvPicPr>
            <a:picLocks noChangeAspect="1"/>
          </p:cNvPicPr>
          <p:nvPr/>
        </p:nvPicPr>
        <p:blipFill>
          <a:blip r:embed="rId11"/>
          <a:stretch>
            <a:fillRect/>
          </a:stretch>
        </p:blipFill>
        <p:spPr>
          <a:xfrm>
            <a:off x="3854613" y="5328752"/>
            <a:ext cx="2873179" cy="3785607"/>
          </a:xfrm>
          <a:prstGeom prst="rect">
            <a:avLst/>
          </a:prstGeom>
        </p:spPr>
      </p:pic>
      <p:pic>
        <p:nvPicPr>
          <p:cNvPr id="26" name="Image 25">
            <a:extLst>
              <a:ext uri="{FF2B5EF4-FFF2-40B4-BE49-F238E27FC236}">
                <a16:creationId xmlns:a16="http://schemas.microsoft.com/office/drawing/2014/main" id="{3E0111BF-C9C5-2CB8-02FF-34883D6E417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09081" y="6791713"/>
            <a:ext cx="3464073" cy="1973597"/>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4" name="Image 13">
            <a:extLst>
              <a:ext uri="{FF2B5EF4-FFF2-40B4-BE49-F238E27FC236}">
                <a16:creationId xmlns:a16="http://schemas.microsoft.com/office/drawing/2014/main" id="{1850EF83-74F2-A42D-7AD5-C2EA2A86833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15" name="Image 14">
            <a:extLst>
              <a:ext uri="{FF2B5EF4-FFF2-40B4-BE49-F238E27FC236}">
                <a16:creationId xmlns:a16="http://schemas.microsoft.com/office/drawing/2014/main" id="{9FF5A265-F69B-4160-1757-2477D2EAC376}"/>
              </a:ext>
            </a:extLst>
          </p:cNvPr>
          <p:cNvPicPr>
            <a:picLocks noChangeAspect="1"/>
          </p:cNvPicPr>
          <p:nvPr/>
        </p:nvPicPr>
        <p:blipFill>
          <a:blip r:embed="rId5"/>
          <a:stretch>
            <a:fillRect/>
          </a:stretch>
        </p:blipFill>
        <p:spPr>
          <a:xfrm>
            <a:off x="6286132" y="2616617"/>
            <a:ext cx="3934299" cy="2525999"/>
          </a:xfrm>
          <a:prstGeom prst="rect">
            <a:avLst/>
          </a:prstGeom>
        </p:spPr>
      </p:pic>
      <p:pic>
        <p:nvPicPr>
          <p:cNvPr id="16" name="Image 15">
            <a:extLst>
              <a:ext uri="{FF2B5EF4-FFF2-40B4-BE49-F238E27FC236}">
                <a16:creationId xmlns:a16="http://schemas.microsoft.com/office/drawing/2014/main" id="{1D7D00AD-81E5-AC96-3874-147CC4329D36}"/>
              </a:ext>
            </a:extLst>
          </p:cNvPr>
          <p:cNvPicPr>
            <a:picLocks noChangeAspect="1"/>
          </p:cNvPicPr>
          <p:nvPr/>
        </p:nvPicPr>
        <p:blipFill>
          <a:blip r:embed="rId6"/>
          <a:stretch>
            <a:fillRect/>
          </a:stretch>
        </p:blipFill>
        <p:spPr>
          <a:xfrm>
            <a:off x="9961848" y="1955811"/>
            <a:ext cx="2958540" cy="3771413"/>
          </a:xfrm>
          <a:prstGeom prst="rect">
            <a:avLst/>
          </a:prstGeom>
        </p:spPr>
      </p:pic>
      <p:pic>
        <p:nvPicPr>
          <p:cNvPr id="17" name="Image 16">
            <a:extLst>
              <a:ext uri="{FF2B5EF4-FFF2-40B4-BE49-F238E27FC236}">
                <a16:creationId xmlns:a16="http://schemas.microsoft.com/office/drawing/2014/main" id="{95022763-A171-F314-4631-7A63A05B1035}"/>
              </a:ext>
            </a:extLst>
          </p:cNvPr>
          <p:cNvPicPr>
            <a:picLocks noChangeAspect="1"/>
          </p:cNvPicPr>
          <p:nvPr/>
        </p:nvPicPr>
        <p:blipFill>
          <a:blip r:embed="rId7"/>
          <a:stretch>
            <a:fillRect/>
          </a:stretch>
        </p:blipFill>
        <p:spPr>
          <a:xfrm>
            <a:off x="989814" y="6388180"/>
            <a:ext cx="2747897" cy="2229653"/>
          </a:xfrm>
          <a:prstGeom prst="rect">
            <a:avLst/>
          </a:prstGeom>
        </p:spPr>
      </p:pic>
      <p:pic>
        <p:nvPicPr>
          <p:cNvPr id="20" name="Image 19">
            <a:extLst>
              <a:ext uri="{FF2B5EF4-FFF2-40B4-BE49-F238E27FC236}">
                <a16:creationId xmlns:a16="http://schemas.microsoft.com/office/drawing/2014/main" id="{F50EE9D3-F0DD-BC78-EBE1-DDDE2524A90C}"/>
              </a:ext>
            </a:extLst>
          </p:cNvPr>
          <p:cNvPicPr>
            <a:picLocks noChangeAspect="1"/>
          </p:cNvPicPr>
          <p:nvPr/>
        </p:nvPicPr>
        <p:blipFill>
          <a:blip r:embed="rId8">
            <a:biLevel thresh="75000"/>
          </a:blip>
          <a:stretch>
            <a:fillRect/>
          </a:stretch>
        </p:blipFill>
        <p:spPr>
          <a:xfrm>
            <a:off x="7105111" y="6578499"/>
            <a:ext cx="2545404" cy="2501894"/>
          </a:xfrm>
          <a:prstGeom prst="rect">
            <a:avLst/>
          </a:prstGeom>
        </p:spPr>
      </p:pic>
      <p:pic>
        <p:nvPicPr>
          <p:cNvPr id="21" name="Image 20">
            <a:extLst>
              <a:ext uri="{FF2B5EF4-FFF2-40B4-BE49-F238E27FC236}">
                <a16:creationId xmlns:a16="http://schemas.microsoft.com/office/drawing/2014/main" id="{8A225D23-E334-E5D6-B5B9-7143D485126E}"/>
              </a:ext>
            </a:extLst>
          </p:cNvPr>
          <p:cNvPicPr>
            <a:picLocks noChangeAspect="1"/>
          </p:cNvPicPr>
          <p:nvPr/>
        </p:nvPicPr>
        <p:blipFill>
          <a:blip r:embed="rId9"/>
          <a:stretch>
            <a:fillRect/>
          </a:stretch>
        </p:blipFill>
        <p:spPr>
          <a:xfrm>
            <a:off x="3854613" y="5328752"/>
            <a:ext cx="2873179" cy="3785607"/>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manteau -saucisses.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36A5C57-D2D3-2AE9-F31C-75491849C9C7}"/>
              </a:ext>
            </a:extLst>
          </p:cNvPr>
          <p:cNvPicPr>
            <a:picLocks noChangeAspect="1"/>
          </p:cNvPicPr>
          <p:nvPr/>
        </p:nvPicPr>
        <p:blipFill>
          <a:blip r:embed="rId4"/>
          <a:stretch>
            <a:fillRect/>
          </a:stretch>
        </p:blipFill>
        <p:spPr>
          <a:xfrm>
            <a:off x="586253" y="2372106"/>
            <a:ext cx="3268360" cy="3424824"/>
          </a:xfrm>
          <a:prstGeom prst="rect">
            <a:avLst/>
          </a:prstGeom>
        </p:spPr>
      </p:pic>
      <p:pic>
        <p:nvPicPr>
          <p:cNvPr id="10" name="Image 9">
            <a:extLst>
              <a:ext uri="{FF2B5EF4-FFF2-40B4-BE49-F238E27FC236}">
                <a16:creationId xmlns:a16="http://schemas.microsoft.com/office/drawing/2014/main" id="{7230E9E0-5063-CDE5-29AA-665373BFE67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13" name="Image 12">
            <a:extLst>
              <a:ext uri="{FF2B5EF4-FFF2-40B4-BE49-F238E27FC236}">
                <a16:creationId xmlns:a16="http://schemas.microsoft.com/office/drawing/2014/main" id="{4C7F6B74-90D8-EDDF-A209-B95A6112A4D8}"/>
              </a:ext>
            </a:extLst>
          </p:cNvPr>
          <p:cNvPicPr>
            <a:picLocks noChangeAspect="1"/>
          </p:cNvPicPr>
          <p:nvPr/>
        </p:nvPicPr>
        <p:blipFill>
          <a:blip r:embed="rId6"/>
          <a:stretch>
            <a:fillRect/>
          </a:stretch>
        </p:blipFill>
        <p:spPr>
          <a:xfrm>
            <a:off x="6286132" y="2616617"/>
            <a:ext cx="3934299" cy="2525999"/>
          </a:xfrm>
          <a:prstGeom prst="rect">
            <a:avLst/>
          </a:prstGeom>
        </p:spPr>
      </p:pic>
      <p:pic>
        <p:nvPicPr>
          <p:cNvPr id="14" name="Image 13">
            <a:extLst>
              <a:ext uri="{FF2B5EF4-FFF2-40B4-BE49-F238E27FC236}">
                <a16:creationId xmlns:a16="http://schemas.microsoft.com/office/drawing/2014/main" id="{CC1306F1-F3FA-3228-7615-8C3CE1E2E289}"/>
              </a:ext>
            </a:extLst>
          </p:cNvPr>
          <p:cNvPicPr>
            <a:picLocks noChangeAspect="1"/>
          </p:cNvPicPr>
          <p:nvPr/>
        </p:nvPicPr>
        <p:blipFill>
          <a:blip r:embed="rId7"/>
          <a:stretch>
            <a:fillRect/>
          </a:stretch>
        </p:blipFill>
        <p:spPr>
          <a:xfrm>
            <a:off x="9961848" y="1955811"/>
            <a:ext cx="2958540" cy="3771413"/>
          </a:xfrm>
          <a:prstGeom prst="rect">
            <a:avLst/>
          </a:prstGeom>
        </p:spPr>
      </p:pic>
      <p:pic>
        <p:nvPicPr>
          <p:cNvPr id="15" name="Image 14">
            <a:extLst>
              <a:ext uri="{FF2B5EF4-FFF2-40B4-BE49-F238E27FC236}">
                <a16:creationId xmlns:a16="http://schemas.microsoft.com/office/drawing/2014/main" id="{3A6E8CAF-6529-58A4-34F1-3B13FFC0E29F}"/>
              </a:ext>
            </a:extLst>
          </p:cNvPr>
          <p:cNvPicPr>
            <a:picLocks noChangeAspect="1"/>
          </p:cNvPicPr>
          <p:nvPr/>
        </p:nvPicPr>
        <p:blipFill>
          <a:blip r:embed="rId8"/>
          <a:stretch>
            <a:fillRect/>
          </a:stretch>
        </p:blipFill>
        <p:spPr>
          <a:xfrm>
            <a:off x="989814" y="6388180"/>
            <a:ext cx="2747897" cy="2229653"/>
          </a:xfrm>
          <a:prstGeom prst="rect">
            <a:avLst/>
          </a:prstGeom>
        </p:spPr>
      </p:pic>
      <p:pic>
        <p:nvPicPr>
          <p:cNvPr id="16" name="Image 15">
            <a:extLst>
              <a:ext uri="{FF2B5EF4-FFF2-40B4-BE49-F238E27FC236}">
                <a16:creationId xmlns:a16="http://schemas.microsoft.com/office/drawing/2014/main" id="{4F4DB167-FC84-1EC1-028E-CADFAD5A54B5}"/>
              </a:ext>
            </a:extLst>
          </p:cNvPr>
          <p:cNvPicPr>
            <a:picLocks noChangeAspect="1"/>
          </p:cNvPicPr>
          <p:nvPr/>
        </p:nvPicPr>
        <p:blipFill>
          <a:blip r:embed="rId9">
            <a:biLevel thresh="75000"/>
          </a:blip>
          <a:stretch>
            <a:fillRect/>
          </a:stretch>
        </p:blipFill>
        <p:spPr>
          <a:xfrm>
            <a:off x="7105111" y="6578499"/>
            <a:ext cx="2545404" cy="2501894"/>
          </a:xfrm>
          <a:prstGeom prst="rect">
            <a:avLst/>
          </a:prstGeom>
        </p:spPr>
      </p:pic>
      <p:pic>
        <p:nvPicPr>
          <p:cNvPr id="19" name="Image 18">
            <a:extLst>
              <a:ext uri="{FF2B5EF4-FFF2-40B4-BE49-F238E27FC236}">
                <a16:creationId xmlns:a16="http://schemas.microsoft.com/office/drawing/2014/main" id="{858F89AC-47E0-7D7F-5C81-467281CA57AF}"/>
              </a:ext>
            </a:extLst>
          </p:cNvPr>
          <p:cNvPicPr>
            <a:picLocks noChangeAspect="1"/>
          </p:cNvPicPr>
          <p:nvPr/>
        </p:nvPicPr>
        <p:blipFill>
          <a:blip r:embed="rId10"/>
          <a:stretch>
            <a:fillRect/>
          </a:stretch>
        </p:blipFill>
        <p:spPr>
          <a:xfrm>
            <a:off x="3854613" y="5328752"/>
            <a:ext cx="2873179" cy="3785607"/>
          </a:xfrm>
          <a:prstGeom prst="rect">
            <a:avLst/>
          </a:prstGeom>
        </p:spPr>
      </p:pic>
      <p:pic>
        <p:nvPicPr>
          <p:cNvPr id="20" name="Image 19">
            <a:extLst>
              <a:ext uri="{FF2B5EF4-FFF2-40B4-BE49-F238E27FC236}">
                <a16:creationId xmlns:a16="http://schemas.microsoft.com/office/drawing/2014/main" id="{A3CFBB70-F1DE-1654-5B68-43ED82A5FE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24984" y="6842647"/>
            <a:ext cx="3464073" cy="1973597"/>
          </a:xfrm>
          <a:prstGeom prst="rect">
            <a:avLst/>
          </a:prstGeom>
        </p:spPr>
      </p:pic>
      <p:sp>
        <p:nvSpPr>
          <p:cNvPr id="21" name="Ellipse 20">
            <a:extLst>
              <a:ext uri="{FF2B5EF4-FFF2-40B4-BE49-F238E27FC236}">
                <a16:creationId xmlns:a16="http://schemas.microsoft.com/office/drawing/2014/main" id="{6AE93783-1C4B-F114-D736-8518040E52AD}"/>
              </a:ext>
            </a:extLst>
          </p:cNvPr>
          <p:cNvSpPr/>
          <p:nvPr/>
        </p:nvSpPr>
        <p:spPr>
          <a:xfrm>
            <a:off x="9506511" y="6273790"/>
            <a:ext cx="3682545" cy="348142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flipH="1">
            <a:off x="12000246" y="5898780"/>
            <a:ext cx="1129501" cy="95961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Ellipse 34">
            <a:extLst>
              <a:ext uri="{FF2B5EF4-FFF2-40B4-BE49-F238E27FC236}">
                <a16:creationId xmlns:a16="http://schemas.microsoft.com/office/drawing/2014/main" id="{AB864796-CFD0-1DAC-2F17-D06277B05650}"/>
              </a:ext>
            </a:extLst>
          </p:cNvPr>
          <p:cNvSpPr/>
          <p:nvPr/>
        </p:nvSpPr>
        <p:spPr>
          <a:xfrm>
            <a:off x="818251" y="188509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6" name="Connecteur droit avec flèche 35">
            <a:extLst>
              <a:ext uri="{FF2B5EF4-FFF2-40B4-BE49-F238E27FC236}">
                <a16:creationId xmlns:a16="http://schemas.microsoft.com/office/drawing/2014/main" id="{4537F102-470D-20E5-B022-05FC896C873E}"/>
              </a:ext>
            </a:extLst>
          </p:cNvPr>
          <p:cNvCxnSpPr>
            <a:cxnSpLocks/>
          </p:cNvCxnSpPr>
          <p:nvPr/>
        </p:nvCxnSpPr>
        <p:spPr>
          <a:xfrm flipH="1">
            <a:off x="3324688" y="173193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FAAA5BD8-43DE-3946-144B-BA38EA6AEFBF}"/>
              </a:ext>
            </a:extLst>
          </p:cNvPr>
          <p:cNvPicPr>
            <a:picLocks noChangeAspect="1"/>
          </p:cNvPicPr>
          <p:nvPr/>
        </p:nvPicPr>
        <p:blipFill>
          <a:blip r:embed="rId2"/>
          <a:stretch>
            <a:fillRect/>
          </a:stretch>
        </p:blipFill>
        <p:spPr>
          <a:xfrm>
            <a:off x="6858000" y="2326951"/>
            <a:ext cx="6270889" cy="7393956"/>
          </a:xfrm>
          <a:prstGeom prst="rect">
            <a:avLst/>
          </a:prstGeom>
        </p:spPr>
      </p:pic>
      <p:pic>
        <p:nvPicPr>
          <p:cNvPr id="7" name="Image 6">
            <a:extLst>
              <a:ext uri="{FF2B5EF4-FFF2-40B4-BE49-F238E27FC236}">
                <a16:creationId xmlns:a16="http://schemas.microsoft.com/office/drawing/2014/main" id="{9C28B882-683F-6116-57BC-818DACB28418}"/>
              </a:ext>
            </a:extLst>
          </p:cNvPr>
          <p:cNvPicPr>
            <a:picLocks noChangeAspect="1"/>
          </p:cNvPicPr>
          <p:nvPr/>
        </p:nvPicPr>
        <p:blipFill>
          <a:blip r:embed="rId3"/>
          <a:stretch>
            <a:fillRect/>
          </a:stretch>
        </p:blipFill>
        <p:spPr>
          <a:xfrm>
            <a:off x="549049" y="2326951"/>
            <a:ext cx="6224472" cy="7393956"/>
          </a:xfrm>
          <a:prstGeom prst="rect">
            <a:avLst/>
          </a:prstGeom>
        </p:spPr>
      </p:pic>
      <p:sp>
        <p:nvSpPr>
          <p:cNvPr id="9" name="ZoneTexte 8">
            <a:extLst>
              <a:ext uri="{FF2B5EF4-FFF2-40B4-BE49-F238E27FC236}">
                <a16:creationId xmlns:a16="http://schemas.microsoft.com/office/drawing/2014/main" id="{F2681D33-E628-0D42-5F98-4D2AB1E5C5AF}"/>
              </a:ext>
            </a:extLst>
          </p:cNvPr>
          <p:cNvSpPr txBox="1"/>
          <p:nvPr/>
        </p:nvSpPr>
        <p:spPr>
          <a:xfrm>
            <a:off x="1230201" y="757028"/>
            <a:ext cx="11931989"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41 et 42 .</a:t>
            </a:r>
          </a:p>
        </p:txBody>
      </p:sp>
      <p:pic>
        <p:nvPicPr>
          <p:cNvPr id="11" name="Graphique 10">
            <a:extLst>
              <a:ext uri="{FF2B5EF4-FFF2-40B4-BE49-F238E27FC236}">
                <a16:creationId xmlns:a16="http://schemas.microsoft.com/office/drawing/2014/main" id="{F65DFDA8-EB64-B0D3-B3F5-680F344609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8855" y="908716"/>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au – eau  - </a:t>
              </a:r>
              <a:r>
                <a:rPr lang="fr-FR" sz="6600" b="1" dirty="0" err="1">
                  <a:solidFill>
                    <a:srgbClr val="204550"/>
                  </a:solidFill>
                  <a:latin typeface="Microsoft Uighur" panose="02000000000000000000" pitchFamily="2" charset="-78"/>
                  <a:cs typeface="Microsoft Uighur" panose="02000000000000000000" pitchFamily="2" charset="-78"/>
                </a:rPr>
                <a:t>oi</a:t>
              </a:r>
              <a:r>
                <a:rPr lang="fr-FR" sz="6600" b="1" dirty="0">
                  <a:solidFill>
                    <a:srgbClr val="204550"/>
                  </a:solidFill>
                  <a:latin typeface="Microsoft Uighur" panose="02000000000000000000" pitchFamily="2" charset="-78"/>
                  <a:cs typeface="Microsoft Uighur" panose="02000000000000000000" pitchFamily="2" charset="-78"/>
                </a:rPr>
                <a:t> - </a:t>
              </a:r>
              <a:r>
                <a:rPr lang="fr-FR" sz="6600" b="1" dirty="0" err="1">
                  <a:solidFill>
                    <a:srgbClr val="204550"/>
                  </a:solidFill>
                  <a:latin typeface="Microsoft Uighur" panose="02000000000000000000" pitchFamily="2" charset="-78"/>
                  <a:cs typeface="Microsoft Uighur" panose="02000000000000000000" pitchFamily="2" charset="-78"/>
                </a:rPr>
                <a:t>oy</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2123658"/>
          </a:xfrm>
          <a:prstGeom prst="rect">
            <a:avLst/>
          </a:prstGeom>
          <a:noFill/>
        </p:spPr>
        <p:txBody>
          <a:bodyPr wrap="square">
            <a:spAutoFit/>
          </a:bodyPr>
          <a:lstStyle/>
          <a:p>
            <a:pPr algn="ctr"/>
            <a:r>
              <a:rPr lang="fr-MA" sz="7200" b="1" kern="0" spc="320" dirty="0">
                <a:solidFill>
                  <a:srgbClr val="106585"/>
                </a:solidFill>
                <a:latin typeface="Dosis" pitchFamily="2" charset="0"/>
              </a:rPr>
              <a:t>au- eau  - </a:t>
            </a:r>
            <a:r>
              <a:rPr lang="fr-MA" sz="7200" b="1" kern="0" spc="320" dirty="0" err="1">
                <a:solidFill>
                  <a:srgbClr val="106585"/>
                </a:solidFill>
                <a:latin typeface="Dosis" pitchFamily="2" charset="0"/>
              </a:rPr>
              <a:t>oi</a:t>
            </a:r>
            <a:r>
              <a:rPr lang="fr-MA" sz="7200" b="1" kern="0" spc="320" dirty="0">
                <a:solidFill>
                  <a:srgbClr val="106585"/>
                </a:solidFill>
                <a:latin typeface="Dosis" pitchFamily="2" charset="0"/>
              </a:rPr>
              <a:t> - </a:t>
            </a:r>
            <a:r>
              <a:rPr lang="fr-MA" sz="7200" b="1" kern="0" spc="320" dirty="0" err="1">
                <a:solidFill>
                  <a:srgbClr val="106585"/>
                </a:solidFill>
                <a:latin typeface="Dosis" pitchFamily="2" charset="0"/>
              </a:rPr>
              <a:t>oy</a:t>
            </a:r>
            <a:endParaRPr lang="fr-MA" sz="7200" b="1" kern="0" spc="320" dirty="0">
              <a:solidFill>
                <a:srgbClr val="106585"/>
              </a:solidFill>
              <a:latin typeface="Dosis" pitchFamily="2" charset="0"/>
            </a:endParaRPr>
          </a:p>
          <a:p>
            <a:pPr algn="ct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au – eau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2286000" y="4056154"/>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au   eau   oi   oy</a:t>
            </a:r>
            <a:endParaRPr lang="fr-FR" sz="9600" kern="0" spc="320" dirty="0">
              <a:solidFill>
                <a:srgbClr val="4BACC6">
                  <a:lumMod val="75000"/>
                </a:srgbClr>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34494" y="89990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o. Elle fait le son « o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Rectangle 3">
            <a:extLst>
              <a:ext uri="{FF2B5EF4-FFF2-40B4-BE49-F238E27FC236}">
                <a16:creationId xmlns:a16="http://schemas.microsoft.com/office/drawing/2014/main" id="{09226A0F-56A5-C389-2F40-5CB7CDD16433}"/>
              </a:ext>
            </a:extLst>
          </p:cNvPr>
          <p:cNvSpPr/>
          <p:nvPr>
            <p:custDataLst>
              <p:tags r:id="rId1"/>
            </p:custDataLst>
          </p:nvPr>
        </p:nvSpPr>
        <p:spPr>
          <a:xfrm>
            <a:off x="5365859" y="2857500"/>
            <a:ext cx="2574908" cy="3893374"/>
          </a:xfrm>
          <a:prstGeom prst="rect">
            <a:avLst/>
          </a:prstGeom>
        </p:spPr>
        <p:txBody>
          <a:bodyPr wrap="square">
            <a:spAutoFit/>
          </a:bodyPr>
          <a:lstStyle/>
          <a:p>
            <a:pPr algn="ctr" defTabSz="457223"/>
            <a:r>
              <a:rPr lang="pt-BR" sz="24700" b="1" dirty="0">
                <a:solidFill>
                  <a:srgbClr val="106585"/>
                </a:solidFill>
                <a:latin typeface="Dosis" pitchFamily="2" charset="0"/>
              </a:rPr>
              <a:t>o</a:t>
            </a:r>
            <a:endParaRPr lang="fr-FR" sz="24700" b="1" dirty="0">
              <a:solidFill>
                <a:srgbClr val="106585"/>
              </a:solidFill>
              <a:latin typeface="Dosis" pitchFamily="2" charset="0"/>
            </a:endParaRPr>
          </a:p>
        </p:txBody>
      </p:sp>
    </p:spTree>
    <p:extLst>
      <p:ext uri="{BB962C8B-B14F-4D97-AF65-F5344CB8AC3E}">
        <p14:creationId xmlns:p14="http://schemas.microsoft.com/office/powerpoint/2010/main" val="480386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gâteau – saucisse – noir – voyage  -manteau – jaune- chapeau-boire.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au, eau, </a:t>
            </a:r>
            <a:r>
              <a:rPr lang="fr-FR" sz="3200" dirty="0" err="1">
                <a:latin typeface="Dosis" pitchFamily="2" charset="0"/>
              </a:rPr>
              <a:t>oi</a:t>
            </a:r>
            <a:r>
              <a:rPr lang="fr-FR" sz="3200" dirty="0">
                <a:latin typeface="Dosis" pitchFamily="2" charset="0"/>
              </a:rPr>
              <a:t>, </a:t>
            </a:r>
            <a:r>
              <a:rPr lang="fr-FR" sz="3200" dirty="0" err="1">
                <a:latin typeface="Dosis" pitchFamily="2" charset="0"/>
              </a:rPr>
              <a:t>oy</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au, eau, </a:t>
            </a:r>
            <a:r>
              <a:rPr lang="fr-FR" sz="3200" dirty="0" err="1">
                <a:latin typeface="Dosis" pitchFamily="2" charset="0"/>
              </a:rPr>
              <a:t>oi</a:t>
            </a:r>
            <a:r>
              <a:rPr lang="fr-FR" sz="3200" dirty="0">
                <a:latin typeface="Dosis" pitchFamily="2" charset="0"/>
              </a:rPr>
              <a:t>, </a:t>
            </a:r>
            <a:r>
              <a:rPr lang="fr-FR" sz="3200" dirty="0" err="1">
                <a:latin typeface="Dosis" pitchFamily="2" charset="0"/>
              </a:rPr>
              <a:t>oy</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74D118D-17DD-BDF4-4884-198BA33D71B0}"/>
              </a:ext>
            </a:extLst>
          </p:cNvPr>
          <p:cNvSpPr txBox="1"/>
          <p:nvPr/>
        </p:nvSpPr>
        <p:spPr>
          <a:xfrm>
            <a:off x="1550426" y="88085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 » peut aussi s’écrire avec les lettres a et u. « o »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4">
            <a:extLst>
              <a:ext uri="{FF2B5EF4-FFF2-40B4-BE49-F238E27FC236}">
                <a16:creationId xmlns:a16="http://schemas.microsoft.com/office/drawing/2014/main" id="{0A115CA3-9357-F097-3EF4-9DF1659E1349}"/>
              </a:ext>
            </a:extLst>
          </p:cNvPr>
          <p:cNvSpPr/>
          <p:nvPr>
            <p:custDataLst>
              <p:tags r:id="rId1"/>
            </p:custDataLst>
          </p:nvPr>
        </p:nvSpPr>
        <p:spPr>
          <a:xfrm>
            <a:off x="5554612" y="3238500"/>
            <a:ext cx="3817987" cy="3262432"/>
          </a:xfrm>
          <a:prstGeom prst="rect">
            <a:avLst/>
          </a:prstGeom>
        </p:spPr>
        <p:txBody>
          <a:bodyPr wrap="square">
            <a:spAutoFit/>
          </a:bodyPr>
          <a:lstStyle/>
          <a:p>
            <a:pPr algn="ctr" defTabSz="457223"/>
            <a:r>
              <a:rPr lang="pt-BR" sz="20600" b="1" dirty="0" err="1">
                <a:solidFill>
                  <a:srgbClr val="106585"/>
                </a:solidFill>
                <a:latin typeface="Dosis" pitchFamily="2" charset="0"/>
              </a:rPr>
              <a:t>au</a:t>
            </a:r>
            <a:endParaRPr lang="fr-FR" sz="20600" b="1" dirty="0">
              <a:solidFill>
                <a:srgbClr val="106585"/>
              </a:solidFill>
              <a:latin typeface="Dosis" pitchFamily="2" charset="0"/>
            </a:endParaRPr>
          </a:p>
        </p:txBody>
      </p:sp>
    </p:spTree>
    <p:extLst>
      <p:ext uri="{BB962C8B-B14F-4D97-AF65-F5344CB8AC3E}">
        <p14:creationId xmlns:p14="http://schemas.microsoft.com/office/powerpoint/2010/main" val="32224941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jaune, le son « o » s’écrit avec a et u .  Lisons ensemble: au , jaune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6" name="Rectangle 5">
            <a:extLst>
              <a:ext uri="{FF2B5EF4-FFF2-40B4-BE49-F238E27FC236}">
                <a16:creationId xmlns:a16="http://schemas.microsoft.com/office/drawing/2014/main" id="{9385721F-44AB-D9D7-F4C1-C2278C765EBD}"/>
              </a:ext>
            </a:extLst>
          </p:cNvPr>
          <p:cNvSpPr/>
          <p:nvPr>
            <p:custDataLst>
              <p:tags r:id="rId1"/>
            </p:custDataLst>
          </p:nvPr>
        </p:nvSpPr>
        <p:spPr>
          <a:xfrm>
            <a:off x="1341683" y="3149486"/>
            <a:ext cx="6489290" cy="3754874"/>
          </a:xfrm>
          <a:prstGeom prst="rect">
            <a:avLst/>
          </a:prstGeom>
        </p:spPr>
        <p:txBody>
          <a:bodyPr wrap="square">
            <a:spAutoFit/>
          </a:bodyPr>
          <a:lstStyle/>
          <a:p>
            <a:pPr algn="ctr" defTabSz="457223"/>
            <a:r>
              <a:rPr lang="pt-BR" sz="11900" b="1" dirty="0" err="1">
                <a:solidFill>
                  <a:srgbClr val="E46C0A"/>
                </a:solidFill>
                <a:latin typeface="Dosis" pitchFamily="2" charset="0"/>
              </a:rPr>
              <a:t>au</a:t>
            </a:r>
            <a:endParaRPr lang="pt-BR" sz="11900" b="1" dirty="0">
              <a:solidFill>
                <a:srgbClr val="E46C0A"/>
              </a:solidFill>
              <a:latin typeface="Dosis" pitchFamily="2" charset="0"/>
            </a:endParaRPr>
          </a:p>
          <a:p>
            <a:pPr algn="ctr" defTabSz="457223"/>
            <a:r>
              <a:rPr lang="pt-BR" sz="11900" b="1" dirty="0" err="1">
                <a:solidFill>
                  <a:srgbClr val="106585"/>
                </a:solidFill>
                <a:latin typeface="Dosis" pitchFamily="2" charset="0"/>
              </a:rPr>
              <a:t>j</a:t>
            </a:r>
            <a:r>
              <a:rPr lang="pt-BR" sz="11900" b="1" dirty="0" err="1">
                <a:solidFill>
                  <a:schemeClr val="accent6">
                    <a:lumMod val="75000"/>
                  </a:schemeClr>
                </a:solidFill>
                <a:latin typeface="Dosis" pitchFamily="2" charset="0"/>
              </a:rPr>
              <a:t>au</a:t>
            </a:r>
            <a:r>
              <a:rPr lang="pt-BR" sz="11900" b="1" dirty="0" err="1">
                <a:solidFill>
                  <a:srgbClr val="106585"/>
                </a:solidFill>
                <a:latin typeface="Dosis" pitchFamily="2" charset="0"/>
              </a:rPr>
              <a:t>ne</a:t>
            </a:r>
            <a:endParaRPr lang="fr-FR" sz="11900" b="1" dirty="0">
              <a:solidFill>
                <a:srgbClr val="106585"/>
              </a:solidFill>
              <a:latin typeface="Dosis" pitchFamily="2" charset="0"/>
            </a:endParaRPr>
          </a:p>
        </p:txBody>
      </p:sp>
      <p:pic>
        <p:nvPicPr>
          <p:cNvPr id="7" name="Image 6">
            <a:extLst>
              <a:ext uri="{FF2B5EF4-FFF2-40B4-BE49-F238E27FC236}">
                <a16:creationId xmlns:a16="http://schemas.microsoft.com/office/drawing/2014/main" id="{E80F6F6F-5B71-A0A8-4E8C-439DE68A222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24991" y="3432423"/>
            <a:ext cx="3694156" cy="3498354"/>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DCF10228-011A-66EA-0735-4C1B397B1842}"/>
              </a:ext>
            </a:extLst>
          </p:cNvPr>
          <p:cNvSpPr txBox="1"/>
          <p:nvPr/>
        </p:nvSpPr>
        <p:spPr>
          <a:xfrm>
            <a:off x="683145" y="106679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saucisses, le son « o » s’écrit avec a et u .  Lisons ensemble:  au , saucisses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 coins arrondis 4">
            <a:extLst>
              <a:ext uri="{FF2B5EF4-FFF2-40B4-BE49-F238E27FC236}">
                <a16:creationId xmlns:a16="http://schemas.microsoft.com/office/drawing/2014/main" id="{9E8081EF-1E6D-DFCB-AA0C-EB4C23901F88}"/>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6" name="Image 5">
            <a:extLst>
              <a:ext uri="{FF2B5EF4-FFF2-40B4-BE49-F238E27FC236}">
                <a16:creationId xmlns:a16="http://schemas.microsoft.com/office/drawing/2014/main" id="{CF908A23-022F-74B8-0698-3CA3AE65B6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5119" y="4070854"/>
            <a:ext cx="3746768" cy="2134657"/>
          </a:xfrm>
          <a:prstGeom prst="rect">
            <a:avLst/>
          </a:prstGeom>
        </p:spPr>
      </p:pic>
      <p:sp>
        <p:nvSpPr>
          <p:cNvPr id="7" name="Rectangle 6">
            <a:extLst>
              <a:ext uri="{FF2B5EF4-FFF2-40B4-BE49-F238E27FC236}">
                <a16:creationId xmlns:a16="http://schemas.microsoft.com/office/drawing/2014/main" id="{4BC33F58-61D7-93BC-8985-68923894661A}"/>
              </a:ext>
            </a:extLst>
          </p:cNvPr>
          <p:cNvSpPr/>
          <p:nvPr>
            <p:custDataLst>
              <p:tags r:id="rId2"/>
            </p:custDataLst>
          </p:nvPr>
        </p:nvSpPr>
        <p:spPr>
          <a:xfrm>
            <a:off x="1353800" y="2920063"/>
            <a:ext cx="5358723" cy="3139321"/>
          </a:xfrm>
          <a:prstGeom prst="rect">
            <a:avLst/>
          </a:prstGeom>
        </p:spPr>
        <p:txBody>
          <a:bodyPr wrap="square">
            <a:spAutoFit/>
          </a:bodyPr>
          <a:lstStyle/>
          <a:p>
            <a:pPr algn="ctr" defTabSz="457223"/>
            <a:r>
              <a:rPr lang="pt-BR" sz="9900" b="1" dirty="0" err="1">
                <a:solidFill>
                  <a:srgbClr val="E46C0A"/>
                </a:solidFill>
                <a:latin typeface="Dosis" pitchFamily="2" charset="0"/>
              </a:rPr>
              <a:t>au</a:t>
            </a:r>
            <a:endParaRPr lang="pt-BR" sz="9900" b="1" dirty="0">
              <a:solidFill>
                <a:srgbClr val="E46C0A"/>
              </a:solidFill>
              <a:latin typeface="Dosis" pitchFamily="2" charset="0"/>
            </a:endParaRPr>
          </a:p>
          <a:p>
            <a:pPr algn="ctr" defTabSz="457223"/>
            <a:r>
              <a:rPr lang="pt-BR" sz="9900" b="1" dirty="0">
                <a:solidFill>
                  <a:srgbClr val="106585"/>
                </a:solidFill>
                <a:latin typeface="Dosis" pitchFamily="2" charset="0"/>
              </a:rPr>
              <a:t>s</a:t>
            </a:r>
            <a:r>
              <a:rPr lang="pt-BR" sz="9900" b="1" dirty="0">
                <a:solidFill>
                  <a:schemeClr val="accent6">
                    <a:lumMod val="75000"/>
                  </a:schemeClr>
                </a:solidFill>
                <a:latin typeface="Dosis" pitchFamily="2" charset="0"/>
              </a:rPr>
              <a:t>au</a:t>
            </a:r>
            <a:r>
              <a:rPr lang="pt-BR" sz="9900" b="1" dirty="0">
                <a:solidFill>
                  <a:srgbClr val="106585"/>
                </a:solidFill>
                <a:latin typeface="Dosis" pitchFamily="2" charset="0"/>
              </a:rPr>
              <a:t>cisses</a:t>
            </a:r>
            <a:endParaRPr lang="fr-FR" sz="9900" b="1" dirty="0">
              <a:solidFill>
                <a:srgbClr val="106585"/>
              </a:solidFill>
              <a:latin typeface="Dosis" pitchFamily="2" charset="0"/>
            </a:endParaRPr>
          </a:p>
        </p:txBody>
      </p:sp>
    </p:spTree>
    <p:extLst>
      <p:ext uri="{BB962C8B-B14F-4D97-AF65-F5344CB8AC3E}">
        <p14:creationId xmlns:p14="http://schemas.microsoft.com/office/powerpoint/2010/main" val="26027941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 » peut aussi s’écrire avec les lettres e , a et u. « o » .  </a:t>
            </a:r>
          </a:p>
        </p:txBody>
      </p:sp>
      <p:sp>
        <p:nvSpPr>
          <p:cNvPr id="4" name="Rectangle 3">
            <a:extLst>
              <a:ext uri="{FF2B5EF4-FFF2-40B4-BE49-F238E27FC236}">
                <a16:creationId xmlns:a16="http://schemas.microsoft.com/office/drawing/2014/main" id="{68C6BFC9-C67E-0335-7055-34D5B8623A8D}"/>
              </a:ext>
            </a:extLst>
          </p:cNvPr>
          <p:cNvSpPr/>
          <p:nvPr>
            <p:custDataLst>
              <p:tags r:id="rId1"/>
            </p:custDataLst>
          </p:nvPr>
        </p:nvSpPr>
        <p:spPr>
          <a:xfrm>
            <a:off x="4208425" y="3343256"/>
            <a:ext cx="3576446" cy="2292935"/>
          </a:xfrm>
          <a:prstGeom prst="rect">
            <a:avLst/>
          </a:prstGeom>
        </p:spPr>
        <p:txBody>
          <a:bodyPr wrap="square">
            <a:spAutoFit/>
          </a:bodyPr>
          <a:lstStyle/>
          <a:p>
            <a:pPr algn="ctr" defTabSz="457223"/>
            <a:r>
              <a:rPr lang="pt-BR" sz="14300" b="1" dirty="0" err="1">
                <a:solidFill>
                  <a:srgbClr val="106585"/>
                </a:solidFill>
                <a:latin typeface="Dosis" pitchFamily="2" charset="0"/>
              </a:rPr>
              <a:t>eau</a:t>
            </a:r>
            <a:endParaRPr lang="fr-FR" sz="14300" b="1" dirty="0">
              <a:solidFill>
                <a:srgbClr val="106585"/>
              </a:solidFill>
              <a:latin typeface="Dosis" pitchFamily="2" charset="0"/>
            </a:endParaRPr>
          </a:p>
        </p:txBody>
      </p:sp>
    </p:spTree>
    <p:extLst>
      <p:ext uri="{BB962C8B-B14F-4D97-AF65-F5344CB8AC3E}">
        <p14:creationId xmlns:p14="http://schemas.microsoft.com/office/powerpoint/2010/main" val="833680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683145" y="106679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drapeau, le son « o » s’écrit avec e, a et u .  Lisons ensemble:  eau , chapeau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 coins arrondis 4">
            <a:extLst>
              <a:ext uri="{FF2B5EF4-FFF2-40B4-BE49-F238E27FC236}">
                <a16:creationId xmlns:a16="http://schemas.microsoft.com/office/drawing/2014/main" id="{AAF0A835-B98F-D254-CAAE-FEB0A1AE5D54}"/>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7" name="Rectangle 6">
            <a:extLst>
              <a:ext uri="{FF2B5EF4-FFF2-40B4-BE49-F238E27FC236}">
                <a16:creationId xmlns:a16="http://schemas.microsoft.com/office/drawing/2014/main" id="{11A2A611-705B-CEB7-4960-70D76C3B0369}"/>
              </a:ext>
            </a:extLst>
          </p:cNvPr>
          <p:cNvSpPr/>
          <p:nvPr>
            <p:custDataLst>
              <p:tags r:id="rId2"/>
            </p:custDataLst>
          </p:nvPr>
        </p:nvSpPr>
        <p:spPr>
          <a:xfrm>
            <a:off x="1353800" y="2920063"/>
            <a:ext cx="5358723" cy="3139321"/>
          </a:xfrm>
          <a:prstGeom prst="rect">
            <a:avLst/>
          </a:prstGeom>
        </p:spPr>
        <p:txBody>
          <a:bodyPr wrap="square">
            <a:spAutoFit/>
          </a:bodyPr>
          <a:lstStyle/>
          <a:p>
            <a:pPr algn="ctr" defTabSz="457223"/>
            <a:r>
              <a:rPr lang="pt-BR" sz="9900" b="1" dirty="0">
                <a:solidFill>
                  <a:srgbClr val="E46C0A"/>
                </a:solidFill>
                <a:latin typeface="Dosis" pitchFamily="2" charset="0"/>
              </a:rPr>
              <a:t>eau</a:t>
            </a:r>
          </a:p>
          <a:p>
            <a:pPr algn="ctr" defTabSz="457223"/>
            <a:r>
              <a:rPr lang="pt-BR" sz="9900" b="1" dirty="0">
                <a:solidFill>
                  <a:srgbClr val="106585"/>
                </a:solidFill>
                <a:latin typeface="Dosis" pitchFamily="2" charset="0"/>
              </a:rPr>
              <a:t>chap</a:t>
            </a:r>
            <a:r>
              <a:rPr lang="pt-BR" sz="9900" b="1" dirty="0">
                <a:solidFill>
                  <a:schemeClr val="accent6">
                    <a:lumMod val="75000"/>
                  </a:schemeClr>
                </a:solidFill>
                <a:latin typeface="Dosis" pitchFamily="2" charset="0"/>
              </a:rPr>
              <a:t>eau</a:t>
            </a:r>
            <a:endParaRPr lang="fr-FR" sz="99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1A8D0991-CB75-9C3F-794F-76B812FC7ABE}"/>
              </a:ext>
            </a:extLst>
          </p:cNvPr>
          <p:cNvPicPr>
            <a:picLocks noChangeAspect="1"/>
          </p:cNvPicPr>
          <p:nvPr/>
        </p:nvPicPr>
        <p:blipFill>
          <a:blip r:embed="rId6"/>
          <a:stretch>
            <a:fillRect/>
          </a:stretch>
        </p:blipFill>
        <p:spPr>
          <a:xfrm>
            <a:off x="7389052" y="3558324"/>
            <a:ext cx="2747897" cy="2229653"/>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a:t>
            </a:r>
          </a:p>
        </p:txBody>
      </p:sp>
      <p:sp>
        <p:nvSpPr>
          <p:cNvPr id="5" name="Rectangle 4">
            <a:extLst>
              <a:ext uri="{FF2B5EF4-FFF2-40B4-BE49-F238E27FC236}">
                <a16:creationId xmlns:a16="http://schemas.microsoft.com/office/drawing/2014/main" id="{2B2B06E5-D5D7-F223-2E18-6BABB987A464}"/>
              </a:ext>
            </a:extLst>
          </p:cNvPr>
          <p:cNvSpPr/>
          <p:nvPr>
            <p:custDataLst>
              <p:tags r:id="rId1"/>
            </p:custDataLst>
          </p:nvPr>
        </p:nvSpPr>
        <p:spPr>
          <a:xfrm>
            <a:off x="2514599" y="2781563"/>
            <a:ext cx="8785883" cy="4154984"/>
          </a:xfrm>
          <a:prstGeom prst="rect">
            <a:avLst/>
          </a:prstGeom>
        </p:spPr>
        <p:txBody>
          <a:bodyPr wrap="square">
            <a:spAutoFit/>
          </a:bodyPr>
          <a:lstStyle/>
          <a:p>
            <a:pPr defTabSz="457223">
              <a:lnSpc>
                <a:spcPct val="150000"/>
              </a:lnSpc>
            </a:pPr>
            <a:r>
              <a:rPr lang="pt-BR" sz="6600" b="1" dirty="0">
                <a:solidFill>
                  <a:srgbClr val="E46C0A"/>
                </a:solidFill>
                <a:latin typeface="Dosis" pitchFamily="2" charset="0"/>
              </a:rPr>
              <a:t>au</a:t>
            </a:r>
            <a:r>
              <a:rPr lang="pt-BR" sz="6600" b="1" dirty="0">
                <a:solidFill>
                  <a:srgbClr val="106585"/>
                </a:solidFill>
                <a:latin typeface="Dosis" pitchFamily="2" charset="0"/>
              </a:rPr>
              <a:t>        j</a:t>
            </a:r>
            <a:r>
              <a:rPr lang="pt-BR" sz="6600" b="1" dirty="0">
                <a:solidFill>
                  <a:srgbClr val="E46C0A"/>
                </a:solidFill>
                <a:latin typeface="Dosis" pitchFamily="2" charset="0"/>
              </a:rPr>
              <a:t>au</a:t>
            </a:r>
            <a:r>
              <a:rPr lang="pt-BR" sz="6600" b="1" dirty="0">
                <a:solidFill>
                  <a:srgbClr val="106585"/>
                </a:solidFill>
                <a:latin typeface="Dosis" pitchFamily="2" charset="0"/>
              </a:rPr>
              <a:t>ne- s</a:t>
            </a:r>
            <a:r>
              <a:rPr lang="pt-BR" sz="6600" b="1" dirty="0">
                <a:solidFill>
                  <a:srgbClr val="E46C0A"/>
                </a:solidFill>
                <a:latin typeface="Dosis" pitchFamily="2" charset="0"/>
              </a:rPr>
              <a:t>au</a:t>
            </a:r>
            <a:r>
              <a:rPr lang="pt-BR" sz="6600" b="1" dirty="0">
                <a:solidFill>
                  <a:srgbClr val="106585"/>
                </a:solidFill>
                <a:latin typeface="Dosis" pitchFamily="2" charset="0"/>
              </a:rPr>
              <a:t>cisse</a:t>
            </a:r>
          </a:p>
          <a:p>
            <a:pPr defTabSz="457223">
              <a:lnSpc>
                <a:spcPct val="150000"/>
              </a:lnSpc>
            </a:pPr>
            <a:r>
              <a:rPr lang="pt-BR" sz="6600" b="1" dirty="0">
                <a:solidFill>
                  <a:srgbClr val="E46C0A"/>
                </a:solidFill>
                <a:latin typeface="Dosis" pitchFamily="2" charset="0"/>
              </a:rPr>
              <a:t>eau     </a:t>
            </a:r>
            <a:r>
              <a:rPr lang="pt-BR" sz="6600" b="1" dirty="0">
                <a:solidFill>
                  <a:srgbClr val="106585"/>
                </a:solidFill>
                <a:latin typeface="Dosis" pitchFamily="2" charset="0"/>
              </a:rPr>
              <a:t>drap</a:t>
            </a:r>
            <a:r>
              <a:rPr lang="pt-BR" sz="6600" b="1" dirty="0">
                <a:solidFill>
                  <a:srgbClr val="E46C0A"/>
                </a:solidFill>
                <a:latin typeface="Dosis" pitchFamily="2" charset="0"/>
              </a:rPr>
              <a:t>eau</a:t>
            </a:r>
          </a:p>
          <a:p>
            <a:pPr defTabSz="457223"/>
            <a:endParaRPr lang="pt-BR" sz="66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88354EF8-6173-18B1-D018-53CF07560CE4}"/>
              </a:ext>
            </a:extLst>
          </p:cNvPr>
          <p:cNvSpPr/>
          <p:nvPr/>
        </p:nvSpPr>
        <p:spPr>
          <a:xfrm>
            <a:off x="4064698" y="376552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8D5D5EEA-F0A2-7F61-C58F-1BECDC2E34CB}"/>
              </a:ext>
            </a:extLst>
          </p:cNvPr>
          <p:cNvSpPr/>
          <p:nvPr/>
        </p:nvSpPr>
        <p:spPr>
          <a:xfrm>
            <a:off x="4038202" y="519309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9A13750-1EEE-73A4-B448-E2B8B492E09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il y a « o » et « i » ensemble,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p>
        </p:txBody>
      </p:sp>
      <p:sp>
        <p:nvSpPr>
          <p:cNvPr id="6" name="Rectangle 5">
            <a:extLst>
              <a:ext uri="{FF2B5EF4-FFF2-40B4-BE49-F238E27FC236}">
                <a16:creationId xmlns:a16="http://schemas.microsoft.com/office/drawing/2014/main" id="{B396AAD3-E656-9E0D-B9BE-3143CD948F01}"/>
              </a:ext>
            </a:extLst>
          </p:cNvPr>
          <p:cNvSpPr/>
          <p:nvPr>
            <p:custDataLst>
              <p:tags r:id="rId1"/>
            </p:custDataLst>
          </p:nvPr>
        </p:nvSpPr>
        <p:spPr>
          <a:xfrm>
            <a:off x="4724400" y="3695700"/>
            <a:ext cx="281940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oi</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17526139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DDEBB-356E-0A3F-C471-2D594B08C0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F5465A7-F743-4EBD-A92E-74F82459DF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F9E7A85-A234-C0CD-B365-4731A60772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59918A2-83B1-E905-F837-4E38BDE0D23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6F31B81-E112-1AF8-A394-7C1D3B59885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33F8074-C67B-FE55-39D7-1255FEC3CE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069E8F-165B-3D3C-40DE-CA26DB014D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40D8312-5E1C-FBE4-9621-52ED3CCD8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A7946EE-EB6C-2AAC-3C34-C69800BE750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8F1270D-852F-48C5-CC90-DF245F6ECC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BA4331F-1923-3592-E531-5FBA0FF5FE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B0D4407-A262-9947-3783-04A8B8EFD6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389B06-D13D-DC3E-0965-87F4C30D4E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8644A100-8233-4A34-08EA-E4F0D186695C}"/>
              </a:ext>
            </a:extLst>
          </p:cNvPr>
          <p:cNvSpPr txBox="1"/>
          <p:nvPr/>
        </p:nvSpPr>
        <p:spPr>
          <a:xfrm>
            <a:off x="1047669" y="796852"/>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boire.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boire . </a:t>
            </a:r>
          </a:p>
        </p:txBody>
      </p:sp>
      <p:sp>
        <p:nvSpPr>
          <p:cNvPr id="5" name="Rectangle : coins arrondis 4">
            <a:extLst>
              <a:ext uri="{FF2B5EF4-FFF2-40B4-BE49-F238E27FC236}">
                <a16:creationId xmlns:a16="http://schemas.microsoft.com/office/drawing/2014/main" id="{3595B2D7-6D25-020E-DED7-74CD2DA8056F}"/>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A1FE76F0-1EC6-ED74-94A9-3D0FEA622A4E}"/>
              </a:ext>
            </a:extLst>
          </p:cNvPr>
          <p:cNvSpPr/>
          <p:nvPr>
            <p:custDataLst>
              <p:tags r:id="rId2"/>
            </p:custDataLst>
          </p:nvPr>
        </p:nvSpPr>
        <p:spPr>
          <a:xfrm>
            <a:off x="1173333" y="3558324"/>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b</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re</a:t>
            </a:r>
            <a:endParaRPr lang="fr-FR" sz="9900" b="1" dirty="0">
              <a:solidFill>
                <a:schemeClr val="accent6">
                  <a:lumMod val="75000"/>
                </a:schemeClr>
              </a:solidFill>
              <a:latin typeface="Dosis" pitchFamily="2" charset="0"/>
            </a:endParaRPr>
          </a:p>
        </p:txBody>
      </p:sp>
      <p:pic>
        <p:nvPicPr>
          <p:cNvPr id="9" name="Image 8">
            <a:extLst>
              <a:ext uri="{FF2B5EF4-FFF2-40B4-BE49-F238E27FC236}">
                <a16:creationId xmlns:a16="http://schemas.microsoft.com/office/drawing/2014/main" id="{A323CA9A-F8F1-415C-3D63-3422B7483D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5556" y="2741674"/>
            <a:ext cx="3625004" cy="4331452"/>
          </a:xfrm>
          <a:prstGeom prst="rect">
            <a:avLst/>
          </a:prstGeom>
        </p:spPr>
      </p:pic>
    </p:spTree>
    <p:extLst>
      <p:ext uri="{BB962C8B-B14F-4D97-AF65-F5344CB8AC3E}">
        <p14:creationId xmlns:p14="http://schemas.microsoft.com/office/powerpoint/2010/main" val="38320457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noir.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noir . </a:t>
            </a:r>
          </a:p>
        </p:txBody>
      </p:sp>
      <p:sp>
        <p:nvSpPr>
          <p:cNvPr id="8" name="Rectangle 7">
            <a:extLst>
              <a:ext uri="{FF2B5EF4-FFF2-40B4-BE49-F238E27FC236}">
                <a16:creationId xmlns:a16="http://schemas.microsoft.com/office/drawing/2014/main" id="{3898DAEA-8C54-23A4-2341-C32EC756AE2B}"/>
              </a:ext>
            </a:extLst>
          </p:cNvPr>
          <p:cNvSpPr/>
          <p:nvPr>
            <p:custDataLst>
              <p:tags r:id="rId1"/>
            </p:custDataLst>
          </p:nvPr>
        </p:nvSpPr>
        <p:spPr>
          <a:xfrm>
            <a:off x="1112866" y="2717860"/>
            <a:ext cx="6312788" cy="4493538"/>
          </a:xfrm>
          <a:prstGeom prst="rect">
            <a:avLst/>
          </a:prstGeom>
        </p:spPr>
        <p:txBody>
          <a:bodyPr wrap="square">
            <a:spAutoFit/>
          </a:bodyPr>
          <a:lstStyle/>
          <a:p>
            <a:pPr algn="ctr" defTabSz="457223"/>
            <a:r>
              <a:rPr lang="pt-BR" sz="14300" b="1" dirty="0">
                <a:solidFill>
                  <a:schemeClr val="accent6">
                    <a:lumMod val="75000"/>
                  </a:schemeClr>
                </a:solidFill>
                <a:latin typeface="Dosis" pitchFamily="2" charset="0"/>
              </a:rPr>
              <a:t>oi</a:t>
            </a:r>
          </a:p>
          <a:p>
            <a:pPr algn="ctr" defTabSz="457223"/>
            <a:r>
              <a:rPr lang="pt-BR" sz="14300" b="1" dirty="0">
                <a:solidFill>
                  <a:srgbClr val="106585"/>
                </a:solidFill>
                <a:latin typeface="Dosis" pitchFamily="2" charset="0"/>
              </a:rPr>
              <a:t>n</a:t>
            </a:r>
            <a:r>
              <a:rPr lang="pt-BR" sz="14300" b="1" dirty="0">
                <a:solidFill>
                  <a:schemeClr val="accent6">
                    <a:lumMod val="75000"/>
                  </a:schemeClr>
                </a:solidFill>
                <a:latin typeface="Dosis" pitchFamily="2" charset="0"/>
              </a:rPr>
              <a:t>oi</a:t>
            </a:r>
            <a:r>
              <a:rPr lang="pt-BR" sz="14300" b="1" dirty="0">
                <a:solidFill>
                  <a:srgbClr val="106585"/>
                </a:solidFill>
                <a:latin typeface="Dosis" pitchFamily="2" charset="0"/>
              </a:rPr>
              <a:t>r</a:t>
            </a:r>
            <a:endParaRPr lang="fr-FR" sz="143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1D47D4CB-2799-E2A6-C18B-E4EAB0DA82D3}"/>
              </a:ext>
            </a:extLst>
          </p:cNvPr>
          <p:cNvPicPr>
            <a:picLocks noChangeAspect="1"/>
          </p:cNvPicPr>
          <p:nvPr/>
        </p:nvPicPr>
        <p:blipFill>
          <a:blip r:embed="rId5">
            <a:biLevel thresh="75000"/>
          </a:blip>
          <a:stretch>
            <a:fillRect/>
          </a:stretch>
        </p:blipFill>
        <p:spPr>
          <a:xfrm>
            <a:off x="7244832" y="3938984"/>
            <a:ext cx="2545404" cy="2501894"/>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285271" y="825368"/>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s’écrit aussi avec : o et y </a:t>
            </a:r>
          </a:p>
        </p:txBody>
      </p:sp>
      <p:sp>
        <p:nvSpPr>
          <p:cNvPr id="5" name="Rectangle 4">
            <a:extLst>
              <a:ext uri="{FF2B5EF4-FFF2-40B4-BE49-F238E27FC236}">
                <a16:creationId xmlns:a16="http://schemas.microsoft.com/office/drawing/2014/main" id="{42DD5F1E-10BC-3B7C-3E01-648CC55ACD32}"/>
              </a:ext>
            </a:extLst>
          </p:cNvPr>
          <p:cNvSpPr/>
          <p:nvPr>
            <p:custDataLst>
              <p:tags r:id="rId1"/>
            </p:custDataLst>
          </p:nvPr>
        </p:nvSpPr>
        <p:spPr>
          <a:xfrm>
            <a:off x="5105400" y="1569761"/>
            <a:ext cx="2459703" cy="4416594"/>
          </a:xfrm>
          <a:prstGeom prst="rect">
            <a:avLst/>
          </a:prstGeom>
        </p:spPr>
        <p:txBody>
          <a:bodyPr wrap="square">
            <a:spAutoFit/>
          </a:bodyPr>
          <a:lstStyle/>
          <a:p>
            <a:pPr algn="ctr"/>
            <a:r>
              <a:rPr lang="pt-BR" sz="11500" b="1" dirty="0">
                <a:solidFill>
                  <a:srgbClr val="106585"/>
                </a:solidFill>
                <a:latin typeface="Dosis" pitchFamily="2" charset="0"/>
              </a:rPr>
              <a:t>  </a:t>
            </a:r>
            <a:r>
              <a:rPr lang="pt-BR" sz="16600" b="1" dirty="0">
                <a:solidFill>
                  <a:srgbClr val="106585"/>
                </a:solidFill>
                <a:latin typeface="Dosis" pitchFamily="2" charset="0"/>
              </a:rPr>
              <a:t>oy</a:t>
            </a:r>
            <a:r>
              <a:rPr lang="pt-BR" sz="11500" b="1" dirty="0">
                <a:solidFill>
                  <a:srgbClr val="106585"/>
                </a:solidFill>
                <a:latin typeface="Dosis" pitchFamily="2" charset="0"/>
              </a:rPr>
              <a:t> </a:t>
            </a:r>
          </a:p>
        </p:txBody>
      </p:sp>
    </p:spTree>
    <p:extLst>
      <p:ext uri="{BB962C8B-B14F-4D97-AF65-F5344CB8AC3E}">
        <p14:creationId xmlns:p14="http://schemas.microsoft.com/office/powerpoint/2010/main" val="3049841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E8A4B-7505-F713-7BD9-013375A5448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5D5F89-D6F4-6B5F-07A4-44FFB2C356E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0D191DB-472D-53CA-FA51-DEF32B1E4D1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4974B5-7317-82A6-DC6F-674225DB2A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D84C260-590C-82D5-C94A-378FBAEEC3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1C7735-9971-4A4B-3366-F045FD5F45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7ADC25B-8CBB-29C2-8B4B-33C37F8E6A2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F9BD6-115D-CDF8-2247-FC92AFAB1A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403AB7-8F9A-0F84-05CC-9E4647D818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6C65068-47EC-AD3E-C903-41150485F2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5E98449-F75E-C5F5-67B6-0CBDF6B661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F2938E9-E38E-5DB0-600D-BD8BC7D86A6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9625B5-C6A9-36EA-3533-029E0E24BF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0DF5259B-374D-A9C6-C414-C58BC1B21E85}"/>
              </a:ext>
            </a:extLst>
          </p:cNvPr>
          <p:cNvSpPr txBox="1"/>
          <p:nvPr/>
        </p:nvSpPr>
        <p:spPr>
          <a:xfrm>
            <a:off x="1066719" y="796852"/>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voyager.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-voyager. </a:t>
            </a:r>
          </a:p>
        </p:txBody>
      </p:sp>
      <p:sp>
        <p:nvSpPr>
          <p:cNvPr id="8" name="Rectangle 7">
            <a:extLst>
              <a:ext uri="{FF2B5EF4-FFF2-40B4-BE49-F238E27FC236}">
                <a16:creationId xmlns:a16="http://schemas.microsoft.com/office/drawing/2014/main" id="{C8EE7DCA-3053-8759-9CFF-E3D6C3E3C868}"/>
              </a:ext>
            </a:extLst>
          </p:cNvPr>
          <p:cNvSpPr/>
          <p:nvPr>
            <p:custDataLst>
              <p:tags r:id="rId1"/>
            </p:custDataLst>
          </p:nvPr>
        </p:nvSpPr>
        <p:spPr>
          <a:xfrm>
            <a:off x="1648500" y="2686495"/>
            <a:ext cx="6312788"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oy</a:t>
            </a:r>
          </a:p>
          <a:p>
            <a:pPr algn="ctr" defTabSz="457223"/>
            <a:r>
              <a:rPr lang="pt-BR" sz="11900" b="1" dirty="0">
                <a:solidFill>
                  <a:srgbClr val="106585"/>
                </a:solidFill>
                <a:latin typeface="Dosis" pitchFamily="2" charset="0"/>
              </a:rPr>
              <a:t>v</a:t>
            </a:r>
            <a:r>
              <a:rPr lang="pt-BR" sz="11900" b="1" dirty="0">
                <a:solidFill>
                  <a:schemeClr val="accent6">
                    <a:lumMod val="75000"/>
                  </a:schemeClr>
                </a:solidFill>
                <a:latin typeface="Dosis" pitchFamily="2" charset="0"/>
              </a:rPr>
              <a:t>oy</a:t>
            </a:r>
            <a:r>
              <a:rPr lang="pt-BR" sz="11900" b="1" dirty="0">
                <a:solidFill>
                  <a:srgbClr val="106585"/>
                </a:solidFill>
                <a:latin typeface="Dosis" pitchFamily="2" charset="0"/>
              </a:rPr>
              <a:t>ager</a:t>
            </a:r>
            <a:endParaRPr lang="fr-FR" sz="119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7DACCE7B-3217-E8A2-EE80-F61CD03FAC4B}"/>
              </a:ext>
            </a:extLst>
          </p:cNvPr>
          <p:cNvPicPr>
            <a:picLocks noChangeAspect="1"/>
          </p:cNvPicPr>
          <p:nvPr/>
        </p:nvPicPr>
        <p:blipFill>
          <a:blip r:embed="rId5"/>
          <a:stretch>
            <a:fillRect/>
          </a:stretch>
        </p:blipFill>
        <p:spPr>
          <a:xfrm>
            <a:off x="8278730" y="2667445"/>
            <a:ext cx="4380197" cy="5583676"/>
          </a:xfrm>
          <a:prstGeom prst="rect">
            <a:avLst/>
          </a:prstGeom>
        </p:spPr>
      </p:pic>
    </p:spTree>
    <p:extLst>
      <p:ext uri="{BB962C8B-B14F-4D97-AF65-F5344CB8AC3E}">
        <p14:creationId xmlns:p14="http://schemas.microsoft.com/office/powerpoint/2010/main" val="32525934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1102273" y="782000"/>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noyau.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-noyau. </a:t>
            </a:r>
          </a:p>
        </p:txBody>
      </p:sp>
      <p:sp>
        <p:nvSpPr>
          <p:cNvPr id="8" name="Rectangle 7">
            <a:extLst>
              <a:ext uri="{FF2B5EF4-FFF2-40B4-BE49-F238E27FC236}">
                <a16:creationId xmlns:a16="http://schemas.microsoft.com/office/drawing/2014/main" id="{0E636E53-EB8D-6846-C7DF-BED7C0CBEDB8}"/>
              </a:ext>
            </a:extLst>
          </p:cNvPr>
          <p:cNvSpPr/>
          <p:nvPr>
            <p:custDataLst>
              <p:tags r:id="rId1"/>
            </p:custDataLst>
          </p:nvPr>
        </p:nvSpPr>
        <p:spPr>
          <a:xfrm>
            <a:off x="2017318" y="2565735"/>
            <a:ext cx="6312788" cy="4493538"/>
          </a:xfrm>
          <a:prstGeom prst="rect">
            <a:avLst/>
          </a:prstGeom>
        </p:spPr>
        <p:txBody>
          <a:bodyPr wrap="square">
            <a:spAutoFit/>
          </a:bodyPr>
          <a:lstStyle/>
          <a:p>
            <a:pPr algn="ctr" defTabSz="457223"/>
            <a:r>
              <a:rPr lang="pt-BR" sz="14300" b="1" dirty="0">
                <a:solidFill>
                  <a:schemeClr val="accent6">
                    <a:lumMod val="75000"/>
                  </a:schemeClr>
                </a:solidFill>
                <a:latin typeface="Dosis" pitchFamily="2" charset="0"/>
              </a:rPr>
              <a:t>oy</a:t>
            </a:r>
          </a:p>
          <a:p>
            <a:pPr algn="ctr" defTabSz="457223"/>
            <a:r>
              <a:rPr lang="pt-BR" sz="14300" b="1" dirty="0">
                <a:solidFill>
                  <a:srgbClr val="106585"/>
                </a:solidFill>
                <a:latin typeface="Dosis" pitchFamily="2" charset="0"/>
              </a:rPr>
              <a:t>n</a:t>
            </a:r>
            <a:r>
              <a:rPr lang="pt-BR" sz="14300" b="1" dirty="0">
                <a:solidFill>
                  <a:schemeClr val="accent6">
                    <a:lumMod val="75000"/>
                  </a:schemeClr>
                </a:solidFill>
                <a:latin typeface="Dosis" pitchFamily="2" charset="0"/>
              </a:rPr>
              <a:t>oy</a:t>
            </a:r>
            <a:r>
              <a:rPr lang="pt-BR" sz="14300" b="1" dirty="0">
                <a:solidFill>
                  <a:srgbClr val="106585"/>
                </a:solidFill>
                <a:latin typeface="Dosis" pitchFamily="2" charset="0"/>
              </a:rPr>
              <a:t>au</a:t>
            </a:r>
            <a:endParaRPr lang="fr-FR" sz="14300" b="1" dirty="0">
              <a:solidFill>
                <a:schemeClr val="accent6">
                  <a:lumMod val="75000"/>
                </a:schemeClr>
              </a:solidFill>
              <a:latin typeface="Dosis" pitchFamily="2" charset="0"/>
            </a:endParaRPr>
          </a:p>
        </p:txBody>
      </p:sp>
      <p:pic>
        <p:nvPicPr>
          <p:cNvPr id="9" name="Image 8">
            <a:extLst>
              <a:ext uri="{FF2B5EF4-FFF2-40B4-BE49-F238E27FC236}">
                <a16:creationId xmlns:a16="http://schemas.microsoft.com/office/drawing/2014/main" id="{582F6628-B455-6FD3-2158-2A4B6C754A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7547" y="3683713"/>
            <a:ext cx="3924159" cy="3170104"/>
          </a:xfrm>
          <a:prstGeom prst="rect">
            <a:avLst/>
          </a:prstGeom>
        </p:spPr>
      </p:pic>
      <p:cxnSp>
        <p:nvCxnSpPr>
          <p:cNvPr id="10" name="Connecteur droit avec flèche 9">
            <a:extLst>
              <a:ext uri="{FF2B5EF4-FFF2-40B4-BE49-F238E27FC236}">
                <a16:creationId xmlns:a16="http://schemas.microsoft.com/office/drawing/2014/main" id="{FCEEECA3-D0E9-5FE8-BED3-214D84E8D7C4}"/>
              </a:ext>
            </a:extLst>
          </p:cNvPr>
          <p:cNvCxnSpPr>
            <a:cxnSpLocks/>
          </p:cNvCxnSpPr>
          <p:nvPr/>
        </p:nvCxnSpPr>
        <p:spPr>
          <a:xfrm>
            <a:off x="8683102" y="2661982"/>
            <a:ext cx="937775" cy="1675046"/>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469083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9B5F8-1E87-1583-2E72-32C8A10246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748178-6B3B-F263-7D8C-1FC936E3A84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9C56FE-9F8D-48E8-4B78-CE0D44410C9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52DD536-2F65-AC1E-A680-5B2754DCA3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CA8862B-F309-225E-3EF9-DD6FAD37709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DAF6BAD-F0F2-039C-BFFA-DA6EAACD24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6958DC4-F9ED-2458-AAED-C22B30883A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BFEDAD8-8DD4-2306-7053-1AE730B7F9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C7178B5-69D6-CF77-9E98-11EB6562C5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AB7224-A60F-6199-CBAF-169858A35F3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014BBC-EE00-DD04-1652-3BDF5F2F483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28DD384-707E-63A6-5BBE-8FB3ADBF41A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4B39371-EA14-40AC-1DFC-1CDACDE450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B3B1228-9AE0-B8B3-3681-13C8C408900B}"/>
              </a:ext>
            </a:extLst>
          </p:cNvPr>
          <p:cNvSpPr txBox="1"/>
          <p:nvPr/>
        </p:nvSpPr>
        <p:spPr>
          <a:xfrm>
            <a:off x="1345740" y="830542"/>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a:t>
            </a:r>
          </a:p>
        </p:txBody>
      </p:sp>
      <p:sp>
        <p:nvSpPr>
          <p:cNvPr id="5" name="Rectangle 4">
            <a:extLst>
              <a:ext uri="{FF2B5EF4-FFF2-40B4-BE49-F238E27FC236}">
                <a16:creationId xmlns:a16="http://schemas.microsoft.com/office/drawing/2014/main" id="{73F50B8C-9DA0-DA05-7692-39F39D1B96E0}"/>
              </a:ext>
            </a:extLst>
          </p:cNvPr>
          <p:cNvSpPr/>
          <p:nvPr>
            <p:custDataLst>
              <p:tags r:id="rId1"/>
            </p:custDataLst>
          </p:nvPr>
        </p:nvSpPr>
        <p:spPr>
          <a:xfrm>
            <a:off x="2514599" y="2781563"/>
            <a:ext cx="8785883" cy="4154984"/>
          </a:xfrm>
          <a:prstGeom prst="rect">
            <a:avLst/>
          </a:prstGeom>
        </p:spPr>
        <p:txBody>
          <a:bodyPr wrap="square">
            <a:spAutoFit/>
          </a:bodyPr>
          <a:lstStyle/>
          <a:p>
            <a:pPr defTabSz="457223">
              <a:lnSpc>
                <a:spcPct val="150000"/>
              </a:lnSpc>
            </a:pPr>
            <a:r>
              <a:rPr lang="pt-BR" sz="6600" b="1" dirty="0">
                <a:solidFill>
                  <a:srgbClr val="E46C0A"/>
                </a:solidFill>
                <a:latin typeface="Dosis" pitchFamily="2" charset="0"/>
              </a:rPr>
              <a:t>oi          </a:t>
            </a:r>
            <a:r>
              <a:rPr lang="pt-BR" sz="6600" b="1" dirty="0">
                <a:solidFill>
                  <a:srgbClr val="106585"/>
                </a:solidFill>
                <a:latin typeface="Dosis" pitchFamily="2" charset="0"/>
              </a:rPr>
              <a:t>tr</a:t>
            </a:r>
            <a:r>
              <a:rPr lang="pt-BR" sz="6600" b="1" dirty="0">
                <a:solidFill>
                  <a:srgbClr val="E46C0A"/>
                </a:solidFill>
                <a:latin typeface="Dosis" pitchFamily="2" charset="0"/>
              </a:rPr>
              <a:t>oi</a:t>
            </a:r>
            <a:r>
              <a:rPr lang="pt-BR" sz="6600" b="1" dirty="0">
                <a:solidFill>
                  <a:srgbClr val="106585"/>
                </a:solidFill>
                <a:latin typeface="Dosis" pitchFamily="2" charset="0"/>
              </a:rPr>
              <a:t>s- n</a:t>
            </a:r>
            <a:r>
              <a:rPr lang="pt-BR" sz="6600" b="1" dirty="0">
                <a:solidFill>
                  <a:schemeClr val="accent6">
                    <a:lumMod val="75000"/>
                  </a:schemeClr>
                </a:solidFill>
                <a:latin typeface="Dosis" pitchFamily="2" charset="0"/>
              </a:rPr>
              <a:t>oi</a:t>
            </a:r>
            <a:r>
              <a:rPr lang="pt-BR" sz="6600" b="1" dirty="0">
                <a:solidFill>
                  <a:srgbClr val="106585"/>
                </a:solidFill>
                <a:latin typeface="Dosis" pitchFamily="2" charset="0"/>
              </a:rPr>
              <a:t>r </a:t>
            </a:r>
          </a:p>
          <a:p>
            <a:pPr defTabSz="457223">
              <a:lnSpc>
                <a:spcPct val="150000"/>
              </a:lnSpc>
            </a:pPr>
            <a:r>
              <a:rPr lang="pt-BR" sz="6600" b="1" dirty="0">
                <a:solidFill>
                  <a:srgbClr val="E46C0A"/>
                </a:solidFill>
                <a:latin typeface="Dosis" pitchFamily="2" charset="0"/>
              </a:rPr>
              <a:t>oy        </a:t>
            </a:r>
            <a:r>
              <a:rPr lang="pt-BR" sz="6600" b="1" dirty="0">
                <a:solidFill>
                  <a:srgbClr val="106585"/>
                </a:solidFill>
                <a:latin typeface="Dosis" pitchFamily="2" charset="0"/>
              </a:rPr>
              <a:t>n</a:t>
            </a:r>
            <a:r>
              <a:rPr lang="pt-BR" sz="6600" b="1" dirty="0">
                <a:solidFill>
                  <a:srgbClr val="E46C0A"/>
                </a:solidFill>
                <a:latin typeface="Dosis" pitchFamily="2" charset="0"/>
              </a:rPr>
              <a:t>oy</a:t>
            </a:r>
            <a:r>
              <a:rPr lang="pt-BR" sz="6600" b="1" dirty="0">
                <a:solidFill>
                  <a:srgbClr val="106585"/>
                </a:solidFill>
                <a:latin typeface="Dosis" pitchFamily="2" charset="0"/>
              </a:rPr>
              <a:t>au-v</a:t>
            </a:r>
            <a:r>
              <a:rPr lang="pt-BR" sz="6600" b="1" dirty="0">
                <a:solidFill>
                  <a:schemeClr val="accent6">
                    <a:lumMod val="75000"/>
                  </a:schemeClr>
                </a:solidFill>
                <a:latin typeface="Dosis" pitchFamily="2" charset="0"/>
              </a:rPr>
              <a:t>oy</a:t>
            </a:r>
            <a:r>
              <a:rPr lang="pt-BR" sz="6600" b="1" dirty="0">
                <a:solidFill>
                  <a:srgbClr val="106585"/>
                </a:solidFill>
                <a:latin typeface="Dosis" pitchFamily="2" charset="0"/>
              </a:rPr>
              <a:t>ager</a:t>
            </a:r>
          </a:p>
          <a:p>
            <a:pPr defTabSz="457223"/>
            <a:endParaRPr lang="pt-BR" sz="66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5C70A5C2-C53F-B5A4-809E-7719F91AD62F}"/>
              </a:ext>
            </a:extLst>
          </p:cNvPr>
          <p:cNvSpPr/>
          <p:nvPr/>
        </p:nvSpPr>
        <p:spPr>
          <a:xfrm>
            <a:off x="4064698" y="376552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D0D5C954-A5B3-22FF-2A06-B154879AF8DC}"/>
              </a:ext>
            </a:extLst>
          </p:cNvPr>
          <p:cNvSpPr/>
          <p:nvPr/>
        </p:nvSpPr>
        <p:spPr>
          <a:xfrm>
            <a:off x="4038202" y="519309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8070389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BF4F-95A1-BAA8-2EA3-940FA4E156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AF5B71-C533-92EA-5984-0B0ABADE1D9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19F8A12-61E7-6F38-DF1B-323308CE225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55425B0-A41A-BE1E-87F3-746A9F79C3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0F5A026-918A-52B4-8A5B-FF1731CDF4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64AB902-61C8-8CC1-31C6-833ECA363BA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3E6C24-9980-1502-A839-D790076B9A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4F12C7-46FB-ED0B-1F7A-E5456A45DC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EFF3965-51DA-59AB-7577-99484064B6B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F505F0A-E562-4514-16A5-CA4CD1BA235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6A1BFC4-6A9B-517B-4051-58BF30831F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AF9A3A6-2BC2-9813-CBCA-C6A64CC99B6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E86C560-76B0-C860-2AB7-FFC9D015CC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535F5C5-AEA8-6524-30AB-F1C13FF33AB7}"/>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passer au tableau pour lire?</a:t>
            </a:r>
          </a:p>
        </p:txBody>
      </p:sp>
      <p:sp>
        <p:nvSpPr>
          <p:cNvPr id="4" name="Rectangle 3">
            <a:extLst>
              <a:ext uri="{FF2B5EF4-FFF2-40B4-BE49-F238E27FC236}">
                <a16:creationId xmlns:a16="http://schemas.microsoft.com/office/drawing/2014/main" id="{17B4130B-120D-9632-ED0C-8CCB1CB15179}"/>
              </a:ext>
            </a:extLst>
          </p:cNvPr>
          <p:cNvSpPr/>
          <p:nvPr>
            <p:custDataLst>
              <p:tags r:id="rId1"/>
            </p:custDataLst>
          </p:nvPr>
        </p:nvSpPr>
        <p:spPr>
          <a:xfrm>
            <a:off x="1935840" y="2628900"/>
            <a:ext cx="9494160" cy="4154984"/>
          </a:xfrm>
          <a:prstGeom prst="rect">
            <a:avLst/>
          </a:prstGeom>
        </p:spPr>
        <p:txBody>
          <a:bodyPr wrap="square">
            <a:spAutoFit/>
          </a:bodyPr>
          <a:lstStyle/>
          <a:p>
            <a:pPr defTabSz="457223"/>
            <a:r>
              <a:rPr lang="pt-BR" sz="6600" b="1" dirty="0">
                <a:solidFill>
                  <a:srgbClr val="E46C0A"/>
                </a:solidFill>
                <a:latin typeface="Dosis" pitchFamily="2" charset="0"/>
              </a:rPr>
              <a:t>au</a:t>
            </a:r>
            <a:r>
              <a:rPr lang="pt-BR" sz="6600" b="1" dirty="0">
                <a:solidFill>
                  <a:srgbClr val="106585"/>
                </a:solidFill>
                <a:latin typeface="Dosis" pitchFamily="2" charset="0"/>
              </a:rPr>
              <a:t>        j</a:t>
            </a:r>
            <a:r>
              <a:rPr lang="pt-BR" sz="6600" b="1" dirty="0">
                <a:solidFill>
                  <a:srgbClr val="E46C0A"/>
                </a:solidFill>
                <a:latin typeface="Dosis" pitchFamily="2" charset="0"/>
              </a:rPr>
              <a:t>au</a:t>
            </a:r>
            <a:r>
              <a:rPr lang="pt-BR" sz="6600" b="1" dirty="0">
                <a:solidFill>
                  <a:srgbClr val="106585"/>
                </a:solidFill>
                <a:latin typeface="Dosis" pitchFamily="2" charset="0"/>
              </a:rPr>
              <a:t>ne - s</a:t>
            </a:r>
            <a:r>
              <a:rPr lang="pt-BR" sz="6600" b="1" dirty="0">
                <a:solidFill>
                  <a:srgbClr val="E46C0A"/>
                </a:solidFill>
                <a:latin typeface="Dosis" pitchFamily="2" charset="0"/>
              </a:rPr>
              <a:t>au</a:t>
            </a:r>
            <a:r>
              <a:rPr lang="pt-BR" sz="6600" b="1" dirty="0">
                <a:solidFill>
                  <a:srgbClr val="106585"/>
                </a:solidFill>
                <a:latin typeface="Dosis" pitchFamily="2" charset="0"/>
              </a:rPr>
              <a:t>cisse</a:t>
            </a:r>
          </a:p>
          <a:p>
            <a:pPr defTabSz="457223"/>
            <a:r>
              <a:rPr lang="pt-BR" sz="6600" b="1" dirty="0">
                <a:solidFill>
                  <a:srgbClr val="E46C0A"/>
                </a:solidFill>
                <a:latin typeface="Dosis" pitchFamily="2" charset="0"/>
              </a:rPr>
              <a:t>eau     </a:t>
            </a:r>
            <a:r>
              <a:rPr lang="pt-BR" sz="6600" b="1" dirty="0">
                <a:solidFill>
                  <a:srgbClr val="106585"/>
                </a:solidFill>
                <a:latin typeface="Dosis" pitchFamily="2" charset="0"/>
              </a:rPr>
              <a:t>chap</a:t>
            </a:r>
            <a:r>
              <a:rPr lang="pt-BR" sz="6600" b="1" dirty="0">
                <a:solidFill>
                  <a:srgbClr val="E46C0A"/>
                </a:solidFill>
                <a:latin typeface="Dosis" pitchFamily="2" charset="0"/>
              </a:rPr>
              <a:t>eau</a:t>
            </a:r>
          </a:p>
          <a:p>
            <a:pPr defTabSz="457223"/>
            <a:r>
              <a:rPr lang="pt-BR" sz="6600" b="1" dirty="0">
                <a:solidFill>
                  <a:srgbClr val="E46C0A"/>
                </a:solidFill>
                <a:latin typeface="Dosis" pitchFamily="2" charset="0"/>
              </a:rPr>
              <a:t>oi         </a:t>
            </a:r>
            <a:r>
              <a:rPr lang="pt-BR" sz="6600" b="1" dirty="0">
                <a:solidFill>
                  <a:srgbClr val="106585"/>
                </a:solidFill>
                <a:latin typeface="Dosis" pitchFamily="2" charset="0"/>
              </a:rPr>
              <a:t>tr</a:t>
            </a:r>
            <a:r>
              <a:rPr lang="pt-BR" sz="6600" b="1" dirty="0">
                <a:solidFill>
                  <a:srgbClr val="E46C0A"/>
                </a:solidFill>
                <a:latin typeface="Dosis" pitchFamily="2" charset="0"/>
              </a:rPr>
              <a:t>oi</a:t>
            </a:r>
            <a:r>
              <a:rPr lang="pt-BR" sz="6600" b="1" dirty="0">
                <a:solidFill>
                  <a:srgbClr val="106585"/>
                </a:solidFill>
                <a:latin typeface="Dosis" pitchFamily="2" charset="0"/>
              </a:rPr>
              <a:t>s - n</a:t>
            </a:r>
            <a:r>
              <a:rPr lang="pt-BR" sz="6600" b="1" dirty="0">
                <a:solidFill>
                  <a:schemeClr val="accent6">
                    <a:lumMod val="75000"/>
                  </a:schemeClr>
                </a:solidFill>
                <a:latin typeface="Dosis" pitchFamily="2" charset="0"/>
              </a:rPr>
              <a:t>oi</a:t>
            </a:r>
            <a:r>
              <a:rPr lang="pt-BR" sz="6600" b="1" dirty="0">
                <a:solidFill>
                  <a:srgbClr val="106585"/>
                </a:solidFill>
                <a:latin typeface="Dosis" pitchFamily="2" charset="0"/>
              </a:rPr>
              <a:t>r</a:t>
            </a:r>
          </a:p>
          <a:p>
            <a:pPr defTabSz="457223"/>
            <a:r>
              <a:rPr lang="pt-BR" sz="6600" b="1" dirty="0">
                <a:solidFill>
                  <a:srgbClr val="E46C0A"/>
                </a:solidFill>
                <a:latin typeface="Dosis" pitchFamily="2" charset="0"/>
              </a:rPr>
              <a:t>oy        </a:t>
            </a:r>
            <a:r>
              <a:rPr lang="pt-BR" sz="6600" b="1" dirty="0">
                <a:solidFill>
                  <a:srgbClr val="106585"/>
                </a:solidFill>
                <a:latin typeface="Dosis" pitchFamily="2" charset="0"/>
              </a:rPr>
              <a:t>n</a:t>
            </a:r>
            <a:r>
              <a:rPr lang="pt-BR" sz="6600" b="1" dirty="0">
                <a:solidFill>
                  <a:srgbClr val="E46C0A"/>
                </a:solidFill>
                <a:latin typeface="Dosis" pitchFamily="2" charset="0"/>
              </a:rPr>
              <a:t>oy</a:t>
            </a:r>
            <a:r>
              <a:rPr lang="pt-BR" sz="6600" b="1" dirty="0">
                <a:solidFill>
                  <a:srgbClr val="106585"/>
                </a:solidFill>
                <a:latin typeface="Dosis" pitchFamily="2" charset="0"/>
              </a:rPr>
              <a:t>au-v</a:t>
            </a:r>
            <a:r>
              <a:rPr lang="pt-BR" sz="6600" b="1" dirty="0">
                <a:solidFill>
                  <a:schemeClr val="accent6">
                    <a:lumMod val="75000"/>
                  </a:schemeClr>
                </a:solidFill>
                <a:latin typeface="Dosis" pitchFamily="2" charset="0"/>
              </a:rPr>
              <a:t>oy</a:t>
            </a:r>
            <a:r>
              <a:rPr lang="pt-BR" sz="6600" b="1" dirty="0">
                <a:solidFill>
                  <a:srgbClr val="106585"/>
                </a:solidFill>
                <a:latin typeface="Dosis" pitchFamily="2" charset="0"/>
              </a:rPr>
              <a:t>ager</a:t>
            </a:r>
          </a:p>
        </p:txBody>
      </p:sp>
      <p:sp>
        <p:nvSpPr>
          <p:cNvPr id="8" name="Flèche : droite 7">
            <a:extLst>
              <a:ext uri="{FF2B5EF4-FFF2-40B4-BE49-F238E27FC236}">
                <a16:creationId xmlns:a16="http://schemas.microsoft.com/office/drawing/2014/main" id="{6646C009-73AE-8855-6DF0-F2016417F7A9}"/>
              </a:ext>
            </a:extLst>
          </p:cNvPr>
          <p:cNvSpPr/>
          <p:nvPr/>
        </p:nvSpPr>
        <p:spPr>
          <a:xfrm>
            <a:off x="3295650" y="322509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B92B1175-860A-8EF0-92F3-D99B297709E6}"/>
              </a:ext>
            </a:extLst>
          </p:cNvPr>
          <p:cNvSpPr/>
          <p:nvPr/>
        </p:nvSpPr>
        <p:spPr>
          <a:xfrm>
            <a:off x="3276600" y="520065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4BEA9D6A-DAD3-830E-0E1D-C844F9DBE545}"/>
              </a:ext>
            </a:extLst>
          </p:cNvPr>
          <p:cNvSpPr/>
          <p:nvPr/>
        </p:nvSpPr>
        <p:spPr>
          <a:xfrm>
            <a:off x="3276600" y="628650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93975EE2-C6A8-C273-8301-F4B8CA87622B}"/>
              </a:ext>
            </a:extLst>
          </p:cNvPr>
          <p:cNvSpPr/>
          <p:nvPr/>
        </p:nvSpPr>
        <p:spPr>
          <a:xfrm>
            <a:off x="3507658" y="425302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132431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a:t>
              </a:r>
              <a:r>
                <a:rPr lang="fr-FR" sz="4800" b="1" dirty="0" err="1">
                  <a:solidFill>
                    <a:srgbClr val="106585"/>
                  </a:solidFill>
                  <a:latin typeface="Microsoft Uighur" panose="02000000000000000000" pitchFamily="2" charset="-78"/>
                  <a:cs typeface="Microsoft Uighur" panose="02000000000000000000" pitchFamily="2" charset="-78"/>
                </a:rPr>
                <a:t>oi</a:t>
              </a:r>
              <a:r>
                <a:rPr lang="fr-FR" sz="4800" b="1" dirty="0">
                  <a:solidFill>
                    <a:srgbClr val="106585"/>
                  </a:solidFill>
                  <a:latin typeface="Microsoft Uighur" panose="02000000000000000000" pitchFamily="2" charset="-78"/>
                  <a:cs typeface="Microsoft Uighur" panose="02000000000000000000" pitchFamily="2" charset="-78"/>
                </a:rPr>
                <a:t>; au; eau; </a:t>
              </a:r>
              <a:r>
                <a:rPr lang="fr-FR" sz="4800" b="1" dirty="0" err="1">
                  <a:solidFill>
                    <a:srgbClr val="106585"/>
                  </a:solidFill>
                  <a:latin typeface="Microsoft Uighur" panose="02000000000000000000" pitchFamily="2" charset="-78"/>
                  <a:cs typeface="Microsoft Uighur" panose="02000000000000000000" pitchFamily="2" charset="-78"/>
                </a:rPr>
                <a:t>ui</a:t>
              </a:r>
              <a:endParaRPr lang="fr-FR" sz="495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5506-1C42-7468-591F-1A8C34DEB46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724EB1-EEBC-D25C-7E5B-68E1C11F679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ADE4B-54A7-946A-51F1-2F2A9CD0FA7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9137A5-CF2A-21EA-2A40-DA46DC0C95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073041-8385-EE99-BBB0-BF345EAF5F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B39D81D-02A0-0BF1-20AE-751A9F679F1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00FD6F9-39DA-07A4-236B-2AF5061465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297637C-0B8D-5302-FF5A-E82D865753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20C91CC-5027-05C8-7F56-9D585F87C3B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0590B3-7F5B-0E16-C0E9-7FC5CF1F819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8DCA64-9448-B44B-3E68-6F2348962F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48B2FD-29FB-E6B5-8589-4DC148DF8B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5871AB5-C04B-81E0-6A03-9C48D7BCE9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C9D6F64-AACC-6BDE-2CFE-EDE94E26B8F3}"/>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7A7D15E6-6924-D9C6-4EF3-1B4ADA03FB9E}"/>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5" name="ZoneTexte 4">
            <a:extLst>
              <a:ext uri="{FF2B5EF4-FFF2-40B4-BE49-F238E27FC236}">
                <a16:creationId xmlns:a16="http://schemas.microsoft.com/office/drawing/2014/main" id="{FC818315-5A68-7F4C-3643-5BD4A8D7488E}"/>
              </a:ext>
            </a:extLst>
          </p:cNvPr>
          <p:cNvSpPr txBox="1"/>
          <p:nvPr/>
        </p:nvSpPr>
        <p:spPr>
          <a:xfrm>
            <a:off x="1385476" y="2622369"/>
            <a:ext cx="10970226" cy="6255559"/>
          </a:xfrm>
          <a:prstGeom prst="rect">
            <a:avLst/>
          </a:prstGeom>
          <a:noFill/>
        </p:spPr>
        <p:txBody>
          <a:bodyPr wrap="square">
            <a:spAutoFit/>
          </a:bodyPr>
          <a:lstStyle/>
          <a:p>
            <a:pPr algn="l">
              <a:lnSpc>
                <a:spcPct val="150000"/>
              </a:lnSpc>
            </a:pPr>
            <a:r>
              <a:rPr lang="fr-FR" sz="6000" b="1" dirty="0" err="1">
                <a:solidFill>
                  <a:srgbClr val="215968"/>
                </a:solidFill>
                <a:latin typeface="Dosis-SemiBold"/>
              </a:rPr>
              <a:t>t</a:t>
            </a:r>
            <a:r>
              <a:rPr lang="fr-FR" sz="6000" b="1" i="0" u="none" strike="noStrike" baseline="0" dirty="0" err="1">
                <a:solidFill>
                  <a:srgbClr val="C00000"/>
                </a:solidFill>
                <a:latin typeface="Dosis-SemiBold"/>
              </a:rPr>
              <a:t>eau</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b</a:t>
            </a:r>
            <a:r>
              <a:rPr lang="fr-FR" sz="6000" b="1" i="0" u="none" strike="noStrike" baseline="0" dirty="0">
                <a:solidFill>
                  <a:srgbClr val="C00000"/>
                </a:solidFill>
                <a:latin typeface="Dosis-SemiBold"/>
              </a:rPr>
              <a:t>eau</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n</a:t>
            </a:r>
            <a:r>
              <a:rPr lang="fr-FR" sz="6000" b="1" i="0" u="none" strike="noStrike" baseline="0" dirty="0" err="1">
                <a:solidFill>
                  <a:srgbClr val="C00000"/>
                </a:solidFill>
                <a:latin typeface="Dosis-SemiBold"/>
              </a:rPr>
              <a:t>eau</a:t>
            </a:r>
            <a:r>
              <a:rPr lang="fr-FR" sz="6000" b="1" i="0" u="none" strike="noStrike" baseline="0" dirty="0">
                <a:solidFill>
                  <a:srgbClr val="215968"/>
                </a:solidFill>
                <a:latin typeface="Dosis-SemiBold"/>
              </a:rPr>
              <a:t> – p</a:t>
            </a:r>
            <a:r>
              <a:rPr lang="fr-FR" sz="6000" b="1" i="0" u="none" strike="noStrike" baseline="0" dirty="0">
                <a:solidFill>
                  <a:srgbClr val="C00000"/>
                </a:solidFill>
                <a:latin typeface="Dosis-SemiBold"/>
              </a:rPr>
              <a:t>eau -</a:t>
            </a:r>
            <a:r>
              <a:rPr lang="fr-FR" sz="6000" b="1" i="0" u="none" strike="noStrike" baseline="0" dirty="0">
                <a:solidFill>
                  <a:srgbClr val="215968"/>
                </a:solidFill>
                <a:latin typeface="Dosis-SemiBold"/>
              </a:rPr>
              <a:t> </a:t>
            </a:r>
            <a:r>
              <a:rPr lang="fr-FR" sz="6000" b="1" i="0" u="none" strike="noStrike" baseline="0" dirty="0" err="1">
                <a:solidFill>
                  <a:srgbClr val="215968"/>
                </a:solidFill>
                <a:latin typeface="Dosis-SemiBold"/>
              </a:rPr>
              <a:t>m</a:t>
            </a:r>
            <a:r>
              <a:rPr lang="fr-FR" sz="6000" b="1" i="0" u="none" strike="noStrike" baseline="0" dirty="0" err="1">
                <a:solidFill>
                  <a:srgbClr val="C00000"/>
                </a:solidFill>
                <a:latin typeface="Dosis-SemiBold"/>
              </a:rPr>
              <a:t>eau</a:t>
            </a:r>
            <a:endParaRPr lang="fr-FR" sz="6000" b="1" i="0" u="none" strike="noStrike" baseline="0" dirty="0">
              <a:solidFill>
                <a:srgbClr val="215968"/>
              </a:solidFill>
              <a:latin typeface="Dosis-SemiBold"/>
            </a:endParaRPr>
          </a:p>
          <a:p>
            <a:pPr algn="l">
              <a:lnSpc>
                <a:spcPct val="150000"/>
              </a:lnSpc>
            </a:pPr>
            <a:r>
              <a:rPr lang="fr-MA" sz="7200" b="1" i="0" u="none" strike="noStrike" baseline="0" dirty="0">
                <a:solidFill>
                  <a:srgbClr val="215968"/>
                </a:solidFill>
                <a:latin typeface="Dosis-SemiBold"/>
              </a:rPr>
              <a:t>v</a:t>
            </a:r>
            <a:r>
              <a:rPr lang="fr-MA" sz="7200" b="1" i="0" u="none" strike="noStrike" baseline="0" dirty="0">
                <a:solidFill>
                  <a:srgbClr val="C00000"/>
                </a:solidFill>
                <a:latin typeface="Dosis-SemiBold"/>
              </a:rPr>
              <a:t>au</a:t>
            </a:r>
            <a:r>
              <a:rPr lang="fr-MA" sz="7200" b="1" i="0" u="none" strike="noStrike" baseline="0" dirty="0">
                <a:solidFill>
                  <a:srgbClr val="215968"/>
                </a:solidFill>
                <a:latin typeface="Dosis-SemiBold"/>
              </a:rPr>
              <a:t> - </a:t>
            </a:r>
            <a:r>
              <a:rPr lang="fr-MA" sz="7200" b="1" i="0" u="none" strike="noStrike" baseline="0" dirty="0" err="1">
                <a:solidFill>
                  <a:srgbClr val="215968"/>
                </a:solidFill>
                <a:latin typeface="Dosis-SemiBold"/>
              </a:rPr>
              <a:t>g</a:t>
            </a:r>
            <a:r>
              <a:rPr lang="fr-MA" sz="7200" b="1" i="0" u="none" strike="noStrike" baseline="0" dirty="0" err="1">
                <a:solidFill>
                  <a:srgbClr val="C00000"/>
                </a:solidFill>
                <a:latin typeface="Dosis-SemiBold"/>
              </a:rPr>
              <a:t>au</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i="0" u="none" strike="noStrike" baseline="0" dirty="0" err="1">
                <a:solidFill>
                  <a:srgbClr val="215968"/>
                </a:solidFill>
                <a:latin typeface="Dosis-SemiBold"/>
              </a:rPr>
              <a:t>p</a:t>
            </a:r>
            <a:r>
              <a:rPr lang="fr-MA" sz="7200" b="1" i="0" u="none" strike="noStrike" baseline="0" dirty="0" err="1">
                <a:solidFill>
                  <a:srgbClr val="C00000"/>
                </a:solidFill>
                <a:latin typeface="Dosis-SemiBold"/>
              </a:rPr>
              <a:t>au</a:t>
            </a:r>
            <a:r>
              <a:rPr lang="fr-MA" sz="7200" b="1" i="0" u="none" strike="noStrike" baseline="0" dirty="0">
                <a:solidFill>
                  <a:srgbClr val="215968"/>
                </a:solidFill>
                <a:latin typeface="Dosis-SemiBold"/>
              </a:rPr>
              <a:t> - </a:t>
            </a:r>
            <a:r>
              <a:rPr lang="fr-MA" sz="7200" b="1" i="0" u="none" strike="noStrike" baseline="0" dirty="0" err="1">
                <a:solidFill>
                  <a:srgbClr val="215968"/>
                </a:solidFill>
                <a:latin typeface="Dosis-SemiBold"/>
              </a:rPr>
              <a:t>ch</a:t>
            </a:r>
            <a:r>
              <a:rPr lang="fr-MA" sz="7200" b="1" i="0" u="none" strike="noStrike" baseline="0" dirty="0" err="1">
                <a:solidFill>
                  <a:srgbClr val="C00000"/>
                </a:solidFill>
                <a:latin typeface="Dosis-SemiBold"/>
              </a:rPr>
              <a:t>au</a:t>
            </a:r>
            <a:endParaRPr lang="fr-MA" sz="7200" b="1" i="0" u="none" strike="noStrike" baseline="0" dirty="0">
              <a:solidFill>
                <a:srgbClr val="215968"/>
              </a:solidFill>
              <a:latin typeface="Dosis-SemiBold"/>
            </a:endParaRPr>
          </a:p>
          <a:p>
            <a:pPr algn="l">
              <a:lnSpc>
                <a:spcPct val="150000"/>
              </a:lnSpc>
            </a:pPr>
            <a:r>
              <a:rPr lang="fr-FR" sz="7200" b="1" dirty="0">
                <a:solidFill>
                  <a:srgbClr val="215968"/>
                </a:solidFill>
                <a:latin typeface="Dosis-SemiBold"/>
              </a:rPr>
              <a:t>t</a:t>
            </a:r>
            <a:r>
              <a:rPr lang="fr-FR" sz="7200" b="1" i="0" u="none" strike="noStrike" baseline="0" dirty="0">
                <a:solidFill>
                  <a:srgbClr val="C00000"/>
                </a:solidFill>
                <a:latin typeface="Dosis-SemiBold"/>
              </a:rPr>
              <a:t>oi -</a:t>
            </a:r>
            <a:r>
              <a:rPr lang="fr-FR" sz="7200" b="1" i="0" u="none" strike="noStrike" baseline="0" dirty="0">
                <a:solidFill>
                  <a:srgbClr val="215968"/>
                </a:solidFill>
                <a:latin typeface="Dosis-SemiBold"/>
              </a:rPr>
              <a:t> l</a:t>
            </a:r>
            <a:r>
              <a:rPr lang="fr-FR" sz="7200" b="1" i="0" u="none" strike="noStrike" baseline="0" dirty="0">
                <a:solidFill>
                  <a:srgbClr val="C00000"/>
                </a:solidFill>
                <a:latin typeface="Dosis-SemiBold"/>
              </a:rPr>
              <a:t>oi</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b</a:t>
            </a:r>
            <a:r>
              <a:rPr lang="fr-FR" sz="7200" b="1" i="0" u="none" strike="noStrike" baseline="0" dirty="0" err="1">
                <a:solidFill>
                  <a:srgbClr val="C00000"/>
                </a:solidFill>
                <a:latin typeface="Dosis-SemiBold"/>
              </a:rPr>
              <a:t>oi</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d</a:t>
            </a:r>
            <a:r>
              <a:rPr lang="fr-FR" sz="7200" b="1" i="0" u="none" strike="noStrike" baseline="0" dirty="0" err="1">
                <a:solidFill>
                  <a:srgbClr val="C00000"/>
                </a:solidFill>
                <a:latin typeface="Dosis-SemiBold"/>
              </a:rPr>
              <a:t>oi</a:t>
            </a:r>
            <a:r>
              <a:rPr lang="fr-FR" sz="7200" b="1" i="0" u="none" strike="noStrike" baseline="0" dirty="0">
                <a:solidFill>
                  <a:srgbClr val="215968"/>
                </a:solidFill>
                <a:latin typeface="Dosis-SemiBold"/>
              </a:rPr>
              <a:t> - m</a:t>
            </a:r>
            <a:r>
              <a:rPr lang="fr-FR" sz="7200" b="1" i="0" u="none" strike="noStrike" baseline="0" dirty="0">
                <a:solidFill>
                  <a:srgbClr val="C00000"/>
                </a:solidFill>
                <a:latin typeface="Dosis-SemiBold"/>
              </a:rPr>
              <a:t>oi</a:t>
            </a:r>
            <a:endParaRPr lang="fr-FR" sz="7200" b="1" i="0" u="none" strike="noStrike" baseline="0" dirty="0">
              <a:solidFill>
                <a:srgbClr val="215968"/>
              </a:solidFill>
              <a:latin typeface="Dosis-SemiBold"/>
            </a:endParaRPr>
          </a:p>
          <a:p>
            <a:pPr algn="l">
              <a:lnSpc>
                <a:spcPct val="150000"/>
              </a:lnSpc>
            </a:pPr>
            <a:r>
              <a:rPr lang="es-ES" sz="7200" b="1" i="0" u="none" strike="noStrike" baseline="0" dirty="0">
                <a:solidFill>
                  <a:srgbClr val="215968"/>
                </a:solidFill>
                <a:latin typeface="Dosis-SemiBold"/>
              </a:rPr>
              <a:t>v</a:t>
            </a:r>
            <a:r>
              <a:rPr lang="es-ES" sz="7200" b="1" i="0" u="none" strike="noStrike" baseline="0" dirty="0">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j</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t</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l</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r</a:t>
            </a:r>
            <a:r>
              <a:rPr lang="es-ES" sz="7200" b="1" i="0" u="none" strike="noStrike" baseline="0" dirty="0" err="1">
                <a:solidFill>
                  <a:srgbClr val="C00000"/>
                </a:solidFill>
                <a:latin typeface="Dosis-SemiBold"/>
              </a:rPr>
              <a:t>oy</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14545831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DC406-BB43-943D-FCAA-0F7ADF2CA95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BF8A09-9D01-AB87-7F31-D8C8C47A39C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3533E89-DF99-1F63-2FA7-7E6766EC906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81CFB7-B63A-A416-35D9-4228D70A12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CE98AA8-407E-DD93-6F80-7FF2298E0C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6961CD-1C09-1066-4EF9-5FB2C7A4A3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25A9738-4D35-D974-3BAE-A8077679154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247F47E-9799-D1EE-D754-9DB2153C815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C3B0377-2B44-4F82-A6CD-28FA10A390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18E8BA-87B7-80C5-A317-9A0D9304443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68FBC66-F861-4691-EDDE-925E9158F6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FB08660-3F7C-F842-383F-F90C45E8FE2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814E1F3-6346-D95F-AF99-3AF4C4ABA4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C225DF8-9CC3-9B63-7BD2-756E94A39B37}"/>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9B190121-D34A-6994-EF6F-E8193C9F5937}"/>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7" name="ZoneTexte 6">
            <a:extLst>
              <a:ext uri="{FF2B5EF4-FFF2-40B4-BE49-F238E27FC236}">
                <a16:creationId xmlns:a16="http://schemas.microsoft.com/office/drawing/2014/main" id="{94D4F791-2742-5A5B-17C5-2A82CA3B933C}"/>
              </a:ext>
            </a:extLst>
          </p:cNvPr>
          <p:cNvSpPr txBox="1"/>
          <p:nvPr/>
        </p:nvSpPr>
        <p:spPr>
          <a:xfrm>
            <a:off x="1385476" y="2622369"/>
            <a:ext cx="10970226" cy="6255559"/>
          </a:xfrm>
          <a:prstGeom prst="rect">
            <a:avLst/>
          </a:prstGeom>
          <a:noFill/>
        </p:spPr>
        <p:txBody>
          <a:bodyPr wrap="square">
            <a:spAutoFit/>
          </a:bodyPr>
          <a:lstStyle/>
          <a:p>
            <a:pPr algn="l">
              <a:lnSpc>
                <a:spcPct val="150000"/>
              </a:lnSpc>
            </a:pPr>
            <a:r>
              <a:rPr lang="fr-FR" sz="6000" b="1" i="0" u="none" strike="noStrike" baseline="0" dirty="0" err="1">
                <a:solidFill>
                  <a:srgbClr val="215968"/>
                </a:solidFill>
                <a:latin typeface="Dosis-SemiBold"/>
              </a:rPr>
              <a:t>T</a:t>
            </a:r>
            <a:r>
              <a:rPr lang="fr-FR" sz="6000" b="1" i="0" u="none" strike="noStrike" baseline="0" dirty="0" err="1">
                <a:solidFill>
                  <a:srgbClr val="C00000"/>
                </a:solidFill>
                <a:latin typeface="Dosis-SemiBold"/>
              </a:rPr>
              <a:t>eau</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b</a:t>
            </a:r>
            <a:r>
              <a:rPr lang="fr-FR" sz="6000" b="1" i="0" u="none" strike="noStrike" baseline="0" dirty="0">
                <a:solidFill>
                  <a:srgbClr val="C00000"/>
                </a:solidFill>
                <a:latin typeface="Dosis-SemiBold"/>
              </a:rPr>
              <a:t>eau</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n</a:t>
            </a:r>
            <a:r>
              <a:rPr lang="fr-FR" sz="6000" b="1" i="0" u="none" strike="noStrike" baseline="0" dirty="0" err="1">
                <a:solidFill>
                  <a:srgbClr val="C00000"/>
                </a:solidFill>
                <a:latin typeface="Dosis-SemiBold"/>
              </a:rPr>
              <a:t>eau</a:t>
            </a:r>
            <a:r>
              <a:rPr lang="fr-FR" sz="6000" b="1" i="0" u="none" strike="noStrike" baseline="0" dirty="0">
                <a:solidFill>
                  <a:srgbClr val="215968"/>
                </a:solidFill>
                <a:latin typeface="Dosis-SemiBold"/>
              </a:rPr>
              <a:t> – p</a:t>
            </a:r>
            <a:r>
              <a:rPr lang="fr-FR" sz="6000" b="1" i="0" u="none" strike="noStrike" baseline="0" dirty="0">
                <a:solidFill>
                  <a:srgbClr val="C00000"/>
                </a:solidFill>
                <a:latin typeface="Dosis-SemiBold"/>
              </a:rPr>
              <a:t>eau -</a:t>
            </a:r>
            <a:r>
              <a:rPr lang="fr-FR" sz="6000" b="1" i="0" u="none" strike="noStrike" baseline="0" dirty="0">
                <a:solidFill>
                  <a:srgbClr val="215968"/>
                </a:solidFill>
                <a:latin typeface="Dosis-SemiBold"/>
              </a:rPr>
              <a:t> </a:t>
            </a:r>
            <a:r>
              <a:rPr lang="fr-FR" sz="6000" b="1" i="0" u="none" strike="noStrike" baseline="0" dirty="0" err="1">
                <a:solidFill>
                  <a:srgbClr val="215968"/>
                </a:solidFill>
                <a:latin typeface="Dosis-SemiBold"/>
              </a:rPr>
              <a:t>m</a:t>
            </a:r>
            <a:r>
              <a:rPr lang="fr-FR" sz="6000" b="1" i="0" u="none" strike="noStrike" baseline="0" dirty="0" err="1">
                <a:solidFill>
                  <a:srgbClr val="C00000"/>
                </a:solidFill>
                <a:latin typeface="Dosis-SemiBold"/>
              </a:rPr>
              <a:t>eau</a:t>
            </a:r>
            <a:endParaRPr lang="fr-FR" sz="6000" b="1" i="0" u="none" strike="noStrike" baseline="0" dirty="0">
              <a:solidFill>
                <a:srgbClr val="215968"/>
              </a:solidFill>
              <a:latin typeface="Dosis-SemiBold"/>
            </a:endParaRPr>
          </a:p>
          <a:p>
            <a:pPr algn="l">
              <a:lnSpc>
                <a:spcPct val="150000"/>
              </a:lnSpc>
            </a:pPr>
            <a:r>
              <a:rPr lang="fr-MA" sz="7200" b="1" i="0" u="none" strike="noStrike" baseline="0" dirty="0">
                <a:solidFill>
                  <a:srgbClr val="215968"/>
                </a:solidFill>
                <a:latin typeface="Dosis-SemiBold"/>
              </a:rPr>
              <a:t>v</a:t>
            </a:r>
            <a:r>
              <a:rPr lang="fr-MA" sz="7200" b="1" i="0" u="none" strike="noStrike" baseline="0" dirty="0">
                <a:solidFill>
                  <a:srgbClr val="C00000"/>
                </a:solidFill>
                <a:latin typeface="Dosis-SemiBold"/>
              </a:rPr>
              <a:t>au</a:t>
            </a:r>
            <a:r>
              <a:rPr lang="fr-MA" sz="7200" b="1" i="0" u="none" strike="noStrike" baseline="0" dirty="0">
                <a:solidFill>
                  <a:srgbClr val="215968"/>
                </a:solidFill>
                <a:latin typeface="Dosis-SemiBold"/>
              </a:rPr>
              <a:t> - </a:t>
            </a:r>
            <a:r>
              <a:rPr lang="fr-MA" sz="7200" b="1" i="0" u="none" strike="noStrike" baseline="0" dirty="0" err="1">
                <a:solidFill>
                  <a:srgbClr val="215968"/>
                </a:solidFill>
                <a:latin typeface="Dosis-SemiBold"/>
              </a:rPr>
              <a:t>g</a:t>
            </a:r>
            <a:r>
              <a:rPr lang="fr-MA" sz="7200" b="1" i="0" u="none" strike="noStrike" baseline="0" dirty="0" err="1">
                <a:solidFill>
                  <a:srgbClr val="C00000"/>
                </a:solidFill>
                <a:latin typeface="Dosis-SemiBold"/>
              </a:rPr>
              <a:t>au</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i="0" u="none" strike="noStrike" baseline="0" dirty="0" err="1">
                <a:solidFill>
                  <a:srgbClr val="215968"/>
                </a:solidFill>
                <a:latin typeface="Dosis-SemiBold"/>
              </a:rPr>
              <a:t>p</a:t>
            </a:r>
            <a:r>
              <a:rPr lang="fr-MA" sz="7200" b="1" i="0" u="none" strike="noStrike" baseline="0" dirty="0" err="1">
                <a:solidFill>
                  <a:srgbClr val="C00000"/>
                </a:solidFill>
                <a:latin typeface="Dosis-SemiBold"/>
              </a:rPr>
              <a:t>au</a:t>
            </a:r>
            <a:r>
              <a:rPr lang="fr-MA" sz="7200" b="1" i="0" u="none" strike="noStrike" baseline="0" dirty="0">
                <a:solidFill>
                  <a:srgbClr val="215968"/>
                </a:solidFill>
                <a:latin typeface="Dosis-SemiBold"/>
              </a:rPr>
              <a:t> - </a:t>
            </a:r>
            <a:r>
              <a:rPr lang="fr-MA" sz="7200" b="1" i="0" u="none" strike="noStrike" baseline="0" dirty="0" err="1">
                <a:solidFill>
                  <a:srgbClr val="215968"/>
                </a:solidFill>
                <a:latin typeface="Dosis-SemiBold"/>
              </a:rPr>
              <a:t>ch</a:t>
            </a:r>
            <a:r>
              <a:rPr lang="fr-MA" sz="7200" b="1" i="0" u="none" strike="noStrike" baseline="0" dirty="0" err="1">
                <a:solidFill>
                  <a:srgbClr val="C00000"/>
                </a:solidFill>
                <a:latin typeface="Dosis-SemiBold"/>
              </a:rPr>
              <a:t>au</a:t>
            </a:r>
            <a:endParaRPr lang="fr-MA" sz="7200" b="1" i="0" u="none" strike="noStrike" baseline="0" dirty="0">
              <a:solidFill>
                <a:srgbClr val="215968"/>
              </a:solidFill>
              <a:latin typeface="Dosis-SemiBold"/>
            </a:endParaRPr>
          </a:p>
          <a:p>
            <a:pPr algn="l">
              <a:lnSpc>
                <a:spcPct val="150000"/>
              </a:lnSpc>
            </a:pPr>
            <a:r>
              <a:rPr lang="fr-FR" sz="7200" b="1" i="0" u="none" strike="noStrike" baseline="0" dirty="0">
                <a:solidFill>
                  <a:srgbClr val="215968"/>
                </a:solidFill>
                <a:latin typeface="Dosis-SemiBold"/>
              </a:rPr>
              <a:t>T</a:t>
            </a:r>
            <a:r>
              <a:rPr lang="fr-FR" sz="7200" b="1" i="0" u="none" strike="noStrike" baseline="0" dirty="0">
                <a:solidFill>
                  <a:srgbClr val="C00000"/>
                </a:solidFill>
                <a:latin typeface="Dosis-SemiBold"/>
              </a:rPr>
              <a:t>oi -</a:t>
            </a:r>
            <a:r>
              <a:rPr lang="fr-FR" sz="7200" b="1" i="0" u="none" strike="noStrike" baseline="0" dirty="0">
                <a:solidFill>
                  <a:srgbClr val="215968"/>
                </a:solidFill>
                <a:latin typeface="Dosis-SemiBold"/>
              </a:rPr>
              <a:t> l</a:t>
            </a:r>
            <a:r>
              <a:rPr lang="fr-FR" sz="7200" b="1" i="0" u="none" strike="noStrike" baseline="0" dirty="0">
                <a:solidFill>
                  <a:srgbClr val="C00000"/>
                </a:solidFill>
                <a:latin typeface="Dosis-SemiBold"/>
              </a:rPr>
              <a:t>oi</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b</a:t>
            </a:r>
            <a:r>
              <a:rPr lang="fr-FR" sz="7200" b="1" i="0" u="none" strike="noStrike" baseline="0" dirty="0" err="1">
                <a:solidFill>
                  <a:srgbClr val="C00000"/>
                </a:solidFill>
                <a:latin typeface="Dosis-SemiBold"/>
              </a:rPr>
              <a:t>oi</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d</a:t>
            </a:r>
            <a:r>
              <a:rPr lang="fr-FR" sz="7200" b="1" i="0" u="none" strike="noStrike" baseline="0" dirty="0" err="1">
                <a:solidFill>
                  <a:srgbClr val="C00000"/>
                </a:solidFill>
                <a:latin typeface="Dosis-SemiBold"/>
              </a:rPr>
              <a:t>oi</a:t>
            </a:r>
            <a:r>
              <a:rPr lang="fr-FR" sz="7200" b="1" i="0" u="none" strike="noStrike" baseline="0" dirty="0">
                <a:solidFill>
                  <a:srgbClr val="215968"/>
                </a:solidFill>
                <a:latin typeface="Dosis-SemiBold"/>
              </a:rPr>
              <a:t> - m</a:t>
            </a:r>
            <a:r>
              <a:rPr lang="fr-FR" sz="7200" b="1" i="0" u="none" strike="noStrike" baseline="0" dirty="0">
                <a:solidFill>
                  <a:srgbClr val="C00000"/>
                </a:solidFill>
                <a:latin typeface="Dosis-SemiBold"/>
              </a:rPr>
              <a:t>oi</a:t>
            </a:r>
            <a:endParaRPr lang="fr-FR" sz="7200" b="1" i="0" u="none" strike="noStrike" baseline="0" dirty="0">
              <a:solidFill>
                <a:srgbClr val="215968"/>
              </a:solidFill>
              <a:latin typeface="Dosis-SemiBold"/>
            </a:endParaRPr>
          </a:p>
          <a:p>
            <a:pPr algn="l">
              <a:lnSpc>
                <a:spcPct val="150000"/>
              </a:lnSpc>
            </a:pPr>
            <a:r>
              <a:rPr lang="es-ES" sz="7200" b="1" i="0" u="none" strike="noStrike" baseline="0" dirty="0">
                <a:solidFill>
                  <a:srgbClr val="215968"/>
                </a:solidFill>
                <a:latin typeface="Dosis-SemiBold"/>
              </a:rPr>
              <a:t>v</a:t>
            </a:r>
            <a:r>
              <a:rPr lang="es-ES" sz="7200" b="1" i="0" u="none" strike="noStrike" baseline="0" dirty="0">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j</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t</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l</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r</a:t>
            </a:r>
            <a:r>
              <a:rPr lang="es-ES" sz="7200" b="1" i="0" u="none" strike="noStrike" baseline="0" dirty="0" err="1">
                <a:solidFill>
                  <a:srgbClr val="C00000"/>
                </a:solidFill>
                <a:latin typeface="Dosis-SemiBold"/>
              </a:rPr>
              <a:t>oy</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15211192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0E639-9388-406B-18C9-5C1DA65DF6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17A054F-1F00-A08C-959F-5FB957F52A1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DB6FD9-CB5A-C044-BB7E-2F255DFDF43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64F6BC7-109B-D0B5-4B64-5A34200A7F1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074FE1-DB1C-EFEE-A75A-C0E1F3507D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29E306-221F-204F-551F-C50C20E3447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898C8C6-6427-E98B-96F8-712A81E51C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81AF3BA-A7F8-EF2A-0D92-10F91C1D42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3955A9F-7AA1-364F-4D4E-C364110E75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6C525A-F6EA-F9DB-4BBE-ADA4FF8D7D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0BB916-DBD2-F713-8282-16573B480EA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EA8042-5462-0632-E3A3-0ECA8D1147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8F5506D-549B-6B16-1EF0-6E9E6AABD3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CB5ED223-5C34-B86A-78F5-33DEC44073F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8060752A-AC09-80F0-463C-D90BFC6FBE90}"/>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9F5247BB-79A7-A89F-22F6-E6FF8120FEFF}"/>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sp>
        <p:nvSpPr>
          <p:cNvPr id="6" name="ZoneTexte 5">
            <a:extLst>
              <a:ext uri="{FF2B5EF4-FFF2-40B4-BE49-F238E27FC236}">
                <a16:creationId xmlns:a16="http://schemas.microsoft.com/office/drawing/2014/main" id="{108D6A18-42BD-026A-BDE2-5B29FF93C5CB}"/>
              </a:ext>
            </a:extLst>
          </p:cNvPr>
          <p:cNvSpPr txBox="1"/>
          <p:nvPr/>
        </p:nvSpPr>
        <p:spPr>
          <a:xfrm>
            <a:off x="1385476" y="2622369"/>
            <a:ext cx="10970226" cy="6255559"/>
          </a:xfrm>
          <a:prstGeom prst="rect">
            <a:avLst/>
          </a:prstGeom>
          <a:noFill/>
        </p:spPr>
        <p:txBody>
          <a:bodyPr wrap="square">
            <a:spAutoFit/>
          </a:bodyPr>
          <a:lstStyle/>
          <a:p>
            <a:pPr algn="l">
              <a:lnSpc>
                <a:spcPct val="150000"/>
              </a:lnSpc>
            </a:pPr>
            <a:r>
              <a:rPr lang="fr-FR" sz="6000" b="1" i="0" u="none" strike="noStrike" baseline="0" dirty="0" err="1">
                <a:solidFill>
                  <a:srgbClr val="215968"/>
                </a:solidFill>
                <a:latin typeface="Dosis-SemiBold"/>
              </a:rPr>
              <a:t>T</a:t>
            </a:r>
            <a:r>
              <a:rPr lang="fr-FR" sz="6000" b="1" i="0" u="none" strike="noStrike" baseline="0" dirty="0" err="1">
                <a:solidFill>
                  <a:srgbClr val="C00000"/>
                </a:solidFill>
                <a:latin typeface="Dosis-SemiBold"/>
              </a:rPr>
              <a:t>eau</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b</a:t>
            </a:r>
            <a:r>
              <a:rPr lang="fr-FR" sz="6000" b="1" i="0" u="none" strike="noStrike" baseline="0" dirty="0">
                <a:solidFill>
                  <a:srgbClr val="C00000"/>
                </a:solidFill>
                <a:latin typeface="Dosis-SemiBold"/>
              </a:rPr>
              <a:t>eau</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n</a:t>
            </a:r>
            <a:r>
              <a:rPr lang="fr-FR" sz="6000" b="1" i="0" u="none" strike="noStrike" baseline="0" dirty="0" err="1">
                <a:solidFill>
                  <a:srgbClr val="C00000"/>
                </a:solidFill>
                <a:latin typeface="Dosis-SemiBold"/>
              </a:rPr>
              <a:t>eau</a:t>
            </a:r>
            <a:r>
              <a:rPr lang="fr-FR" sz="6000" b="1" i="0" u="none" strike="noStrike" baseline="0" dirty="0">
                <a:solidFill>
                  <a:srgbClr val="215968"/>
                </a:solidFill>
                <a:latin typeface="Dosis-SemiBold"/>
              </a:rPr>
              <a:t> – p</a:t>
            </a:r>
            <a:r>
              <a:rPr lang="fr-FR" sz="6000" b="1" i="0" u="none" strike="noStrike" baseline="0" dirty="0">
                <a:solidFill>
                  <a:srgbClr val="C00000"/>
                </a:solidFill>
                <a:latin typeface="Dosis-SemiBold"/>
              </a:rPr>
              <a:t>eau -</a:t>
            </a:r>
            <a:r>
              <a:rPr lang="fr-FR" sz="6000" b="1" i="0" u="none" strike="noStrike" baseline="0" dirty="0">
                <a:solidFill>
                  <a:srgbClr val="215968"/>
                </a:solidFill>
                <a:latin typeface="Dosis-SemiBold"/>
              </a:rPr>
              <a:t> </a:t>
            </a:r>
            <a:r>
              <a:rPr lang="fr-FR" sz="6000" b="1" i="0" u="none" strike="noStrike" baseline="0" dirty="0" err="1">
                <a:solidFill>
                  <a:srgbClr val="215968"/>
                </a:solidFill>
                <a:latin typeface="Dosis-SemiBold"/>
              </a:rPr>
              <a:t>m</a:t>
            </a:r>
            <a:r>
              <a:rPr lang="fr-FR" sz="6000" b="1" i="0" u="none" strike="noStrike" baseline="0" dirty="0" err="1">
                <a:solidFill>
                  <a:srgbClr val="C00000"/>
                </a:solidFill>
                <a:latin typeface="Dosis-SemiBold"/>
              </a:rPr>
              <a:t>eau</a:t>
            </a:r>
            <a:endParaRPr lang="fr-FR" sz="6000" b="1" i="0" u="none" strike="noStrike" baseline="0" dirty="0">
              <a:solidFill>
                <a:srgbClr val="215968"/>
              </a:solidFill>
              <a:latin typeface="Dosis-SemiBold"/>
            </a:endParaRPr>
          </a:p>
          <a:p>
            <a:pPr algn="l">
              <a:lnSpc>
                <a:spcPct val="150000"/>
              </a:lnSpc>
            </a:pPr>
            <a:r>
              <a:rPr lang="fr-MA" sz="7200" b="1" i="0" u="none" strike="noStrike" baseline="0" dirty="0">
                <a:solidFill>
                  <a:srgbClr val="215968"/>
                </a:solidFill>
                <a:latin typeface="Dosis-SemiBold"/>
              </a:rPr>
              <a:t>v</a:t>
            </a:r>
            <a:r>
              <a:rPr lang="fr-MA" sz="7200" b="1" i="0" u="none" strike="noStrike" baseline="0" dirty="0">
                <a:solidFill>
                  <a:srgbClr val="C00000"/>
                </a:solidFill>
                <a:latin typeface="Dosis-SemiBold"/>
              </a:rPr>
              <a:t>au</a:t>
            </a:r>
            <a:r>
              <a:rPr lang="fr-MA" sz="7200" b="1" i="0" u="none" strike="noStrike" baseline="0" dirty="0">
                <a:solidFill>
                  <a:srgbClr val="215968"/>
                </a:solidFill>
                <a:latin typeface="Dosis-SemiBold"/>
              </a:rPr>
              <a:t> - </a:t>
            </a:r>
            <a:r>
              <a:rPr lang="fr-MA" sz="7200" b="1" i="0" u="none" strike="noStrike" baseline="0" dirty="0" err="1">
                <a:solidFill>
                  <a:srgbClr val="215968"/>
                </a:solidFill>
                <a:latin typeface="Dosis-SemiBold"/>
              </a:rPr>
              <a:t>g</a:t>
            </a:r>
            <a:r>
              <a:rPr lang="fr-MA" sz="7200" b="1" i="0" u="none" strike="noStrike" baseline="0" dirty="0" err="1">
                <a:solidFill>
                  <a:srgbClr val="C00000"/>
                </a:solidFill>
                <a:latin typeface="Dosis-SemiBold"/>
              </a:rPr>
              <a:t>au</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i="0" u="none" strike="noStrike" baseline="0" dirty="0" err="1">
                <a:solidFill>
                  <a:srgbClr val="215968"/>
                </a:solidFill>
                <a:latin typeface="Dosis-SemiBold"/>
              </a:rPr>
              <a:t>p</a:t>
            </a:r>
            <a:r>
              <a:rPr lang="fr-MA" sz="7200" b="1" i="0" u="none" strike="noStrike" baseline="0" dirty="0" err="1">
                <a:solidFill>
                  <a:srgbClr val="C00000"/>
                </a:solidFill>
                <a:latin typeface="Dosis-SemiBold"/>
              </a:rPr>
              <a:t>au</a:t>
            </a:r>
            <a:r>
              <a:rPr lang="fr-MA" sz="7200" b="1" i="0" u="none" strike="noStrike" baseline="0" dirty="0">
                <a:solidFill>
                  <a:srgbClr val="215968"/>
                </a:solidFill>
                <a:latin typeface="Dosis-SemiBold"/>
              </a:rPr>
              <a:t> - </a:t>
            </a:r>
            <a:r>
              <a:rPr lang="fr-MA" sz="7200" b="1" i="0" u="none" strike="noStrike" baseline="0" dirty="0" err="1">
                <a:solidFill>
                  <a:srgbClr val="215968"/>
                </a:solidFill>
                <a:latin typeface="Dosis-SemiBold"/>
              </a:rPr>
              <a:t>ch</a:t>
            </a:r>
            <a:r>
              <a:rPr lang="fr-MA" sz="7200" b="1" i="0" u="none" strike="noStrike" baseline="0" dirty="0" err="1">
                <a:solidFill>
                  <a:srgbClr val="C00000"/>
                </a:solidFill>
                <a:latin typeface="Dosis-SemiBold"/>
              </a:rPr>
              <a:t>au</a:t>
            </a:r>
            <a:endParaRPr lang="fr-MA" sz="7200" b="1" i="0" u="none" strike="noStrike" baseline="0" dirty="0">
              <a:solidFill>
                <a:srgbClr val="215968"/>
              </a:solidFill>
              <a:latin typeface="Dosis-SemiBold"/>
            </a:endParaRPr>
          </a:p>
          <a:p>
            <a:pPr algn="l">
              <a:lnSpc>
                <a:spcPct val="150000"/>
              </a:lnSpc>
            </a:pPr>
            <a:r>
              <a:rPr lang="fr-FR" sz="7200" b="1" i="0" u="none" strike="noStrike" baseline="0" dirty="0">
                <a:solidFill>
                  <a:srgbClr val="215968"/>
                </a:solidFill>
                <a:latin typeface="Dosis-SemiBold"/>
              </a:rPr>
              <a:t>T</a:t>
            </a:r>
            <a:r>
              <a:rPr lang="fr-FR" sz="7200" b="1" i="0" u="none" strike="noStrike" baseline="0" dirty="0">
                <a:solidFill>
                  <a:srgbClr val="C00000"/>
                </a:solidFill>
                <a:latin typeface="Dosis-SemiBold"/>
              </a:rPr>
              <a:t>oi -</a:t>
            </a:r>
            <a:r>
              <a:rPr lang="fr-FR" sz="7200" b="1" i="0" u="none" strike="noStrike" baseline="0" dirty="0">
                <a:solidFill>
                  <a:srgbClr val="215968"/>
                </a:solidFill>
                <a:latin typeface="Dosis-SemiBold"/>
              </a:rPr>
              <a:t> l</a:t>
            </a:r>
            <a:r>
              <a:rPr lang="fr-FR" sz="7200" b="1" i="0" u="none" strike="noStrike" baseline="0" dirty="0">
                <a:solidFill>
                  <a:srgbClr val="C00000"/>
                </a:solidFill>
                <a:latin typeface="Dosis-SemiBold"/>
              </a:rPr>
              <a:t>oi</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b</a:t>
            </a:r>
            <a:r>
              <a:rPr lang="fr-FR" sz="7200" b="1" i="0" u="none" strike="noStrike" baseline="0" dirty="0" err="1">
                <a:solidFill>
                  <a:srgbClr val="C00000"/>
                </a:solidFill>
                <a:latin typeface="Dosis-SemiBold"/>
              </a:rPr>
              <a:t>oi</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d</a:t>
            </a:r>
            <a:r>
              <a:rPr lang="fr-FR" sz="7200" b="1" i="0" u="none" strike="noStrike" baseline="0" dirty="0" err="1">
                <a:solidFill>
                  <a:srgbClr val="C00000"/>
                </a:solidFill>
                <a:latin typeface="Dosis-SemiBold"/>
              </a:rPr>
              <a:t>oi</a:t>
            </a:r>
            <a:r>
              <a:rPr lang="fr-FR" sz="7200" b="1" i="0" u="none" strike="noStrike" baseline="0" dirty="0">
                <a:solidFill>
                  <a:srgbClr val="215968"/>
                </a:solidFill>
                <a:latin typeface="Dosis-SemiBold"/>
              </a:rPr>
              <a:t> - m</a:t>
            </a:r>
            <a:r>
              <a:rPr lang="fr-FR" sz="7200" b="1" i="0" u="none" strike="noStrike" baseline="0" dirty="0">
                <a:solidFill>
                  <a:srgbClr val="C00000"/>
                </a:solidFill>
                <a:latin typeface="Dosis-SemiBold"/>
              </a:rPr>
              <a:t>oi</a:t>
            </a:r>
            <a:endParaRPr lang="fr-FR" sz="7200" b="1" i="0" u="none" strike="noStrike" baseline="0" dirty="0">
              <a:solidFill>
                <a:srgbClr val="215968"/>
              </a:solidFill>
              <a:latin typeface="Dosis-SemiBold"/>
            </a:endParaRPr>
          </a:p>
          <a:p>
            <a:pPr algn="l">
              <a:lnSpc>
                <a:spcPct val="150000"/>
              </a:lnSpc>
            </a:pPr>
            <a:r>
              <a:rPr lang="es-ES" sz="7200" b="1" i="0" u="none" strike="noStrike" baseline="0" dirty="0">
                <a:solidFill>
                  <a:srgbClr val="215968"/>
                </a:solidFill>
                <a:latin typeface="Dosis-SemiBold"/>
              </a:rPr>
              <a:t>v</a:t>
            </a:r>
            <a:r>
              <a:rPr lang="es-ES" sz="7200" b="1" i="0" u="none" strike="noStrike" baseline="0" dirty="0">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j</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t</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l</a:t>
            </a:r>
            <a:r>
              <a:rPr lang="es-ES" sz="7200" b="1" i="0" u="none" strike="noStrike" baseline="0" dirty="0" err="1">
                <a:solidFill>
                  <a:srgbClr val="C00000"/>
                </a:solidFill>
                <a:latin typeface="Dosis-SemiBold"/>
              </a:rPr>
              <a:t>oy</a:t>
            </a:r>
            <a:r>
              <a:rPr lang="es-ES" sz="7200" b="1" i="0" u="none" strike="noStrike" baseline="0" dirty="0">
                <a:solidFill>
                  <a:srgbClr val="215968"/>
                </a:solidFill>
                <a:latin typeface="Dosis-SemiBold"/>
              </a:rPr>
              <a:t> - </a:t>
            </a:r>
            <a:r>
              <a:rPr lang="es-ES" sz="7200" b="1" i="0" u="none" strike="noStrike" baseline="0" dirty="0" err="1">
                <a:solidFill>
                  <a:srgbClr val="215968"/>
                </a:solidFill>
                <a:latin typeface="Dosis-SemiBold"/>
              </a:rPr>
              <a:t>r</a:t>
            </a:r>
            <a:r>
              <a:rPr lang="es-ES" sz="7200" b="1" i="0" u="none" strike="noStrike" baseline="0" dirty="0" err="1">
                <a:solidFill>
                  <a:srgbClr val="C00000"/>
                </a:solidFill>
                <a:latin typeface="Dosis-SemiBold"/>
              </a:rPr>
              <a:t>oy</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32483745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96425" y="822376"/>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661926CD-9D87-52BF-99C2-713163767F91}"/>
              </a:ext>
            </a:extLst>
          </p:cNvPr>
          <p:cNvSpPr txBox="1"/>
          <p:nvPr/>
        </p:nvSpPr>
        <p:spPr>
          <a:xfrm>
            <a:off x="448635" y="2518224"/>
            <a:ext cx="12896158" cy="5344284"/>
          </a:xfrm>
          <a:prstGeom prst="rect">
            <a:avLst/>
          </a:prstGeom>
          <a:noFill/>
        </p:spPr>
        <p:txBody>
          <a:bodyPr wrap="square">
            <a:spAutoFit/>
          </a:bodyPr>
          <a:lstStyle/>
          <a:p>
            <a:pPr algn="l">
              <a:lnSpc>
                <a:spcPct val="150000"/>
              </a:lnSpc>
            </a:pPr>
            <a:r>
              <a:rPr lang="fr-FR" sz="5400" b="1" i="0" u="none" strike="noStrike" baseline="0" dirty="0">
                <a:solidFill>
                  <a:srgbClr val="215968"/>
                </a:solidFill>
                <a:latin typeface="Dosis-SemiBold"/>
              </a:rPr>
              <a:t>Chap</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b</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coup-gât</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plat</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b</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té</a:t>
            </a:r>
          </a:p>
          <a:p>
            <a:pPr algn="l">
              <a:lnSpc>
                <a:spcPct val="150000"/>
              </a:lnSpc>
            </a:pPr>
            <a:r>
              <a:rPr lang="fr-FR" sz="6000" b="1" i="0" u="none" strike="noStrike" baseline="0" dirty="0">
                <a:solidFill>
                  <a:srgbClr val="215968"/>
                </a:solidFill>
                <a:latin typeface="Dosis-SemiBold"/>
              </a:rPr>
              <a:t>J</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ne- t</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pe- p</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vre- s</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te- ch</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d</a:t>
            </a:r>
          </a:p>
          <a:p>
            <a:pPr algn="l">
              <a:lnSpc>
                <a:spcPct val="150000"/>
              </a:lnSpc>
            </a:pPr>
            <a:r>
              <a:rPr lang="fr-FR" sz="6000" b="1" i="0" u="none" strike="noStrike" baseline="0" dirty="0">
                <a:solidFill>
                  <a:srgbClr val="215968"/>
                </a:solidFill>
                <a:latin typeface="Dosis-SemiBold"/>
              </a:rPr>
              <a:t>B</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re- v</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s</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n</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dr</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te</a:t>
            </a:r>
          </a:p>
          <a:p>
            <a:pPr algn="l">
              <a:lnSpc>
                <a:spcPct val="150000"/>
              </a:lnSpc>
            </a:pPr>
            <a:r>
              <a:rPr lang="fr-FR" sz="6000" b="1" i="0" u="none" strike="noStrike" baseline="0" dirty="0">
                <a:solidFill>
                  <a:srgbClr val="215968"/>
                </a:solidFill>
                <a:latin typeface="Dosis-SemiBold"/>
              </a:rPr>
              <a:t>R</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al- n</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au- v</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agé- r</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auté- l</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al</a:t>
            </a:r>
            <a:endParaRPr lang="fr-MA" sz="6000" dirty="0">
              <a:solidFill>
                <a:srgbClr val="215968"/>
              </a:solidFill>
            </a:endParaRPr>
          </a:p>
        </p:txBody>
      </p:sp>
    </p:spTree>
    <p:extLst>
      <p:ext uri="{BB962C8B-B14F-4D97-AF65-F5344CB8AC3E}">
        <p14:creationId xmlns:p14="http://schemas.microsoft.com/office/powerpoint/2010/main" val="21300753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6" name="ZoneTexte 5">
            <a:extLst>
              <a:ext uri="{FF2B5EF4-FFF2-40B4-BE49-F238E27FC236}">
                <a16:creationId xmlns:a16="http://schemas.microsoft.com/office/drawing/2014/main" id="{DF557791-7522-401A-D756-AB17EE38AB68}"/>
              </a:ext>
            </a:extLst>
          </p:cNvPr>
          <p:cNvSpPr txBox="1"/>
          <p:nvPr/>
        </p:nvSpPr>
        <p:spPr>
          <a:xfrm>
            <a:off x="448635" y="2518224"/>
            <a:ext cx="12896158" cy="5344284"/>
          </a:xfrm>
          <a:prstGeom prst="rect">
            <a:avLst/>
          </a:prstGeom>
          <a:noFill/>
        </p:spPr>
        <p:txBody>
          <a:bodyPr wrap="square">
            <a:spAutoFit/>
          </a:bodyPr>
          <a:lstStyle/>
          <a:p>
            <a:pPr algn="l">
              <a:lnSpc>
                <a:spcPct val="150000"/>
              </a:lnSpc>
            </a:pPr>
            <a:r>
              <a:rPr lang="fr-FR" sz="5400" b="1" i="0" u="none" strike="noStrike" baseline="0" dirty="0">
                <a:solidFill>
                  <a:srgbClr val="215968"/>
                </a:solidFill>
                <a:latin typeface="Dosis-SemiBold"/>
              </a:rPr>
              <a:t>Chap</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b</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coup-gât</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plat</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b</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té</a:t>
            </a:r>
          </a:p>
          <a:p>
            <a:pPr algn="l">
              <a:lnSpc>
                <a:spcPct val="150000"/>
              </a:lnSpc>
            </a:pPr>
            <a:r>
              <a:rPr lang="fr-FR" sz="6000" b="1" i="0" u="none" strike="noStrike" baseline="0" dirty="0">
                <a:solidFill>
                  <a:srgbClr val="215968"/>
                </a:solidFill>
                <a:latin typeface="Dosis-SemiBold"/>
              </a:rPr>
              <a:t>J</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ne- t</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pe- p</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vre- s</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te- ch</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d</a:t>
            </a:r>
          </a:p>
          <a:p>
            <a:pPr algn="l">
              <a:lnSpc>
                <a:spcPct val="150000"/>
              </a:lnSpc>
            </a:pPr>
            <a:r>
              <a:rPr lang="fr-FR" sz="6000" b="1" i="0" u="none" strike="noStrike" baseline="0" dirty="0">
                <a:solidFill>
                  <a:srgbClr val="215968"/>
                </a:solidFill>
                <a:latin typeface="Dosis-SemiBold"/>
              </a:rPr>
              <a:t>B</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re- v</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s</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n</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dr</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te</a:t>
            </a:r>
          </a:p>
          <a:p>
            <a:pPr algn="l">
              <a:lnSpc>
                <a:spcPct val="150000"/>
              </a:lnSpc>
            </a:pPr>
            <a:r>
              <a:rPr lang="fr-FR" sz="6000" b="1" i="0" u="none" strike="noStrike" baseline="0" dirty="0">
                <a:solidFill>
                  <a:srgbClr val="215968"/>
                </a:solidFill>
                <a:latin typeface="Dosis-SemiBold"/>
              </a:rPr>
              <a:t>R</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al- n</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au- v</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agé- r</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auté- l</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al</a:t>
            </a:r>
            <a:endParaRPr lang="fr-MA" sz="6000" dirty="0">
              <a:solidFill>
                <a:srgbClr val="215968"/>
              </a:solidFill>
            </a:endParaRPr>
          </a:p>
        </p:txBody>
      </p:sp>
    </p:spTree>
    <p:extLst>
      <p:ext uri="{BB962C8B-B14F-4D97-AF65-F5344CB8AC3E}">
        <p14:creationId xmlns:p14="http://schemas.microsoft.com/office/powerpoint/2010/main" val="3796402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10109891" y="3390900"/>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mots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sp>
        <p:nvSpPr>
          <p:cNvPr id="5" name="ZoneTexte 4">
            <a:extLst>
              <a:ext uri="{FF2B5EF4-FFF2-40B4-BE49-F238E27FC236}">
                <a16:creationId xmlns:a16="http://schemas.microsoft.com/office/drawing/2014/main" id="{42593C24-8403-3F8F-4523-E512F662AE28}"/>
              </a:ext>
            </a:extLst>
          </p:cNvPr>
          <p:cNvSpPr txBox="1"/>
          <p:nvPr/>
        </p:nvSpPr>
        <p:spPr>
          <a:xfrm>
            <a:off x="448635" y="2518224"/>
            <a:ext cx="12896158" cy="5344284"/>
          </a:xfrm>
          <a:prstGeom prst="rect">
            <a:avLst/>
          </a:prstGeom>
          <a:noFill/>
        </p:spPr>
        <p:txBody>
          <a:bodyPr wrap="square">
            <a:spAutoFit/>
          </a:bodyPr>
          <a:lstStyle/>
          <a:p>
            <a:pPr algn="l">
              <a:lnSpc>
                <a:spcPct val="150000"/>
              </a:lnSpc>
            </a:pPr>
            <a:r>
              <a:rPr lang="fr-FR" sz="5400" b="1" i="0" u="none" strike="noStrike" baseline="0" dirty="0">
                <a:solidFill>
                  <a:srgbClr val="215968"/>
                </a:solidFill>
                <a:latin typeface="Dosis-SemiBold"/>
              </a:rPr>
              <a:t>Chap</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b</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coup-gât</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plat</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 b</a:t>
            </a:r>
            <a:r>
              <a:rPr lang="fr-FR" sz="5400" b="1" i="0" u="none" strike="noStrike" baseline="0" dirty="0">
                <a:solidFill>
                  <a:srgbClr val="C00000"/>
                </a:solidFill>
                <a:latin typeface="Dosis-SemiBold"/>
              </a:rPr>
              <a:t>eau</a:t>
            </a:r>
            <a:r>
              <a:rPr lang="fr-FR" sz="5400" b="1" i="0" u="none" strike="noStrike" baseline="0" dirty="0">
                <a:solidFill>
                  <a:srgbClr val="215968"/>
                </a:solidFill>
                <a:latin typeface="Dosis-SemiBold"/>
              </a:rPr>
              <a:t>té</a:t>
            </a:r>
          </a:p>
          <a:p>
            <a:pPr algn="l">
              <a:lnSpc>
                <a:spcPct val="150000"/>
              </a:lnSpc>
            </a:pPr>
            <a:r>
              <a:rPr lang="fr-FR" sz="6000" b="1" i="0" u="none" strike="noStrike" baseline="0" dirty="0">
                <a:solidFill>
                  <a:srgbClr val="215968"/>
                </a:solidFill>
                <a:latin typeface="Dosis-SemiBold"/>
              </a:rPr>
              <a:t>J</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ne- t</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pe- p</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vre- s</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te- ch</a:t>
            </a:r>
            <a:r>
              <a:rPr lang="fr-FR" sz="6000" b="1" i="0" u="none" strike="noStrike" baseline="0" dirty="0">
                <a:solidFill>
                  <a:srgbClr val="C00000"/>
                </a:solidFill>
                <a:latin typeface="Dosis-SemiBold"/>
              </a:rPr>
              <a:t>au</a:t>
            </a:r>
            <a:r>
              <a:rPr lang="fr-FR" sz="6000" b="1" i="0" u="none" strike="noStrike" baseline="0" dirty="0">
                <a:solidFill>
                  <a:srgbClr val="215968"/>
                </a:solidFill>
                <a:latin typeface="Dosis-SemiBold"/>
              </a:rPr>
              <a:t>d</a:t>
            </a:r>
          </a:p>
          <a:p>
            <a:pPr algn="l">
              <a:lnSpc>
                <a:spcPct val="150000"/>
              </a:lnSpc>
            </a:pPr>
            <a:r>
              <a:rPr lang="fr-FR" sz="6000" b="1" i="0" u="none" strike="noStrike" baseline="0" dirty="0">
                <a:solidFill>
                  <a:srgbClr val="215968"/>
                </a:solidFill>
                <a:latin typeface="Dosis-SemiBold"/>
              </a:rPr>
              <a:t>B</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re- v</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s</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n</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r- dr</a:t>
            </a:r>
            <a:r>
              <a:rPr lang="fr-FR" sz="6000" b="1" i="0" u="none" strike="noStrike" baseline="0" dirty="0">
                <a:solidFill>
                  <a:srgbClr val="C00000"/>
                </a:solidFill>
                <a:latin typeface="Dosis-SemiBold"/>
              </a:rPr>
              <a:t>oi</a:t>
            </a:r>
            <a:r>
              <a:rPr lang="fr-FR" sz="6000" b="1" i="0" u="none" strike="noStrike" baseline="0" dirty="0">
                <a:solidFill>
                  <a:srgbClr val="215968"/>
                </a:solidFill>
                <a:latin typeface="Dosis-SemiBold"/>
              </a:rPr>
              <a:t>te</a:t>
            </a:r>
          </a:p>
          <a:p>
            <a:pPr algn="l">
              <a:lnSpc>
                <a:spcPct val="150000"/>
              </a:lnSpc>
            </a:pPr>
            <a:r>
              <a:rPr lang="fr-FR" sz="6000" b="1" i="0" u="none" strike="noStrike" baseline="0" dirty="0">
                <a:solidFill>
                  <a:srgbClr val="215968"/>
                </a:solidFill>
                <a:latin typeface="Dosis-SemiBold"/>
              </a:rPr>
              <a:t>R</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al- n</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au- v</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agé- r</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auté- l</a:t>
            </a:r>
            <a:r>
              <a:rPr lang="fr-FR" sz="6000" b="1" i="0" u="none" strike="noStrike" baseline="0" dirty="0">
                <a:solidFill>
                  <a:srgbClr val="C00000"/>
                </a:solidFill>
                <a:latin typeface="Dosis-SemiBold"/>
              </a:rPr>
              <a:t>oy</a:t>
            </a:r>
            <a:r>
              <a:rPr lang="fr-FR" sz="6000" b="1" i="0" u="none" strike="noStrike" baseline="0" dirty="0">
                <a:solidFill>
                  <a:srgbClr val="215968"/>
                </a:solidFill>
                <a:latin typeface="Dosis-SemiBold"/>
              </a:rPr>
              <a:t>al</a:t>
            </a:r>
            <a:endParaRPr lang="fr-MA" sz="6000" dirty="0">
              <a:solidFill>
                <a:srgbClr val="215968"/>
              </a:solidFill>
            </a:endParaRPr>
          </a:p>
        </p:txBody>
      </p:sp>
    </p:spTree>
    <p:extLst>
      <p:ext uri="{BB962C8B-B14F-4D97-AF65-F5344CB8AC3E}">
        <p14:creationId xmlns:p14="http://schemas.microsoft.com/office/powerpoint/2010/main" val="8094776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2115964"/>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3" name="Image 2">
            <a:extLst>
              <a:ext uri="{FF2B5EF4-FFF2-40B4-BE49-F238E27FC236}">
                <a16:creationId xmlns:a16="http://schemas.microsoft.com/office/drawing/2014/main" id="{94F3B45F-CD2D-5E3B-F16F-68147812CCD1}"/>
              </a:ext>
            </a:extLst>
          </p:cNvPr>
          <p:cNvPicPr>
            <a:picLocks noChangeAspect="1"/>
          </p:cNvPicPr>
          <p:nvPr/>
        </p:nvPicPr>
        <p:blipFill>
          <a:blip r:embed="rId4"/>
          <a:stretch>
            <a:fillRect/>
          </a:stretch>
        </p:blipFill>
        <p:spPr>
          <a:xfrm>
            <a:off x="1118287" y="2324100"/>
            <a:ext cx="10622929" cy="6382684"/>
          </a:xfrm>
          <a:prstGeom prst="rect">
            <a:avLst/>
          </a:prstGeom>
        </p:spPr>
      </p:pic>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Beaucoup - il y a- ces</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Beaucoup- il y a- ces</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beaucoup</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462547" y="1010533"/>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beaucoup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”beaucoup”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2281441" y="5892526"/>
            <a:ext cx="8734287" cy="1015663"/>
          </a:xfrm>
          <a:prstGeom prst="rect">
            <a:avLst/>
          </a:prstGeom>
          <a:noFill/>
        </p:spPr>
        <p:txBody>
          <a:bodyPr wrap="square" rtlCol="0">
            <a:spAutoFit/>
          </a:bodyPr>
          <a:lstStyle/>
          <a:p>
            <a:pPr defTabSz="1028752">
              <a:defRPr/>
            </a:pPr>
            <a:r>
              <a:rPr lang="fr-FR" sz="6000" b="1" kern="0" spc="480" dirty="0">
                <a:solidFill>
                  <a:schemeClr val="accent6">
                    <a:lumMod val="75000"/>
                  </a:schemeClr>
                </a:solidFill>
                <a:latin typeface="Dosis" pitchFamily="2" charset="0"/>
              </a:rPr>
              <a:t>Beaucoup</a:t>
            </a:r>
            <a:r>
              <a:rPr lang="fr-FR" sz="6000" b="1" kern="0" spc="480" dirty="0">
                <a:solidFill>
                  <a:srgbClr val="106585"/>
                </a:solidFill>
                <a:latin typeface="Dosis" pitchFamily="2" charset="0"/>
              </a:rPr>
              <a:t> de saucisses.</a:t>
            </a:r>
            <a:endParaRPr lang="fr-FR" sz="60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beaucoup de saucisses</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a:extLst>
              <a:ext uri="{FF2B5EF4-FFF2-40B4-BE49-F238E27FC236}">
                <a16:creationId xmlns:a16="http://schemas.microsoft.com/office/drawing/2014/main" id="{56584E55-2B40-16DC-0345-6ADE6E65D5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158" y="3814380"/>
            <a:ext cx="4481783" cy="1973597"/>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“beaucoup</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2706644" y="3385952"/>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beaucoup</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“beaucoup</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beaucoup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beaucoup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Il y a</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il y a”.  Lisons   ensemble ”il y a”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il y a”?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048402" y="2691761"/>
            <a:ext cx="12148998" cy="1107996"/>
          </a:xfrm>
          <a:prstGeom prst="rect">
            <a:avLst/>
          </a:prstGeom>
          <a:noFill/>
        </p:spPr>
        <p:txBody>
          <a:bodyPr wrap="square" rtlCol="0">
            <a:spAutoFit/>
          </a:bodyPr>
          <a:lstStyle/>
          <a:p>
            <a:pPr defTabSz="1028752">
              <a:defRPr/>
            </a:pPr>
            <a:r>
              <a:rPr lang="fr-FR" sz="3200" b="1" kern="0" spc="480" dirty="0">
                <a:solidFill>
                  <a:srgbClr val="215968"/>
                </a:solidFill>
                <a:latin typeface="Dosis" pitchFamily="2" charset="0"/>
              </a:rPr>
              <a:t> </a:t>
            </a:r>
            <a:r>
              <a:rPr lang="fr-FR" sz="6600" b="1" kern="0" spc="480" dirty="0">
                <a:solidFill>
                  <a:srgbClr val="215968"/>
                </a:solidFill>
                <a:latin typeface="Dosis" pitchFamily="2" charset="0"/>
              </a:rPr>
              <a:t> </a:t>
            </a:r>
            <a:r>
              <a:rPr lang="fr-FR" sz="6600" b="1" kern="0" spc="480" dirty="0">
                <a:solidFill>
                  <a:srgbClr val="C00000"/>
                </a:solidFill>
                <a:latin typeface="Dosis" pitchFamily="2" charset="0"/>
              </a:rPr>
              <a:t>Il y a </a:t>
            </a:r>
            <a:r>
              <a:rPr lang="fr-FR" sz="6600" b="1" kern="0" spc="480" dirty="0">
                <a:solidFill>
                  <a:srgbClr val="215968"/>
                </a:solidFill>
                <a:latin typeface="Dosis" pitchFamily="2" charset="0"/>
              </a:rPr>
              <a:t>une tasse sur la table.</a:t>
            </a:r>
            <a:endParaRPr lang="fr-FR" sz="320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Il y a une tasse sur la table;</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descr="Une image contenant table, meubles, tasse de café, Plats et corbeilles&#10;&#10;Le contenu généré par l’IA peut être incorrect.">
            <a:extLst>
              <a:ext uri="{FF2B5EF4-FFF2-40B4-BE49-F238E27FC236}">
                <a16:creationId xmlns:a16="http://schemas.microsoft.com/office/drawing/2014/main" id="{3D4BE705-E0A6-A5FF-3EF0-E92B379E68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6325" y="4295057"/>
            <a:ext cx="6460075" cy="5352633"/>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Il y a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il y a”.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s’écrit”il</a:t>
            </a:r>
            <a:r>
              <a:rPr lang="en-US" sz="2800" b="1" dirty="0">
                <a:solidFill>
                  <a:prstClr val="white">
                    <a:lumMod val="65000"/>
                  </a:prstClr>
                </a:solidFill>
                <a:latin typeface="Dosis" pitchFamily="2" charset="0"/>
              </a:rPr>
              <a:t> y a”</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«il y a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Il y a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beaucoup puis lui Il y a ces mais mes à côté, répétons ensemble: </a:t>
            </a:r>
            <a:r>
              <a:rPr lang="fr-FR" sz="2800" b="1" dirty="0">
                <a:solidFill>
                  <a:prstClr val="white">
                    <a:lumMod val="65000"/>
                  </a:prstClr>
                </a:solidFill>
                <a:latin typeface="Dosis" pitchFamily="2" charset="0"/>
              </a:rPr>
              <a:t>beaucoup puis lui Il y a ces mais mes à côté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21B3EB7-A240-904C-F80D-DD8ADDA4233F}"/>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9F4C9D8-316C-0076-D987-1E7CCE890928}"/>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359600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12"/>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5"/>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11"/>
</p:tagLst>
</file>

<file path=ppt/tags/tag48.xml><?xml version="1.0" encoding="utf-8"?>
<p:tagLst xmlns:a="http://schemas.openxmlformats.org/drawingml/2006/main" xmlns:r="http://schemas.openxmlformats.org/officeDocument/2006/relationships" xmlns:p="http://schemas.openxmlformats.org/presentationml/2006/main">
  <p:tag name="NUM" val="11"/>
</p:tagLst>
</file>

<file path=ppt/tags/tag49.xml><?xml version="1.0" encoding="utf-8"?>
<p:tagLst xmlns:a="http://schemas.openxmlformats.org/drawingml/2006/main" xmlns:r="http://schemas.openxmlformats.org/officeDocument/2006/relationships" xmlns:p="http://schemas.openxmlformats.org/presentationml/2006/main">
  <p:tag name="NUM" val="1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10"/>
</p:tagLst>
</file>

<file path=ppt/tags/tag52.xml><?xml version="1.0" encoding="utf-8"?>
<p:tagLst xmlns:a="http://schemas.openxmlformats.org/drawingml/2006/main" xmlns:r="http://schemas.openxmlformats.org/officeDocument/2006/relationships" xmlns:p="http://schemas.openxmlformats.org/presentationml/2006/main">
  <p:tag name="NUM" val="12"/>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10"/>
</p:tagLst>
</file>

<file path=ppt/tags/tag55.xml><?xml version="1.0" encoding="utf-8"?>
<p:tagLst xmlns:a="http://schemas.openxmlformats.org/drawingml/2006/main" xmlns:r="http://schemas.openxmlformats.org/officeDocument/2006/relationships" xmlns:p="http://schemas.openxmlformats.org/presentationml/2006/main">
  <p:tag name="NUM" val="12"/>
</p:tagLst>
</file>

<file path=ppt/tags/tag56.xml><?xml version="1.0" encoding="utf-8"?>
<p:tagLst xmlns:a="http://schemas.openxmlformats.org/drawingml/2006/main" xmlns:r="http://schemas.openxmlformats.org/officeDocument/2006/relationships" xmlns:p="http://schemas.openxmlformats.org/presentationml/2006/main">
  <p:tag name="NUM" val="7"/>
</p:tagLst>
</file>

<file path=ppt/tags/tag57.xml><?xml version="1.0" encoding="utf-8"?>
<p:tagLst xmlns:a="http://schemas.openxmlformats.org/drawingml/2006/main" xmlns:r="http://schemas.openxmlformats.org/officeDocument/2006/relationships" xmlns:p="http://schemas.openxmlformats.org/presentationml/2006/main">
  <p:tag name="NUM" val="18"/>
</p:tagLst>
</file>

<file path=ppt/tags/tag58.xml><?xml version="1.0" encoding="utf-8"?>
<p:tagLst xmlns:a="http://schemas.openxmlformats.org/drawingml/2006/main" xmlns:r="http://schemas.openxmlformats.org/officeDocument/2006/relationships" xmlns:p="http://schemas.openxmlformats.org/presentationml/2006/main">
  <p:tag name="NUM" val="18"/>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9"/>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21212</TotalTime>
  <Words>5554</Words>
  <Application>Microsoft Office PowerPoint</Application>
  <PresentationFormat>Personnalisé</PresentationFormat>
  <Paragraphs>1107</Paragraphs>
  <Slides>130</Slides>
  <Notes>27</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130</vt:i4>
      </vt:variant>
    </vt:vector>
  </HeadingPairs>
  <TitlesOfParts>
    <vt:vector size="142" baseType="lpstr">
      <vt:lpstr>Aharoni</vt:lpstr>
      <vt:lpstr>Dosis-SemiBold</vt:lpstr>
      <vt:lpstr>Aptos</vt:lpstr>
      <vt:lpstr>Calibri</vt:lpstr>
      <vt:lpstr>Arial</vt:lpstr>
      <vt:lpstr>Dosis</vt:lpstr>
      <vt:lpstr>Carelia</vt:lpstr>
      <vt:lpstr>A Massir Ballpoint</vt:lpstr>
      <vt:lpstr>Symbol</vt:lpstr>
      <vt:lpstr>Microsoft Uighur</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185</cp:revision>
  <dcterms:created xsi:type="dcterms:W3CDTF">2006-08-16T00:00:00Z</dcterms:created>
  <dcterms:modified xsi:type="dcterms:W3CDTF">2025-09-30T17:48:26Z</dcterms:modified>
  <dc:identifier>DAFtlvZnwz4</dc:identifier>
</cp:coreProperties>
</file>