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465" r:id="rId33"/>
    <p:sldId id="2147482466"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50" r:id="rId75"/>
    <p:sldId id="2147482651" r:id="rId76"/>
    <p:sldId id="2147482701" r:id="rId77"/>
    <p:sldId id="2147482652" r:id="rId78"/>
    <p:sldId id="2147482756" r:id="rId79"/>
    <p:sldId id="2147482757" r:id="rId80"/>
    <p:sldId id="2147482758" r:id="rId81"/>
    <p:sldId id="2147482759" r:id="rId82"/>
    <p:sldId id="2147482760" r:id="rId83"/>
    <p:sldId id="2147482761" r:id="rId84"/>
    <p:sldId id="2147482762" r:id="rId85"/>
    <p:sldId id="2147482763" r:id="rId86"/>
    <p:sldId id="2147482764" r:id="rId87"/>
    <p:sldId id="2147482765" r:id="rId88"/>
    <p:sldId id="2147482742" r:id="rId89"/>
    <p:sldId id="2147482743" r:id="rId90"/>
    <p:sldId id="2147482671" r:id="rId91"/>
    <p:sldId id="2147482497" r:id="rId92"/>
    <p:sldId id="2147482679" r:id="rId93"/>
    <p:sldId id="2147482749" r:id="rId94"/>
    <p:sldId id="2147482681" r:id="rId95"/>
    <p:sldId id="2147482754" r:id="rId96"/>
    <p:sldId id="2147482751" r:id="rId97"/>
    <p:sldId id="2147482755" r:id="rId98"/>
    <p:sldId id="2147482692" r:id="rId99"/>
    <p:sldId id="2147482693" r:id="rId100"/>
    <p:sldId id="2147482694" r:id="rId101"/>
    <p:sldId id="2147482698" r:id="rId102"/>
    <p:sldId id="2147482695" r:id="rId103"/>
    <p:sldId id="2147482699" r:id="rId104"/>
    <p:sldId id="2147482696" r:id="rId105"/>
    <p:sldId id="2147482697" r:id="rId106"/>
    <p:sldId id="2147482566" r:id="rId107"/>
    <p:sldId id="2147482752" r:id="rId108"/>
    <p:sldId id="2147482577" r:id="rId109"/>
    <p:sldId id="2147482580" r:id="rId110"/>
    <p:sldId id="2147482740" r:id="rId111"/>
    <p:sldId id="2147482741" r:id="rId112"/>
    <p:sldId id="2147482709" r:id="rId113"/>
    <p:sldId id="2147482583"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8FA5"/>
    <a:srgbClr val="106585"/>
    <a:srgbClr val="215968"/>
    <a:srgbClr val="A1413E"/>
    <a:srgbClr val="829D4A"/>
    <a:srgbClr val="CA7732"/>
    <a:srgbClr val="FCBF18"/>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25/09/2025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9/25/2025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6.png"/><Relationship Id="rId5" Type="http://schemas.openxmlformats.org/officeDocument/2006/relationships/image" Target="../media/image28.jpe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4.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8.png"/><Relationship Id="rId4" Type="http://schemas.openxmlformats.org/officeDocument/2006/relationships/image" Target="../media/image35.sv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4.png"/><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11.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73.png"/></Relationships>
</file>

<file path=ppt/slides/_rels/slide11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5.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3.xml"/><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45.png"/></Relationships>
</file>

<file path=ppt/slides/_rels/slide4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 Id="rId9" Type="http://schemas.openxmlformats.org/officeDocument/2006/relationships/image" Target="../media/image45.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3.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36.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2.png"/></Relationships>
</file>

<file path=ppt/slides/_rels/slide9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6.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36.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2.png"/></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a:t>
                  </a:r>
                  <a:r>
                    <a:rPr lang="f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vélo-salade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35.</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9720AC08-2CCB-CB40-5036-35DDDA833705}"/>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955300" y="4416377"/>
            <a:ext cx="7805397"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E259D6F9-B3B8-4EC3-B588-74255DB2ABD7}"/>
              </a:ext>
            </a:extLst>
          </p:cNvPr>
          <p:cNvPicPr>
            <a:picLocks noChangeAspect="1"/>
          </p:cNvPicPr>
          <p:nvPr/>
        </p:nvPicPr>
        <p:blipFill>
          <a:blip r:embed="rId6"/>
          <a:stretch>
            <a:fillRect/>
          </a:stretch>
        </p:blipFill>
        <p:spPr>
          <a:xfrm>
            <a:off x="725706" y="2781300"/>
            <a:ext cx="12304493" cy="35818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35.</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E6944C06-1F84-8CB3-F74C-3745EDAD5DF7}"/>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18651" y="5747174"/>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C49DBDE6-09E3-F978-9EA0-3B12A9A12605}"/>
              </a:ext>
            </a:extLst>
          </p:cNvPr>
          <p:cNvPicPr>
            <a:picLocks noChangeAspect="1"/>
          </p:cNvPicPr>
          <p:nvPr/>
        </p:nvPicPr>
        <p:blipFill>
          <a:blip r:embed="rId4"/>
          <a:stretch>
            <a:fillRect/>
          </a:stretch>
        </p:blipFill>
        <p:spPr>
          <a:xfrm>
            <a:off x="862151" y="3467100"/>
            <a:ext cx="11326437" cy="1676400"/>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35</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9952483E-BD6B-3D59-B48A-2974BF0759D9}"/>
              </a:ext>
            </a:extLst>
          </p:cNvPr>
          <p:cNvPicPr>
            <a:picLocks noChangeAspect="1"/>
          </p:cNvPicPr>
          <p:nvPr/>
        </p:nvPicPr>
        <p:blipFill>
          <a:blip r:embed="rId5"/>
          <a:stretch>
            <a:fillRect/>
          </a:stretch>
        </p:blipFill>
        <p:spPr>
          <a:xfrm>
            <a:off x="3810000" y="1746155"/>
            <a:ext cx="6324600" cy="804013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352800" y="6498571"/>
            <a:ext cx="7805397" cy="20422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1B2D74F7-3346-63C2-4D65-6CDA4CCC27D1}"/>
              </a:ext>
            </a:extLst>
          </p:cNvPr>
          <p:cNvPicPr>
            <a:picLocks noChangeAspect="1"/>
          </p:cNvPicPr>
          <p:nvPr/>
        </p:nvPicPr>
        <p:blipFill>
          <a:blip r:embed="rId5"/>
          <a:stretch>
            <a:fillRect/>
          </a:stretch>
        </p:blipFill>
        <p:spPr>
          <a:xfrm>
            <a:off x="990599" y="3238500"/>
            <a:ext cx="12241781" cy="3939031"/>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35</a:t>
            </a:r>
          </a:p>
        </p:txBody>
      </p:sp>
      <p:pic>
        <p:nvPicPr>
          <p:cNvPr id="4" name="Image 3">
            <a:extLst>
              <a:ext uri="{FF2B5EF4-FFF2-40B4-BE49-F238E27FC236}">
                <a16:creationId xmlns:a16="http://schemas.microsoft.com/office/drawing/2014/main" id="{071D9128-81FB-CC90-AE44-01AB2CDE4752}"/>
              </a:ext>
            </a:extLst>
          </p:cNvPr>
          <p:cNvPicPr>
            <a:picLocks noChangeAspect="1"/>
          </p:cNvPicPr>
          <p:nvPr/>
        </p:nvPicPr>
        <p:blipFill>
          <a:blip r:embed="rId5"/>
          <a:stretch>
            <a:fillRect/>
          </a:stretch>
        </p:blipFill>
        <p:spPr>
          <a:xfrm>
            <a:off x="3810000" y="1746155"/>
            <a:ext cx="6324600" cy="804013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3B356989-9E4E-2636-166D-22AB5CC9F05C}"/>
              </a:ext>
            </a:extLst>
          </p:cNvPr>
          <p:cNvPicPr>
            <a:picLocks noChangeAspect="1"/>
          </p:cNvPicPr>
          <p:nvPr/>
        </p:nvPicPr>
        <p:blipFill>
          <a:blip r:embed="rId5"/>
          <a:stretch>
            <a:fillRect/>
          </a:stretch>
        </p:blipFill>
        <p:spPr>
          <a:xfrm>
            <a:off x="937723" y="2908649"/>
            <a:ext cx="11787450" cy="256678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35</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D7FE5F63-13D0-E1BB-F1B0-9914C8F1146E}"/>
              </a:ext>
            </a:extLst>
          </p:cNvPr>
          <p:cNvPicPr>
            <a:picLocks noChangeAspect="1"/>
          </p:cNvPicPr>
          <p:nvPr/>
        </p:nvPicPr>
        <p:blipFill>
          <a:blip r:embed="rId5"/>
          <a:stretch>
            <a:fillRect/>
          </a:stretch>
        </p:blipFill>
        <p:spPr>
          <a:xfrm>
            <a:off x="4994933" y="1674636"/>
            <a:ext cx="6324600" cy="804013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car » - lisons </a:t>
            </a:r>
            <a:r>
              <a:rPr lang="fr-FR" sz="2800" b="1" dirty="0">
                <a:solidFill>
                  <a:prstClr val="white">
                    <a:lumMod val="65000"/>
                  </a:prstClr>
                </a:solidFill>
                <a:latin typeface="Dosis" pitchFamily="2" charset="0"/>
              </a:rPr>
              <a:t>ensemble  «car».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car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82391" y="821164"/>
            <a:ext cx="9144000" cy="86177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a:t>
            </a:r>
          </a:p>
          <a:p>
            <a:pPr marL="0" lvl="1" defTabSz="685834">
              <a:lnSpc>
                <a:spcPts val="3017"/>
              </a:lnSpc>
              <a:spcBef>
                <a:spcPct val="0"/>
              </a:spcBef>
              <a:defRPr/>
            </a:pPr>
            <a:r>
              <a:rPr lang="fr-FR" sz="3200" b="1" dirty="0">
                <a:solidFill>
                  <a:prstClr val="white">
                    <a:lumMod val="65000"/>
                  </a:prstClr>
                </a:solidFill>
                <a:latin typeface="Dosis" pitchFamily="2" charset="0"/>
              </a:rPr>
              <a:t>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3"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462" y="67175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vélo</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105808" y="735460"/>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«vélo»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«vélo».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«vélo»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F7120F2-5AFA-54BD-98D7-BB47B887F5A7}"/>
              </a:ext>
            </a:extLst>
          </p:cNvPr>
          <p:cNvSpPr txBox="1"/>
          <p:nvPr/>
        </p:nvSpPr>
        <p:spPr>
          <a:xfrm>
            <a:off x="1482391" y="821164"/>
            <a:ext cx="9144000" cy="86177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a:t>
            </a:r>
          </a:p>
          <a:p>
            <a:pPr marL="0" lvl="1" defTabSz="685834">
              <a:lnSpc>
                <a:spcPts val="3017"/>
              </a:lnSpc>
              <a:spcBef>
                <a:spcPct val="0"/>
              </a:spcBef>
              <a:defRPr/>
            </a:pPr>
            <a:r>
              <a:rPr lang="fr-FR" sz="32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vélo</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err="1">
                <a:solidFill>
                  <a:srgbClr val="106585"/>
                </a:solidFill>
                <a:latin typeface="Dosis" pitchFamily="2" charset="0"/>
              </a:rPr>
              <a:t>salad</a:t>
            </a:r>
            <a:r>
              <a:rPr lang="fr-MA" sz="19900" b="1" dirty="0">
                <a:solidFill>
                  <a:srgbClr val="106585"/>
                </a:solidFill>
                <a:latin typeface="Dosis" pitchFamily="2" charset="0"/>
              </a:rPr>
              <a: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07906" y="651258"/>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S</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alade</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salade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salade»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err="1">
                <a:solidFill>
                  <a:schemeClr val="bg1"/>
                </a:solidFill>
                <a:latin typeface="Dosis" pitchFamily="2" charset="0"/>
              </a:rPr>
              <a:t>salad</a:t>
            </a:r>
            <a:r>
              <a:rPr lang="fr-MA" sz="8800" b="1" dirty="0">
                <a:solidFill>
                  <a:schemeClr val="bg1"/>
                </a:solidFill>
                <a:latin typeface="Dosis" pitchFamily="2" charset="0"/>
              </a:rPr>
              <a: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arbre – bras – prune – parc- orque– prendre.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7E2D7A85-0461-0A6B-89CD-75D774D96073}"/>
              </a:ext>
            </a:extLst>
          </p:cNvPr>
          <p:cNvPicPr>
            <a:picLocks noChangeAspect="1"/>
          </p:cNvPicPr>
          <p:nvPr/>
        </p:nvPicPr>
        <p:blipFill>
          <a:blip r:embed="rId6"/>
          <a:stretch>
            <a:fillRect/>
          </a:stretch>
        </p:blipFill>
        <p:spPr>
          <a:xfrm>
            <a:off x="5121454" y="2375800"/>
            <a:ext cx="2796782" cy="1303133"/>
          </a:xfrm>
          <a:prstGeom prst="rect">
            <a:avLst/>
          </a:prstGeom>
        </p:spPr>
      </p:pic>
      <p:pic>
        <p:nvPicPr>
          <p:cNvPr id="15" name="Image 14">
            <a:extLst>
              <a:ext uri="{FF2B5EF4-FFF2-40B4-BE49-F238E27FC236}">
                <a16:creationId xmlns:a16="http://schemas.microsoft.com/office/drawing/2014/main" id="{628B8A1A-373E-87B6-ED08-58C7F84ED7DC}"/>
              </a:ext>
            </a:extLst>
          </p:cNvPr>
          <p:cNvPicPr>
            <a:picLocks noChangeAspect="1"/>
          </p:cNvPicPr>
          <p:nvPr/>
        </p:nvPicPr>
        <p:blipFill>
          <a:blip r:embed="rId7"/>
          <a:stretch>
            <a:fillRect/>
          </a:stretch>
        </p:blipFill>
        <p:spPr>
          <a:xfrm>
            <a:off x="10933090" y="2089973"/>
            <a:ext cx="1844200" cy="1417443"/>
          </a:xfrm>
          <a:prstGeom prst="rect">
            <a:avLst/>
          </a:prstGeom>
        </p:spPr>
      </p:pic>
      <p:pic>
        <p:nvPicPr>
          <p:cNvPr id="28" name="Image 27">
            <a:extLst>
              <a:ext uri="{FF2B5EF4-FFF2-40B4-BE49-F238E27FC236}">
                <a16:creationId xmlns:a16="http://schemas.microsoft.com/office/drawing/2014/main" id="{F97F82A3-BE12-2606-E161-719D56DCD7C7}"/>
              </a:ext>
            </a:extLst>
          </p:cNvPr>
          <p:cNvPicPr>
            <a:picLocks noChangeAspect="1"/>
          </p:cNvPicPr>
          <p:nvPr/>
        </p:nvPicPr>
        <p:blipFill>
          <a:blip r:embed="rId8"/>
          <a:stretch>
            <a:fillRect/>
          </a:stretch>
        </p:blipFill>
        <p:spPr>
          <a:xfrm>
            <a:off x="10948449" y="3707590"/>
            <a:ext cx="1726149" cy="2738343"/>
          </a:xfrm>
          <a:prstGeom prst="rect">
            <a:avLst/>
          </a:prstGeom>
        </p:spPr>
      </p:pic>
      <p:pic>
        <p:nvPicPr>
          <p:cNvPr id="31" name="Image 30">
            <a:extLst>
              <a:ext uri="{FF2B5EF4-FFF2-40B4-BE49-F238E27FC236}">
                <a16:creationId xmlns:a16="http://schemas.microsoft.com/office/drawing/2014/main" id="{EB13885C-D211-DCBF-B967-0BA728381589}"/>
              </a:ext>
            </a:extLst>
          </p:cNvPr>
          <p:cNvPicPr>
            <a:picLocks noChangeAspect="1"/>
          </p:cNvPicPr>
          <p:nvPr/>
        </p:nvPicPr>
        <p:blipFill>
          <a:blip r:embed="rId9"/>
          <a:stretch>
            <a:fillRect/>
          </a:stretch>
        </p:blipFill>
        <p:spPr>
          <a:xfrm>
            <a:off x="5107629" y="4395891"/>
            <a:ext cx="2188105" cy="2050042"/>
          </a:xfrm>
          <a:prstGeom prst="rect">
            <a:avLst/>
          </a:prstGeom>
        </p:spPr>
      </p:pic>
      <p:pic>
        <p:nvPicPr>
          <p:cNvPr id="13" name="Image 12">
            <a:extLst>
              <a:ext uri="{FF2B5EF4-FFF2-40B4-BE49-F238E27FC236}">
                <a16:creationId xmlns:a16="http://schemas.microsoft.com/office/drawing/2014/main" id="{114C5F8E-CD05-8135-3ECA-B4A49588898D}"/>
              </a:ext>
            </a:extLst>
          </p:cNvPr>
          <p:cNvPicPr>
            <a:picLocks noChangeAspect="1"/>
          </p:cNvPicPr>
          <p:nvPr/>
        </p:nvPicPr>
        <p:blipFill>
          <a:blip r:embed="rId10"/>
          <a:stretch>
            <a:fillRect/>
          </a:stretch>
        </p:blipFill>
        <p:spPr>
          <a:xfrm>
            <a:off x="8165228" y="2080448"/>
            <a:ext cx="2088582" cy="1668891"/>
          </a:xfrm>
          <a:prstGeom prst="rect">
            <a:avLst/>
          </a:prstGeom>
        </p:spPr>
      </p:pic>
      <p:pic>
        <p:nvPicPr>
          <p:cNvPr id="8" name="Image 7">
            <a:extLst>
              <a:ext uri="{FF2B5EF4-FFF2-40B4-BE49-F238E27FC236}">
                <a16:creationId xmlns:a16="http://schemas.microsoft.com/office/drawing/2014/main" id="{44CFC62B-0AA0-35C1-E564-0FF3E9B1645B}"/>
              </a:ext>
            </a:extLst>
          </p:cNvPr>
          <p:cNvPicPr>
            <a:picLocks noChangeAspect="1"/>
          </p:cNvPicPr>
          <p:nvPr/>
        </p:nvPicPr>
        <p:blipFill>
          <a:blip r:embed="rId11"/>
          <a:stretch>
            <a:fillRect/>
          </a:stretch>
        </p:blipFill>
        <p:spPr>
          <a:xfrm>
            <a:off x="8212785" y="4246998"/>
            <a:ext cx="1818612" cy="1685672"/>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bras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525F543-F9CD-7B0F-C03B-C2342439536E}"/>
              </a:ext>
            </a:extLst>
          </p:cNvPr>
          <p:cNvPicPr>
            <a:picLocks noChangeAspect="1"/>
          </p:cNvPicPr>
          <p:nvPr/>
        </p:nvPicPr>
        <p:blipFill>
          <a:blip r:embed="rId4"/>
          <a:stretch>
            <a:fillRect/>
          </a:stretch>
        </p:blipFill>
        <p:spPr>
          <a:xfrm>
            <a:off x="4250210" y="3096348"/>
            <a:ext cx="5449412" cy="253910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bras. Répétons ensemble “un bras”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bras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bras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3420646-DF02-4BFF-2CA6-59CAEA4C4C13}"/>
              </a:ext>
            </a:extLst>
          </p:cNvPr>
          <p:cNvPicPr>
            <a:picLocks noChangeAspect="1"/>
          </p:cNvPicPr>
          <p:nvPr/>
        </p:nvPicPr>
        <p:blipFill>
          <a:blip r:embed="rId4"/>
          <a:stretch>
            <a:fillRect/>
          </a:stretch>
        </p:blipFill>
        <p:spPr>
          <a:xfrm>
            <a:off x="4269260" y="4336484"/>
            <a:ext cx="5449412" cy="253910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F810FC1-15B2-C737-4C5A-61A71226F04E}"/>
              </a:ext>
            </a:extLst>
          </p:cNvPr>
          <p:cNvPicPr>
            <a:picLocks noChangeAspect="1"/>
          </p:cNvPicPr>
          <p:nvPr/>
        </p:nvPicPr>
        <p:blipFill>
          <a:blip r:embed="rId4"/>
          <a:stretch>
            <a:fillRect/>
          </a:stretch>
        </p:blipFill>
        <p:spPr>
          <a:xfrm>
            <a:off x="4800600" y="3009900"/>
            <a:ext cx="3366308" cy="2587328"/>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prune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prune, la prune , répétons ensemble : une prune.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3507B35C-26CB-D3EA-E241-41E335C67341}"/>
              </a:ext>
            </a:extLst>
          </p:cNvPr>
          <p:cNvPicPr>
            <a:picLocks noChangeAspect="1"/>
          </p:cNvPicPr>
          <p:nvPr/>
        </p:nvPicPr>
        <p:blipFill>
          <a:blip r:embed="rId6"/>
          <a:stretch>
            <a:fillRect/>
          </a:stretch>
        </p:blipFill>
        <p:spPr>
          <a:xfrm>
            <a:off x="4724400" y="4152900"/>
            <a:ext cx="3366308" cy="2587328"/>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Elle prend une fraise,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prendre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839082-5096-7E29-F028-F5ADF6EAA66F}"/>
              </a:ext>
            </a:extLst>
          </p:cNvPr>
          <p:cNvPicPr>
            <a:picLocks noChangeAspect="1"/>
          </p:cNvPicPr>
          <p:nvPr/>
        </p:nvPicPr>
        <p:blipFill>
          <a:blip r:embed="rId4"/>
          <a:stretch>
            <a:fillRect/>
          </a:stretch>
        </p:blipFill>
        <p:spPr>
          <a:xfrm>
            <a:off x="3976491" y="2877456"/>
            <a:ext cx="4939939" cy="4628244"/>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prendre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prendre”?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B24F292-1A74-2BA0-8BB7-9DE65C69C433}"/>
              </a:ext>
            </a:extLst>
          </p:cNvPr>
          <p:cNvPicPr>
            <a:picLocks noChangeAspect="1"/>
          </p:cNvPicPr>
          <p:nvPr/>
        </p:nvPicPr>
        <p:blipFill>
          <a:blip r:embed="rId4"/>
          <a:stretch>
            <a:fillRect/>
          </a:stretch>
        </p:blipFill>
        <p:spPr>
          <a:xfrm>
            <a:off x="4564561" y="3899532"/>
            <a:ext cx="4939939" cy="4628244"/>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fille prend une prune.</a:t>
            </a:r>
            <a:endParaRPr lang="fr-FR" sz="5400" dirty="0">
              <a:solidFill>
                <a:schemeClr val="accent5">
                  <a:lumMod val="75000"/>
                </a:schemeClr>
              </a:solidFill>
              <a:latin typeface="Dosis" pitchFamily="2" charset="0"/>
            </a:endParaRPr>
          </a:p>
        </p:txBody>
      </p:sp>
      <p:pic>
        <p:nvPicPr>
          <p:cNvPr id="5" name="Image 4" descr="Une image contenant dessin, fruit, peinture, habits&#10;&#10;Le contenu généré par l’IA peut être incorrect.">
            <a:extLst>
              <a:ext uri="{FF2B5EF4-FFF2-40B4-BE49-F238E27FC236}">
                <a16:creationId xmlns:a16="http://schemas.microsoft.com/office/drawing/2014/main" id="{20849CC9-1414-F594-96DF-6FEF2C9D4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4195412"/>
            <a:ext cx="4876800" cy="4876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3D8FA5"/>
                    </a:solidFill>
                    <a:latin typeface="Dosis" pitchFamily="2" charset="0"/>
                  </a:rPr>
                  <a:t>   -</a:t>
                </a:r>
                <a:r>
                  <a:rPr lang="fr-MA" sz="3600" b="1" dirty="0">
                    <a:solidFill>
                      <a:srgbClr val="3D8FA5"/>
                    </a:solidFill>
                    <a:latin typeface="Dosis" pitchFamily="2" charset="0"/>
                  </a:rPr>
                  <a:t> arbre – bras – prune – parc– prendre- orque</a:t>
                </a:r>
                <a:r>
                  <a:rPr kumimoji="0" lang="fr-FR" sz="4400" b="1" i="0" u="none" strike="noStrike" kern="1200" cap="none" spc="0" normalizeH="0" baseline="0" noProof="0" dirty="0">
                    <a:ln>
                      <a:noFill/>
                    </a:ln>
                    <a:solidFill>
                      <a:srgbClr val="3D8FA5"/>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br</a:t>
                </a:r>
                <a:r>
                  <a:rPr lang="fr-FR" sz="2800" b="1" dirty="0">
                    <a:solidFill>
                      <a:srgbClr val="008EC0"/>
                    </a:solidFill>
                    <a:latin typeface="Dosis" pitchFamily="2" charset="0"/>
                  </a:rPr>
                  <a:t>- </a:t>
                </a:r>
                <a:r>
                  <a:rPr lang="fr-FR" sz="2800" b="1" dirty="0" err="1">
                    <a:solidFill>
                      <a:srgbClr val="008EC0"/>
                    </a:solidFill>
                    <a:latin typeface="Dosis" pitchFamily="2" charset="0"/>
                  </a:rPr>
                  <a:t>dr</a:t>
                </a:r>
                <a:r>
                  <a:rPr lang="fr-FR" sz="2800" b="1" dirty="0">
                    <a:solidFill>
                      <a:srgbClr val="008EC0"/>
                    </a:solidFill>
                    <a:latin typeface="Dosis" pitchFamily="2" charset="0"/>
                  </a:rPr>
                  <a:t>- </a:t>
                </a:r>
                <a:r>
                  <a:rPr lang="fr-FR" sz="2800" b="1" dirty="0" err="1">
                    <a:solidFill>
                      <a:srgbClr val="008EC0"/>
                    </a:solidFill>
                    <a:latin typeface="Dosis" pitchFamily="2" charset="0"/>
                  </a:rPr>
                  <a:t>pr-cr</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775AD5F-8353-86DC-8882-77627117A37D}"/>
              </a:ext>
            </a:extLst>
          </p:cNvPr>
          <p:cNvPicPr>
            <a:picLocks noChangeAspect="1"/>
          </p:cNvPicPr>
          <p:nvPr/>
        </p:nvPicPr>
        <p:blipFill>
          <a:blip r:embed="rId4"/>
          <a:stretch>
            <a:fillRect/>
          </a:stretch>
        </p:blipFill>
        <p:spPr>
          <a:xfrm>
            <a:off x="9448800" y="3758990"/>
            <a:ext cx="3366308" cy="2587328"/>
          </a:xfrm>
          <a:prstGeom prst="rect">
            <a:avLst/>
          </a:prstGeom>
        </p:spPr>
      </p:pic>
      <p:pic>
        <p:nvPicPr>
          <p:cNvPr id="4" name="Image 3">
            <a:extLst>
              <a:ext uri="{FF2B5EF4-FFF2-40B4-BE49-F238E27FC236}">
                <a16:creationId xmlns:a16="http://schemas.microsoft.com/office/drawing/2014/main" id="{966F5A9F-3FE2-5132-FDF3-127882FAAC0D}"/>
              </a:ext>
            </a:extLst>
          </p:cNvPr>
          <p:cNvPicPr>
            <a:picLocks noChangeAspect="1"/>
          </p:cNvPicPr>
          <p:nvPr/>
        </p:nvPicPr>
        <p:blipFill>
          <a:blip r:embed="rId5"/>
          <a:stretch>
            <a:fillRect/>
          </a:stretch>
        </p:blipFill>
        <p:spPr>
          <a:xfrm>
            <a:off x="5797079" y="3657600"/>
            <a:ext cx="3253271" cy="3048000"/>
          </a:xfrm>
          <a:prstGeom prst="rect">
            <a:avLst/>
          </a:prstGeom>
        </p:spPr>
      </p:pic>
      <p:pic>
        <p:nvPicPr>
          <p:cNvPr id="6" name="Image 5">
            <a:extLst>
              <a:ext uri="{FF2B5EF4-FFF2-40B4-BE49-F238E27FC236}">
                <a16:creationId xmlns:a16="http://schemas.microsoft.com/office/drawing/2014/main" id="{B036F458-FAAD-FFE8-951D-B8C8EDEC4C42}"/>
              </a:ext>
            </a:extLst>
          </p:cNvPr>
          <p:cNvPicPr>
            <a:picLocks noChangeAspect="1"/>
          </p:cNvPicPr>
          <p:nvPr/>
        </p:nvPicPr>
        <p:blipFill>
          <a:blip r:embed="rId6"/>
          <a:stretch>
            <a:fillRect/>
          </a:stretch>
        </p:blipFill>
        <p:spPr>
          <a:xfrm>
            <a:off x="1285784" y="4116950"/>
            <a:ext cx="3740821" cy="253910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l’orque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orque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FB07623-A1EC-4DE9-1FF2-C627FEFB88F6}"/>
              </a:ext>
            </a:extLst>
          </p:cNvPr>
          <p:cNvPicPr>
            <a:picLocks noChangeAspect="1"/>
          </p:cNvPicPr>
          <p:nvPr/>
        </p:nvPicPr>
        <p:blipFill>
          <a:blip r:embed="rId4"/>
          <a:stretch>
            <a:fillRect/>
          </a:stretch>
        </p:blipFill>
        <p:spPr>
          <a:xfrm>
            <a:off x="5082345" y="3781518"/>
            <a:ext cx="3020997" cy="2800163"/>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orque, l’orque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orque”.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orque”?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orque </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A92141A6-C405-0A1E-0E79-DA8451B38A17}"/>
              </a:ext>
            </a:extLst>
          </p:cNvPr>
          <p:cNvPicPr>
            <a:picLocks noChangeAspect="1"/>
          </p:cNvPicPr>
          <p:nvPr/>
        </p:nvPicPr>
        <p:blipFill>
          <a:blip r:embed="rId4"/>
          <a:stretch>
            <a:fillRect/>
          </a:stretch>
        </p:blipFill>
        <p:spPr>
          <a:xfrm>
            <a:off x="4896368" y="4375123"/>
            <a:ext cx="3020997" cy="2800163"/>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parc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60152EF-F80F-9930-C126-F9F63149D88E}"/>
              </a:ext>
            </a:extLst>
          </p:cNvPr>
          <p:cNvPicPr>
            <a:picLocks noChangeAspect="1"/>
          </p:cNvPicPr>
          <p:nvPr/>
        </p:nvPicPr>
        <p:blipFill>
          <a:blip r:embed="rId4"/>
          <a:stretch>
            <a:fillRect/>
          </a:stretch>
        </p:blipFill>
        <p:spPr>
          <a:xfrm>
            <a:off x="3839200" y="2355755"/>
            <a:ext cx="5507288" cy="4400624"/>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parc</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parc , le parc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parc”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parc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316D19E-BEFC-3EE0-641C-21872D696059}"/>
              </a:ext>
            </a:extLst>
          </p:cNvPr>
          <p:cNvPicPr>
            <a:picLocks noChangeAspect="1"/>
          </p:cNvPicPr>
          <p:nvPr/>
        </p:nvPicPr>
        <p:blipFill>
          <a:blip r:embed="rId4"/>
          <a:stretch>
            <a:fillRect/>
          </a:stretch>
        </p:blipFill>
        <p:spPr>
          <a:xfrm>
            <a:off x="3681653" y="3899532"/>
            <a:ext cx="5822382" cy="4652401"/>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arbre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67D39AF-F341-95B9-E943-8B6BA8E7F5AA}"/>
              </a:ext>
            </a:extLst>
          </p:cNvPr>
          <p:cNvPicPr>
            <a:picLocks noChangeAspect="1"/>
          </p:cNvPicPr>
          <p:nvPr/>
        </p:nvPicPr>
        <p:blipFill>
          <a:blip r:embed="rId4"/>
          <a:stretch>
            <a:fillRect/>
          </a:stretch>
        </p:blipFill>
        <p:spPr>
          <a:xfrm>
            <a:off x="4350321" y="2228836"/>
            <a:ext cx="3674590" cy="582932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arbre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 l’arbre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arbre”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arbre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33B3CF9-4131-5E3D-512A-EF5ADB3A0576}"/>
              </a:ext>
            </a:extLst>
          </p:cNvPr>
          <p:cNvPicPr>
            <a:picLocks noChangeAspect="1"/>
          </p:cNvPicPr>
          <p:nvPr/>
        </p:nvPicPr>
        <p:blipFill>
          <a:blip r:embed="rId4"/>
          <a:stretch>
            <a:fillRect/>
          </a:stretch>
        </p:blipFill>
        <p:spPr>
          <a:xfrm>
            <a:off x="5461285" y="4174532"/>
            <a:ext cx="2797967" cy="4438663"/>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y a des arbres dans le 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y a des arbres dans le parc.”.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y a des arbres dans le parc.</a:t>
            </a:r>
            <a:endParaRPr lang="fr-FR" sz="5400" dirty="0">
              <a:solidFill>
                <a:schemeClr val="accent5">
                  <a:lumMod val="75000"/>
                </a:schemeClr>
              </a:solidFill>
              <a:latin typeface="Dosis" pitchFamily="2" charset="0"/>
            </a:endParaRPr>
          </a:p>
        </p:txBody>
      </p:sp>
      <p:pic>
        <p:nvPicPr>
          <p:cNvPr id="6" name="Image 5" descr="Une image contenant dessin, croquis, arbre, peinture&#10;&#10;Le contenu généré par l’IA peut être incorrect.">
            <a:extLst>
              <a:ext uri="{FF2B5EF4-FFF2-40B4-BE49-F238E27FC236}">
                <a16:creationId xmlns:a16="http://schemas.microsoft.com/office/drawing/2014/main" id="{9583CF36-751C-E54A-6CFC-BEDC4C613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167" y="4217403"/>
            <a:ext cx="4495800" cy="4495800"/>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C87ADC7-CE9C-EF14-8B5F-B3E5A8F1DF6E}"/>
              </a:ext>
            </a:extLst>
          </p:cNvPr>
          <p:cNvPicPr>
            <a:picLocks noChangeAspect="1"/>
          </p:cNvPicPr>
          <p:nvPr/>
        </p:nvPicPr>
        <p:blipFill>
          <a:blip r:embed="rId4"/>
          <a:stretch>
            <a:fillRect/>
          </a:stretch>
        </p:blipFill>
        <p:spPr>
          <a:xfrm>
            <a:off x="1531760" y="3376593"/>
            <a:ext cx="2797967" cy="4438663"/>
          </a:xfrm>
          <a:prstGeom prst="rect">
            <a:avLst/>
          </a:prstGeom>
        </p:spPr>
      </p:pic>
      <p:pic>
        <p:nvPicPr>
          <p:cNvPr id="2" name="Image 1">
            <a:extLst>
              <a:ext uri="{FF2B5EF4-FFF2-40B4-BE49-F238E27FC236}">
                <a16:creationId xmlns:a16="http://schemas.microsoft.com/office/drawing/2014/main" id="{B25CFC4C-D35D-3461-0080-B2802F122F87}"/>
              </a:ext>
            </a:extLst>
          </p:cNvPr>
          <p:cNvPicPr>
            <a:picLocks noChangeAspect="1"/>
          </p:cNvPicPr>
          <p:nvPr/>
        </p:nvPicPr>
        <p:blipFill>
          <a:blip r:embed="rId5"/>
          <a:stretch>
            <a:fillRect/>
          </a:stretch>
        </p:blipFill>
        <p:spPr>
          <a:xfrm>
            <a:off x="4962510" y="3969243"/>
            <a:ext cx="4098672" cy="3275062"/>
          </a:xfrm>
          <a:prstGeom prst="rect">
            <a:avLst/>
          </a:prstGeom>
        </p:spPr>
      </p:pic>
      <p:pic>
        <p:nvPicPr>
          <p:cNvPr id="4" name="Image 3">
            <a:extLst>
              <a:ext uri="{FF2B5EF4-FFF2-40B4-BE49-F238E27FC236}">
                <a16:creationId xmlns:a16="http://schemas.microsoft.com/office/drawing/2014/main" id="{C9862B47-C89B-AD33-D712-B5594D25A5A7}"/>
              </a:ext>
            </a:extLst>
          </p:cNvPr>
          <p:cNvPicPr>
            <a:picLocks noChangeAspect="1"/>
          </p:cNvPicPr>
          <p:nvPr/>
        </p:nvPicPr>
        <p:blipFill>
          <a:blip r:embed="rId6"/>
          <a:stretch>
            <a:fillRect/>
          </a:stretch>
        </p:blipFill>
        <p:spPr>
          <a:xfrm>
            <a:off x="9566967" y="4206692"/>
            <a:ext cx="3020997" cy="280016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189553" y="5699587"/>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arbre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orque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parc</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7D4ACB28-F928-4233-11BE-FEC1B1D50A60}"/>
              </a:ext>
            </a:extLst>
          </p:cNvPr>
          <p:cNvPicPr>
            <a:picLocks noChangeAspect="1"/>
          </p:cNvPicPr>
          <p:nvPr/>
        </p:nvPicPr>
        <p:blipFill>
          <a:blip r:embed="rId5"/>
          <a:stretch>
            <a:fillRect/>
          </a:stretch>
        </p:blipFill>
        <p:spPr>
          <a:xfrm>
            <a:off x="1606573" y="1682993"/>
            <a:ext cx="2797967" cy="4438663"/>
          </a:xfrm>
          <a:prstGeom prst="rect">
            <a:avLst/>
          </a:prstGeom>
        </p:spPr>
      </p:pic>
      <p:pic>
        <p:nvPicPr>
          <p:cNvPr id="11" name="Image 10">
            <a:extLst>
              <a:ext uri="{FF2B5EF4-FFF2-40B4-BE49-F238E27FC236}">
                <a16:creationId xmlns:a16="http://schemas.microsoft.com/office/drawing/2014/main" id="{2C02B537-8A4F-AFC5-49C7-8EDF4D66D425}"/>
              </a:ext>
            </a:extLst>
          </p:cNvPr>
          <p:cNvPicPr>
            <a:picLocks noChangeAspect="1"/>
          </p:cNvPicPr>
          <p:nvPr/>
        </p:nvPicPr>
        <p:blipFill>
          <a:blip r:embed="rId6"/>
          <a:stretch>
            <a:fillRect/>
          </a:stretch>
        </p:blipFill>
        <p:spPr>
          <a:xfrm>
            <a:off x="4631746" y="3217539"/>
            <a:ext cx="4172730" cy="2333166"/>
          </a:xfrm>
          <a:prstGeom prst="rect">
            <a:avLst/>
          </a:prstGeom>
        </p:spPr>
      </p:pic>
      <p:pic>
        <p:nvPicPr>
          <p:cNvPr id="3" name="Image 2">
            <a:extLst>
              <a:ext uri="{FF2B5EF4-FFF2-40B4-BE49-F238E27FC236}">
                <a16:creationId xmlns:a16="http://schemas.microsoft.com/office/drawing/2014/main" id="{BD73CFCD-C7C5-2567-1E79-99D57D8ADBEE}"/>
              </a:ext>
            </a:extLst>
          </p:cNvPr>
          <p:cNvPicPr>
            <a:picLocks noChangeAspect="1"/>
          </p:cNvPicPr>
          <p:nvPr/>
        </p:nvPicPr>
        <p:blipFill>
          <a:blip r:embed="rId7"/>
          <a:stretch>
            <a:fillRect/>
          </a:stretch>
        </p:blipFill>
        <p:spPr>
          <a:xfrm>
            <a:off x="9311462" y="3114936"/>
            <a:ext cx="3020997" cy="2800163"/>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bras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E934130B-AAA2-CE4B-C8CA-CB0BF3636D83}"/>
              </a:ext>
            </a:extLst>
          </p:cNvPr>
          <p:cNvPicPr>
            <a:picLocks noChangeAspect="1"/>
          </p:cNvPicPr>
          <p:nvPr/>
        </p:nvPicPr>
        <p:blipFill>
          <a:blip r:embed="rId5"/>
          <a:stretch>
            <a:fillRect/>
          </a:stretch>
        </p:blipFill>
        <p:spPr>
          <a:xfrm>
            <a:off x="9382997" y="3225590"/>
            <a:ext cx="3366308" cy="2587328"/>
          </a:xfrm>
          <a:prstGeom prst="rect">
            <a:avLst/>
          </a:prstGeom>
        </p:spPr>
      </p:pic>
      <p:pic>
        <p:nvPicPr>
          <p:cNvPr id="12" name="Image 11">
            <a:extLst>
              <a:ext uri="{FF2B5EF4-FFF2-40B4-BE49-F238E27FC236}">
                <a16:creationId xmlns:a16="http://schemas.microsoft.com/office/drawing/2014/main" id="{36CA0735-05AD-23E8-CC17-F2F08CD0F21B}"/>
              </a:ext>
            </a:extLst>
          </p:cNvPr>
          <p:cNvPicPr>
            <a:picLocks noChangeAspect="1"/>
          </p:cNvPicPr>
          <p:nvPr/>
        </p:nvPicPr>
        <p:blipFill>
          <a:blip r:embed="rId6"/>
          <a:stretch>
            <a:fillRect/>
          </a:stretch>
        </p:blipFill>
        <p:spPr>
          <a:xfrm>
            <a:off x="5731276" y="3124200"/>
            <a:ext cx="3253271" cy="3048000"/>
          </a:xfrm>
          <a:prstGeom prst="rect">
            <a:avLst/>
          </a:prstGeom>
        </p:spPr>
      </p:pic>
      <p:pic>
        <p:nvPicPr>
          <p:cNvPr id="13" name="Image 12">
            <a:extLst>
              <a:ext uri="{FF2B5EF4-FFF2-40B4-BE49-F238E27FC236}">
                <a16:creationId xmlns:a16="http://schemas.microsoft.com/office/drawing/2014/main" id="{690D2626-E8E3-D030-6CD4-0791930511E8}"/>
              </a:ext>
            </a:extLst>
          </p:cNvPr>
          <p:cNvPicPr>
            <a:picLocks noChangeAspect="1"/>
          </p:cNvPicPr>
          <p:nvPr/>
        </p:nvPicPr>
        <p:blipFill>
          <a:blip r:embed="rId7"/>
          <a:stretch>
            <a:fillRect/>
          </a:stretch>
        </p:blipFill>
        <p:spPr>
          <a:xfrm>
            <a:off x="1219981" y="3583550"/>
            <a:ext cx="3740821" cy="253910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1117FC63-E5C5-1689-B9B0-F3C8DD0994E9}"/>
              </a:ext>
            </a:extLst>
          </p:cNvPr>
          <p:cNvPicPr>
            <a:picLocks noChangeAspect="1"/>
          </p:cNvPicPr>
          <p:nvPr/>
        </p:nvPicPr>
        <p:blipFill>
          <a:blip r:embed="rId7"/>
          <a:stretch>
            <a:fillRect/>
          </a:stretch>
        </p:blipFill>
        <p:spPr>
          <a:xfrm>
            <a:off x="1606573" y="1682993"/>
            <a:ext cx="2797967" cy="4438663"/>
          </a:xfrm>
          <a:prstGeom prst="rect">
            <a:avLst/>
          </a:prstGeom>
        </p:spPr>
      </p:pic>
      <p:pic>
        <p:nvPicPr>
          <p:cNvPr id="15" name="Image 14">
            <a:extLst>
              <a:ext uri="{FF2B5EF4-FFF2-40B4-BE49-F238E27FC236}">
                <a16:creationId xmlns:a16="http://schemas.microsoft.com/office/drawing/2014/main" id="{D29F8795-9D68-81B6-6D21-419E8E3F7A71}"/>
              </a:ext>
            </a:extLst>
          </p:cNvPr>
          <p:cNvPicPr>
            <a:picLocks noChangeAspect="1"/>
          </p:cNvPicPr>
          <p:nvPr/>
        </p:nvPicPr>
        <p:blipFill>
          <a:blip r:embed="rId8"/>
          <a:stretch>
            <a:fillRect/>
          </a:stretch>
        </p:blipFill>
        <p:spPr>
          <a:xfrm>
            <a:off x="4631746" y="3217539"/>
            <a:ext cx="4172730" cy="2333166"/>
          </a:xfrm>
          <a:prstGeom prst="rect">
            <a:avLst/>
          </a:prstGeom>
        </p:spPr>
      </p:pic>
      <p:pic>
        <p:nvPicPr>
          <p:cNvPr id="5" name="Image 4">
            <a:extLst>
              <a:ext uri="{FF2B5EF4-FFF2-40B4-BE49-F238E27FC236}">
                <a16:creationId xmlns:a16="http://schemas.microsoft.com/office/drawing/2014/main" id="{710E981E-6898-718D-0EFD-DE23300D9976}"/>
              </a:ext>
            </a:extLst>
          </p:cNvPr>
          <p:cNvPicPr>
            <a:picLocks noChangeAspect="1"/>
          </p:cNvPicPr>
          <p:nvPr/>
        </p:nvPicPr>
        <p:blipFill>
          <a:blip r:embed="rId9"/>
          <a:stretch>
            <a:fillRect/>
          </a:stretch>
        </p:blipFill>
        <p:spPr>
          <a:xfrm>
            <a:off x="9589321" y="2638425"/>
            <a:ext cx="3020997" cy="2800163"/>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3B6C00E3-6289-8809-18F6-BA98EA720F09}"/>
              </a:ext>
            </a:extLst>
          </p:cNvPr>
          <p:cNvPicPr>
            <a:picLocks noChangeAspect="1"/>
          </p:cNvPicPr>
          <p:nvPr/>
        </p:nvPicPr>
        <p:blipFill>
          <a:blip r:embed="rId5"/>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2686BB8A-0A52-A8E1-8826-330E585D174C}"/>
              </a:ext>
            </a:extLst>
          </p:cNvPr>
          <p:cNvPicPr>
            <a:picLocks noChangeAspect="1"/>
          </p:cNvPicPr>
          <p:nvPr/>
        </p:nvPicPr>
        <p:blipFill>
          <a:blip r:embed="rId6"/>
          <a:stretch>
            <a:fillRect/>
          </a:stretch>
        </p:blipFill>
        <p:spPr>
          <a:xfrm>
            <a:off x="5260953" y="2267110"/>
            <a:ext cx="3253271" cy="3048000"/>
          </a:xfrm>
          <a:prstGeom prst="rect">
            <a:avLst/>
          </a:prstGeom>
        </p:spPr>
      </p:pic>
      <p:pic>
        <p:nvPicPr>
          <p:cNvPr id="15" name="Image 14">
            <a:extLst>
              <a:ext uri="{FF2B5EF4-FFF2-40B4-BE49-F238E27FC236}">
                <a16:creationId xmlns:a16="http://schemas.microsoft.com/office/drawing/2014/main" id="{DF12E0D6-DA1C-F8FB-0E94-75844F665581}"/>
              </a:ext>
            </a:extLst>
          </p:cNvPr>
          <p:cNvPicPr>
            <a:picLocks noChangeAspect="1"/>
          </p:cNvPicPr>
          <p:nvPr/>
        </p:nvPicPr>
        <p:blipFill>
          <a:blip r:embed="rId7"/>
          <a:stretch>
            <a:fillRect/>
          </a:stretch>
        </p:blipFill>
        <p:spPr>
          <a:xfrm>
            <a:off x="1131905" y="2035936"/>
            <a:ext cx="3740821" cy="2539100"/>
          </a:xfrm>
          <a:prstGeom prst="rect">
            <a:avLst/>
          </a:prstGeom>
        </p:spPr>
      </p:pic>
      <p:pic>
        <p:nvPicPr>
          <p:cNvPr id="16" name="Image 15">
            <a:extLst>
              <a:ext uri="{FF2B5EF4-FFF2-40B4-BE49-F238E27FC236}">
                <a16:creationId xmlns:a16="http://schemas.microsoft.com/office/drawing/2014/main" id="{04F32E15-C148-4D3B-6F3A-D8C2871CE612}"/>
              </a:ext>
            </a:extLst>
          </p:cNvPr>
          <p:cNvPicPr>
            <a:picLocks noChangeAspect="1"/>
          </p:cNvPicPr>
          <p:nvPr/>
        </p:nvPicPr>
        <p:blipFill>
          <a:blip r:embed="rId8"/>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9A4E8A3B-2AD0-1386-3AC3-D9106EB5E007}"/>
              </a:ext>
            </a:extLst>
          </p:cNvPr>
          <p:cNvPicPr>
            <a:picLocks noChangeAspect="1"/>
          </p:cNvPicPr>
          <p:nvPr/>
        </p:nvPicPr>
        <p:blipFill>
          <a:blip r:embed="rId9"/>
          <a:stretch>
            <a:fillRect/>
          </a:stretch>
        </p:blipFill>
        <p:spPr>
          <a:xfrm>
            <a:off x="5179070" y="6487988"/>
            <a:ext cx="4172730" cy="2333166"/>
          </a:xfrm>
          <a:prstGeom prst="rect">
            <a:avLst/>
          </a:prstGeom>
        </p:spPr>
      </p:pic>
      <p:pic>
        <p:nvPicPr>
          <p:cNvPr id="3" name="Image 2">
            <a:extLst>
              <a:ext uri="{FF2B5EF4-FFF2-40B4-BE49-F238E27FC236}">
                <a16:creationId xmlns:a16="http://schemas.microsoft.com/office/drawing/2014/main" id="{CB8FADE7-C857-73C4-0212-D83329C95B4B}"/>
              </a:ext>
            </a:extLst>
          </p:cNvPr>
          <p:cNvPicPr>
            <a:picLocks noChangeAspect="1"/>
          </p:cNvPicPr>
          <p:nvPr/>
        </p:nvPicPr>
        <p:blipFill>
          <a:blip r:embed="rId10"/>
          <a:stretch>
            <a:fillRect/>
          </a:stretch>
        </p:blipFill>
        <p:spPr>
          <a:xfrm>
            <a:off x="9835418" y="6191088"/>
            <a:ext cx="3020997" cy="2800163"/>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709417C9-3AEC-CD8C-F308-7AFF2057FDBF}"/>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F448F687-3935-9007-5680-A056CBBA3EF5}"/>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6" name="Image 15">
            <a:extLst>
              <a:ext uri="{FF2B5EF4-FFF2-40B4-BE49-F238E27FC236}">
                <a16:creationId xmlns:a16="http://schemas.microsoft.com/office/drawing/2014/main" id="{BAFDE7EC-285C-7184-3FEC-F0269C7FC97C}"/>
              </a:ext>
            </a:extLst>
          </p:cNvPr>
          <p:cNvPicPr>
            <a:picLocks noChangeAspect="1"/>
          </p:cNvPicPr>
          <p:nvPr/>
        </p:nvPicPr>
        <p:blipFill>
          <a:blip r:embed="rId6"/>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275C3708-85CD-2D4E-C07F-A9AFA85AC5FB}"/>
              </a:ext>
            </a:extLst>
          </p:cNvPr>
          <p:cNvPicPr>
            <a:picLocks noChangeAspect="1"/>
          </p:cNvPicPr>
          <p:nvPr/>
        </p:nvPicPr>
        <p:blipFill>
          <a:blip r:embed="rId7"/>
          <a:stretch>
            <a:fillRect/>
          </a:stretch>
        </p:blipFill>
        <p:spPr>
          <a:xfrm>
            <a:off x="5179070" y="6487988"/>
            <a:ext cx="4172730" cy="2333166"/>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bras  et orque.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FE7B287-73B2-F35B-1961-88A56147E671}"/>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0" name="Image 9">
            <a:extLst>
              <a:ext uri="{FF2B5EF4-FFF2-40B4-BE49-F238E27FC236}">
                <a16:creationId xmlns:a16="http://schemas.microsoft.com/office/drawing/2014/main" id="{EB0B3647-BABE-0E80-F5C8-F7E84A53BE2D}"/>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3" name="Image 12">
            <a:extLst>
              <a:ext uri="{FF2B5EF4-FFF2-40B4-BE49-F238E27FC236}">
                <a16:creationId xmlns:a16="http://schemas.microsoft.com/office/drawing/2014/main" id="{EF1CA5AE-E239-336B-2043-0CD7A41C3079}"/>
              </a:ext>
            </a:extLst>
          </p:cNvPr>
          <p:cNvPicPr>
            <a:picLocks noChangeAspect="1"/>
          </p:cNvPicPr>
          <p:nvPr/>
        </p:nvPicPr>
        <p:blipFill>
          <a:blip r:embed="rId6"/>
          <a:stretch>
            <a:fillRect/>
          </a:stretch>
        </p:blipFill>
        <p:spPr>
          <a:xfrm>
            <a:off x="1127505" y="2634595"/>
            <a:ext cx="3740821" cy="2539100"/>
          </a:xfrm>
          <a:prstGeom prst="rect">
            <a:avLst/>
          </a:prstGeom>
        </p:spPr>
      </p:pic>
      <p:pic>
        <p:nvPicPr>
          <p:cNvPr id="14" name="Image 13">
            <a:extLst>
              <a:ext uri="{FF2B5EF4-FFF2-40B4-BE49-F238E27FC236}">
                <a16:creationId xmlns:a16="http://schemas.microsoft.com/office/drawing/2014/main" id="{1B7B9E10-3485-8A9F-B2EC-C91A2F155D05}"/>
              </a:ext>
            </a:extLst>
          </p:cNvPr>
          <p:cNvPicPr>
            <a:picLocks noChangeAspect="1"/>
          </p:cNvPicPr>
          <p:nvPr/>
        </p:nvPicPr>
        <p:blipFill>
          <a:blip r:embed="rId7"/>
          <a:stretch>
            <a:fillRect/>
          </a:stretch>
        </p:blipFill>
        <p:spPr>
          <a:xfrm>
            <a:off x="1141792" y="5181826"/>
            <a:ext cx="2797967" cy="4438663"/>
          </a:xfrm>
          <a:prstGeom prst="rect">
            <a:avLst/>
          </a:prstGeom>
        </p:spPr>
      </p:pic>
      <p:pic>
        <p:nvPicPr>
          <p:cNvPr id="15" name="Image 14">
            <a:extLst>
              <a:ext uri="{FF2B5EF4-FFF2-40B4-BE49-F238E27FC236}">
                <a16:creationId xmlns:a16="http://schemas.microsoft.com/office/drawing/2014/main" id="{C578365F-3466-86B2-90C9-DBCE754D2D4A}"/>
              </a:ext>
            </a:extLst>
          </p:cNvPr>
          <p:cNvPicPr>
            <a:picLocks noChangeAspect="1"/>
          </p:cNvPicPr>
          <p:nvPr/>
        </p:nvPicPr>
        <p:blipFill>
          <a:blip r:embed="rId8"/>
          <a:stretch>
            <a:fillRect/>
          </a:stretch>
        </p:blipFill>
        <p:spPr>
          <a:xfrm>
            <a:off x="5179070" y="6487988"/>
            <a:ext cx="4172730" cy="2333166"/>
          </a:xfrm>
          <a:prstGeom prst="rect">
            <a:avLst/>
          </a:prstGeom>
        </p:spPr>
      </p:pic>
      <p:sp>
        <p:nvSpPr>
          <p:cNvPr id="21" name="Ellipse 20">
            <a:extLst>
              <a:ext uri="{FF2B5EF4-FFF2-40B4-BE49-F238E27FC236}">
                <a16:creationId xmlns:a16="http://schemas.microsoft.com/office/drawing/2014/main" id="{AB864796-CFD0-1DAC-2F17-D06277B05650}"/>
              </a:ext>
            </a:extLst>
          </p:cNvPr>
          <p:cNvSpPr/>
          <p:nvPr/>
        </p:nvSpPr>
        <p:spPr>
          <a:xfrm>
            <a:off x="818250" y="2175245"/>
            <a:ext cx="4015591" cy="2968255"/>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FAE5E912-FA11-62FD-B5E0-F6C2741E3828}"/>
              </a:ext>
            </a:extLst>
          </p:cNvPr>
          <p:cNvPicPr>
            <a:picLocks noChangeAspect="1"/>
          </p:cNvPicPr>
          <p:nvPr/>
        </p:nvPicPr>
        <p:blipFill>
          <a:blip r:embed="rId9"/>
          <a:stretch>
            <a:fillRect/>
          </a:stretch>
        </p:blipFill>
        <p:spPr>
          <a:xfrm>
            <a:off x="9811143" y="5685291"/>
            <a:ext cx="3020997" cy="2800163"/>
          </a:xfrm>
          <a:prstGeom prst="rect">
            <a:avLst/>
          </a:prstGeom>
        </p:spPr>
      </p:pic>
      <p:sp>
        <p:nvSpPr>
          <p:cNvPr id="3" name="Ellipse 2">
            <a:extLst>
              <a:ext uri="{FF2B5EF4-FFF2-40B4-BE49-F238E27FC236}">
                <a16:creationId xmlns:a16="http://schemas.microsoft.com/office/drawing/2014/main" id="{6AE93783-1C4B-F114-D736-8518040E52AD}"/>
              </a:ext>
            </a:extLst>
          </p:cNvPr>
          <p:cNvSpPr/>
          <p:nvPr/>
        </p:nvSpPr>
        <p:spPr>
          <a:xfrm>
            <a:off x="9475803" y="5296256"/>
            <a:ext cx="3366308"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4" name="Connecteur droit avec flèche 3">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C929D2E0-AE0A-9E44-8E82-2FEA6FB2A1EE}"/>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Br- </a:t>
              </a:r>
              <a:r>
                <a:rPr lang="fr-FR" sz="6600" b="1" dirty="0" err="1">
                  <a:solidFill>
                    <a:srgbClr val="204550"/>
                  </a:solidFill>
                  <a:latin typeface="Microsoft Uighur" panose="02000000000000000000" pitchFamily="2" charset="-78"/>
                  <a:cs typeface="Microsoft Uighur" panose="02000000000000000000" pitchFamily="2" charset="-78"/>
                </a:rPr>
                <a:t>dr-pr-cr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FR" sz="6000" dirty="0"/>
              <a:t>B</a:t>
            </a:r>
            <a:r>
              <a:rPr lang="fr-MA" sz="6000" dirty="0"/>
              <a:t>ra-</a:t>
            </a:r>
            <a:r>
              <a:rPr lang="fr-MA" sz="6000" dirty="0" err="1"/>
              <a:t>dre</a:t>
            </a:r>
            <a:r>
              <a:rPr lang="fr-MA" sz="6000" dirty="0"/>
              <a:t>-cri-pro-bru</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br</a:t>
            </a:r>
            <a:r>
              <a:rPr lang="fr-FR" sz="25800" b="1" kern="0" spc="480" dirty="0" err="1">
                <a:solidFill>
                  <a:srgbClr val="FF0000"/>
                </a:solidFill>
                <a:latin typeface="Dosis" pitchFamily="2" charset="0"/>
              </a:rPr>
              <a:t>a</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dr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cr</a:t>
            </a:r>
            <a:r>
              <a:rPr lang="fr-FR" sz="25800" b="1" kern="0" spc="480" dirty="0">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«pi» «cri » , lisons ensemble «cri»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pr</a:t>
            </a:r>
            <a:r>
              <a:rPr lang="fr-FR" sz="25800" b="1" kern="0" spc="480" dirty="0">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o » «pro» « , lisons ensemble «pro»</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br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«bru » , lisons ensemble «bru»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7C34503F-E443-40C9-245D-060795263CB1}"/>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arbre – bras – prune – parc- orque – prendre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7C78601B-B373-B555-4212-8EF9851B7024}"/>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99A586C9-AB00-2119-736E-5D330B41F8CA}"/>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bra</a:t>
            </a:r>
            <a:r>
              <a:rPr lang="fr-FR" sz="14925" b="1" kern="0" spc="480" dirty="0">
                <a:solidFill>
                  <a:schemeClr val="bg1">
                    <a:lumMod val="65000"/>
                  </a:schemeClr>
                </a:solidFill>
                <a:latin typeface="Dosis" pitchFamily="2" charset="0"/>
              </a:rPr>
              <a:t>s</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bra</a:t>
            </a:r>
            <a:r>
              <a:rPr lang="fr-FR" sz="17925" b="1" kern="0" spc="623" dirty="0">
                <a:solidFill>
                  <a:schemeClr val="bg1">
                    <a:lumMod val="65000"/>
                  </a:schemeClr>
                </a:solidFill>
                <a:latin typeface="Dosis" pitchFamily="2" charset="0"/>
              </a:rPr>
              <a:t>s</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a:t>
            </a:r>
            <a:r>
              <a:rPr lang="fr-FR" sz="2800" b="1" dirty="0" err="1">
                <a:solidFill>
                  <a:prstClr val="white">
                    <a:lumMod val="65000"/>
                  </a:prstClr>
                </a:solidFill>
                <a:latin typeface="Dosis" panose="02010703020202060003" pitchFamily="2" charset="0"/>
              </a:rPr>
              <a:t>br</a:t>
            </a:r>
            <a:r>
              <a:rPr lang="fr-FR" sz="2800" b="1" dirty="0">
                <a:solidFill>
                  <a:prstClr val="white">
                    <a:lumMod val="65000"/>
                  </a:prstClr>
                </a:solidFill>
                <a:latin typeface="Dosis" panose="02010703020202060003" pitchFamily="2" charset="0"/>
              </a:rPr>
              <a:t>»  « a »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 on entend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et on écrit « bras » avec s lettre muette.                   Lisons ensemble « bras».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prim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a:t>
            </a:r>
            <a:r>
              <a:rPr lang="fr-FR" sz="2800" b="1" dirty="0" err="1">
                <a:solidFill>
                  <a:prstClr val="white">
                    <a:lumMod val="65000"/>
                  </a:prstClr>
                </a:solidFill>
                <a:latin typeface="Dosis" panose="02010703020202060003" pitchFamily="2" charset="0"/>
              </a:rPr>
              <a:t>pr</a:t>
            </a:r>
            <a:r>
              <a:rPr lang="fr-FR" sz="2800" b="1" dirty="0">
                <a:solidFill>
                  <a:prstClr val="white">
                    <a:lumMod val="65000"/>
                  </a:prstClr>
                </a:solidFill>
                <a:latin typeface="Dosis" panose="02010703020202060003" pitchFamily="2" charset="0"/>
              </a:rPr>
              <a:t>»  « i »  «  </a:t>
            </a:r>
            <a:r>
              <a:rPr lang="fr-FR" sz="2800" b="1" dirty="0" err="1">
                <a:solidFill>
                  <a:prstClr val="white">
                    <a:lumMod val="65000"/>
                  </a:prstClr>
                </a:solidFill>
                <a:latin typeface="Dosis" panose="02010703020202060003" pitchFamily="2" charset="0"/>
              </a:rPr>
              <a:t>pri</a:t>
            </a:r>
            <a:r>
              <a:rPr lang="fr-FR" sz="2800" b="1" dirty="0">
                <a:solidFill>
                  <a:prstClr val="white">
                    <a:lumMod val="65000"/>
                  </a:prstClr>
                </a:solidFill>
                <a:latin typeface="Dosis" panose="02010703020202060003" pitchFamily="2" charset="0"/>
              </a:rPr>
              <a:t> » «prime» Lisons ensemble « prime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dron</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dr</a:t>
            </a:r>
            <a:r>
              <a:rPr lang="fr-FR" sz="2800" b="1" dirty="0">
                <a:solidFill>
                  <a:prstClr val="white">
                    <a:lumMod val="65000"/>
                  </a:prstClr>
                </a:solidFill>
                <a:latin typeface="Dosis" panose="02010703020202060003" pitchFamily="2" charset="0"/>
              </a:rPr>
              <a:t>» « o» «</a:t>
            </a:r>
            <a:r>
              <a:rPr lang="fr-FR" sz="2800" b="1" dirty="0" err="1">
                <a:solidFill>
                  <a:prstClr val="white">
                    <a:lumMod val="65000"/>
                  </a:prstClr>
                </a:solidFill>
                <a:latin typeface="Dosis" panose="02010703020202060003" pitchFamily="2" charset="0"/>
              </a:rPr>
              <a:t>dro</a:t>
            </a:r>
            <a:r>
              <a:rPr lang="fr-FR" sz="2800" b="1" dirty="0">
                <a:solidFill>
                  <a:prstClr val="white">
                    <a:lumMod val="65000"/>
                  </a:prstClr>
                </a:solidFill>
                <a:latin typeface="Dosis" panose="02010703020202060003" pitchFamily="2" charset="0"/>
              </a:rPr>
              <a:t>» «drone»  Lisons ensemble « drone » .</a:t>
            </a:r>
          </a:p>
          <a:p>
            <a:pPr marL="0" lvl="1" defTabSz="685834">
              <a:spcBef>
                <a:spcPct val="0"/>
              </a:spcBef>
            </a:pPr>
            <a:r>
              <a:rPr lang="fr-FR" sz="2800" b="1" dirty="0">
                <a:solidFill>
                  <a:prstClr val="white">
                    <a:lumMod val="65000"/>
                  </a:prstClr>
                </a:solidFill>
                <a:latin typeface="Dosis" panose="02010703020202060003" pitchFamily="2" charset="0"/>
              </a:rPr>
              <a:t>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57D249D4-6FB0-5684-94B0-15BEB49EF9C2}"/>
              </a:ext>
            </a:extLst>
          </p:cNvPr>
          <p:cNvPicPr>
            <a:picLocks noChangeAspect="1"/>
          </p:cNvPicPr>
          <p:nvPr/>
        </p:nvPicPr>
        <p:blipFill>
          <a:blip r:embed="rId6"/>
          <a:stretch>
            <a:fillRect/>
          </a:stretch>
        </p:blipFill>
        <p:spPr>
          <a:xfrm>
            <a:off x="934327" y="3467100"/>
            <a:ext cx="11194173" cy="263659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sous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sous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743200" y="3112175"/>
            <a:ext cx="7044436"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chez</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8703" y="83216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7" y="3771900"/>
            <a:ext cx="5183864" cy="2385268"/>
          </a:xfrm>
          <a:prstGeom prst="rect">
            <a:avLst/>
          </a:prstGeom>
          <a:noFill/>
        </p:spPr>
        <p:txBody>
          <a:bodyPr wrap="square" rtlCol="0">
            <a:spAutoFit/>
          </a:bodyPr>
          <a:lstStyle/>
          <a:p>
            <a:pPr algn="ctr" defTabSz="1028752">
              <a:defRPr/>
            </a:pPr>
            <a:r>
              <a:rPr lang="fr-FR" sz="14900" b="1" kern="0" spc="480" dirty="0">
                <a:solidFill>
                  <a:schemeClr val="bg1"/>
                </a:solidFill>
                <a:latin typeface="Dosis" pitchFamily="2" charset="0"/>
              </a:rPr>
              <a:t>chez </a:t>
            </a:r>
            <a:endParaRPr lang="fr-FR" sz="149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DD345-2A8E-33B7-372E-3470B75F19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BE2867B-3F99-8CB7-BC2B-4C077D0B0A7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C9CEC16-72AF-E0AE-C63F-88146285E24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165F48-C015-A042-40F4-758716F8363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EB8E345-FD42-68F2-69C1-5DFFCA5327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BC5CFEE-4052-4BD0-FD4E-12A9DECFE1B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A08353-72FE-2889-E007-191B8DA08BD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D007596-8238-3F8F-34CD-6BF75B315A0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F3F6-8C61-886E-F701-30CE887349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2232D47-9484-2C90-B0DF-243A9320F0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72EEC14-DF87-DE9A-71A5-6351B1089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9B2954-5E0A-A40E-EB11-657A78556B4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0EF14C6-A141-F2E9-0850-AF779C85B4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6D49B13-019C-3B71-387E-21DCB55B8D25}"/>
              </a:ext>
            </a:extLst>
          </p:cNvPr>
          <p:cNvSpPr txBox="1"/>
          <p:nvPr/>
        </p:nvSpPr>
        <p:spPr>
          <a:xfrm>
            <a:off x="2743200" y="3112175"/>
            <a:ext cx="7044436"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sous</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9A0D6158-158B-9B33-BFDF-85E8E16EB079}"/>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sous”.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”sous”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sous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4744651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8461-5625-0D08-978B-0792033F2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6ECF84-0A8E-D31B-BADD-416A11AC8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071952D-1724-ABB2-B337-B31EB29410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1536FB2-D94A-8ECB-73EE-ECF3B425A7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8EE3A9-EC08-8D8F-2BE6-B7A434ECE8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B83EC-1E16-A146-A634-6B68B027492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A90D96-5696-B7DE-B047-73D1C2CBCF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F5124A9-82D0-C170-651A-A4DE945E58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9EBF347-A2B0-4692-1760-E7A574D737E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51B526-676C-48F0-CC8B-4E811D51965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8ADF46-C064-78B0-06ED-7F86C6FC6B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E3E431-76A2-3559-8152-7F8632A7EA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E1FB88-A911-B299-0F87-581CD2516F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B74B841-0021-0F3D-1023-BEC801119F50}"/>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30C02A86-94DD-30B2-442E-9CCDBB8E102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1C3E69DB-1D19-FDAB-AD6B-E9B54FBEE0B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B9B21090-781B-A434-4C3A-E343EFE00955}"/>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sous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17904249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31DEA-D1F4-13B5-801F-D89CF475901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5EEA45-F084-2B30-656C-8AEB9547CC2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79D908-93B1-BA4F-82EE-D9916941757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5A291C-939D-9CA1-5D7C-3DBC832E70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F5A2AC9-D7F8-184F-9C81-4D552EAA66A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65DAA7-35DA-19FB-833D-ABA9D99942E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0F6393-103F-EC95-9826-594199029C9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23E61F9-60C7-56CD-F38C-8F5CD6F0B55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765F839-2980-93D2-2C1B-875F90665BE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33BE092-7B5B-3287-2AEA-07C9B6DC32B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DE14A8-CC60-8B76-DDF1-6E89ACFF2A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645E5D9-8DEF-547E-746D-7A67C5E974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6461E1-A9C4-282E-3F79-E27398EA08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41A9B2D-53DF-9247-D532-88AF2F96BA4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4F6C1FF1-ADF4-7272-AC3D-8EF52C2A1A10}"/>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3841B04-9C09-F2F9-78F2-3BE09B0DA25F}"/>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28737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109891" y="3401534"/>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B259-3DA1-AE34-FE84-CE79A46F9AD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2853659-14EA-C30A-E4D6-2E791C37B27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F71F6F4-77AB-DF4A-6589-42E8A329952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2D48994-D527-8770-CEA4-D0A6EA57E9E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FCAFBC6-EF11-0ED3-1036-FE044DD0A47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5FA52310-270F-A2EB-5095-105246F6452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C666923-69DC-C534-AE55-E76EF5EAED93}"/>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2A49A6B8-E811-9046-1C9F-1EE2D822D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2378516-14A4-39B4-368B-73470CBDD88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332EA38-9800-62A9-A7E5-98F8921FCC6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105C089A-5F0F-3C79-EBF7-D971E7D8FE9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E151D647-8A79-60CE-EEFE-805268CE584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9FCEF109-ED51-3136-16BA-75F058935F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92697DF3-9B1E-A0A1-EC3B-BABC73D280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684353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3336-EEF1-0DC2-C63F-70684BC3C9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FF6036-D810-9520-2ED3-2FD1E5573F1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4973E7-E3A3-D8EA-C0BF-8B18DF4100D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F8A964A-94CD-5C6D-FE6E-0C05020D3F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4C6F07A-F0CB-3F97-5B40-1F5CA28072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3B5A18-4DAA-74B2-22E5-22579473A0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5AE6F6A-BC37-4C7D-E2C0-1638D64EFA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ED8C648-01E3-4593-BB11-65F17F3F283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D852B4E-65BF-56E2-666D-9F4F5D6C2A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DE535A-B2B2-47F5-4C96-003EFCCE1E5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EE82E9-CD10-B95D-4A68-A0B563802A1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9F5D60D-B51F-57D1-C62E-BF9EE3372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9CEC00-D844-31E5-8F79-559C147F3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705F868-BED4-81E5-98F2-DA667412588A}"/>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9441371E-7379-59DA-8696-481D9106581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9FF06633-0C27-5D99-8978-D3C5835D72D2}"/>
              </a:ext>
            </a:extLst>
          </p:cNvPr>
          <p:cNvSpPr txBox="1"/>
          <p:nvPr/>
        </p:nvSpPr>
        <p:spPr>
          <a:xfrm>
            <a:off x="4266067" y="3771900"/>
            <a:ext cx="5183864" cy="2385268"/>
          </a:xfrm>
          <a:prstGeom prst="rect">
            <a:avLst/>
          </a:prstGeom>
          <a:noFill/>
        </p:spPr>
        <p:txBody>
          <a:bodyPr wrap="square" rtlCol="0">
            <a:spAutoFit/>
          </a:bodyPr>
          <a:lstStyle/>
          <a:p>
            <a:pPr algn="ctr" defTabSz="1028752">
              <a:defRPr/>
            </a:pPr>
            <a:r>
              <a:rPr lang="fr-FR" sz="14900" b="1" kern="0" spc="480" dirty="0">
                <a:solidFill>
                  <a:schemeClr val="bg1"/>
                </a:solidFill>
                <a:latin typeface="Dosis" pitchFamily="2" charset="0"/>
              </a:rPr>
              <a:t>sous </a:t>
            </a:r>
            <a:endParaRPr lang="fr-FR" sz="14900" kern="0" spc="480" dirty="0">
              <a:solidFill>
                <a:schemeClr val="bg1"/>
              </a:solidFill>
              <a:latin typeface="Dosis" pitchFamily="2" charset="0"/>
            </a:endParaRPr>
          </a:p>
        </p:txBody>
      </p:sp>
    </p:spTree>
    <p:extLst>
      <p:ext uri="{BB962C8B-B14F-4D97-AF65-F5344CB8AC3E}">
        <p14:creationId xmlns:p14="http://schemas.microsoft.com/office/powerpoint/2010/main" val="39335288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B4A0A-5758-29A5-C3F5-0262898CED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D42837-2D49-6CB0-3D11-E0ED9A824AF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9321614-77D0-9374-6628-D66BFA995CB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BE00049-06CA-79C9-9327-1BEF931887F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8722E-2A05-5E62-AEDF-4EFAFB2A689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58C515-644E-9B3A-4507-95644FB385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D80856-FCED-06AE-F1BC-B4CC3509750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4FBED24-1FC9-9A79-0B5E-1C458220CD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D8AFCF-B2FA-6D2F-3C2A-09BB905E00A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536F73-BBA9-5E6A-CDCD-261CC792E15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B93E3C-E6A6-643C-A3C3-12F445B597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4295CF-5A10-482C-6294-F4E29C6BC20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AAE335C-6AD4-AD47-B301-4EC5123307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54A691-998B-F77E-61CA-95D7103DE7D7}"/>
              </a:ext>
            </a:extLst>
          </p:cNvPr>
          <p:cNvSpPr txBox="1"/>
          <p:nvPr/>
        </p:nvSpPr>
        <p:spPr>
          <a:xfrm>
            <a:off x="2743200" y="3112175"/>
            <a:ext cx="876300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à côté</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A5D72C8A-38E9-B2FB-35C5-9E4F54B1989E}"/>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7476119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23F26-5A2A-C008-1063-7E8898A94B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DF405-8E00-272D-D844-879734E7AA2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4E0A68-8DE7-A92B-0393-F4E3CDD03D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3BEC8E-C83D-3412-7B4B-68C4A4C472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1B90E3-EA34-A4BE-2421-06BCAF4914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76A8331-1C9D-AF9F-C7B3-BA33C8E8EB2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6730E3-3253-ABFA-C4B2-CA130877CE4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636F6AC-6A89-4B02-A8BF-6044958ED9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87ED467-D750-275A-B03C-ACDABA11B39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F9D792-B42E-9A24-2DAC-80312B3129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C564FA0-69EE-C4AF-1E08-F41A1029CF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F500BB4-D47D-EA02-B430-E8946C16F49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63E4D12-9885-F75E-CA72-6521EF75FA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F202DA4-CCF9-4F14-D988-A821229259C5}"/>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6FC98D25-0E08-2A2C-4202-0622FF1F3338}"/>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14413F3D-4261-01EE-6878-2735E48378A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79C9D2A4-C67E-B7A9-C1C8-BA07548FE173}"/>
              </a:ext>
            </a:extLst>
          </p:cNvPr>
          <p:cNvSpPr txBox="1"/>
          <p:nvPr/>
        </p:nvSpPr>
        <p:spPr>
          <a:xfrm>
            <a:off x="3156751" y="3086100"/>
            <a:ext cx="7624826"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à côté</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28665854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30EB9-4A58-4632-F120-8DB70C21E9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F923DA-5463-6006-4BAC-3BE66AE76F5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6C2B47-485B-A62A-AE06-5A9D18F8A86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7A28C7-D2B6-12A7-38CD-0AE1944EA1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0358E9C-6137-B78D-B075-A7CAC7D0162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D5B061E-DF6F-1103-3FF7-7D85D92503D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F7AD4BE-892D-6F68-3DA3-76DE436C9C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01F173-1EA9-D300-CAA7-B374F606C98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0852F8-F10A-C136-7C55-89E8F82C89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3B504A8-E969-025F-6981-BC0201893C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425722E-0D2C-035A-B4CC-F82E82C1A2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AD28B-2A2B-D005-F5A0-C2C701DAA8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8A6178-8EEC-5717-5302-53D1E656CA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02FB2AF-A5EB-3D1A-65A7-7A3A93738E5C}"/>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4F60D816-6DDA-3799-7213-F6B081A01473}"/>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157E8048-8ECC-756B-EC2E-9AF257F2C8C1}"/>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20065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BD2D8-8B1E-C12B-2BB2-F794121E9D2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2A2925-A6BE-E762-94A0-A245F7108427}"/>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DABC73-45CA-5958-BC14-747F476D3A0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8CF41D-1920-03AA-DE56-E4ADF66DC32B}"/>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FE8360F0-708B-2359-CAB1-FE941E7732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EE028016-E08A-51B6-FE77-422D6712FCAA}"/>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4B671CB-6F6C-2A08-D8D3-7A9372AF156B}"/>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7934F339-337A-7BB5-6B95-BB8B94A5FF8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8C45222B-A937-F8BB-46F6-0822AFC8D7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23D9E6B1-B623-4E79-EC41-6802450B0ED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319C5418-8B3F-1E9F-7025-E5578DAA18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011DB99C-9BD7-78B7-147F-9C8EF4A98A1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89EFE1CB-9F68-9B09-8C38-79E9B8303E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5305A9B2-9F37-CD7E-B39F-869BF1EE6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01059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7148-8259-3B79-FBCF-2B165BD548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7D681A-C9AA-DEFB-9A35-6E42196533B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3421D4-3A92-6DF8-EF42-ED05B95F6A5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AE0D2F5-44FB-5ACB-4581-4351ACEECAE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3134DE-7ECE-8EAB-3D4A-D4C48265931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5A75F3-7F00-89A9-67E7-662A4DF82C2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BF44904-21E7-B924-2944-ED23A464970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EDDA42-8EDA-D740-886E-72E67C02B3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A2A4CCB-8EF0-96BE-6F0B-4DDF4E4CDC3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9957BCB-13F9-A81E-F2A2-EA57B918186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4AB3266-91CD-2218-E663-431F5288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AFFDB1-B2C9-5792-C8B0-84371658D5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54A4101-1384-93F0-1B55-F2872DF3F6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0A8C7D7-942B-85FC-1440-310B100069F8}"/>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E5B3A5D-F85A-D75A-FA94-F9E55D3E903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6E8A1B-988F-D673-2B00-2C886BE4B267}"/>
              </a:ext>
            </a:extLst>
          </p:cNvPr>
          <p:cNvSpPr txBox="1"/>
          <p:nvPr/>
        </p:nvSpPr>
        <p:spPr>
          <a:xfrm>
            <a:off x="4269260" y="4299492"/>
            <a:ext cx="5183864" cy="1677382"/>
          </a:xfrm>
          <a:prstGeom prst="rect">
            <a:avLst/>
          </a:prstGeom>
          <a:noFill/>
        </p:spPr>
        <p:txBody>
          <a:bodyPr wrap="square" rtlCol="0">
            <a:spAutoFit/>
          </a:bodyPr>
          <a:lstStyle/>
          <a:p>
            <a:pPr algn="ctr" defTabSz="1028752">
              <a:defRPr/>
            </a:pPr>
            <a:r>
              <a:rPr lang="fr-FR" sz="10300" b="1" kern="0" spc="480" dirty="0">
                <a:solidFill>
                  <a:schemeClr val="bg1"/>
                </a:solidFill>
                <a:latin typeface="Dosis" pitchFamily="2" charset="0"/>
              </a:rPr>
              <a:t>à côté </a:t>
            </a:r>
            <a:endParaRPr lang="fr-FR" sz="10300" kern="0" spc="480" dirty="0">
              <a:solidFill>
                <a:schemeClr val="bg1"/>
              </a:solidFill>
              <a:latin typeface="Dosis" pitchFamily="2" charset="0"/>
            </a:endParaRPr>
          </a:p>
        </p:txBody>
      </p:sp>
    </p:spTree>
    <p:extLst>
      <p:ext uri="{BB962C8B-B14F-4D97-AF65-F5344CB8AC3E}">
        <p14:creationId xmlns:p14="http://schemas.microsoft.com/office/powerpoint/2010/main" val="6882984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qui -à côté –quoi- vous- nous- pour</a:t>
            </a:r>
            <a:endParaRPr lang="fr-FR" sz="2800" b="1" dirty="0">
              <a:solidFill>
                <a:prstClr val="white">
                  <a:lumMod val="65000"/>
                </a:prstClr>
              </a:solidFill>
              <a:latin typeface="Dosis" pitchFamily="2" charset="0"/>
            </a:endParaRPr>
          </a:p>
          <a:p>
            <a:pPr lvl="0" defTabSz="685834">
              <a:defRPr/>
            </a:pP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épétons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 </a:t>
            </a:r>
            <a:r>
              <a:rPr lang="fr-FR" sz="2800" b="1" dirty="0">
                <a:solidFill>
                  <a:prstClr val="white">
                    <a:lumMod val="65000"/>
                  </a:prstClr>
                </a:solidFill>
                <a:latin typeface="Dosis" pitchFamily="2" charset="0"/>
              </a:rPr>
              <a:t>Chez -sous -qui -à côté- quoi- vous -nous –pour.</a:t>
            </a:r>
          </a:p>
        </p:txBody>
      </p:sp>
      <p:sp>
        <p:nvSpPr>
          <p:cNvPr id="8" name="ZoneTexte 7">
            <a:extLst>
              <a:ext uri="{FF2B5EF4-FFF2-40B4-BE49-F238E27FC236}">
                <a16:creationId xmlns:a16="http://schemas.microsoft.com/office/drawing/2014/main" id="{D3C3D1E8-6311-5696-9BC6-5A8F51305F59}"/>
              </a:ext>
            </a:extLst>
          </p:cNvPr>
          <p:cNvSpPr txBox="1"/>
          <p:nvPr/>
        </p:nvSpPr>
        <p:spPr>
          <a:xfrm>
            <a:off x="814115" y="3720281"/>
            <a:ext cx="12115800" cy="769441"/>
          </a:xfrm>
          <a:prstGeom prst="rect">
            <a:avLst/>
          </a:prstGeom>
          <a:solidFill>
            <a:schemeClr val="bg2"/>
          </a:solidFill>
        </p:spPr>
        <p:txBody>
          <a:bodyPr wrap="square">
            <a:spAutoFit/>
          </a:bodyPr>
          <a:lstStyle/>
          <a:p>
            <a:r>
              <a:rPr lang="fr-FR" sz="4400" b="1" i="0" u="none" strike="noStrike" baseline="0" dirty="0">
                <a:solidFill>
                  <a:srgbClr val="000000"/>
                </a:solidFill>
                <a:latin typeface="Dosis-SemiBold"/>
              </a:rPr>
              <a:t>Chez - sous – qui - à côté - quoi - vous – nous - pour</a:t>
            </a:r>
            <a:endParaRPr lang="fr-MA" sz="4400" dirty="0">
              <a:solidFill>
                <a:srgbClr val="000000"/>
              </a:solidFill>
            </a:endParaRPr>
          </a:p>
        </p:txBody>
      </p:sp>
    </p:spTree>
    <p:extLst>
      <p:ext uri="{BB962C8B-B14F-4D97-AF65-F5344CB8AC3E}">
        <p14:creationId xmlns:p14="http://schemas.microsoft.com/office/powerpoint/2010/main" val="18225242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35B55F68-CA39-69F2-E853-235FBD8D696B}"/>
              </a:ext>
            </a:extLst>
          </p:cNvPr>
          <p:cNvSpPr txBox="1"/>
          <p:nvPr/>
        </p:nvSpPr>
        <p:spPr>
          <a:xfrm>
            <a:off x="609601" y="3720281"/>
            <a:ext cx="12115800" cy="769441"/>
          </a:xfrm>
          <a:prstGeom prst="rect">
            <a:avLst/>
          </a:prstGeom>
          <a:solidFill>
            <a:schemeClr val="bg2"/>
          </a:solidFill>
        </p:spPr>
        <p:txBody>
          <a:bodyPr wrap="square">
            <a:spAutoFit/>
          </a:bodyPr>
          <a:lstStyle/>
          <a:p>
            <a:r>
              <a:rPr lang="fr-FR" sz="4400" b="1" i="0" u="none" strike="noStrike" baseline="0" dirty="0">
                <a:latin typeface="Dosis-SemiBold"/>
              </a:rPr>
              <a:t>Chez - sous – qui - à côté - quoi - vous – nous - pour</a:t>
            </a:r>
            <a:endParaRPr lang="fr-MA" sz="4400" dirty="0"/>
          </a:p>
        </p:txBody>
      </p:sp>
    </p:spTree>
    <p:extLst>
      <p:ext uri="{BB962C8B-B14F-4D97-AF65-F5344CB8AC3E}">
        <p14:creationId xmlns:p14="http://schemas.microsoft.com/office/powerpoint/2010/main" val="18359600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br-dr-cr-pr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ouvre la porte.</a:t>
            </a:r>
          </a:p>
          <a:p>
            <a:r>
              <a:rPr lang="fr-MA" sz="4800" b="1" dirty="0">
                <a:solidFill>
                  <a:srgbClr val="106585"/>
                </a:solidFill>
                <a:latin typeface="Dosis" pitchFamily="2" charset="0"/>
              </a:rPr>
              <a:t>C’est une jolie trousse. </a:t>
            </a:r>
          </a:p>
        </p:txBody>
      </p:sp>
    </p:spTree>
    <p:extLst>
      <p:ext uri="{BB962C8B-B14F-4D97-AF65-F5344CB8AC3E}">
        <p14:creationId xmlns:p14="http://schemas.microsoft.com/office/powerpoint/2010/main" val="205723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916697"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788623"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35.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8" name="Image 17">
            <a:extLst>
              <a:ext uri="{FF2B5EF4-FFF2-40B4-BE49-F238E27FC236}">
                <a16:creationId xmlns:a16="http://schemas.microsoft.com/office/drawing/2014/main" id="{0A11DC47-B2C7-8DC8-5313-ED5E447EB449}"/>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9" name="Rectangle 18">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18DD5856-A26F-87DE-5872-1A06E8282DE1}"/>
              </a:ext>
            </a:extLst>
          </p:cNvPr>
          <p:cNvPicPr>
            <a:picLocks noChangeAspect="1"/>
          </p:cNvPicPr>
          <p:nvPr/>
        </p:nvPicPr>
        <p:blipFill>
          <a:blip r:embed="rId4"/>
          <a:stretch>
            <a:fillRect/>
          </a:stretch>
        </p:blipFill>
        <p:spPr>
          <a:xfrm>
            <a:off x="814115" y="2857500"/>
            <a:ext cx="12393993" cy="3382959"/>
          </a:xfrm>
          <a:prstGeom prst="rect">
            <a:avLst/>
          </a:prstGeom>
        </p:spPr>
      </p:pic>
    </p:spTree>
    <p:extLst>
      <p:ext uri="{BB962C8B-B14F-4D97-AF65-F5344CB8AC3E}">
        <p14:creationId xmlns:p14="http://schemas.microsoft.com/office/powerpoint/2010/main" val="8049829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21436</TotalTime>
  <Words>4816</Words>
  <Application>Microsoft Office PowerPoint</Application>
  <PresentationFormat>Personnalisé</PresentationFormat>
  <Paragraphs>954</Paragraphs>
  <Slides>115</Slides>
  <Notes>26</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115</vt:i4>
      </vt:variant>
    </vt:vector>
  </HeadingPairs>
  <TitlesOfParts>
    <vt:vector size="127" baseType="lpstr">
      <vt:lpstr>Carelia</vt:lpstr>
      <vt:lpstr>Aptos</vt:lpstr>
      <vt:lpstr>A Massir Ballpoint</vt:lpstr>
      <vt:lpstr>Calibri</vt:lpstr>
      <vt:lpstr>Arial</vt:lpstr>
      <vt:lpstr>Dosis-SemiBold</vt:lpstr>
      <vt:lpstr>Symbol</vt:lpstr>
      <vt:lpstr>Microsoft Uighur</vt:lpstr>
      <vt:lpstr>Dosis</vt:lpstr>
      <vt:lpstr>Aharoni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187</cp:revision>
  <dcterms:created xsi:type="dcterms:W3CDTF">2006-08-16T00:00:00Z</dcterms:created>
  <dcterms:modified xsi:type="dcterms:W3CDTF">2025-09-25T20:59:26Z</dcterms:modified>
  <dc:identifier>DAFtlvZnwz4</dc:identifier>
</cp:coreProperties>
</file>