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3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9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9001" r:id="rId11"/>
    <p:sldId id="2147482590" r:id="rId12"/>
    <p:sldId id="2147482594" r:id="rId13"/>
    <p:sldId id="2147482592" r:id="rId14"/>
    <p:sldId id="2147482761" r:id="rId15"/>
    <p:sldId id="2147482771" r:id="rId16"/>
    <p:sldId id="2147482763" r:id="rId17"/>
    <p:sldId id="2147482766" r:id="rId18"/>
    <p:sldId id="2147482767" r:id="rId19"/>
    <p:sldId id="2147482768" r:id="rId20"/>
    <p:sldId id="2134808455" r:id="rId21"/>
    <p:sldId id="2147482729" r:id="rId22"/>
    <p:sldId id="2147482728" r:id="rId23"/>
    <p:sldId id="2147482531" r:id="rId24"/>
    <p:sldId id="2147482722" r:id="rId25"/>
    <p:sldId id="2147482723" r:id="rId26"/>
    <p:sldId id="2147482662" r:id="rId27"/>
    <p:sldId id="2147482730" r:id="rId28"/>
    <p:sldId id="2134808468" r:id="rId29"/>
    <p:sldId id="2147482518" r:id="rId30"/>
    <p:sldId id="2147482751" r:id="rId31"/>
    <p:sldId id="2147482667" r:id="rId32"/>
    <p:sldId id="2147482538" r:id="rId33"/>
    <p:sldId id="2147482769" r:id="rId34"/>
    <p:sldId id="2147482737" r:id="rId35"/>
    <p:sldId id="2147482733" r:id="rId36"/>
    <p:sldId id="2147482770" r:id="rId37"/>
    <p:sldId id="2134804803" r:id="rId38"/>
  </p:sldIdLst>
  <p:sldSz cx="13716000" cy="10287000"/>
  <p:notesSz cx="6858000" cy="9144000"/>
  <p:embeddedFontLst>
    <p:embeddedFont>
      <p:font typeface="Arimo Italics" panose="020B0604020202020204" charset="0"/>
      <p:regular r:id="rId40"/>
      <p:italic r:id="rId41"/>
    </p:embeddedFont>
    <p:embeddedFont>
      <p:font typeface="Carelia" panose="020B0604020202020204" charset="0"/>
      <p:regular r:id="rId42"/>
    </p:embeddedFont>
    <p:embeddedFont>
      <p:font typeface="Dosis" pitchFamily="2" charset="0"/>
      <p:regular r:id="rId43"/>
      <p:bold r:id="rId44"/>
    </p:embeddedFont>
    <p:embeddedFont>
      <p:font typeface="Microsoft Uighur" panose="02000000000000000000" pitchFamily="2" charset="-78"/>
      <p:regular r:id="rId45"/>
      <p:bold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9001"/>
            <p14:sldId id="2147482590"/>
            <p14:sldId id="2147482594"/>
            <p14:sldId id="2147482592"/>
            <p14:sldId id="2147482761"/>
            <p14:sldId id="2147482771"/>
            <p14:sldId id="2147482763"/>
            <p14:sldId id="2147482766"/>
            <p14:sldId id="2147482767"/>
            <p14:sldId id="2147482768"/>
            <p14:sldId id="2134808455"/>
            <p14:sldId id="2147482729"/>
            <p14:sldId id="2147482728"/>
            <p14:sldId id="2147482531"/>
            <p14:sldId id="2147482722"/>
            <p14:sldId id="2147482723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69"/>
            <p14:sldId id="2147482737"/>
            <p14:sldId id="2147482733"/>
            <p14:sldId id="2147482770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6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30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7873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35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6.svg"/><Relationship Id="rId11" Type="http://schemas.openxmlformats.org/officeDocument/2006/relationships/image" Target="../media/image40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0.png"/><Relationship Id="rId11" Type="http://schemas.openxmlformats.org/officeDocument/2006/relationships/image" Target="../media/image46.png"/><Relationship Id="rId5" Type="http://schemas.openxmlformats.org/officeDocument/2006/relationships/image" Target="../media/image26.svg"/><Relationship Id="rId10" Type="http://schemas.openxmlformats.org/officeDocument/2006/relationships/image" Target="../media/image45.png"/><Relationship Id="rId4" Type="http://schemas.openxmlformats.org/officeDocument/2006/relationships/image" Target="../media/image25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11" Type="http://schemas.openxmlformats.org/officeDocument/2006/relationships/image" Target="../media/image54.png"/><Relationship Id="rId5" Type="http://schemas.openxmlformats.org/officeDocument/2006/relationships/image" Target="../media/image26.svg"/><Relationship Id="rId10" Type="http://schemas.openxmlformats.org/officeDocument/2006/relationships/image" Target="../media/image53.png"/><Relationship Id="rId4" Type="http://schemas.openxmlformats.org/officeDocument/2006/relationships/image" Target="../media/image25.png"/><Relationship Id="rId9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0.png"/><Relationship Id="rId11" Type="http://schemas.openxmlformats.org/officeDocument/2006/relationships/image" Target="../media/image61.png"/><Relationship Id="rId5" Type="http://schemas.openxmlformats.org/officeDocument/2006/relationships/image" Target="../media/image26.svg"/><Relationship Id="rId10" Type="http://schemas.openxmlformats.org/officeDocument/2006/relationships/image" Target="../media/image60.png"/><Relationship Id="rId4" Type="http://schemas.openxmlformats.org/officeDocument/2006/relationships/image" Target="../media/image25.png"/><Relationship Id="rId9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6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5.png"/><Relationship Id="rId4" Type="http://schemas.openxmlformats.org/officeDocument/2006/relationships/image" Target="../media/image2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70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6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4945736" y="5035743"/>
            <a:ext cx="6768777" cy="3759552"/>
            <a:chOff x="4513387" y="4777723"/>
            <a:chExt cx="6768777" cy="37595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4513387" y="4777723"/>
              <a:ext cx="5583763" cy="3759552"/>
              <a:chOff x="3008651" y="3703910"/>
              <a:chExt cx="3722676" cy="2506480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3008651" y="3703910"/>
                <a:ext cx="3722676" cy="2506480"/>
                <a:chOff x="1305583" y="3824997"/>
                <a:chExt cx="4112826" cy="2506480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536175" y="4375738"/>
                  <a:ext cx="3882234" cy="1955739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3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3216879" y="5051598"/>
                <a:ext cx="3153032" cy="554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:de révision 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MA" sz="6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ar-M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509300" y="87354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«classe»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«classe».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«classe»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class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«classe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classe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vate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cravate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«cravate».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«cravate»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cravat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21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D83F6-82A4-055F-513E-DE33C2896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8BB437-F683-D921-BF5A-844B3652697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1903FA-019F-51FA-FA6A-D39A7F64174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67CE3D3-798E-04F7-EDD6-7875B10C2EB4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9D0D38-1F92-AE9E-1153-D25CEB65014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B16E172-9155-5806-44F5-B468A5DAC5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CB8A86D-E27B-875F-8DE3-C5458F00512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AC3F9F8-81B8-CC22-F756-FB5C81C148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0DCC31D-28A7-C840-8F56-44A3F61656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43FB98D-5C66-AC5C-FB96-0662B1666DF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D60BAB-F961-E0A3-7F78-C332938C2A5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0D66648-1925-7136-B1F3-D2C9433667C0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BE2BE7B-F3EF-224B-4FC3-98C4E5F4D5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2F10B85-ED79-50AD-FCE7-CD25F32E7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985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«cravate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cravate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«plume». Lisons ensemble  «pl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ume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    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plume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?                      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plum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3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mot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 . «plume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plume</a:t>
            </a:r>
            <a:endParaRPr kumimoji="0" lang="fr-MA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2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4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quatre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2057850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7B06BD-C531-E8FC-6EBE-F5C8617291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0521" y="2276635"/>
            <a:ext cx="3366308" cy="25873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075836D-1233-4A3E-C717-B6E3FEF77D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8800" y="2175245"/>
            <a:ext cx="3253271" cy="304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F0741B-EFD4-9DA8-647D-E211F8140B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7505" y="2634595"/>
            <a:ext cx="3740821" cy="25391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BEF9A54-97C9-B3B2-9247-B32460DB00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792" y="5181826"/>
            <a:ext cx="2797967" cy="44386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7BAD1DA-66AE-6617-872B-EF5534FBDB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79070" y="6487988"/>
            <a:ext cx="4172730" cy="23331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B6F623-954E-EF90-E777-21CE2F1BCB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35418" y="6191088"/>
            <a:ext cx="3020997" cy="280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092955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B0849C-FFDE-A1E2-1B73-9B8BF2EADB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104" y="2111918"/>
            <a:ext cx="2350404" cy="342525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F3830FC-E33A-5996-5DF6-6786648C4E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1200" y="2293998"/>
            <a:ext cx="2961621" cy="291790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9EC4B55-D610-371E-0653-E9F31529DA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0758" y="2655116"/>
            <a:ext cx="2715114" cy="284253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635D5F3-B308-BD68-2666-7E9BC1C39B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77833" y="2351405"/>
            <a:ext cx="2594616" cy="34280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14DAE8-8142-2C40-AEDD-F4088F61F1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2121" y="6053311"/>
            <a:ext cx="1807417" cy="24859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507CA6D-96C9-7C2C-7C5C-200E2EEE47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07338" y="6071418"/>
            <a:ext cx="3059600" cy="255108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66B9BDE-779B-DDBD-03A6-806F46A0C7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7200" y="6118432"/>
            <a:ext cx="2520491" cy="242083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0EFC9F6-4CA6-46B0-DAED-424AA5AF77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00700" y="6083850"/>
            <a:ext cx="2054262" cy="25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408512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789A8D-C9EA-439B-27F1-D02EC4EDE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125" y="4883371"/>
            <a:ext cx="3491971" cy="36509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D50DCC-D6F2-2632-CE65-73C3C1BB6B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6472" y="5715995"/>
            <a:ext cx="2721906" cy="13848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377BB1D-87CA-8E23-ECB8-F1A4A8B460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44291" y="5190310"/>
            <a:ext cx="2272010" cy="207797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9ECD51D-D355-234D-6134-15FB224A81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259359"/>
            <a:ext cx="2764025" cy="313052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C6EB22E-B15A-C349-B7BB-D59B4A5099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6413" y="2550724"/>
            <a:ext cx="2171619" cy="217963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1B92A02-9AF7-65BA-9F57-0BBF086A57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48314" y="2628957"/>
            <a:ext cx="2719728" cy="242728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F4358BC-82AB-F041-F0FD-D0C6F27E57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9249" y="2977171"/>
            <a:ext cx="2800239" cy="176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5521443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7A40398-36CF-BACD-9758-8B68BB020F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83005">
            <a:off x="5550810" y="3354148"/>
            <a:ext cx="2556218" cy="141817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3CF2DD3-07EE-26E3-D7A7-B1483A23D6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09693">
            <a:off x="9827594" y="2472836"/>
            <a:ext cx="1716062" cy="305459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245C534-6A7C-BF69-37B0-ABC44F7770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866780">
            <a:off x="846369" y="6785458"/>
            <a:ext cx="3038347" cy="107479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71EFE16-FD08-1291-C90E-B7BD1DAE8C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7571" y="6534186"/>
            <a:ext cx="1804322" cy="180432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488A450-727F-F6A2-AC53-08CDEDFECA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40039" y="6056347"/>
            <a:ext cx="2246524" cy="299536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F551CAF-6116-9F2B-FFB7-F7B15A0946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1114" y="3022069"/>
            <a:ext cx="4070456" cy="245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sur les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0970909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63295F6-3923-690D-6F2C-F04C593E34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028774"/>
              </p:ext>
            </p:extLst>
          </p:nvPr>
        </p:nvGraphicFramePr>
        <p:xfrm>
          <a:off x="838200" y="2108570"/>
          <a:ext cx="11044239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413">
                  <a:extLst>
                    <a:ext uri="{9D8B030D-6E8A-4147-A177-3AD203B41FA5}">
                      <a16:colId xmlns:a16="http://schemas.microsoft.com/office/drawing/2014/main" val="3166812100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2426094876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1695664224"/>
                    </a:ext>
                  </a:extLst>
                </a:gridCol>
              </a:tblGrid>
              <a:tr h="160493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class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plum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clé</a:t>
                      </a:r>
                      <a:endParaRPr lang="fr-MA" sz="6000" dirty="0">
                        <a:solidFill>
                          <a:srgbClr val="106585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037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sucr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pli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touss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7549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gru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ouvrir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MA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frapp</a:t>
                      </a:r>
                      <a:r>
                        <a:rPr lang="fr-MA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1701984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BC923E2-70BA-F5D4-8C9A-2CE1F5B0D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38946"/>
              </p:ext>
            </p:extLst>
          </p:nvPr>
        </p:nvGraphicFramePr>
        <p:xfrm>
          <a:off x="854242" y="5477695"/>
          <a:ext cx="11044239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1413">
                  <a:extLst>
                    <a:ext uri="{9D8B030D-6E8A-4147-A177-3AD203B41FA5}">
                      <a16:colId xmlns:a16="http://schemas.microsoft.com/office/drawing/2014/main" val="3166812100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2426094876"/>
                    </a:ext>
                  </a:extLst>
                </a:gridCol>
                <a:gridCol w="3681413">
                  <a:extLst>
                    <a:ext uri="{9D8B030D-6E8A-4147-A177-3AD203B41FA5}">
                      <a16:colId xmlns:a16="http://schemas.microsoft.com/office/drawing/2014/main" val="1695664224"/>
                    </a:ext>
                  </a:extLst>
                </a:gridCol>
              </a:tblGrid>
              <a:tr h="160493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ball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prun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flamm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037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gliss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cri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parl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7549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trac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avril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66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cartabl</a:t>
                      </a:r>
                      <a:r>
                        <a:rPr lang="fr-FR" sz="66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6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69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MA" sz="6600" b="1" kern="0" spc="48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MA" sz="6600" b="1" kern="0" spc="48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MA" sz="6600" b="1" kern="0" spc="48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1701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Lire et écrire des mots avec des syllabes avancées </a:t>
              </a:r>
              <a:endParaRPr lang="fr-FR" sz="280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93899" y="869871"/>
            <a:ext cx="12268200" cy="905957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502609" y="357557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2667000" y="1487584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967296" y="2708482"/>
            <a:ext cx="1179508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des pages 40 et 37 seront proposées aux élèves, à réaliser en binôme ou individuellement.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DB4330-EA50-E6BB-4791-935B06E6E2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3928682"/>
            <a:ext cx="5459413" cy="58630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95E6B80-9235-CCA8-2432-0FFA7B4006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1984" y="3928683"/>
            <a:ext cx="5197416" cy="586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: activités 1 et 2, pages 37 et 40.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630467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32C58DA-287E-AC95-864D-50656A144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044" y="1343843"/>
            <a:ext cx="6917207" cy="84146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249657" y="2289676"/>
            <a:ext cx="6917207" cy="30646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6FEA51-68F7-BBF9-DB0A-5CAAD4486E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7448" y="1343843"/>
            <a:ext cx="6001352" cy="840063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618B99-1AD8-5532-0B56-776FD3335F5D}"/>
              </a:ext>
            </a:extLst>
          </p:cNvPr>
          <p:cNvSpPr/>
          <p:nvPr/>
        </p:nvSpPr>
        <p:spPr>
          <a:xfrm>
            <a:off x="7416521" y="2467774"/>
            <a:ext cx="6049784" cy="41997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 Page 37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2028127"/>
              </p:ext>
            </p:extLst>
          </p:nvPr>
        </p:nvGraphicFramePr>
        <p:xfrm>
          <a:off x="535411" y="-6044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9039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44829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CDE0B88-ED10-1320-4E69-B60B3B1A9C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806" y="1597184"/>
            <a:ext cx="12894065" cy="644191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107458E-6A7B-CEF9-1278-419EF65EBD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825" y="8400013"/>
            <a:ext cx="12500046" cy="156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F7227-E0A0-BB24-C0F7-6B7C43760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8318B4-88E4-33EB-6A09-1B76B4DE02B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389008-77DA-BD1F-F7EA-FE8E5D21D89D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A823D8-7612-5BF0-D1F9-02B132F7033C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F3DF177-12F4-1A8A-7653-2B0CEB72979A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 Page 40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75705D0-77DE-9BE9-3C1F-4C5F79A302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4D55C594-341F-01F2-0D58-C01626B23C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3DBA1AC-5903-DD3A-E867-2174A5C327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2709376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403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982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E2E7F576-1C0B-F48C-B0B8-DA9860D5CB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7" y="2392441"/>
            <a:ext cx="12230277" cy="633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05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 37.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683514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54971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3707BC9-B013-C346-30DC-41142169D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4053" y="1422814"/>
            <a:ext cx="6917207" cy="84146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3029693" y="5280695"/>
            <a:ext cx="7619999" cy="3048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xv</a:t>
            </a: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4" y="502885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Complétez chaque image avec le mot convenable.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61499695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7148975-12D8-E58C-8472-490A0F7AC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322458"/>
            <a:ext cx="12420600" cy="663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05399-9A70-FC94-5C3B-C982876D0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A60363-9702-C6B5-2ADA-DE88CB1570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B9094ED-50D2-C723-41EC-33B8F9A85467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CC13490-145D-FD29-2371-CCD982D05CA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4F32AFF-0F07-E7C2-A962-A77A60FCB0F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299287-7CDF-8E02-7F63-60D868359F07}"/>
              </a:ext>
            </a:extLst>
          </p:cNvPr>
          <p:cNvSpPr txBox="1"/>
          <p:nvPr/>
        </p:nvSpPr>
        <p:spPr>
          <a:xfrm>
            <a:off x="1087991" y="332509"/>
            <a:ext cx="121577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l’activité 4 page 37 et l’activité 3 page 40.Lisez et  recopiez les phrases dans vos cahiers de maison,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CA6FBAA9-AC6C-1613-A512-DCB39E9A43F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997E7EB-F9B7-6C80-847B-722A9023326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31B6ABC-E5B9-92AC-72A9-80288F93B5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044" y="1343843"/>
            <a:ext cx="6917207" cy="84146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3684870-CBEA-640B-5996-6A2C45C13E5E}"/>
              </a:ext>
            </a:extLst>
          </p:cNvPr>
          <p:cNvSpPr/>
          <p:nvPr/>
        </p:nvSpPr>
        <p:spPr>
          <a:xfrm>
            <a:off x="404718" y="8343900"/>
            <a:ext cx="6671384" cy="14165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3D6E12-EED2-982F-94D5-A61C60226D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7448" y="1343843"/>
            <a:ext cx="6001352" cy="840063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FD98F3F-61B1-91B9-8E42-4B33AA30BAD1}"/>
              </a:ext>
            </a:extLst>
          </p:cNvPr>
          <p:cNvSpPr/>
          <p:nvPr/>
        </p:nvSpPr>
        <p:spPr>
          <a:xfrm>
            <a:off x="7321925" y="6743700"/>
            <a:ext cx="6049784" cy="30001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7855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D8EA109-760A-5FC2-92F9-C650AE3D7E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18200" y="6240226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85235724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7E8A605-0F35-0036-991E-BDF3EA34E4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8585" y="4157168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classe-cravate-plume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525000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25205</TotalTime>
  <Words>1306</Words>
  <Application>Microsoft Office PowerPoint</Application>
  <PresentationFormat>Personnalisé</PresentationFormat>
  <Paragraphs>292</Paragraphs>
  <Slides>37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5" baseType="lpstr">
      <vt:lpstr>Arimo Italics</vt:lpstr>
      <vt:lpstr>Calibri</vt:lpstr>
      <vt:lpstr>Arial</vt:lpstr>
      <vt:lpstr>Dosis</vt:lpstr>
      <vt:lpstr>Carelia</vt:lpstr>
      <vt:lpstr>A Massir Ballpoint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772</cp:revision>
  <dcterms:created xsi:type="dcterms:W3CDTF">2006-08-16T00:00:00Z</dcterms:created>
  <dcterms:modified xsi:type="dcterms:W3CDTF">2025-09-25T22:12:36Z</dcterms:modified>
  <dc:identifier>DAFtlvZnwz4</dc:identifier>
</cp:coreProperties>
</file>