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1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2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4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34809012" r:id="rId25"/>
    <p:sldId id="2147482462" r:id="rId26"/>
    <p:sldId id="2147482726" r:id="rId27"/>
    <p:sldId id="2147482727" r:id="rId28"/>
    <p:sldId id="2147482463" r:id="rId29"/>
    <p:sldId id="2147482464" r:id="rId30"/>
    <p:sldId id="2147482778" r:id="rId31"/>
    <p:sldId id="2147482468" r:id="rId32"/>
    <p:sldId id="2147482770" r:id="rId33"/>
    <p:sldId id="2147482771" r:id="rId34"/>
    <p:sldId id="2147482780" r:id="rId35"/>
    <p:sldId id="2147482465" r:id="rId36"/>
    <p:sldId id="2147482466" r:id="rId37"/>
    <p:sldId id="2147482781" r:id="rId38"/>
    <p:sldId id="2147482784" r:id="rId39"/>
    <p:sldId id="2147482782" r:id="rId40"/>
    <p:sldId id="2147482779" r:id="rId41"/>
    <p:sldId id="2147482467" r:id="rId42"/>
    <p:sldId id="609" r:id="rId43"/>
    <p:sldId id="610" r:id="rId44"/>
    <p:sldId id="2147482483" r:id="rId45"/>
    <p:sldId id="2147482772" r:id="rId46"/>
    <p:sldId id="612" r:id="rId47"/>
    <p:sldId id="2147482484" r:id="rId48"/>
    <p:sldId id="2147482485" r:id="rId49"/>
    <p:sldId id="615" r:id="rId50"/>
    <p:sldId id="2147482486" r:id="rId51"/>
    <p:sldId id="2147482481" r:id="rId52"/>
    <p:sldId id="2147482479" r:id="rId53"/>
    <p:sldId id="2147482478" r:id="rId54"/>
    <p:sldId id="620" r:id="rId55"/>
    <p:sldId id="2147482494" r:id="rId56"/>
    <p:sldId id="2147482490" r:id="rId57"/>
    <p:sldId id="2147482495" r:id="rId58"/>
    <p:sldId id="2147482604" r:id="rId59"/>
    <p:sldId id="2147482605" r:id="rId60"/>
    <p:sldId id="2147482491" r:id="rId61"/>
    <p:sldId id="2147482599" r:id="rId62"/>
    <p:sldId id="2147482602" r:id="rId63"/>
    <p:sldId id="2147482603" r:id="rId64"/>
    <p:sldId id="2147482606" r:id="rId65"/>
    <p:sldId id="2147482607" r:id="rId66"/>
    <p:sldId id="2147482608" r:id="rId67"/>
    <p:sldId id="2147482609" r:id="rId68"/>
    <p:sldId id="2147482610" r:id="rId69"/>
    <p:sldId id="2147482611" r:id="rId70"/>
    <p:sldId id="2147482614" r:id="rId71"/>
    <p:sldId id="2147482785" r:id="rId72"/>
    <p:sldId id="2147482719" r:id="rId73"/>
    <p:sldId id="2147482720" r:id="rId74"/>
    <p:sldId id="2147482622" r:id="rId75"/>
    <p:sldId id="2147482623" r:id="rId76"/>
    <p:sldId id="2147482624" r:id="rId77"/>
    <p:sldId id="2147482625" r:id="rId78"/>
    <p:sldId id="2147482626" r:id="rId79"/>
    <p:sldId id="2147482630" r:id="rId80"/>
    <p:sldId id="2147482631" r:id="rId81"/>
    <p:sldId id="2147482632" r:id="rId82"/>
    <p:sldId id="2147482633" r:id="rId83"/>
    <p:sldId id="2147482639" r:id="rId84"/>
    <p:sldId id="2147482643" r:id="rId85"/>
    <p:sldId id="2147482644" r:id="rId86"/>
    <p:sldId id="2147482645" r:id="rId87"/>
    <p:sldId id="2147482646" r:id="rId88"/>
    <p:sldId id="2147482647" r:id="rId89"/>
    <p:sldId id="2147482648" r:id="rId90"/>
    <p:sldId id="2147482650" r:id="rId91"/>
    <p:sldId id="2147482651" r:id="rId92"/>
    <p:sldId id="2147482701" r:id="rId93"/>
    <p:sldId id="2147482652" r:id="rId94"/>
    <p:sldId id="2147482786" r:id="rId95"/>
    <p:sldId id="2147482787" r:id="rId96"/>
    <p:sldId id="2147482788" r:id="rId97"/>
    <p:sldId id="2147482789" r:id="rId98"/>
    <p:sldId id="2147482790" r:id="rId99"/>
    <p:sldId id="2147482791" r:id="rId100"/>
    <p:sldId id="2147482792" r:id="rId101"/>
    <p:sldId id="2147482793" r:id="rId102"/>
    <p:sldId id="2147482794" r:id="rId103"/>
    <p:sldId id="2147482795" r:id="rId104"/>
    <p:sldId id="2147482742" r:id="rId105"/>
    <p:sldId id="2147482743" r:id="rId106"/>
    <p:sldId id="2147482671" r:id="rId107"/>
    <p:sldId id="2147482497" r:id="rId108"/>
    <p:sldId id="2147482733" r:id="rId109"/>
    <p:sldId id="2147482796" r:id="rId110"/>
    <p:sldId id="2147482735" r:id="rId111"/>
    <p:sldId id="2147482760" r:id="rId112"/>
    <p:sldId id="2147482797" r:id="rId113"/>
    <p:sldId id="2147482681" r:id="rId114"/>
    <p:sldId id="2147482798" r:id="rId115"/>
    <p:sldId id="2147482692" r:id="rId116"/>
    <p:sldId id="2147482747" r:id="rId117"/>
    <p:sldId id="2147482748" r:id="rId118"/>
    <p:sldId id="2147482749" r:id="rId119"/>
    <p:sldId id="2147482750" r:id="rId120"/>
    <p:sldId id="2147482751" r:id="rId121"/>
    <p:sldId id="2147482752" r:id="rId122"/>
    <p:sldId id="2147482753" r:id="rId123"/>
    <p:sldId id="2147482754" r:id="rId124"/>
    <p:sldId id="2147482755" r:id="rId125"/>
    <p:sldId id="2147482756" r:id="rId126"/>
    <p:sldId id="2147482757" r:id="rId127"/>
    <p:sldId id="2147482758" r:id="rId128"/>
    <p:sldId id="2147482709" r:id="rId129"/>
    <p:sldId id="2147482759" r:id="rId130"/>
    <p:sldId id="2147482584" r:id="rId131"/>
    <p:sldId id="700" r:id="rId132"/>
    <p:sldId id="701" r:id="rId133"/>
  </p:sldIdLst>
  <p:sldSz cx="13716000" cy="10287000"/>
  <p:notesSz cx="6858000" cy="9144000"/>
  <p:embeddedFontLst>
    <p:embeddedFont>
      <p:font typeface="Carelia" panose="020B0604020202020204" charset="0"/>
      <p:regular r:id="rId135"/>
    </p:embeddedFont>
    <p:embeddedFont>
      <p:font typeface="Dosis" pitchFamily="2" charset="0"/>
      <p:regular r:id="rId136"/>
      <p:bold r:id="rId137"/>
    </p:embeddedFont>
    <p:embeddedFont>
      <p:font typeface="Microsoft Uighur" panose="02000000000000000000" pitchFamily="2" charset="-78"/>
      <p:regular r:id="rId138"/>
      <p:bold r:id="rId1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font" Target="fonts/font4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notesMaster" Target="notesMasters/notesMaster1.xml"/><Relationship Id="rId139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1.fntdata"/><Relationship Id="rId14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font" Target="fonts/font2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68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6.png"/><Relationship Id="rId4" Type="http://schemas.openxmlformats.org/officeDocument/2006/relationships/image" Target="../media/image35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76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6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5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35.sv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6.png"/><Relationship Id="rId9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7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Vélo –  lave- voici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EE1E3-173A-B99C-8A29-BA9A30215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92461-6C96-9D56-3DF5-A6A205E714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93794C4-8BEC-D61E-F1CF-9F5AFA23DC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4DF6A95-614C-774C-B65C-B0F268C113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D701C2-9EF0-716C-E365-75A6F575916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1621D6-86AA-B3C3-7154-E2DE53564A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CBD22-E006-53F2-EE44-807B620418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0D0E15-383F-5798-8779-0FCE0A60F5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0BAAB7-251A-9964-64BB-90BCCED9B1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E90CC8B-FCAA-B0A1-8FBE-8D9DC29C3F3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588BB9-9765-EAEC-F956-E77DDE37421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2C379-6E70-1E3E-835A-C8F37B618A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747EEB-86E7-42B7-79F4-D4022E466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6F6BC9-6F80-3A4C-5B08-8D5EC69972C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BB8D4B-C772-90E5-143B-FEA6D7EF9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FD30BF-A942-3BB8-0D40-5C356022714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5750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A48BE-2BA6-BECD-DACC-1FD66D4F6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DD45F9-5C81-7CA9-EFC7-E4C362597D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36F712-14E0-CFB7-E269-3C7F621F8588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D2A901-A778-FA03-45BD-F2DCA2B962F9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76F927-4DCE-D88C-36DA-1B5B6D7D61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BD0DCD-0450-2CB0-501D-814B678E4212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7AD27D0-1451-0E6B-6A9F-E527007E8F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B59B33D-AAC3-59F9-0AE3-31E61DFC02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666A2F7-E555-689E-80CB-1BF461F66A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FBA47-72EE-A002-5315-41A9E2B745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D68A91E-B0DD-D272-1837-22308B81A7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5243845-487D-6E68-7163-7C5B7DB67DA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A348190-5331-F98B-309A-2BF1925349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78D26264-514C-FB0A-6E33-91EBBC2AC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093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C2956-A85B-FB9F-3F42-87C12C9C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FEFD9C-012D-22C4-C3F3-9A43142537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2D8B66D-3E45-6602-C1D6-B04D385BC84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67272B-1A00-2EA1-85B9-C2D227C893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7E0030-F728-1FCE-2B6E-231BBBF06D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8B09-3809-8F45-66BE-DF39FC774F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6AF0A81-CD4D-2343-6557-1B5DF89AA9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5429A6-26F7-F706-39AC-2335D9B87E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303E29-054F-BA78-05EC-0EFE2E18E7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26BE9A0-6D27-1641-7716-05B6277284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8A0F9-6501-A132-8DC2-AABF2DB491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C1BD60-76D5-E483-8CCE-7A6505CF513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5DF0D7-F4A2-64BE-7E3D-0A0132845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2ED4EE-C268-519F-D318-98CCA8BAA9BF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«elle»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B40B7C-D57A-FD75-3E39-DB0C92FC73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9E56B2D-35B4-752B-57ED-B715332323F0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elle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9209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FD8072-A383-E8EC-7B45-CC807C95F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D61A4E-F4FD-BD98-F3A0-A4DFCA7F5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est fâchée.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est fâchée.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71CC195D-16A9-C3F8-0B99-F708D713277D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est fâchée.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«le loup »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912407" y="3719739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926564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8E5735A-7D00-3CB5-2E8A-AB835B1C1DD3}"/>
              </a:ext>
            </a:extLst>
          </p:cNvPr>
          <p:cNvCxnSpPr>
            <a:cxnSpLocks/>
          </p:cNvCxnSpPr>
          <p:nvPr/>
        </p:nvCxnSpPr>
        <p:spPr>
          <a:xfrm>
            <a:off x="1912407" y="3719739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B2D705D6-E922-6EEB-931C-2F4F7A75264E}"/>
              </a:ext>
            </a:extLst>
          </p:cNvPr>
          <p:cNvSpPr txBox="1"/>
          <p:nvPr/>
        </p:nvSpPr>
        <p:spPr>
          <a:xfrm>
            <a:off x="1926564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1FF51F0-EE7F-8C98-0CFD-37466245B7A6}"/>
              </a:ext>
            </a:extLst>
          </p:cNvPr>
          <p:cNvCxnSpPr>
            <a:cxnSpLocks/>
          </p:cNvCxnSpPr>
          <p:nvPr/>
        </p:nvCxnSpPr>
        <p:spPr>
          <a:xfrm>
            <a:off x="1912407" y="3719739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FE259CD3-AF9C-F7EB-9D9E-983EFCE5FBC6}"/>
              </a:ext>
            </a:extLst>
          </p:cNvPr>
          <p:cNvSpPr txBox="1"/>
          <p:nvPr/>
        </p:nvSpPr>
        <p:spPr>
          <a:xfrm>
            <a:off x="1926564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25.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7D9194D-1947-5D58-BE88-9E0AFB8B3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9017"/>
            <a:ext cx="6324600" cy="81090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54C3C1-0E1C-54DA-5E73-536495CBB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674" y="2569389"/>
            <a:ext cx="10424641" cy="44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5E945F9-EF83-2BD4-969F-D8FFC9259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9017"/>
            <a:ext cx="6324600" cy="81090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BAFD04D-545F-F871-50A1-397CB5CEFC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274" y="4024156"/>
            <a:ext cx="11426365" cy="24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25.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8562B84-10FE-E0C5-1E35-D95610E17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9017"/>
            <a:ext cx="6324600" cy="81090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69601" y="65151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«v»- «é»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«l» «o» «lo» « vélo 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«vélo».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«vélo»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vélo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F9FD71-9ABB-256A-E5F6-2C9687852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098" y="4238498"/>
            <a:ext cx="9697803" cy="18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25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2CF4AB9-6C8A-9471-6BF5-562E7DE81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075" y="1731955"/>
            <a:ext cx="5075360" cy="81090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293056" y="7377846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6695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E4BD75-98C1-E6A0-9D8F-68A8E4739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017" y="3175806"/>
            <a:ext cx="11745964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24A72EA-F14D-1B7D-BBDB-165D6968A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165" y="3563626"/>
            <a:ext cx="12445122" cy="228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25.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CDFED24-968E-9EEA-1205-C5538B56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876" y="1827757"/>
            <a:ext cx="5763123" cy="804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vélo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«vélo»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vélo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«l»- «a» - «la»  « lav», on lit «lav» et on écrit « lave » on ne prononce pas le 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lisons ensemble  « lave».         Qui veut lire «lave»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lav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«lave»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«lave»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lave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 .Lisons ensemble:  « voici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«voici»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«voici»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366963" y="4457700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voici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louche –cheval-vache-ruche-marcher- chiffre  .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4F14724-839E-8D6F-5D54-33B5A52B07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6805" y="2201501"/>
            <a:ext cx="1623175" cy="11995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BFA0829-9728-D56F-7C61-EE0DA7917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7779" y="2166148"/>
            <a:ext cx="1546994" cy="15774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1A34B6B-1595-5630-D298-A07103BE40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7197" y="2171609"/>
            <a:ext cx="2270871" cy="162320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BDCA8D4-10D0-B018-2851-4829B63BEE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9096" y="4040178"/>
            <a:ext cx="2208694" cy="192792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DE2AD06-830F-DC22-1FDE-D362A03502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92372" y="4000364"/>
            <a:ext cx="1783235" cy="17565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5DACD6F-9787-9AA1-75E8-44B23491FD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6419" y="3680065"/>
            <a:ext cx="1769741" cy="26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louche, louche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0C54A1-F059-0A70-0C8E-38B920601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077" y="3238500"/>
            <a:ext cx="4496471" cy="33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3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louche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louche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louche 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louche”?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AA4266-A5E7-F819-B4D0-66B7B21D6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9764" y="4381500"/>
            <a:ext cx="4496471" cy="33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cheval , cheval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cheval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F712C7-B9BC-9803-EA3A-084502D0D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221" y="3314700"/>
            <a:ext cx="3368183" cy="34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. Répétons ensemble “cheval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cheval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244070-DC61-C858-AEEC-CF4D42BDA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975" y="4067453"/>
            <a:ext cx="3368183" cy="34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vache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2435FE-7FBC-F38E-B4C7-3B39B5D72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064" y="2840474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vache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vache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AF25A0-4792-0D21-E778-92BDC0F12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4114915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vache est à côté du cheval. Répétons ensemble la phrase 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vache est à côté du cheval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4B7811-46E8-5FFE-E43D-2F8CC097A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7773" y="4519641"/>
            <a:ext cx="4785177" cy="290010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3C91DBB-14AF-9D5A-58D8-58490E96B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6516" y="4104472"/>
            <a:ext cx="3368183" cy="34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- louche –cheval-vache-ruche-marcher- chiffre  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</a:t>
                </a:r>
                <a:r>
                  <a:rPr kumimoji="0" lang="fr-FR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avec 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 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ch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9726E8F-7E0A-DCE1-053B-82B0156C4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730" y="4453193"/>
            <a:ext cx="3268980" cy="19812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2FE8DDE-B73A-000E-BC74-3453D21828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1408" y="4055531"/>
            <a:ext cx="2722871" cy="27765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5DA4A9-7587-78CD-E858-CE697FA2CB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6400" y="4055531"/>
            <a:ext cx="3010098" cy="222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41924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ruche, la ruche . Comment vous dites ruche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C17993-3B76-D8DF-5C8A-537D8AD14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145" y="3086100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ruche , la ruche . Répétons ensemble “ une ruche”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ruche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ruche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052670-2ECC-A37B-6436-1DF535CEB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336" y="3840748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y a des abeilles dans la ruche.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y a des abeilles dans la ruche.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des abeilles dans la ruche.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13CD4B-1442-4012-B43B-57F3E9A01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336" y="3840748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Ce sont des chiffres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chiffres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61F63E-61B8-E6D8-108D-E06B778B7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470" y="2114327"/>
            <a:ext cx="4685960" cy="70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 chiffres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des chiffres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”des chiffres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chiffres 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A484805-AC0E-8172-29D5-9FCEA40C9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748" y="4043362"/>
            <a:ext cx="3237130" cy="484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0AAA4-35CE-2A43-95B9-D7C7221B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AA3445D-9520-C555-A33A-336E2D554A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0C4FDE-55F0-C534-D4B6-1EEF17D35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79FFEB-0BCB-436F-960F-5D6AAB635A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67F1461-B569-06BC-3CE0-C1D1C133B47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49C72B2-3C73-58C6-2A9E-FDD9158AA6E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9D6DFD4-1423-D181-AE91-5C81386FEF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DAE19B-D436-507B-43FF-301417C98B8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151A1D8-9D6F-13A4-8AFF-64ABB333A9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CD36524-894B-9754-3934-3E55D5453E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7263CC-5DA8-D57F-950B-7EC8135028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87006F-6D0E-52DA-F71C-8CD1715392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35456D4-687E-5537-329C-C4FBC9A27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2832A85-0CA9-F551-F399-DE17286B20F9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garçon marche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Marcher.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marcher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877D8-1A56-C024-5134-8C6C4749E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623" y="3009900"/>
            <a:ext cx="4069807" cy="40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40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16303-EA61-4422-8400-009ECF9FE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C35EAE-4583-A475-335C-45606FB91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41F3FA7-2892-1763-D2EC-1906992F2792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9C8D8FF-DD4B-EBD4-3BEE-ED81D592D0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11FE7B-4DDA-A6F2-57B8-82425820974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B2C1C3D-3635-B58C-602A-1EB29E9855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0B99304-1A19-A89C-84ED-0E6C92EEC3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61C807-7AB4-A23D-4077-0EC946E5031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723C91F-3DBF-31C8-F2E6-577B841B49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BD732AF-483D-EF0D-49BA-0886D4878B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12BD9D-123C-A147-3D5A-9E0D024612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209287-44B6-7BFB-8FCC-42541D26B2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6F9B16-64D0-7110-6FA1-A8DDA6C72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5E575F8-8899-F3C5-D9EB-D437008065EB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marcher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marcher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”marcher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9D4132C-24CF-2315-19DF-A7940890FE50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marcher 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3CACC-8783-3751-6F5E-E6E6C06E1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409" y="4050914"/>
            <a:ext cx="4069807" cy="40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91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1F301-379C-115B-0F5B-FD7C78E7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B3543B-1102-F0A3-70F0-35F5F0B873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10310C8-CE4B-9D1C-1C4A-6076476D527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25C8CA7-E403-5BE3-8138-2D68048D85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C851DAB-8B4D-8997-A925-DB836E0A8C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BACAF9F-2374-B007-514C-81292484CE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B499E1A-B385-0727-CC1F-E1DE7D20197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49CC1A1-6BCC-FB81-2EA8-2B6DB187F4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0ECB0A-A4D6-357E-7F3E-9716831776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0F7E8D0-50D0-DA65-8CBE-28B6B2F96E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A97F5A-39A2-41C5-2B67-AD715525B6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E8E47E-0EF4-6936-448B-900A62CFB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D9472D-F78E-5079-69EE-4533E4389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E8DB5B6-82F8-EC7E-29C7-D3DC82A76DBA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 dans la forêt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 dans la forêt.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506152-2B62-ED01-773E-29620C9F9656}"/>
              </a:ext>
            </a:extLst>
          </p:cNvPr>
          <p:cNvSpPr txBox="1"/>
          <p:nvPr/>
        </p:nvSpPr>
        <p:spPr>
          <a:xfrm>
            <a:off x="2421576" y="2599356"/>
            <a:ext cx="9634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garçon marche dans la forêt. </a:t>
            </a:r>
            <a:endParaRPr lang="fr-FR" sz="54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679046-2D52-E216-4AB5-C55373549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409" y="4050914"/>
            <a:ext cx="4069807" cy="40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16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894FD3-6AFA-BB21-6F94-13C182463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303" y="3713927"/>
            <a:ext cx="3287236" cy="32380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6D7E8C5-D471-D2D6-F3C3-28793D8DF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9561" y="3314700"/>
            <a:ext cx="2556878" cy="38259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C18DB64-BFBD-7324-C547-A99560C22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7186" y="3475093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3CAF2B-EB72-3B15-D55C-4E9CE36E9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3911" y="2740371"/>
            <a:ext cx="2665349" cy="26254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AA46D-CC4D-1556-FA23-BBA726281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8999" y="2452368"/>
            <a:ext cx="2073162" cy="31021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D0557E6-2339-5152-2D44-79E4141EE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2601" y="2552075"/>
            <a:ext cx="3255972" cy="28420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55F625-8D2F-973C-F5A5-B346E83DDC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2547" y="6422239"/>
            <a:ext cx="3268980" cy="19812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6633BB1-4A97-1FDB-C898-4679B518BC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6225" y="6024577"/>
            <a:ext cx="2722871" cy="27765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E88E9EA-C957-84E7-A3D7-E6266AA10F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1217" y="6024577"/>
            <a:ext cx="3010098" cy="222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–chiffre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marcher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8E4090-7CE7-62B3-8B8B-CD5AD4D6B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3911" y="2740371"/>
            <a:ext cx="2665349" cy="26254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ADE9D89-9CAC-3025-469F-A9C1F6489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8999" y="2452368"/>
            <a:ext cx="2073162" cy="31021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ADFC580-D99D-E352-F3A0-103085FE85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2601" y="2552075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6659525" y="672276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louche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vache-cheval.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5D45CD7-4091-9AED-630E-6D07E96C3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412" y="3272836"/>
            <a:ext cx="3268980" cy="19812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D5111CC-A12F-C288-AB10-6B7E22BB2B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8090" y="2875174"/>
            <a:ext cx="2722871" cy="277652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3AED5BE-9F3A-7FF5-84F0-CACB68C8E8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3082" y="2875174"/>
            <a:ext cx="3010098" cy="222453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14DB057-DFC4-F814-C21D-0F92F32BC39D}"/>
              </a:ext>
            </a:extLst>
          </p:cNvPr>
          <p:cNvSpPr/>
          <p:nvPr/>
        </p:nvSpPr>
        <p:spPr>
          <a:xfrm>
            <a:off x="10068399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A543A0-671D-A7DB-7C6A-19D6CD6A50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747D799-29CA-C330-71E8-A502503B7D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3AC67CB-36C0-C796-2C89-9802BABB08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1670" y="2533375"/>
            <a:ext cx="3010098" cy="22245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1D7850-E987-42D7-2194-16290F6601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3610" y="5659947"/>
            <a:ext cx="2665349" cy="26254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574AB69-8865-9AB1-EAD4-FF637A7CB4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8698" y="5371944"/>
            <a:ext cx="2073162" cy="31021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3931984-CA24-7028-581A-3CEA855E2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D0A607-5537-DA96-FC0D-1EF9FDDC6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121A62-51D7-9F98-0EBF-BE6FC93EE0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D7B0798-F17F-F553-BADF-7C34EEF868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1670" y="2533375"/>
            <a:ext cx="3010098" cy="22245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7715D32-A6F6-0DC2-6A7E-6FCB7AE352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3610" y="5659947"/>
            <a:ext cx="2665349" cy="26254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2F873E-973C-A570-36A8-BD756DCED3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8698" y="5371944"/>
            <a:ext cx="2073162" cy="31021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2FCAE40-6B9D-3C60-3508-680F9F09CC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A8C53AE2-45FB-F760-C34D-F591A886C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723493C-22D2-8853-D715-479809FDB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EE55B06-18A8-789B-4E64-F1CF83BEA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698" y="5371944"/>
            <a:ext cx="2073162" cy="310217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28127A0-6EE7-4ED8-A3F6-AAB08BF7CB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louche-marcher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0739A28-E0A5-F130-BBE6-293293787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CB7818B-F388-34A6-6D53-B95940C03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1FE8C2-D63D-E7F3-840D-9FA4C6971C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1670" y="2533375"/>
            <a:ext cx="3010098" cy="22245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ADA78E-F417-B560-0437-3532DF4B70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3610" y="5659947"/>
            <a:ext cx="2665349" cy="26254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EC7A0F0-803C-32AB-A6C3-16FE2E2E88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0674" y="5597117"/>
            <a:ext cx="2073162" cy="31021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1CE1FC-8885-7ED2-4954-643F4CCC56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212454" y="4849840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64246" y="1972116"/>
            <a:ext cx="3801425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066799" y="5313417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89" y="4069728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Regardez, ici nous avons deux lettres : c et h. Quand elles sont ensemble, elles font un nouveau son :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 dans « chat  »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On ne lit pas c et h séparément, on lit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d’un seul coup. Répétons ensemble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Qui veut répéter?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 » « a » qui veut 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a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louche –cheval-vache-ruche-marcher- chiffre 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</a:t>
            </a:r>
            <a:r>
              <a:rPr lang="fr-MA" sz="3200" dirty="0" err="1">
                <a:latin typeface="Dosis" pitchFamily="2" charset="0"/>
              </a:rPr>
              <a:t>ch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</a:t>
            </a:r>
            <a:r>
              <a:rPr lang="fr-MA" sz="3200" dirty="0" err="1">
                <a:latin typeface="Dosis" pitchFamily="2" charset="0"/>
              </a:rPr>
              <a:t>ch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763338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 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o ,on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o 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o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chi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i » « chi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i » « chi ».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i » «chi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	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«e»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é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chu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u » «chu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u » «chu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3" y="31915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du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«o» 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chou»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«ou » «chou».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«ou» «chou».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297693B-F02C-F2BB-8DCF-46AEEA872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626" y="2247900"/>
            <a:ext cx="6321374" cy="489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BBDDD9-3A98-F8E5-90EA-2CC0876E00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626" y="2247900"/>
            <a:ext cx="6321374" cy="489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EB3AC3-BC16-C9A3-A30F-803B406076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F83F6C-BA01-0682-0163-86E031C4C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2602552"/>
            <a:ext cx="7199020" cy="467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cheval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«e»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 «v»  «al»  «val»-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«val» «cheval»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«val»  «cheval».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702500" y="4247928"/>
            <a:ext cx="510400" cy="27525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511393" y="4464051"/>
            <a:ext cx="510401" cy="22996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075C09-43C9-513F-5898-A639F70F7E6C}"/>
              </a:ext>
            </a:extLst>
          </p:cNvPr>
          <p:cNvSpPr txBox="1"/>
          <p:nvPr/>
        </p:nvSpPr>
        <p:spPr>
          <a:xfrm>
            <a:off x="3404359" y="3149295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cheval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717799" y="3584338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chimi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703703" y="5083660"/>
            <a:ext cx="677385" cy="276958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8145751" y="4632562"/>
            <a:ext cx="677386" cy="36051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«chi» «m» « i » « mi ». On entend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chimi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 « chimie » avec e lettre muette». Lisons  ensemble  «chi»  «mi». «chimie».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807262" y="3746437"/>
            <a:ext cx="482475" cy="4648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«chat » . Lisons ensemble «chat 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CC592F-A6F0-D707-138D-84CE313BE9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228" y="4469071"/>
            <a:ext cx="11339543" cy="13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Il , c’est , elle , voici , à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Il , c’est , elle , voici , à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“il”.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”il”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il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il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il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«il»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il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C’est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«c’est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C’est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ADD5-379F-71FD-A58C-3FA9B7B8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72A311-1E19-F079-5F01-94CCCC06AD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BF04E-52B3-58E6-13EF-8BFD2D5E699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3DAC6C6-00BE-21AB-EFF5-B3747F5C685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ED8954-2A2C-5BDC-EAD0-E7A1B864B96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0B229BC-2CAE-F096-0B74-D8FB18F9130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09EE74-3FB2-86D3-4589-27767EEAFB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3D4AC46-6D30-C436-255A-C24A5793A2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8BB332-EB32-F2A1-5076-4891448FDEB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5D70ED-F870-DD82-FE83-DE478B354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E4028C-66C1-D6FA-6736-EBCB5024D9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1E9E1-DA12-7644-F7CD-FFBD5E33F7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643A0C-26A0-F360-5C39-9DA5D87C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6F7BA8-38D1-13D6-A2CA-35155ACC6F68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elle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C77DE31-6EE5-7091-0C3B-FF6BA9E6FEE5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2249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93CC0-CFC6-8B66-4909-4D76D3766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5ED2A5-59EF-9F57-4DED-EFFA3714E36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68C246E-6EBF-C399-4691-BA697F15C2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C777D55-04AC-E44F-8513-FADF4CA806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C6157E-F1B0-F2EC-94A3-FA9AFDD3CD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E0CB4F-D4F4-90DB-2509-5CDC916EBB1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82367E-D619-52D3-E370-99799932FD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528C379-6B06-37F6-F2D4-79ACCF3EDF6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7C9EC9-7231-7469-0112-58BF804D55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9AB1B8-C8AC-5024-CF8E-45DF373927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E47CF1-2EB9-437D-B0E3-8BE3A1A336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21AD1A2-A1A2-F921-F1AB-E659F55D7B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42087E-B26B-D02C-6AF3-CD2197292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7AB8F-0EE1-CB91-2E40-5C38E3BC3E0F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48C93-0F8C-35E7-DBB3-2BEA10C7E04E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elle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A24C2D-AA6E-18FA-DFC0-F6402A5AEC59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E83B10C-732E-A949-EF95-1204BDDBF5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47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21732</TotalTime>
  <Words>5811</Words>
  <Application>Microsoft Office PowerPoint</Application>
  <PresentationFormat>Personnalisé</PresentationFormat>
  <Paragraphs>1092</Paragraphs>
  <Slides>131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131</vt:i4>
      </vt:variant>
    </vt:vector>
  </HeadingPairs>
  <TitlesOfParts>
    <vt:vector size="142" baseType="lpstr">
      <vt:lpstr>Dosis</vt:lpstr>
      <vt:lpstr>Wingdings</vt:lpstr>
      <vt:lpstr>Calibri</vt:lpstr>
      <vt:lpstr>Arial</vt:lpstr>
      <vt:lpstr>Carelia</vt:lpstr>
      <vt:lpstr>A Massir Ballpoint</vt:lpstr>
      <vt:lpstr>Symbol</vt:lpstr>
      <vt:lpstr>Microsoft Uighur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186</cp:revision>
  <dcterms:created xsi:type="dcterms:W3CDTF">2006-08-16T00:00:00Z</dcterms:created>
  <dcterms:modified xsi:type="dcterms:W3CDTF">2025-09-21T16:01:52Z</dcterms:modified>
  <dc:identifier>DAFtlvZnwz4</dc:identifier>
</cp:coreProperties>
</file>