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notesSlides/notesSlide22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6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767" r:id="rId17"/>
    <p:sldId id="2147482768" r:id="rId18"/>
    <p:sldId id="2147482769" r:id="rId19"/>
    <p:sldId id="599" r:id="rId20"/>
    <p:sldId id="601" r:id="rId21"/>
    <p:sldId id="2147482726" r:id="rId22"/>
    <p:sldId id="2147482727" r:id="rId23"/>
    <p:sldId id="2134809012" r:id="rId24"/>
    <p:sldId id="2147482462" r:id="rId25"/>
    <p:sldId id="2147482463" r:id="rId26"/>
    <p:sldId id="2147482464" r:id="rId27"/>
    <p:sldId id="2147482468" r:id="rId28"/>
    <p:sldId id="2147482770" r:id="rId29"/>
    <p:sldId id="2147482771" r:id="rId30"/>
    <p:sldId id="2147482465" r:id="rId31"/>
    <p:sldId id="2147482466" r:id="rId32"/>
    <p:sldId id="2147482469" r:id="rId33"/>
    <p:sldId id="2147482467" r:id="rId34"/>
    <p:sldId id="609" r:id="rId35"/>
    <p:sldId id="610" r:id="rId36"/>
    <p:sldId id="2147482483" r:id="rId37"/>
    <p:sldId id="2147482772" r:id="rId38"/>
    <p:sldId id="612" r:id="rId39"/>
    <p:sldId id="2147482484" r:id="rId40"/>
    <p:sldId id="2147482485" r:id="rId41"/>
    <p:sldId id="615" r:id="rId42"/>
    <p:sldId id="2147482486" r:id="rId43"/>
    <p:sldId id="2147482481" r:id="rId44"/>
    <p:sldId id="2147482479" r:id="rId45"/>
    <p:sldId id="2147482478" r:id="rId46"/>
    <p:sldId id="620" r:id="rId47"/>
    <p:sldId id="2147482494" r:id="rId48"/>
    <p:sldId id="2147482490" r:id="rId49"/>
    <p:sldId id="2147482495" r:id="rId50"/>
    <p:sldId id="2147482604" r:id="rId51"/>
    <p:sldId id="2147482605" r:id="rId52"/>
    <p:sldId id="2147482491" r:id="rId53"/>
    <p:sldId id="2147482599" r:id="rId54"/>
    <p:sldId id="2147482602" r:id="rId55"/>
    <p:sldId id="2147482603" r:id="rId56"/>
    <p:sldId id="2147482606" r:id="rId57"/>
    <p:sldId id="2147482607" r:id="rId58"/>
    <p:sldId id="2147482608" r:id="rId59"/>
    <p:sldId id="2147482609" r:id="rId60"/>
    <p:sldId id="2147482610" r:id="rId61"/>
    <p:sldId id="2147482611" r:id="rId62"/>
    <p:sldId id="2147482614" r:id="rId63"/>
    <p:sldId id="2147482719" r:id="rId64"/>
    <p:sldId id="2147482720" r:id="rId65"/>
    <p:sldId id="2147482622" r:id="rId66"/>
    <p:sldId id="2147482623" r:id="rId67"/>
    <p:sldId id="2147482624" r:id="rId68"/>
    <p:sldId id="2147482625" r:id="rId69"/>
    <p:sldId id="2147482626" r:id="rId70"/>
    <p:sldId id="2147482630" r:id="rId71"/>
    <p:sldId id="2147482631" r:id="rId72"/>
    <p:sldId id="2147482632" r:id="rId73"/>
    <p:sldId id="2147482633" r:id="rId74"/>
    <p:sldId id="2147482639" r:id="rId75"/>
    <p:sldId id="2147482643" r:id="rId76"/>
    <p:sldId id="2147482644" r:id="rId77"/>
    <p:sldId id="2147482645" r:id="rId78"/>
    <p:sldId id="2147482646" r:id="rId79"/>
    <p:sldId id="2147482647" r:id="rId80"/>
    <p:sldId id="2147482648" r:id="rId81"/>
    <p:sldId id="2147482649" r:id="rId82"/>
    <p:sldId id="2147482650" r:id="rId83"/>
    <p:sldId id="2147482651" r:id="rId84"/>
    <p:sldId id="2147482701" r:id="rId85"/>
    <p:sldId id="2147482652" r:id="rId86"/>
    <p:sldId id="2147482742" r:id="rId87"/>
    <p:sldId id="2147482743" r:id="rId88"/>
    <p:sldId id="2147482671" r:id="rId89"/>
    <p:sldId id="2147482497" r:id="rId90"/>
    <p:sldId id="2147482733" r:id="rId91"/>
    <p:sldId id="2147482734" r:id="rId92"/>
    <p:sldId id="2147482735" r:id="rId93"/>
    <p:sldId id="2147482760" r:id="rId94"/>
    <p:sldId id="2147482773" r:id="rId95"/>
    <p:sldId id="2147482681" r:id="rId96"/>
    <p:sldId id="2147482774" r:id="rId97"/>
    <p:sldId id="2147482692" r:id="rId98"/>
    <p:sldId id="2147482747" r:id="rId99"/>
    <p:sldId id="2147482748" r:id="rId100"/>
    <p:sldId id="2147482749" r:id="rId101"/>
    <p:sldId id="2147482750" r:id="rId102"/>
    <p:sldId id="2147482751" r:id="rId103"/>
    <p:sldId id="2147482752" r:id="rId104"/>
    <p:sldId id="2147482753" r:id="rId105"/>
    <p:sldId id="2147482754" r:id="rId106"/>
    <p:sldId id="2147482755" r:id="rId107"/>
    <p:sldId id="2147482756" r:id="rId108"/>
    <p:sldId id="2147482757" r:id="rId109"/>
    <p:sldId id="2147482758" r:id="rId110"/>
    <p:sldId id="2147482709" r:id="rId111"/>
    <p:sldId id="2147482759" r:id="rId112"/>
    <p:sldId id="2147482584" r:id="rId113"/>
    <p:sldId id="700" r:id="rId114"/>
    <p:sldId id="701" r:id="rId115"/>
  </p:sldIdLst>
  <p:sldSz cx="13716000" cy="10287000"/>
  <p:notesSz cx="6858000" cy="9144000"/>
  <p:embeddedFontLst>
    <p:embeddedFont>
      <p:font typeface="A Massir Ballpoint" panose="00000100000000000000" pitchFamily="2" charset="-78"/>
      <p:bold r:id="rId117"/>
    </p:embeddedFont>
    <p:embeddedFont>
      <p:font typeface="Aharoni" panose="02010803020104030203" pitchFamily="2" charset="-79"/>
      <p:bold r:id="rId118"/>
    </p:embeddedFont>
    <p:embeddedFont>
      <p:font typeface="Carelia" pitchFamily="2" charset="0"/>
      <p:regular r:id="rId119"/>
    </p:embeddedFont>
    <p:embeddedFont>
      <p:font typeface="Dosis" panose="02010703020202060003" pitchFamily="2" charset="0"/>
      <p:regular r:id="rId120"/>
      <p:bold r:id="rId121"/>
    </p:embeddedFont>
    <p:embeddedFont>
      <p:font typeface="Microsoft Uighur" panose="02000000000000000000" pitchFamily="2" charset="-78"/>
      <p:regular r:id="rId122"/>
      <p:bold r:id="rId1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3" d="100"/>
          <a:sy n="53" d="100"/>
        </p:scale>
        <p:origin x="1186" y="6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font" Target="fonts/font1.fntdata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7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font" Target="fonts/font2.fntdata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presProps" Target="presProps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font" Target="fonts/font3.fntdata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4.fntdata"/><Relationship Id="rId125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5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71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9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78.pn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5.svg"/><Relationship Id="rId7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6.png"/><Relationship Id="rId5" Type="http://schemas.openxmlformats.org/officeDocument/2006/relationships/image" Target="../media/image35.svg"/><Relationship Id="rId10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Relationship Id="rId9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5.svg"/><Relationship Id="rId7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6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microsoft.com/office/2007/relationships/hdphoto" Target="../media/hdphoto3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2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0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3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34.png"/><Relationship Id="rId5" Type="http://schemas.openxmlformats.org/officeDocument/2006/relationships/image" Target="../media/image65.png"/><Relationship Id="rId4" Type="http://schemas.openxmlformats.org/officeDocument/2006/relationships/image" Target="../media/image64.svg"/><Relationship Id="rId9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3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3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5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fr-F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a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7</a:t>
                  </a: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mari- mot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75CBDE2-0750-A296-95C5-E7A08EBACF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3104" y="3695700"/>
            <a:ext cx="9947379" cy="19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6041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F3D8055-1AB4-8F8B-6E55-494E01F50E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842789"/>
            <a:ext cx="6172200" cy="784001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2103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6A7F9F-EE6E-5FD8-468F-3458A3755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895" y="4003947"/>
            <a:ext cx="1088010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23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0C80E4-A9BE-F65D-5189-477AB16317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0213" y="1745151"/>
            <a:ext cx="6172200" cy="784001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243614" y="6913593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66955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FBACB25-1AC6-E20F-0010-A112A3821F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217" y="2744638"/>
            <a:ext cx="11716050" cy="349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1C2EC9A-D796-160A-FD28-E2658E6FE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0959" y="4087249"/>
            <a:ext cx="10964708" cy="25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23.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02597" y="172738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BC40C3-AB29-05FF-ACE3-03227D27E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2577618"/>
            <a:ext cx="6172200" cy="710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«m»-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r » « i » « ri 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«mari».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«mari»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mari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«mari»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«mari»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mari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«m»- « o» - «mo»  , on lit «mo» et on écrit « mot » on ne prononce pas le 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lisons ensemble  «mot».         Qui veut lire «mot»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mo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«mot»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«mot»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mot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</a:t>
              </a: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nid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nager – nappe – nombre - neuf.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30DE917-3D58-67F9-BDB5-0B30000C78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1073" y="3931815"/>
            <a:ext cx="2453853" cy="242337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444693C-EA68-2E89-20C5-0196B7453E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1080" y="1904509"/>
            <a:ext cx="3254022" cy="203471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FB74A5D-5D37-3DCE-B0C3-759D72B37D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99370" y="2087405"/>
            <a:ext cx="3528366" cy="185182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8ADF779-6008-382A-5747-35E5A368B2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3578" y="3953512"/>
            <a:ext cx="1806097" cy="246147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88C419C-F0A5-5931-C00E-185D5E6C0D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46534" y="3748711"/>
            <a:ext cx="1730978" cy="242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nid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7DE76A-E77C-F84C-EA13-537CDE532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275" y="3162300"/>
            <a:ext cx="5911138" cy="36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8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nid, un nid . Répétons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fois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nid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DEE6EB-C731-623B-0F38-5C59ED967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275" y="4348152"/>
            <a:ext cx="5911138" cy="36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51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nage , nager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6C40CD9-9973-7097-364A-A665B89E1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048905"/>
            <a:ext cx="5012536" cy="263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nager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nager”?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D843BAF-A79D-F6D1-4951-BFD59054F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4458305"/>
            <a:ext cx="5012536" cy="263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nappe.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nappe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1B3EC8-4D3B-0734-E4BE-C5EF3F79F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4972" y="3009900"/>
            <a:ext cx="4605548" cy="454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nappe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nappe. Répétons ensemble “une nappe”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nappe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504565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nappe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E013B5-6195-882A-2FEA-2EB09C04C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4466" y="3691361"/>
            <a:ext cx="4605548" cy="454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nappe  est noire 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La nappe  est noire 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D1A38EE-3FDA-BD9D-24FB-55EC7A5C3554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1F497D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17" b="98742" l="9938" r="89752">
                        <a14:foregroundMark x1="43168" y1="7233" x2="54037" y2="6918"/>
                        <a14:foregroundMark x1="54037" y1="6918" x2="41925" y2="10063"/>
                        <a14:foregroundMark x1="41925" y1="10063" x2="50932" y2="4717"/>
                        <a14:foregroundMark x1="50932" y1="4717" x2="61801" y2="10063"/>
                        <a14:foregroundMark x1="61801" y1="10063" x2="50621" y2="10377"/>
                        <a14:foregroundMark x1="50621" y1="10377" x2="33540" y2="45912"/>
                        <a14:foregroundMark x1="33540" y1="45912" x2="28655" y2="76112"/>
                        <a14:foregroundMark x1="42008" y1="88726" x2="54658" y2="89308"/>
                        <a14:foregroundMark x1="54658" y1="89308" x2="51148" y2="91847"/>
                        <a14:foregroundMark x1="50621" y1="4717" x2="50621" y2="7547"/>
                        <a14:foregroundMark x1="28882" y1="73585" x2="30142" y2="76307"/>
                        <a14:foregroundMark x1="44685" y1="93150" x2="46081" y2="94340"/>
                        <a14:backgroundMark x1="28571" y1="76101" x2="27640" y2="83333"/>
                        <a14:backgroundMark x1="29193" y1="83333" x2="30124" y2="84591"/>
                        <a14:backgroundMark x1="30745" y1="83648" x2="31988" y2="87107"/>
                        <a14:backgroundMark x1="32919" y1="89308" x2="43789" y2="94025"/>
                        <a14:backgroundMark x1="43789" y1="94025" x2="32919" y2="88365"/>
                        <a14:backgroundMark x1="32919" y1="88365" x2="40062" y2="96541"/>
                        <a14:backgroundMark x1="40062" y1="96541" x2="40062" y2="96541"/>
                        <a14:backgroundMark x1="44720" y1="95912" x2="52174" y2="993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4466" y="3691361"/>
            <a:ext cx="4605548" cy="454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41924" y="717171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Ce sont des , nombres. Comment vous dites nombres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D787FF-6916-ABEA-789E-476AC819A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824" y="2426537"/>
            <a:ext cx="4574977" cy="421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 nombres , nombres . Répétons ensemble “ nombres”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nombres 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2514600" y="251730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d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 nombres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424F0D-8013-C83F-B7FA-75791D68F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8732" y="3973728"/>
            <a:ext cx="4138108" cy="381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939030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C’est le chiffre  neuf , 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D206D7-82D8-1BF9-D39D-0E2D95E71D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0606" y="2832167"/>
            <a:ext cx="2904475" cy="395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- nid – nager – nappe – nombre - neuf.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la lettre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n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neuf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neuf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neuf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414AF97-B135-2BF6-EC87-1D1330904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075" y="3869097"/>
            <a:ext cx="2904475" cy="395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5934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Neuf est un nombre.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Neuf est un nombre, qui veut répéter la phrase?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D36A709-9786-BE81-8B77-04586DD6E1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3935461"/>
            <a:ext cx="2873978" cy="40235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1ECDCCD-297F-531A-9F24-9E16E3AECF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4871" y="4686300"/>
            <a:ext cx="1466183" cy="1998215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251748E7-A394-58C3-715C-922EC1D1B7B4}"/>
              </a:ext>
            </a:extLst>
          </p:cNvPr>
          <p:cNvSpPr/>
          <p:nvPr/>
        </p:nvSpPr>
        <p:spPr>
          <a:xfrm>
            <a:off x="7604091" y="4542407"/>
            <a:ext cx="2079022" cy="2286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2940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2C9D85-9185-4594-844E-358E94C54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047876C-64F2-5970-DDB9-E2558A50AD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C77453D-A195-C646-F731-411ACE26DF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803" y="5663793"/>
            <a:ext cx="5613857" cy="329667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AC8DAC2-FF16-1013-626A-08EA930D4C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870829"/>
            <a:ext cx="4347031" cy="262939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B0E570A-79C4-142C-47F4-60B2D0DAEA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4431" y="5528795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nid- nappe - neuf 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4D963F6-2376-3EB7-6DB0-33A55DE2DB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3220E61-4F24-0F9B-AD15-C4AAF28A8D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356B9A5-CDF5-10BE-FD64-3DC9F7B30E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870829"/>
            <a:ext cx="4347031" cy="262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3753360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8622566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nombre - nager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48AB6C1-7803-FBEF-8C14-21002136A1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7368" y="2544137"/>
            <a:ext cx="5613857" cy="329667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EFC9829-9AB4-6DA5-3C1B-B6345DD65B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5172" y="2416247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AD66EC1-5DC2-512A-91B7-8B0F767D1A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5E2940E-8E13-B79F-4399-B2E5E26EB2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6DEFA7C-2874-0FCF-4802-12CB41A2BD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0" y="2870829"/>
            <a:ext cx="4347031" cy="262939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F9A7DB7-0AC2-56AB-C8EB-1701CD9276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6366" y="5516168"/>
            <a:ext cx="5613857" cy="32966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8D35E83-52D8-541C-399C-B16377EB73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14170" y="5388278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F21AB4-1AE0-E0F4-4566-9B3B623252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DA98F32-2CA0-6672-CB6C-B6323DDAC4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71E46B5-BF92-323A-7BEB-3497E5D08E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0" y="2870829"/>
            <a:ext cx="4347031" cy="262939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3A48FB7-58D5-9296-AAA6-1159D39901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6366" y="5516168"/>
            <a:ext cx="5613857" cy="32966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5576D8C-7C2B-B0F8-B745-4A08DA0595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4170" y="5388278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754D7BE6-AD90-D382-071E-615F2AB06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7988D7E-834B-33EF-6891-C8CF5A3BE5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560F857-B43D-D9D0-3CA9-FA7D086157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4170" y="5388278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nager - nid.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E466546-180C-3A8D-B940-F63E3FB0E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04A187-DBB0-EBE4-015E-C6046FADE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AF47359-AEBC-ADE9-0E25-88C214C3F2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8343" y="2712824"/>
            <a:ext cx="4347031" cy="26293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8446A84-2569-7660-27D1-4ECA4009D1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6366" y="5516168"/>
            <a:ext cx="5613857" cy="32966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74431E1-330B-CEBC-ADFD-2B26849548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4170" y="5388278"/>
            <a:ext cx="3384131" cy="3119905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8309874" y="2387128"/>
            <a:ext cx="4549414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2060754" y="5738712"/>
            <a:ext cx="5520057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6261025" y="5217458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N-n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n»,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n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0" y="4397006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minuscule . Elle fait le son «n ». Qui veut lire «n»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 majuscule . Elle fait le son «N ». Qui veut lire «N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a » qui veut 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4600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na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na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  « a » « na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 « a » « na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o , ça fait le son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», «n»  « o » «no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 o » «no 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i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ni » « n »  « i » « ni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 « i » « ni ». Qui veut lire « n » « i » « ni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962400" y="3130725"/>
            <a:ext cx="4524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ne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e , ça fait le son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ne » « n»  « e » « ne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 e » «ne».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3886200" y="3130725"/>
            <a:ext cx="4600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né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  « é » « né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 é » « né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 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- nid – nager – nappe – nombre- neuf.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n-N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n-N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4269260" y="3130725"/>
            <a:ext cx="421751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196425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  est à côté de la lettre  u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nu » « n »  « u » « nu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 u » «nu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«n»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n»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n est à côté du graphème ou 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«n»  «ou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BF0FC0-0A58-479E-2EE3-C30265AF6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9185" y="1916733"/>
            <a:ext cx="8149815" cy="627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D05561-83F8-708D-F3FA-D56621A127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9185" y="1916733"/>
            <a:ext cx="8149815" cy="627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A0D433-AAF8-F283-7535-13CA94DDA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9185" y="1916733"/>
            <a:ext cx="8149815" cy="627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60A28BE-6A09-7EF6-249C-3D34F28E1B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9913" y="2390200"/>
            <a:ext cx="8686800" cy="560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nori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3505201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35517" y="57113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3102095" y="3387191"/>
            <a:ext cx="858979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«n»  «o»  «no»-  «r»  «i»  «ri»- «no» «ri» «nori»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«no» «ri»  «nori».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152080" y="5081579"/>
            <a:ext cx="510400" cy="200584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6321130" y="5421829"/>
            <a:ext cx="510401" cy="132533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717799" y="3584338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nominé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067771" y="5003740"/>
            <a:ext cx="677385" cy="236589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6751105" y="5003739"/>
            <a:ext cx="677386" cy="23658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«n»  «o»  «no».   «m» «i»  «mi» «n » « é » « né ».«no»  «mi» « né ».    «nominé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«no»  «mi»  «né». « nominé ».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D8DEC9AF-DF94-6C53-D234-CC0E5615FF54}"/>
              </a:ext>
            </a:extLst>
          </p:cNvPr>
          <p:cNvSpPr/>
          <p:nvPr/>
        </p:nvSpPr>
        <p:spPr>
          <a:xfrm rot="16200000">
            <a:off x="9222958" y="5003740"/>
            <a:ext cx="677386" cy="23658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d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629915" y="3923785"/>
            <a:ext cx="381000" cy="419203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«n»  «i» «ni» . On entend « ni » et on écrit nid avec la lettre d, on ne prononce pas la lettre d, c’est une lettre muette . Lisons ensemble «nid»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E09A22-45F1-6827-9DC8-AA875CB939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4156389"/>
            <a:ext cx="12656785" cy="141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voici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voici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3943919" y="2891469"/>
            <a:ext cx="10323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72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Voici 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l’école.</a:t>
            </a:r>
            <a:endParaRPr lang="fr-FR" sz="72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l’école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 répéter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35CB8B2-40E6-D407-ACD5-D29D00FF33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920" y="4381500"/>
            <a:ext cx="6774710" cy="32233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389DF1-A382-D0F7-2C5E-203BE43FD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8949033" y="6522947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voici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voici»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voici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, c’est , elle , voici , à , avec , répétons ensemble: Il , c’est , elle , voici , à , avec 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FFEAFD-B672-8407-E8D0-74CC52E63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895" y="4003947"/>
            <a:ext cx="1088010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9A49F2-7B50-60D6-52D9-1C3F1DC69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895" y="4003947"/>
            <a:ext cx="1088010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n "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n 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280683" y="4307186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Animal - Nada est dans la rue.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2006143" y="6008281"/>
            <a:ext cx="6158564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1945674" y="4585881"/>
            <a:ext cx="560943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2006143" y="5295900"/>
            <a:ext cx="63109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1943291" y="4156680"/>
            <a:ext cx="6373815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animal</a:t>
            </a:r>
          </a:p>
        </p:txBody>
      </p:sp>
      <p:pic>
        <p:nvPicPr>
          <p:cNvPr id="30" name="Picture 4" descr="Peau moyennement claire main qui écrit image clipart ...">
            <a:extLst>
              <a:ext uri="{FF2B5EF4-FFF2-40B4-BE49-F238E27FC236}">
                <a16:creationId xmlns:a16="http://schemas.microsoft.com/office/drawing/2014/main" id="{F882240D-7A49-55DF-DBFA-089F0C1C9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741" y="4010457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3E3BF-9575-8AE4-C864-058B81325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F12044-2414-2D84-410C-2FC01562129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856895-58C1-28AD-B487-236438FECD7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59DF874-B55C-9E55-20DD-BD70C863E59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7F9892-CF8D-4C1E-A75D-26216094C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F7C04F9-4EA8-EADB-C8C2-9F390172B7A5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9E1239-F6C3-76C6-DCD0-7BCCAC504F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864382D-8E9D-1201-8FCF-593589D47C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AABDB1-50DD-7C5D-0A4C-FF821F2A47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65043B4-DA77-0A43-B157-0142D2FB204E}"/>
                </a:ext>
              </a:extLst>
            </p:cNvPr>
            <p:cNvSpPr/>
            <p:nvPr/>
          </p:nvSpPr>
          <p:spPr>
            <a:xfrm>
              <a:off x="329910" y="330438"/>
              <a:ext cx="8496000" cy="101158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8307F94-5D6F-1915-EF32-60847773B1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6884FB6-74D7-782D-061B-3F23533B725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4DF55C1-6292-387F-9166-1A960DFFF04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E22233-35DB-D733-7EF7-E9A5C1420B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E632323-E6A9-B2E0-FF37-58B97AF5389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2E0F2B8-84B5-FC40-46E1-3F4552731E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D609221-119F-1BAE-320C-8DAEB03265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E9D2C65-4FE8-4B37-502A-FA4D7E9A1A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785" y="67002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0501EA9-8D1B-E2C7-371B-EB70482510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7319" y="4072032"/>
            <a:ext cx="5070156" cy="17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0751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«le loup »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2021866" y="483423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2759419" y="485460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DBA7E1-4814-4684-320E-1BCC243C46EC}"/>
              </a:ext>
            </a:extLst>
          </p:cNvPr>
          <p:cNvSpPr/>
          <p:nvPr/>
        </p:nvSpPr>
        <p:spPr>
          <a:xfrm>
            <a:off x="3455392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5985241" y="4851097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4164200" y="4853994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5006568" y="48586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CCEC-047D-B905-B206-BFD36C906B72}"/>
              </a:ext>
            </a:extLst>
          </p:cNvPr>
          <p:cNvSpPr/>
          <p:nvPr/>
        </p:nvSpPr>
        <p:spPr>
          <a:xfrm flipH="1">
            <a:off x="5471485" y="4853994"/>
            <a:ext cx="269274" cy="2388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6912646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7582067" y="487836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8747717" y="4854601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Nada est dans la rue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540C74-69EE-B4DA-7281-1E222D3F3F0E}"/>
              </a:ext>
            </a:extLst>
          </p:cNvPr>
          <p:cNvSpPr/>
          <p:nvPr/>
        </p:nvSpPr>
        <p:spPr>
          <a:xfrm>
            <a:off x="8200778" y="48531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423A54-15E2-546E-1330-9F0880580DB7}"/>
              </a:ext>
            </a:extLst>
          </p:cNvPr>
          <p:cNvSpPr/>
          <p:nvPr/>
        </p:nvSpPr>
        <p:spPr>
          <a:xfrm>
            <a:off x="10175761" y="4851097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F87353-A020-E595-DA10-4D2575518667}"/>
              </a:ext>
            </a:extLst>
          </p:cNvPr>
          <p:cNvSpPr/>
          <p:nvPr/>
        </p:nvSpPr>
        <p:spPr>
          <a:xfrm>
            <a:off x="9438208" y="486323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F6ED25-EBF9-6BCB-FE83-A800483F8935}"/>
              </a:ext>
            </a:extLst>
          </p:cNvPr>
          <p:cNvSpPr/>
          <p:nvPr/>
        </p:nvSpPr>
        <p:spPr>
          <a:xfrm>
            <a:off x="10818137" y="48447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61595D-82EF-6D11-0B13-B017039813AC}"/>
              </a:ext>
            </a:extLst>
          </p:cNvPr>
          <p:cNvSpPr/>
          <p:nvPr/>
        </p:nvSpPr>
        <p:spPr>
          <a:xfrm>
            <a:off x="11571029" y="486767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1E929-0A3D-BF72-FE06-616C7FD7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0B4324-4D6E-E18E-B593-9DCD6515D8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6642845-D347-15CE-FFA0-68769EAD998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5A3EBA-59BE-D149-3771-70D979CEB96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6828D5-641C-932F-AED3-BD4A3947D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BA504A3-BFE2-15C3-099A-FF514B06362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DE98D4-A26F-9240-F42F-EC0D64C3E68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BF534F1-518C-7AD0-581A-6E83CE8B277E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D89773-EECE-2112-0480-4ABB6668C11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7F98480-9C0A-28D4-7E59-B30EC76929D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33A6695-6C18-C3BF-43E9-7973D24C35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057106C-DB38-C897-C5DF-CA32A8FB57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877239-EFBD-DDED-392C-ED49C3B7F27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D328C2C-4C60-243B-E6F7-DED029D806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8E9A695-AF0B-3D86-8269-0916AE78B4E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E484D19-750A-9C78-2EDA-CF276EE591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FADE07D-1F3A-0D22-15D8-FEC3DCC1EEA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00B9B6A-3240-DE6A-F250-253E0A334E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CF07899-BA74-14B8-CF1F-30C3EC06C503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01081AF5-AD23-70C3-257E-20261FA8D0F9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52D7284A-1B0D-A038-EF69-A856E3B33BD0}"/>
              </a:ext>
            </a:extLst>
          </p:cNvPr>
          <p:cNvSpPr/>
          <p:nvPr/>
        </p:nvSpPr>
        <p:spPr>
          <a:xfrm>
            <a:off x="2021866" y="483423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26F552D-57E5-59FA-336B-980777C89DE4}"/>
              </a:ext>
            </a:extLst>
          </p:cNvPr>
          <p:cNvSpPr/>
          <p:nvPr/>
        </p:nvSpPr>
        <p:spPr>
          <a:xfrm>
            <a:off x="2759419" y="485460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7E193F6-623E-D42D-90FD-4B1F1F270911}"/>
              </a:ext>
            </a:extLst>
          </p:cNvPr>
          <p:cNvSpPr/>
          <p:nvPr/>
        </p:nvSpPr>
        <p:spPr>
          <a:xfrm>
            <a:off x="3455392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8B69026-14E4-6E8F-6DE6-A0662E58C6BC}"/>
              </a:ext>
            </a:extLst>
          </p:cNvPr>
          <p:cNvSpPr/>
          <p:nvPr/>
        </p:nvSpPr>
        <p:spPr>
          <a:xfrm>
            <a:off x="5985241" y="4851097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9948A4-8666-F5A8-7375-BC1DF7046986}"/>
              </a:ext>
            </a:extLst>
          </p:cNvPr>
          <p:cNvSpPr/>
          <p:nvPr/>
        </p:nvSpPr>
        <p:spPr>
          <a:xfrm>
            <a:off x="4164200" y="4853994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6F2D3A1-A1EC-EE57-BD0E-2189DACA4031}"/>
              </a:ext>
            </a:extLst>
          </p:cNvPr>
          <p:cNvSpPr/>
          <p:nvPr/>
        </p:nvSpPr>
        <p:spPr>
          <a:xfrm>
            <a:off x="5006568" y="48586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3BA88E2-93C7-62D5-AB82-0DC8EDA67217}"/>
              </a:ext>
            </a:extLst>
          </p:cNvPr>
          <p:cNvSpPr/>
          <p:nvPr/>
        </p:nvSpPr>
        <p:spPr>
          <a:xfrm flipH="1">
            <a:off x="5471485" y="4853994"/>
            <a:ext cx="269274" cy="2388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8E7F67F-AB01-7F1D-7C00-E6A25DE02282}"/>
              </a:ext>
            </a:extLst>
          </p:cNvPr>
          <p:cNvSpPr/>
          <p:nvPr/>
        </p:nvSpPr>
        <p:spPr>
          <a:xfrm>
            <a:off x="6912646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499E7CD-515C-D913-7453-1667C228961B}"/>
              </a:ext>
            </a:extLst>
          </p:cNvPr>
          <p:cNvSpPr/>
          <p:nvPr/>
        </p:nvSpPr>
        <p:spPr>
          <a:xfrm>
            <a:off x="7582067" y="487836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EC649C8-7834-ABC4-FFD8-DA4393C9E324}"/>
              </a:ext>
            </a:extLst>
          </p:cNvPr>
          <p:cNvSpPr/>
          <p:nvPr/>
        </p:nvSpPr>
        <p:spPr>
          <a:xfrm>
            <a:off x="8747717" y="4854601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7F71442-91B5-9F64-027B-7763A5D1AC8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509C51-9F34-C858-6833-8D5AF56B048F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7FC6CB2-3579-B377-7FC9-738F0A86C2B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A00D4083-7BA7-59C7-DEA3-85F245A7F72D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Nada est dans la rue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4B4B571-019B-0729-4849-CE9DC825EE6D}"/>
              </a:ext>
            </a:extLst>
          </p:cNvPr>
          <p:cNvSpPr/>
          <p:nvPr/>
        </p:nvSpPr>
        <p:spPr>
          <a:xfrm>
            <a:off x="8200778" y="48531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2F20C-80A8-E3FD-6B6F-D59BF498A54A}"/>
              </a:ext>
            </a:extLst>
          </p:cNvPr>
          <p:cNvSpPr/>
          <p:nvPr/>
        </p:nvSpPr>
        <p:spPr>
          <a:xfrm>
            <a:off x="10175761" y="4851097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09AAC2-3E68-E2F4-3A88-3A7E6140F26A}"/>
              </a:ext>
            </a:extLst>
          </p:cNvPr>
          <p:cNvSpPr/>
          <p:nvPr/>
        </p:nvSpPr>
        <p:spPr>
          <a:xfrm>
            <a:off x="9438208" y="486323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59957DE-5DFC-643E-58FC-15B2EBC1BC00}"/>
              </a:ext>
            </a:extLst>
          </p:cNvPr>
          <p:cNvSpPr/>
          <p:nvPr/>
        </p:nvSpPr>
        <p:spPr>
          <a:xfrm>
            <a:off x="10818137" y="48447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473FA76-BC8A-B513-A7D6-25D1C5AF0605}"/>
              </a:ext>
            </a:extLst>
          </p:cNvPr>
          <p:cNvSpPr/>
          <p:nvPr/>
        </p:nvSpPr>
        <p:spPr>
          <a:xfrm>
            <a:off x="11571029" y="486767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154951877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9072C-EF91-904E-64E3-A4DFA225C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7B1794C-63A0-4373-5563-3146371344C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D02709-1BC2-1DDA-074A-A1EB1DE4891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39831EE-D39B-9B7D-DB29-639D041D5E0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70C793-CBB9-2016-FAE1-680C928FC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8FD4157-1306-1789-DC65-CDCD760CB57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4F6B1F-D59D-F0EF-5C07-6F4384A0CD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46430E3-6615-9568-FA05-E594A806C9EF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FFDBCBA-E70B-0948-0A5B-D51E33640C5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84CA2B3-087A-5C69-0CAD-7927742090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F659D23-CE44-B025-A9C4-4624CB40E3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0A35460-3D1B-F5BF-BD4C-588D02792B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A92A676-B28F-DE97-A783-2DA8314B11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3CC04FE-E3B5-BE9B-739C-457612059C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160B353-7B93-1419-BB3F-CD95D4095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27818A1-5F84-C5C2-6AC3-93421E76EC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4D3F889-FFD4-27DD-FA70-E18B8BD91F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9419E46-3FB1-F49E-12EC-640C83081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3B9FFB8-6212-133A-A315-CF8449918963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D670469-C996-6364-51E9-AF745CED6CC1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047CDEF2-5DF4-2908-A750-85FA43018E88}"/>
              </a:ext>
            </a:extLst>
          </p:cNvPr>
          <p:cNvSpPr/>
          <p:nvPr/>
        </p:nvSpPr>
        <p:spPr>
          <a:xfrm>
            <a:off x="2021866" y="483423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5B879C7-D5DE-8631-6035-A6B112D949C5}"/>
              </a:ext>
            </a:extLst>
          </p:cNvPr>
          <p:cNvSpPr/>
          <p:nvPr/>
        </p:nvSpPr>
        <p:spPr>
          <a:xfrm>
            <a:off x="2759419" y="485460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E46FA3E-D8CF-86C3-3600-0DF0A83B36A1}"/>
              </a:ext>
            </a:extLst>
          </p:cNvPr>
          <p:cNvSpPr/>
          <p:nvPr/>
        </p:nvSpPr>
        <p:spPr>
          <a:xfrm>
            <a:off x="3455392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85608B-0F62-427A-373A-21D6642AB4EE}"/>
              </a:ext>
            </a:extLst>
          </p:cNvPr>
          <p:cNvSpPr/>
          <p:nvPr/>
        </p:nvSpPr>
        <p:spPr>
          <a:xfrm>
            <a:off x="5985241" y="4851097"/>
            <a:ext cx="554868" cy="27396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C5DAB38-4BE3-E155-3F40-CC7FC1B0396D}"/>
              </a:ext>
            </a:extLst>
          </p:cNvPr>
          <p:cNvSpPr/>
          <p:nvPr/>
        </p:nvSpPr>
        <p:spPr>
          <a:xfrm>
            <a:off x="4164200" y="4853994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6325EC4-8E57-29C0-8144-50A248936AFC}"/>
              </a:ext>
            </a:extLst>
          </p:cNvPr>
          <p:cNvSpPr/>
          <p:nvPr/>
        </p:nvSpPr>
        <p:spPr>
          <a:xfrm>
            <a:off x="5006568" y="48586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31C23E4-FEB7-19C5-7AE0-6A7192459091}"/>
              </a:ext>
            </a:extLst>
          </p:cNvPr>
          <p:cNvSpPr/>
          <p:nvPr/>
        </p:nvSpPr>
        <p:spPr>
          <a:xfrm flipH="1">
            <a:off x="5471485" y="4853994"/>
            <a:ext cx="269274" cy="2388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351C0A1-A0C5-C4D0-F9B2-674346C00D37}"/>
              </a:ext>
            </a:extLst>
          </p:cNvPr>
          <p:cNvSpPr/>
          <p:nvPr/>
        </p:nvSpPr>
        <p:spPr>
          <a:xfrm>
            <a:off x="6912646" y="488059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9CBB7E0-3492-58B1-5AEA-FE23D803C157}"/>
              </a:ext>
            </a:extLst>
          </p:cNvPr>
          <p:cNvSpPr/>
          <p:nvPr/>
        </p:nvSpPr>
        <p:spPr>
          <a:xfrm>
            <a:off x="7582067" y="487836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00E799E-5436-B1FF-50DA-C044D7BF9444}"/>
              </a:ext>
            </a:extLst>
          </p:cNvPr>
          <p:cNvSpPr/>
          <p:nvPr/>
        </p:nvSpPr>
        <p:spPr>
          <a:xfrm>
            <a:off x="8747717" y="4854601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2A5B540-6CBE-932C-D379-EC2D70C01F95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ECA9D20-D7A5-D9AB-7796-6B11F6D1FC7C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1F56C4F5-500D-83EF-829E-7C672712D2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75941A33-92C4-FA8E-E8B1-8C360C4814E3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Nada est dans la rue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EEE941D-71CA-89B1-8ECB-5725081DAE76}"/>
              </a:ext>
            </a:extLst>
          </p:cNvPr>
          <p:cNvSpPr/>
          <p:nvPr/>
        </p:nvSpPr>
        <p:spPr>
          <a:xfrm>
            <a:off x="8200778" y="485311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F107C5-1A3F-C776-3307-5BF26B583358}"/>
              </a:ext>
            </a:extLst>
          </p:cNvPr>
          <p:cNvSpPr/>
          <p:nvPr/>
        </p:nvSpPr>
        <p:spPr>
          <a:xfrm>
            <a:off x="10175761" y="4851097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09BDE34-4EB3-1987-843B-002F9571239E}"/>
              </a:ext>
            </a:extLst>
          </p:cNvPr>
          <p:cNvSpPr/>
          <p:nvPr/>
        </p:nvSpPr>
        <p:spPr>
          <a:xfrm>
            <a:off x="9438208" y="486323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C18CAA-BBFA-C16B-1CE3-8E28D4317D2D}"/>
              </a:ext>
            </a:extLst>
          </p:cNvPr>
          <p:cNvSpPr/>
          <p:nvPr/>
        </p:nvSpPr>
        <p:spPr>
          <a:xfrm>
            <a:off x="10818137" y="48447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C3DFCF4-46D9-FF33-CCBF-6AC925014B38}"/>
              </a:ext>
            </a:extLst>
          </p:cNvPr>
          <p:cNvSpPr/>
          <p:nvPr/>
        </p:nvSpPr>
        <p:spPr>
          <a:xfrm>
            <a:off x="11571029" y="486767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</p:spTree>
    <p:extLst>
      <p:ext uri="{BB962C8B-B14F-4D97-AF65-F5344CB8AC3E}">
        <p14:creationId xmlns:p14="http://schemas.microsoft.com/office/powerpoint/2010/main" val="264639256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23.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08E77D9-3048-4F4A-98CA-5CA555959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842789"/>
            <a:ext cx="6172200" cy="784001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65F13F9-ACAC-0004-CC51-6E2D293EA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134" y="2585483"/>
            <a:ext cx="1223786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0D68311-6F16-8223-5F3B-D5D0B6CDB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842789"/>
            <a:ext cx="6172200" cy="784001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21453</TotalTime>
  <Words>5233</Words>
  <Application>Microsoft Office PowerPoint</Application>
  <PresentationFormat>Personnalisé</PresentationFormat>
  <Paragraphs>944</Paragraphs>
  <Slides>113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113</vt:i4>
      </vt:variant>
    </vt:vector>
  </HeadingPairs>
  <TitlesOfParts>
    <vt:vector size="125" baseType="lpstr">
      <vt:lpstr>Microsoft Uighur</vt:lpstr>
      <vt:lpstr>A Massir Ballpoint</vt:lpstr>
      <vt:lpstr>Aptos</vt:lpstr>
      <vt:lpstr>Aharoni</vt:lpstr>
      <vt:lpstr>Wingdings</vt:lpstr>
      <vt:lpstr>Dosis</vt:lpstr>
      <vt:lpstr>Calibri</vt:lpstr>
      <vt:lpstr>Symbol</vt:lpstr>
      <vt:lpstr>Carelia</vt:lpstr>
      <vt:lpstr>Arial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181</cp:revision>
  <dcterms:created xsi:type="dcterms:W3CDTF">2006-08-16T00:00:00Z</dcterms:created>
  <dcterms:modified xsi:type="dcterms:W3CDTF">2025-09-21T06:42:43Z</dcterms:modified>
  <dc:identifier>DAFtlvZnwz4</dc:identifier>
</cp:coreProperties>
</file>