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2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notesSlides/notesSlide3.xml" ContentType="application/vnd.openxmlformats-officedocument.presentationml.notesSlide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notesSlides/notesSlide4.xml" ContentType="application/vnd.openxmlformats-officedocument.presentationml.notesSlide+xml"/>
  <Override PartName="/ppt/tags/tag28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32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notesSlides/notesSlide18.xml" ContentType="application/vnd.openxmlformats-officedocument.presentationml.notesSlide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notesSlides/notesSlide19.xml" ContentType="application/vnd.openxmlformats-officedocument.presentationml.notesSlide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notesSlides/notesSlide20.xml" ContentType="application/vnd.openxmlformats-officedocument.presentationml.notesSlide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notesSlides/notesSlide21.xml" ContentType="application/vnd.openxmlformats-officedocument.presentationml.notesSlide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notesSlides/notesSlide22.xml" ContentType="application/vnd.openxmlformats-officedocument.presentationml.notesSlide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72" r:id="rId2"/>
  </p:sldMasterIdLst>
  <p:notesMasterIdLst>
    <p:notesMasterId r:id="rId147"/>
  </p:notesMasterIdLst>
  <p:sldIdLst>
    <p:sldId id="257" r:id="rId3"/>
    <p:sldId id="2134808446" r:id="rId4"/>
    <p:sldId id="2147482461" r:id="rId5"/>
    <p:sldId id="403" r:id="rId6"/>
    <p:sldId id="409" r:id="rId7"/>
    <p:sldId id="2134806077" r:id="rId8"/>
    <p:sldId id="386" r:id="rId9"/>
    <p:sldId id="2134805393" r:id="rId10"/>
    <p:sldId id="503" r:id="rId11"/>
    <p:sldId id="2134805394" r:id="rId12"/>
    <p:sldId id="2134809001" r:id="rId13"/>
    <p:sldId id="2147482590" r:id="rId14"/>
    <p:sldId id="2147482594" r:id="rId15"/>
    <p:sldId id="2147482592" r:id="rId16"/>
    <p:sldId id="2147482595" r:id="rId17"/>
    <p:sldId id="2147482597" r:id="rId18"/>
    <p:sldId id="2147482596" r:id="rId19"/>
    <p:sldId id="2147482705" r:id="rId20"/>
    <p:sldId id="2147482706" r:id="rId21"/>
    <p:sldId id="2147482707" r:id="rId22"/>
    <p:sldId id="599" r:id="rId23"/>
    <p:sldId id="601" r:id="rId24"/>
    <p:sldId id="2147482465" r:id="rId25"/>
    <p:sldId id="2147482466" r:id="rId26"/>
    <p:sldId id="2134809012" r:id="rId27"/>
    <p:sldId id="2147482462" r:id="rId28"/>
    <p:sldId id="2147482463" r:id="rId29"/>
    <p:sldId id="2147482464" r:id="rId30"/>
    <p:sldId id="2147482469" r:id="rId31"/>
    <p:sldId id="2147482467" r:id="rId32"/>
    <p:sldId id="2147482468" r:id="rId33"/>
    <p:sldId id="2147482710" r:id="rId34"/>
    <p:sldId id="2147482712" r:id="rId35"/>
    <p:sldId id="2147482713" r:id="rId36"/>
    <p:sldId id="2147482472" r:id="rId37"/>
    <p:sldId id="2147482473" r:id="rId38"/>
    <p:sldId id="2147482470" r:id="rId39"/>
    <p:sldId id="2147482471" r:id="rId40"/>
    <p:sldId id="2147482708" r:id="rId41"/>
    <p:sldId id="2147482711" r:id="rId42"/>
    <p:sldId id="609" r:id="rId43"/>
    <p:sldId id="610" r:id="rId44"/>
    <p:sldId id="2147482483" r:id="rId45"/>
    <p:sldId id="2147482487" r:id="rId46"/>
    <p:sldId id="612" r:id="rId47"/>
    <p:sldId id="2147482484" r:id="rId48"/>
    <p:sldId id="2147482485" r:id="rId49"/>
    <p:sldId id="615" r:id="rId50"/>
    <p:sldId id="2147482486" r:id="rId51"/>
    <p:sldId id="2147482481" r:id="rId52"/>
    <p:sldId id="2147482479" r:id="rId53"/>
    <p:sldId id="2147482478" r:id="rId54"/>
    <p:sldId id="620" r:id="rId55"/>
    <p:sldId id="2147482494" r:id="rId56"/>
    <p:sldId id="2147482490" r:id="rId57"/>
    <p:sldId id="2147482495" r:id="rId58"/>
    <p:sldId id="2147482604" r:id="rId59"/>
    <p:sldId id="2147482605" r:id="rId60"/>
    <p:sldId id="2147482491" r:id="rId61"/>
    <p:sldId id="2147482599" r:id="rId62"/>
    <p:sldId id="2147482602" r:id="rId63"/>
    <p:sldId id="2147482603" r:id="rId64"/>
    <p:sldId id="2147482606" r:id="rId65"/>
    <p:sldId id="2147482607" r:id="rId66"/>
    <p:sldId id="2147482608" r:id="rId67"/>
    <p:sldId id="2147482609" r:id="rId68"/>
    <p:sldId id="2147482610" r:id="rId69"/>
    <p:sldId id="2147482611" r:id="rId70"/>
    <p:sldId id="2147482612" r:id="rId71"/>
    <p:sldId id="2147482613" r:id="rId72"/>
    <p:sldId id="2147482614" r:id="rId73"/>
    <p:sldId id="2147482615" r:id="rId74"/>
    <p:sldId id="2147482616" r:id="rId75"/>
    <p:sldId id="2147482617" r:id="rId76"/>
    <p:sldId id="2147482618" r:id="rId77"/>
    <p:sldId id="2147482619" r:id="rId78"/>
    <p:sldId id="2147482620" r:id="rId79"/>
    <p:sldId id="2147482621" r:id="rId80"/>
    <p:sldId id="2147482719" r:id="rId81"/>
    <p:sldId id="2147482720" r:id="rId82"/>
    <p:sldId id="2147482622" r:id="rId83"/>
    <p:sldId id="2147482623" r:id="rId84"/>
    <p:sldId id="2147482624" r:id="rId85"/>
    <p:sldId id="2147482625" r:id="rId86"/>
    <p:sldId id="2147482626" r:id="rId87"/>
    <p:sldId id="2147482630" r:id="rId88"/>
    <p:sldId id="2147482631" r:id="rId89"/>
    <p:sldId id="2147482632" r:id="rId90"/>
    <p:sldId id="2147482633" r:id="rId91"/>
    <p:sldId id="2147482634" r:id="rId92"/>
    <p:sldId id="2147482637" r:id="rId93"/>
    <p:sldId id="2147482639" r:id="rId94"/>
    <p:sldId id="2147482638" r:id="rId95"/>
    <p:sldId id="2147482641" r:id="rId96"/>
    <p:sldId id="2147482643" r:id="rId97"/>
    <p:sldId id="2147482644" r:id="rId98"/>
    <p:sldId id="2147482645" r:id="rId99"/>
    <p:sldId id="2147482646" r:id="rId100"/>
    <p:sldId id="2147482647" r:id="rId101"/>
    <p:sldId id="2147482648" r:id="rId102"/>
    <p:sldId id="2147482649" r:id="rId103"/>
    <p:sldId id="2147482650" r:id="rId104"/>
    <p:sldId id="2147482651" r:id="rId105"/>
    <p:sldId id="2147482701" r:id="rId106"/>
    <p:sldId id="2147482652" r:id="rId107"/>
    <p:sldId id="2147482653" r:id="rId108"/>
    <p:sldId id="2147482654" r:id="rId109"/>
    <p:sldId id="2147482656" r:id="rId110"/>
    <p:sldId id="2147482662" r:id="rId111"/>
    <p:sldId id="2134805257" r:id="rId112"/>
    <p:sldId id="2147482657" r:id="rId113"/>
    <p:sldId id="2147482671" r:id="rId114"/>
    <p:sldId id="2147482497" r:id="rId115"/>
    <p:sldId id="2147482679" r:id="rId116"/>
    <p:sldId id="2147482680" r:id="rId117"/>
    <p:sldId id="2147482681" r:id="rId118"/>
    <p:sldId id="2147482682" r:id="rId119"/>
    <p:sldId id="2147482683" r:id="rId120"/>
    <p:sldId id="2147482684" r:id="rId121"/>
    <p:sldId id="2147482685" r:id="rId122"/>
    <p:sldId id="2147482686" r:id="rId123"/>
    <p:sldId id="2147482687" r:id="rId124"/>
    <p:sldId id="2147482688" r:id="rId125"/>
    <p:sldId id="2147482689" r:id="rId126"/>
    <p:sldId id="2147482690" r:id="rId127"/>
    <p:sldId id="2147482691" r:id="rId128"/>
    <p:sldId id="2147482692" r:id="rId129"/>
    <p:sldId id="2147482693" r:id="rId130"/>
    <p:sldId id="2147482694" r:id="rId131"/>
    <p:sldId id="2147482698" r:id="rId132"/>
    <p:sldId id="2147482695" r:id="rId133"/>
    <p:sldId id="2147482699" r:id="rId134"/>
    <p:sldId id="2147482696" r:id="rId135"/>
    <p:sldId id="2147482697" r:id="rId136"/>
    <p:sldId id="2147482566" r:id="rId137"/>
    <p:sldId id="2147482577" r:id="rId138"/>
    <p:sldId id="2147482580" r:id="rId139"/>
    <p:sldId id="2147482709" r:id="rId140"/>
    <p:sldId id="2147482581" r:id="rId141"/>
    <p:sldId id="2147482582" r:id="rId142"/>
    <p:sldId id="2147482583" r:id="rId143"/>
    <p:sldId id="2147482584" r:id="rId144"/>
    <p:sldId id="700" r:id="rId145"/>
    <p:sldId id="701" r:id="rId146"/>
  </p:sldIdLst>
  <p:sldSz cx="13716000" cy="10287000"/>
  <p:notesSz cx="6858000" cy="9144000"/>
  <p:embeddedFontLst>
    <p:embeddedFont>
      <p:font typeface="Carelia" panose="020B0604020202020204" charset="0"/>
      <p:regular r:id="rId148"/>
    </p:embeddedFont>
    <p:embeddedFont>
      <p:font typeface="Dosis" pitchFamily="2" charset="0"/>
      <p:regular r:id="rId149"/>
      <p:bold r:id="rId150"/>
    </p:embeddedFont>
    <p:embeddedFont>
      <p:font typeface="Microsoft Uighur" panose="02000000000000000000" pitchFamily="2" charset="-78"/>
      <p:regular r:id="rId151"/>
      <p:bold r:id="rId15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6585"/>
    <a:srgbClr val="215968"/>
    <a:srgbClr val="829D4A"/>
    <a:srgbClr val="CA7732"/>
    <a:srgbClr val="FCBF18"/>
    <a:srgbClr val="A1413E"/>
    <a:srgbClr val="3D8FA5"/>
    <a:srgbClr val="000000"/>
    <a:srgbClr val="0097B2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273" autoAdjust="0"/>
    <p:restoredTop sz="95226" autoAdjust="0"/>
  </p:normalViewPr>
  <p:slideViewPr>
    <p:cSldViewPr>
      <p:cViewPr varScale="1">
        <p:scale>
          <a:sx n="54" d="100"/>
          <a:sy n="54" d="100"/>
        </p:scale>
        <p:origin x="1234" y="58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117" Type="http://schemas.openxmlformats.org/officeDocument/2006/relationships/slide" Target="slides/slide115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112" Type="http://schemas.openxmlformats.org/officeDocument/2006/relationships/slide" Target="slides/slide110.xml"/><Relationship Id="rId133" Type="http://schemas.openxmlformats.org/officeDocument/2006/relationships/slide" Target="slides/slide131.xml"/><Relationship Id="rId138" Type="http://schemas.openxmlformats.org/officeDocument/2006/relationships/slide" Target="slides/slide136.xml"/><Relationship Id="rId154" Type="http://schemas.openxmlformats.org/officeDocument/2006/relationships/viewProps" Target="viewProps.xml"/><Relationship Id="rId16" Type="http://schemas.openxmlformats.org/officeDocument/2006/relationships/slide" Target="slides/slide14.xml"/><Relationship Id="rId107" Type="http://schemas.openxmlformats.org/officeDocument/2006/relationships/slide" Target="slides/slide105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102" Type="http://schemas.openxmlformats.org/officeDocument/2006/relationships/slide" Target="slides/slide100.xml"/><Relationship Id="rId123" Type="http://schemas.openxmlformats.org/officeDocument/2006/relationships/slide" Target="slides/slide121.xml"/><Relationship Id="rId128" Type="http://schemas.openxmlformats.org/officeDocument/2006/relationships/slide" Target="slides/slide126.xml"/><Relationship Id="rId144" Type="http://schemas.openxmlformats.org/officeDocument/2006/relationships/slide" Target="slides/slide142.xml"/><Relationship Id="rId149" Type="http://schemas.openxmlformats.org/officeDocument/2006/relationships/font" Target="fonts/font2.fntdata"/><Relationship Id="rId5" Type="http://schemas.openxmlformats.org/officeDocument/2006/relationships/slide" Target="slides/slide3.xml"/><Relationship Id="rId90" Type="http://schemas.openxmlformats.org/officeDocument/2006/relationships/slide" Target="slides/slide88.xml"/><Relationship Id="rId95" Type="http://schemas.openxmlformats.org/officeDocument/2006/relationships/slide" Target="slides/slide93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113" Type="http://schemas.openxmlformats.org/officeDocument/2006/relationships/slide" Target="slides/slide111.xml"/><Relationship Id="rId118" Type="http://schemas.openxmlformats.org/officeDocument/2006/relationships/slide" Target="slides/slide116.xml"/><Relationship Id="rId134" Type="http://schemas.openxmlformats.org/officeDocument/2006/relationships/slide" Target="slides/slide132.xml"/><Relationship Id="rId139" Type="http://schemas.openxmlformats.org/officeDocument/2006/relationships/slide" Target="slides/slide137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150" Type="http://schemas.openxmlformats.org/officeDocument/2006/relationships/font" Target="fonts/font3.fntdata"/><Relationship Id="rId155" Type="http://schemas.openxmlformats.org/officeDocument/2006/relationships/theme" Target="theme/them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103" Type="http://schemas.openxmlformats.org/officeDocument/2006/relationships/slide" Target="slides/slide101.xml"/><Relationship Id="rId108" Type="http://schemas.openxmlformats.org/officeDocument/2006/relationships/slide" Target="slides/slide106.xml"/><Relationship Id="rId116" Type="http://schemas.openxmlformats.org/officeDocument/2006/relationships/slide" Target="slides/slide114.xml"/><Relationship Id="rId124" Type="http://schemas.openxmlformats.org/officeDocument/2006/relationships/slide" Target="slides/slide122.xml"/><Relationship Id="rId129" Type="http://schemas.openxmlformats.org/officeDocument/2006/relationships/slide" Target="slides/slide127.xml"/><Relationship Id="rId137" Type="http://schemas.openxmlformats.org/officeDocument/2006/relationships/slide" Target="slides/slide13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91" Type="http://schemas.openxmlformats.org/officeDocument/2006/relationships/slide" Target="slides/slide89.xml"/><Relationship Id="rId96" Type="http://schemas.openxmlformats.org/officeDocument/2006/relationships/slide" Target="slides/slide94.xml"/><Relationship Id="rId111" Type="http://schemas.openxmlformats.org/officeDocument/2006/relationships/slide" Target="slides/slide109.xml"/><Relationship Id="rId132" Type="http://schemas.openxmlformats.org/officeDocument/2006/relationships/slide" Target="slides/slide130.xml"/><Relationship Id="rId140" Type="http://schemas.openxmlformats.org/officeDocument/2006/relationships/slide" Target="slides/slide138.xml"/><Relationship Id="rId145" Type="http://schemas.openxmlformats.org/officeDocument/2006/relationships/slide" Target="slides/slide143.xml"/><Relationship Id="rId153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6" Type="http://schemas.openxmlformats.org/officeDocument/2006/relationships/slide" Target="slides/slide104.xml"/><Relationship Id="rId114" Type="http://schemas.openxmlformats.org/officeDocument/2006/relationships/slide" Target="slides/slide112.xml"/><Relationship Id="rId119" Type="http://schemas.openxmlformats.org/officeDocument/2006/relationships/slide" Target="slides/slide117.xml"/><Relationship Id="rId127" Type="http://schemas.openxmlformats.org/officeDocument/2006/relationships/slide" Target="slides/slide12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slide" Target="slides/slide92.xml"/><Relationship Id="rId99" Type="http://schemas.openxmlformats.org/officeDocument/2006/relationships/slide" Target="slides/slide97.xml"/><Relationship Id="rId101" Type="http://schemas.openxmlformats.org/officeDocument/2006/relationships/slide" Target="slides/slide99.xml"/><Relationship Id="rId122" Type="http://schemas.openxmlformats.org/officeDocument/2006/relationships/slide" Target="slides/slide120.xml"/><Relationship Id="rId130" Type="http://schemas.openxmlformats.org/officeDocument/2006/relationships/slide" Target="slides/slide128.xml"/><Relationship Id="rId135" Type="http://schemas.openxmlformats.org/officeDocument/2006/relationships/slide" Target="slides/slide133.xml"/><Relationship Id="rId143" Type="http://schemas.openxmlformats.org/officeDocument/2006/relationships/slide" Target="slides/slide141.xml"/><Relationship Id="rId148" Type="http://schemas.openxmlformats.org/officeDocument/2006/relationships/font" Target="fonts/font1.fntdata"/><Relationship Id="rId151" Type="http://schemas.openxmlformats.org/officeDocument/2006/relationships/font" Target="fonts/font4.fntdata"/><Relationship Id="rId156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109" Type="http://schemas.openxmlformats.org/officeDocument/2006/relationships/slide" Target="slides/slide10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104" Type="http://schemas.openxmlformats.org/officeDocument/2006/relationships/slide" Target="slides/slide102.xml"/><Relationship Id="rId120" Type="http://schemas.openxmlformats.org/officeDocument/2006/relationships/slide" Target="slides/slide118.xml"/><Relationship Id="rId125" Type="http://schemas.openxmlformats.org/officeDocument/2006/relationships/slide" Target="slides/slide123.xml"/><Relationship Id="rId141" Type="http://schemas.openxmlformats.org/officeDocument/2006/relationships/slide" Target="slides/slide139.xml"/><Relationship Id="rId146" Type="http://schemas.openxmlformats.org/officeDocument/2006/relationships/slide" Target="slides/slide144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110" Type="http://schemas.openxmlformats.org/officeDocument/2006/relationships/slide" Target="slides/slide108.xml"/><Relationship Id="rId115" Type="http://schemas.openxmlformats.org/officeDocument/2006/relationships/slide" Target="slides/slide113.xml"/><Relationship Id="rId131" Type="http://schemas.openxmlformats.org/officeDocument/2006/relationships/slide" Target="slides/slide129.xml"/><Relationship Id="rId136" Type="http://schemas.openxmlformats.org/officeDocument/2006/relationships/slide" Target="slides/slide134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52" Type="http://schemas.openxmlformats.org/officeDocument/2006/relationships/font" Target="fonts/font5.fntdata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slide" Target="slides/slide75.xml"/><Relationship Id="rId100" Type="http://schemas.openxmlformats.org/officeDocument/2006/relationships/slide" Target="slides/slide98.xml"/><Relationship Id="rId105" Type="http://schemas.openxmlformats.org/officeDocument/2006/relationships/slide" Target="slides/slide103.xml"/><Relationship Id="rId126" Type="http://schemas.openxmlformats.org/officeDocument/2006/relationships/slide" Target="slides/slide124.xml"/><Relationship Id="rId147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93" Type="http://schemas.openxmlformats.org/officeDocument/2006/relationships/slide" Target="slides/slide91.xml"/><Relationship Id="rId98" Type="http://schemas.openxmlformats.org/officeDocument/2006/relationships/slide" Target="slides/slide96.xml"/><Relationship Id="rId121" Type="http://schemas.openxmlformats.org/officeDocument/2006/relationships/slide" Target="slides/slide119.xml"/><Relationship Id="rId142" Type="http://schemas.openxmlformats.org/officeDocument/2006/relationships/slide" Target="slides/slide140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12/09/2025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242CDB-21F2-28D7-DEFA-13861B3E5D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1CE2FDA-297D-61B0-A66F-8B65E8CB70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9C9132B-C572-0BC8-EBAB-CD6AEF4E7B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734C1DB-C7F8-DED5-85EC-800668CDCD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93002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DE184D-6BED-B160-BDCA-5047B19938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1CC5A62-AFFF-ECF2-FBDD-45F6A89279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F751456-88A8-1175-D469-B4A0C52076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13ED9E4-EF62-9643-D961-274A0CE5E4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26787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4B5898-E3A0-9F96-ADB8-1CBCA236A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3C3DEAF-E85F-7ABB-22AD-F149C37ECE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60C3D88-E7A4-8C18-D3FE-8E3962E8E1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03451D3-4C72-D062-2D27-FD5B64456B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17705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5752A-396C-9F91-0C33-E5AB08A11A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1BCB0BE-3B96-57CD-47BD-EB3F132582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7B9E79B-896A-F4EC-2C21-508B439938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AD1A34F-F062-1686-7CF3-4B0A4EE96B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33766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4BEDCA-A8AB-77EF-5B57-951B4529A0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171A95C-F995-F10D-1A9D-FB7346E40B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22ABF02-1BBC-EBFD-6EA4-531045AF26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83E273B-BC45-1D19-D108-CE114310B8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53632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9AFF21-B47F-A94A-B9B6-DA0103C191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D0998ED-3193-F19B-139E-0821AA4A0D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A2BAE72-06DF-9F73-8439-E025D1F472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CB66EC7-2EDE-3A13-A020-EA2EF56672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85864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40D93C-3573-1AEB-5F26-86CBCBB70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58BDF-5FB6-5A32-39F9-63BA11D4E4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91DF38D-802D-AF8D-DA92-49EF7ADBF0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741A861-D683-0529-6284-ABDBC206C0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53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54371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F5FD70-9B5A-1174-EA39-FF6DB66F11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C972709-0C9A-2CD1-3E97-31118B607C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0BC3C5D-12A8-B9AB-A61C-AC6FD6D4B3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872BE60-EB94-2CB6-9F4F-69A402A8FF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81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287902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CE1AAE-6D10-B837-B67C-5A0E0AE91B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5DE2BC4-70C3-42D3-AEDA-35EA5A1F1D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65E54AD-F855-5997-8109-9DCF9D4CFE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5001B32-7D8B-AF4C-76F6-06CA199A4B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86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38314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0FA84-F9CE-0BBB-9113-9F2D35D770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D5E28BA-8DEA-D9E7-6495-C40B2BB869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FCC3699-092E-D34D-0616-05FA9445B9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D588637-765E-65AC-1946-49C3C0CCEA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18612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A5E141-9B33-0B0E-3563-1BD44BABDD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E956D45-5D2D-96D5-A00B-9126F46AE6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E22A409-C6E9-9481-D2A3-8FA1F8A6BD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5AA340B-E07A-12C4-CC40-1207918C94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877512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FD7F6A-691B-764E-89FE-E86DB69126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D0B235E-33D9-48BA-027D-56B3482528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85F7C50-467B-5FCE-9573-876C306A75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B76F37-7EB0-986C-BBD2-83A09C79F8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529905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3813A1-A2C8-D19B-BF96-984175AFD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7BCB1E1-B62F-81F9-2499-B0026E91DD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C93DA30-3731-01B4-B718-70544C4B4C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0CC92E-0AFF-1544-78FC-8EBC35CF77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886001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BA450D-ED69-56A2-A2EC-6727BCE05F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CE988B5-DEDD-EA8F-BB87-08586D7ADC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EE36BE9-2C70-B8A5-DB07-5BC47F68C6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878707B-BE24-7233-C55C-DC3D5B5258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127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961668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6B5594-905B-D3F3-DED0-52E385407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7F4A8CC-BFB4-5CB5-0C05-6310BF1B94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52AF215-B889-61A1-5CE5-2DA3D640A3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6784C43-7E33-7583-1EFC-3DDEF3E2D9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137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877295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B3EEB8-4185-F26D-DEDF-B26161ACEA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584B2E-1F22-9478-08AE-50BD4AAC55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8098455-D606-3629-9E39-23E55B8832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0EDED3-9804-87D5-7FBC-3E1F942793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138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47301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441C09-604A-C893-93FB-B00334B2E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49F437-2174-CF67-0C9D-2ED12E1B93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5CF294E-E4D9-7DA7-77A5-57D3AECFDF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F1A1E48-FE37-7994-37E7-ACE8CAE34B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143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575527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3F4FB-FFC0-A356-13B7-A824A9B46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3484D5F-CCA4-2FF3-3D10-95D42101AA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5938123-695C-A04C-2DA0-C9CCB2CAD4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85E3EF-8982-C02F-985D-C9948C2536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144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15748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9A12A-70C1-C771-8A00-D2470CBD0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90FDEAC-CA15-7EC2-3F37-7BBBF8EDFA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1ABA7A0-8BE9-E749-E350-8A1F9DEB78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A89BF67-9BD8-9B12-F258-D774358872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5566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2BE76C-D83C-9230-D9B8-F1FDA216DD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868C743-0F41-3410-A21F-1B3F14EAEB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6712F1B-F2BD-0723-7ECE-63723B8E1B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41ECA68-E64A-09A6-6214-F250CE4E3A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00182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468451-514A-6D1D-8B0F-634C2D779B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06163BE-6570-CAF3-233D-DBE0AF5A29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0C9E892-7733-568A-60A8-C11346E4F9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7E646B4-C1A4-2C8D-87DB-109040CB46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94357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61AF0-FF92-8450-4A6D-E2A22FD8C1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DBB137E-DE62-85E7-E376-FDCD2E90B5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1655669-C2DC-D86D-2BEA-8CE1F91AB1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49A024F-2729-6FAB-D412-5919A13BC8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30244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A14E1-C004-5221-FD9B-46F5B2188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330DC26-8429-BF00-A9CE-10FE717EE2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7B23122-ED75-E101-138E-5CF78335D6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8F30A98-BCE1-0039-1B4A-D2061BCB1A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90178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31CFEF-535B-BAC5-67DD-56BBFDFFA5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BF86A24-7AE2-15CB-AAA5-36D3D1AEC2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03E1518-25FE-04F1-77B1-339D8163C2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4BFB7A5-C576-08A2-D0DD-20A6F2C05A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06202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3A62FF-C703-445B-FE5A-1019244CE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79570FA-05B6-6046-5719-73E41FC9E0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5BCE370-2790-D1B4-7EBD-88CF524B94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27C8665-AAFE-13DB-76F3-EC458CE5B8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74647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6509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8294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1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9516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1958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9008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0799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9098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273051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435101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557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5314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717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39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39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919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1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1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116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8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40.jpe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3.png"/><Relationship Id="rId4" Type="http://schemas.openxmlformats.org/officeDocument/2006/relationships/image" Target="../media/image22.pn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7.xml"/><Relationship Id="rId5" Type="http://schemas.openxmlformats.org/officeDocument/2006/relationships/image" Target="../media/image61.png"/><Relationship Id="rId4" Type="http://schemas.openxmlformats.org/officeDocument/2006/relationships/image" Target="../media/image35.sv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2.pn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63.png"/><Relationship Id="rId4" Type="http://schemas.openxmlformats.org/officeDocument/2006/relationships/image" Target="../media/image22.pn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8.xml"/><Relationship Id="rId5" Type="http://schemas.openxmlformats.org/officeDocument/2006/relationships/image" Target="../media/image61.png"/><Relationship Id="rId4" Type="http://schemas.openxmlformats.org/officeDocument/2006/relationships/image" Target="../media/image35.sv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eg"/></Relationships>
</file>

<file path=ppt/slides/_rels/slide1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64.png"/><Relationship Id="rId7" Type="http://schemas.openxmlformats.org/officeDocument/2006/relationships/image" Target="../media/image35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9.xml"/><Relationship Id="rId6" Type="http://schemas.openxmlformats.org/officeDocument/2006/relationships/image" Target="../media/image34.png"/><Relationship Id="rId5" Type="http://schemas.openxmlformats.org/officeDocument/2006/relationships/image" Target="../media/image66.png"/><Relationship Id="rId4" Type="http://schemas.openxmlformats.org/officeDocument/2006/relationships/image" Target="../media/image65.svg"/><Relationship Id="rId9" Type="http://schemas.openxmlformats.org/officeDocument/2006/relationships/image" Target="../media/image68.png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svg"/><Relationship Id="rId7" Type="http://schemas.openxmlformats.org/officeDocument/2006/relationships/image" Target="../media/image69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6.png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svg"/><Relationship Id="rId7" Type="http://schemas.openxmlformats.org/officeDocument/2006/relationships/image" Target="../media/image36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6.png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svg"/><Relationship Id="rId7" Type="http://schemas.openxmlformats.org/officeDocument/2006/relationships/image" Target="../media/image69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6.png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svg"/><Relationship Id="rId7" Type="http://schemas.openxmlformats.org/officeDocument/2006/relationships/image" Target="../media/image68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6.png"/></Relationships>
</file>

<file path=ppt/slides/_rels/slide1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3" Type="http://schemas.openxmlformats.org/officeDocument/2006/relationships/image" Target="../media/image64.png"/><Relationship Id="rId7" Type="http://schemas.openxmlformats.org/officeDocument/2006/relationships/image" Target="../media/image35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0.xml"/><Relationship Id="rId6" Type="http://schemas.openxmlformats.org/officeDocument/2006/relationships/image" Target="../media/image34.png"/><Relationship Id="rId5" Type="http://schemas.openxmlformats.org/officeDocument/2006/relationships/image" Target="../media/image66.png"/><Relationship Id="rId4" Type="http://schemas.openxmlformats.org/officeDocument/2006/relationships/image" Target="../media/image65.svg"/><Relationship Id="rId9" Type="http://schemas.openxmlformats.org/officeDocument/2006/relationships/image" Target="../media/image6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svg"/><Relationship Id="rId7" Type="http://schemas.openxmlformats.org/officeDocument/2006/relationships/image" Target="../media/image36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6.png"/></Relationships>
</file>

<file path=ppt/slides/_rels/slide1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65.svg"/><Relationship Id="rId7" Type="http://schemas.openxmlformats.org/officeDocument/2006/relationships/image" Target="../media/image36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6.png"/></Relationships>
</file>

<file path=ppt/slides/_rels/slide1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64.png"/><Relationship Id="rId7" Type="http://schemas.openxmlformats.org/officeDocument/2006/relationships/image" Target="../media/image35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1.xml"/><Relationship Id="rId6" Type="http://schemas.openxmlformats.org/officeDocument/2006/relationships/image" Target="../media/image34.png"/><Relationship Id="rId5" Type="http://schemas.openxmlformats.org/officeDocument/2006/relationships/image" Target="../media/image66.png"/><Relationship Id="rId4" Type="http://schemas.openxmlformats.org/officeDocument/2006/relationships/image" Target="../media/image65.svg"/><Relationship Id="rId9" Type="http://schemas.openxmlformats.org/officeDocument/2006/relationships/image" Target="../media/image68.png"/></Relationships>
</file>

<file path=ppt/slides/_rels/slide1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jpeg"/><Relationship Id="rId3" Type="http://schemas.openxmlformats.org/officeDocument/2006/relationships/image" Target="../media/image64.png"/><Relationship Id="rId7" Type="http://schemas.openxmlformats.org/officeDocument/2006/relationships/image" Target="../media/image35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2.xml"/><Relationship Id="rId6" Type="http://schemas.openxmlformats.org/officeDocument/2006/relationships/image" Target="../media/image34.png"/><Relationship Id="rId5" Type="http://schemas.openxmlformats.org/officeDocument/2006/relationships/image" Target="../media/image66.png"/><Relationship Id="rId4" Type="http://schemas.openxmlformats.org/officeDocument/2006/relationships/image" Target="../media/image65.svg"/><Relationship Id="rId9" Type="http://schemas.openxmlformats.org/officeDocument/2006/relationships/image" Target="../media/image72.png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svg"/><Relationship Id="rId7" Type="http://schemas.openxmlformats.org/officeDocument/2006/relationships/image" Target="../media/image72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6.png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svg"/><Relationship Id="rId7" Type="http://schemas.openxmlformats.org/officeDocument/2006/relationships/image" Target="../media/image36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6.png"/></Relationships>
</file>

<file path=ppt/slides/_rels/slide1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65.svg"/><Relationship Id="rId7" Type="http://schemas.openxmlformats.org/officeDocument/2006/relationships/image" Target="../media/image36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6.png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3.png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3.png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3.xml"/><Relationship Id="rId6" Type="http://schemas.openxmlformats.org/officeDocument/2006/relationships/image" Target="../media/image75.png"/><Relationship Id="rId5" Type="http://schemas.openxmlformats.org/officeDocument/2006/relationships/image" Target="../media/image28.jpeg"/><Relationship Id="rId4" Type="http://schemas.openxmlformats.org/officeDocument/2006/relationships/image" Target="../media/image35.svg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3.png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6.png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4.xml"/><Relationship Id="rId5" Type="http://schemas.openxmlformats.org/officeDocument/2006/relationships/image" Target="../media/image73.png"/><Relationship Id="rId4" Type="http://schemas.openxmlformats.org/officeDocument/2006/relationships/image" Target="../media/image35.svg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5.xml"/><Relationship Id="rId5" Type="http://schemas.openxmlformats.org/officeDocument/2006/relationships/image" Target="../media/image77.png"/><Relationship Id="rId4" Type="http://schemas.openxmlformats.org/officeDocument/2006/relationships/image" Target="../media/image35.svg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1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2.png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7" Type="http://schemas.openxmlformats.org/officeDocument/2006/relationships/image" Target="../media/image73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83.png"/></Relationships>
</file>

<file path=ppt/slides/_rels/slide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13" Type="http://schemas.openxmlformats.org/officeDocument/2006/relationships/image" Target="../media/image8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8.sv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2.svg"/><Relationship Id="rId11" Type="http://schemas.openxmlformats.org/officeDocument/2006/relationships/image" Target="../media/image7.png"/><Relationship Id="rId5" Type="http://schemas.openxmlformats.org/officeDocument/2006/relationships/image" Target="../media/image11.png"/><Relationship Id="rId10" Type="http://schemas.openxmlformats.org/officeDocument/2006/relationships/image" Target="../media/image6.svg"/><Relationship Id="rId4" Type="http://schemas.openxmlformats.org/officeDocument/2006/relationships/image" Target="../media/image10.svg"/><Relationship Id="rId9" Type="http://schemas.openxmlformats.org/officeDocument/2006/relationships/image" Target="../media/image5.png"/><Relationship Id="rId14" Type="http://schemas.openxmlformats.org/officeDocument/2006/relationships/image" Target="../media/image85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6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5.png"/><Relationship Id="rId5" Type="http://schemas.openxmlformats.org/officeDocument/2006/relationships/tags" Target="../tags/tag5.xml"/><Relationship Id="rId10" Type="http://schemas.openxmlformats.org/officeDocument/2006/relationships/image" Target="../media/image4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4.png"/><Relationship Id="rId7" Type="http://schemas.openxmlformats.org/officeDocument/2006/relationships/image" Target="../media/image42.png"/><Relationship Id="rId12" Type="http://schemas.openxmlformats.org/officeDocument/2006/relationships/image" Target="../media/image4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11" Type="http://schemas.openxmlformats.org/officeDocument/2006/relationships/image" Target="../media/image46.png"/><Relationship Id="rId5" Type="http://schemas.openxmlformats.org/officeDocument/2006/relationships/image" Target="../media/image40.jpeg"/><Relationship Id="rId10" Type="http://schemas.openxmlformats.org/officeDocument/2006/relationships/image" Target="../media/image45.png"/><Relationship Id="rId4" Type="http://schemas.openxmlformats.org/officeDocument/2006/relationships/image" Target="../media/image35.svg"/><Relationship Id="rId9" Type="http://schemas.openxmlformats.org/officeDocument/2006/relationships/image" Target="../media/image4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29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34.png"/><Relationship Id="rId7" Type="http://schemas.openxmlformats.org/officeDocument/2006/relationships/image" Target="../media/image4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9.xml"/><Relationship Id="rId6" Type="http://schemas.openxmlformats.org/officeDocument/2006/relationships/image" Target="../media/image41.png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1.png"/><Relationship Id="rId4" Type="http://schemas.openxmlformats.org/officeDocument/2006/relationships/image" Target="../media/image4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0.xml"/><Relationship Id="rId6" Type="http://schemas.openxmlformats.org/officeDocument/2006/relationships/image" Target="../media/image42.png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1.xml"/><Relationship Id="rId6" Type="http://schemas.openxmlformats.org/officeDocument/2006/relationships/image" Target="../media/image47.png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svg"/><Relationship Id="rId18" Type="http://schemas.openxmlformats.org/officeDocument/2006/relationships/image" Target="../media/image17.png"/><Relationship Id="rId3" Type="http://schemas.openxmlformats.org/officeDocument/2006/relationships/tags" Target="../tags/tag11.xml"/><Relationship Id="rId21" Type="http://schemas.openxmlformats.org/officeDocument/2006/relationships/image" Target="../media/image20.png"/><Relationship Id="rId7" Type="http://schemas.openxmlformats.org/officeDocument/2006/relationships/notesSlide" Target="../notesSlides/notesSlide2.xml"/><Relationship Id="rId12" Type="http://schemas.openxmlformats.org/officeDocument/2006/relationships/image" Target="../media/image13.png"/><Relationship Id="rId17" Type="http://schemas.openxmlformats.org/officeDocument/2006/relationships/image" Target="../media/image16.png"/><Relationship Id="rId2" Type="http://schemas.openxmlformats.org/officeDocument/2006/relationships/tags" Target="../tags/tag10.xml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tags" Target="../tags/tag9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12.svg"/><Relationship Id="rId5" Type="http://schemas.openxmlformats.org/officeDocument/2006/relationships/tags" Target="../tags/tag13.xml"/><Relationship Id="rId15" Type="http://schemas.openxmlformats.org/officeDocument/2006/relationships/image" Target="../media/image6.svg"/><Relationship Id="rId10" Type="http://schemas.openxmlformats.org/officeDocument/2006/relationships/image" Target="../media/image11.png"/><Relationship Id="rId19" Type="http://schemas.openxmlformats.org/officeDocument/2006/relationships/image" Target="../media/image18.png"/><Relationship Id="rId4" Type="http://schemas.openxmlformats.org/officeDocument/2006/relationships/tags" Target="../tags/tag12.xml"/><Relationship Id="rId9" Type="http://schemas.openxmlformats.org/officeDocument/2006/relationships/image" Target="../media/image10.svg"/><Relationship Id="rId1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7" Type="http://schemas.openxmlformats.org/officeDocument/2006/relationships/image" Target="../media/image47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3.png"/><Relationship Id="rId4" Type="http://schemas.openxmlformats.org/officeDocument/2006/relationships/image" Target="../media/image45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45.png"/><Relationship Id="rId4" Type="http://schemas.openxmlformats.org/officeDocument/2006/relationships/image" Target="../media/image35.sv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34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6.png"/><Relationship Id="rId4" Type="http://schemas.openxmlformats.org/officeDocument/2006/relationships/image" Target="../media/image35.sv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jpeg"/><Relationship Id="rId5" Type="http://schemas.openxmlformats.org/officeDocument/2006/relationships/image" Target="../media/image51.png"/><Relationship Id="rId4" Type="http://schemas.openxmlformats.org/officeDocument/2006/relationships/image" Target="../media/image35.sv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7.pn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45.png"/><Relationship Id="rId12" Type="http://schemas.openxmlformats.org/officeDocument/2006/relationships/image" Target="../media/image4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2.xml"/><Relationship Id="rId6" Type="http://schemas.openxmlformats.org/officeDocument/2006/relationships/image" Target="../media/image24.png"/><Relationship Id="rId11" Type="http://schemas.openxmlformats.org/officeDocument/2006/relationships/image" Target="../media/image41.png"/><Relationship Id="rId5" Type="http://schemas.openxmlformats.org/officeDocument/2006/relationships/image" Target="../media/image35.svg"/><Relationship Id="rId10" Type="http://schemas.openxmlformats.org/officeDocument/2006/relationships/image" Target="../media/image46.png"/><Relationship Id="rId4" Type="http://schemas.openxmlformats.org/officeDocument/2006/relationships/image" Target="../media/image34.png"/><Relationship Id="rId9" Type="http://schemas.openxmlformats.org/officeDocument/2006/relationships/image" Target="../media/image42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34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11" Type="http://schemas.openxmlformats.org/officeDocument/2006/relationships/image" Target="../media/image47.png"/><Relationship Id="rId5" Type="http://schemas.openxmlformats.org/officeDocument/2006/relationships/image" Target="../media/image45.png"/><Relationship Id="rId10" Type="http://schemas.openxmlformats.org/officeDocument/2006/relationships/image" Target="../media/image44.png"/><Relationship Id="rId4" Type="http://schemas.openxmlformats.org/officeDocument/2006/relationships/image" Target="../media/image35.svg"/><Relationship Id="rId9" Type="http://schemas.openxmlformats.org/officeDocument/2006/relationships/image" Target="../media/image4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21.xml"/><Relationship Id="rId13" Type="http://schemas.openxmlformats.org/officeDocument/2006/relationships/image" Target="../media/image11.png"/><Relationship Id="rId18" Type="http://schemas.openxmlformats.org/officeDocument/2006/relationships/image" Target="../media/image6.svg"/><Relationship Id="rId26" Type="http://schemas.openxmlformats.org/officeDocument/2006/relationships/image" Target="../media/image28.jpeg"/><Relationship Id="rId3" Type="http://schemas.openxmlformats.org/officeDocument/2006/relationships/tags" Target="../tags/tag16.xml"/><Relationship Id="rId21" Type="http://schemas.openxmlformats.org/officeDocument/2006/relationships/image" Target="../media/image23.png"/><Relationship Id="rId7" Type="http://schemas.openxmlformats.org/officeDocument/2006/relationships/tags" Target="../tags/tag20.xml"/><Relationship Id="rId12" Type="http://schemas.openxmlformats.org/officeDocument/2006/relationships/image" Target="../media/image10.svg"/><Relationship Id="rId17" Type="http://schemas.openxmlformats.org/officeDocument/2006/relationships/image" Target="../media/image5.png"/><Relationship Id="rId25" Type="http://schemas.openxmlformats.org/officeDocument/2006/relationships/image" Target="../media/image27.png"/><Relationship Id="rId2" Type="http://schemas.openxmlformats.org/officeDocument/2006/relationships/tags" Target="../tags/tag15.xml"/><Relationship Id="rId16" Type="http://schemas.openxmlformats.org/officeDocument/2006/relationships/image" Target="../media/image14.svg"/><Relationship Id="rId20" Type="http://schemas.openxmlformats.org/officeDocument/2006/relationships/image" Target="../media/image22.png"/><Relationship Id="rId1" Type="http://schemas.openxmlformats.org/officeDocument/2006/relationships/tags" Target="../tags/tag14.xml"/><Relationship Id="rId6" Type="http://schemas.openxmlformats.org/officeDocument/2006/relationships/tags" Target="../tags/tag19.xml"/><Relationship Id="rId11" Type="http://schemas.openxmlformats.org/officeDocument/2006/relationships/image" Target="../media/image9.png"/><Relationship Id="rId24" Type="http://schemas.openxmlformats.org/officeDocument/2006/relationships/image" Target="../media/image26.png"/><Relationship Id="rId5" Type="http://schemas.openxmlformats.org/officeDocument/2006/relationships/tags" Target="../tags/tag18.xml"/><Relationship Id="rId15" Type="http://schemas.openxmlformats.org/officeDocument/2006/relationships/image" Target="../media/image13.png"/><Relationship Id="rId23" Type="http://schemas.openxmlformats.org/officeDocument/2006/relationships/image" Target="../media/image25.jpeg"/><Relationship Id="rId10" Type="http://schemas.openxmlformats.org/officeDocument/2006/relationships/notesSlide" Target="../notesSlides/notesSlide3.xml"/><Relationship Id="rId19" Type="http://schemas.openxmlformats.org/officeDocument/2006/relationships/image" Target="../media/image21.jpeg"/><Relationship Id="rId4" Type="http://schemas.openxmlformats.org/officeDocument/2006/relationships/tags" Target="../tags/tag17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12.svg"/><Relationship Id="rId22" Type="http://schemas.openxmlformats.org/officeDocument/2006/relationships/image" Target="../media/image24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35.svg"/><Relationship Id="rId7" Type="http://schemas.openxmlformats.org/officeDocument/2006/relationships/image" Target="../media/image41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3.png"/><Relationship Id="rId4" Type="http://schemas.openxmlformats.org/officeDocument/2006/relationships/image" Target="../media/image45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5.svg"/><Relationship Id="rId7" Type="http://schemas.openxmlformats.org/officeDocument/2006/relationships/image" Target="../media/image46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3.png"/><Relationship Id="rId10" Type="http://schemas.openxmlformats.org/officeDocument/2006/relationships/image" Target="../media/image44.png"/><Relationship Id="rId4" Type="http://schemas.openxmlformats.org/officeDocument/2006/relationships/image" Target="../media/image45.png"/><Relationship Id="rId9" Type="http://schemas.openxmlformats.org/officeDocument/2006/relationships/image" Target="../media/image47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13" Type="http://schemas.openxmlformats.org/officeDocument/2006/relationships/image" Target="../media/image32.png"/><Relationship Id="rId3" Type="http://schemas.openxmlformats.org/officeDocument/2006/relationships/tags" Target="../tags/tag24.xml"/><Relationship Id="rId7" Type="http://schemas.openxmlformats.org/officeDocument/2006/relationships/image" Target="../media/image9.png"/><Relationship Id="rId12" Type="http://schemas.microsoft.com/office/2007/relationships/hdphoto" Target="../media/hdphoto1.wdp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image" Target="../media/image4.jpeg"/><Relationship Id="rId11" Type="http://schemas.openxmlformats.org/officeDocument/2006/relationships/image" Target="../media/image31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30.svg"/><Relationship Id="rId4" Type="http://schemas.openxmlformats.org/officeDocument/2006/relationships/tags" Target="../tags/tag25.xml"/><Relationship Id="rId9" Type="http://schemas.openxmlformats.org/officeDocument/2006/relationships/image" Target="../media/image11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4.png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image" Target="../media/image37.png"/><Relationship Id="rId5" Type="http://schemas.openxmlformats.org/officeDocument/2006/relationships/image" Target="../media/image19.png"/><Relationship Id="rId4" Type="http://schemas.openxmlformats.org/officeDocument/2006/relationships/image" Target="../media/image36.png"/><Relationship Id="rId9" Type="http://schemas.openxmlformats.org/officeDocument/2006/relationships/image" Target="../media/image38.jpe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3.xml"/><Relationship Id="rId6" Type="http://schemas.openxmlformats.org/officeDocument/2006/relationships/image" Target="../media/image58.png"/><Relationship Id="rId5" Type="http://schemas.openxmlformats.org/officeDocument/2006/relationships/image" Target="../media/image57.jpeg"/><Relationship Id="rId4" Type="http://schemas.openxmlformats.org/officeDocument/2006/relationships/image" Target="../media/image35.sv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4.xml"/><Relationship Id="rId6" Type="http://schemas.openxmlformats.org/officeDocument/2006/relationships/image" Target="../media/image58.png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5.xml"/><Relationship Id="rId6" Type="http://schemas.openxmlformats.org/officeDocument/2006/relationships/image" Target="../media/image58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6.xml"/><Relationship Id="rId6" Type="http://schemas.openxmlformats.org/officeDocument/2006/relationships/image" Target="../media/image59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7.xml"/><Relationship Id="rId5" Type="http://schemas.openxmlformats.org/officeDocument/2006/relationships/image" Target="../media/image57.jpeg"/><Relationship Id="rId4" Type="http://schemas.openxmlformats.org/officeDocument/2006/relationships/image" Target="../media/image35.sv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8.xml"/><Relationship Id="rId5" Type="http://schemas.openxmlformats.org/officeDocument/2006/relationships/image" Target="../media/image57.jpeg"/><Relationship Id="rId4" Type="http://schemas.openxmlformats.org/officeDocument/2006/relationships/image" Target="../media/image35.sv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9.xml"/><Relationship Id="rId5" Type="http://schemas.openxmlformats.org/officeDocument/2006/relationships/image" Target="../media/image57.jpeg"/><Relationship Id="rId4" Type="http://schemas.openxmlformats.org/officeDocument/2006/relationships/image" Target="../media/image35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0.xml"/><Relationship Id="rId5" Type="http://schemas.openxmlformats.org/officeDocument/2006/relationships/image" Target="../media/image57.jpeg"/><Relationship Id="rId4" Type="http://schemas.openxmlformats.org/officeDocument/2006/relationships/image" Target="../media/image35.sv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1.xml"/><Relationship Id="rId5" Type="http://schemas.openxmlformats.org/officeDocument/2006/relationships/image" Target="../media/image57.jpeg"/><Relationship Id="rId4" Type="http://schemas.openxmlformats.org/officeDocument/2006/relationships/image" Target="../media/image35.sv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2.xml"/><Relationship Id="rId5" Type="http://schemas.openxmlformats.org/officeDocument/2006/relationships/image" Target="../media/image57.jpeg"/><Relationship Id="rId4" Type="http://schemas.openxmlformats.org/officeDocument/2006/relationships/image" Target="../media/image35.sv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3.xml"/><Relationship Id="rId5" Type="http://schemas.openxmlformats.org/officeDocument/2006/relationships/image" Target="../media/image57.jpeg"/><Relationship Id="rId4" Type="http://schemas.openxmlformats.org/officeDocument/2006/relationships/image" Target="../media/image35.sv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4.xml"/><Relationship Id="rId5" Type="http://schemas.openxmlformats.org/officeDocument/2006/relationships/image" Target="../media/image57.jpeg"/><Relationship Id="rId4" Type="http://schemas.openxmlformats.org/officeDocument/2006/relationships/image" Target="../media/image35.svg"/></Relationships>
</file>

<file path=ppt/slides/_rels/slide9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jp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5.xml"/><Relationship Id="rId6" Type="http://schemas.openxmlformats.org/officeDocument/2006/relationships/image" Target="../media/image60.jpg"/><Relationship Id="rId5" Type="http://schemas.openxmlformats.org/officeDocument/2006/relationships/image" Target="../media/image57.jpeg"/><Relationship Id="rId4" Type="http://schemas.openxmlformats.org/officeDocument/2006/relationships/image" Target="../media/image35.sv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6.xml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229967" y="8983069"/>
            <a:ext cx="60350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</a:t>
            </a:r>
          </a:p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Non définitive.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Image 15" descr="Une image contenant habits, dessin humoristique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E43464E7-F1F8-7B39-5268-D18D03FFB1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1048" y="7176642"/>
            <a:ext cx="2613842" cy="2989476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9A8A487F-3B77-8385-DFDC-173020744A1B}"/>
              </a:ext>
            </a:extLst>
          </p:cNvPr>
          <p:cNvGrpSpPr/>
          <p:nvPr/>
        </p:nvGrpSpPr>
        <p:grpSpPr>
          <a:xfrm>
            <a:off x="309197" y="2071051"/>
            <a:ext cx="2448861" cy="2034926"/>
            <a:chOff x="7058682" y="1822095"/>
            <a:chExt cx="1632647" cy="1356678"/>
          </a:xfrm>
        </p:grpSpPr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9460C580-D4B9-C968-445E-DCB9AEC41F93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1"/>
              <a:chExt cx="2111435" cy="2053595"/>
            </a:xfrm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8A8CBCC8-F004-2E29-3F9D-E0DA6D1F7FD6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15" name="Graphique 72">
                <a:extLst>
                  <a:ext uri="{FF2B5EF4-FFF2-40B4-BE49-F238E27FC236}">
                    <a16:creationId xmlns:a16="http://schemas.microsoft.com/office/drawing/2014/main" id="{145961DC-4DEA-A4A4-1A97-432DAD9CBF9F}"/>
                  </a:ext>
                </a:extLst>
              </p:cNvPr>
              <p:cNvGrpSpPr/>
              <p:nvPr/>
            </p:nvGrpSpPr>
            <p:grpSpPr>
              <a:xfrm>
                <a:off x="157531" y="285341"/>
                <a:ext cx="2058317" cy="2053595"/>
                <a:chOff x="157531" y="285341"/>
                <a:chExt cx="2058317" cy="2053595"/>
              </a:xfrm>
            </p:grpSpPr>
            <p:sp>
              <p:nvSpPr>
                <p:cNvPr id="17" name="Forme libre : forme 16">
                  <a:extLst>
                    <a:ext uri="{FF2B5EF4-FFF2-40B4-BE49-F238E27FC236}">
                      <a16:creationId xmlns:a16="http://schemas.microsoft.com/office/drawing/2014/main" id="{6B9A1F3B-752A-FBF0-9959-D6455DEF4AC1}"/>
                    </a:ext>
                  </a:extLst>
                </p:cNvPr>
                <p:cNvSpPr/>
                <p:nvPr/>
              </p:nvSpPr>
              <p:spPr>
                <a:xfrm>
                  <a:off x="157531" y="285341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18" name="Forme libre : forme 17">
                  <a:extLst>
                    <a:ext uri="{FF2B5EF4-FFF2-40B4-BE49-F238E27FC236}">
                      <a16:creationId xmlns:a16="http://schemas.microsoft.com/office/drawing/2014/main" id="{C9C25DFD-A469-9CBE-3554-A9EE095CEEAE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2383804D-9AAC-685D-D1B3-CAD3D653628C}"/>
                </a:ext>
              </a:extLst>
            </p:cNvPr>
            <p:cNvSpPr txBox="1"/>
            <p:nvPr/>
          </p:nvSpPr>
          <p:spPr>
            <a:xfrm>
              <a:off x="7058682" y="2017904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Niveau 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75902161-2900-3E74-B476-65B1CF4CC5CE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6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</a:t>
              </a:r>
              <a:endParaRPr lang="ar-MA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C08151E5-9591-CD10-0BCF-6A8418BE9A48}"/>
              </a:ext>
            </a:extLst>
          </p:cNvPr>
          <p:cNvGrpSpPr/>
          <p:nvPr/>
        </p:nvGrpSpPr>
        <p:grpSpPr>
          <a:xfrm flipH="1">
            <a:off x="646673" y="3194753"/>
            <a:ext cx="13445780" cy="4048839"/>
            <a:chOff x="1735047" y="3428004"/>
            <a:chExt cx="13445780" cy="4048839"/>
          </a:xfrm>
        </p:grpSpPr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3EEEA4ED-59E6-9DA8-C67B-A58411BD95C2}"/>
                </a:ext>
              </a:extLst>
            </p:cNvPr>
            <p:cNvSpPr txBox="1"/>
            <p:nvPr/>
          </p:nvSpPr>
          <p:spPr>
            <a:xfrm>
              <a:off x="1735047" y="3428004"/>
              <a:ext cx="1344578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60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Programme de remédiation  intensive </a:t>
              </a:r>
            </a:p>
            <a:p>
              <a:pPr algn="ctr"/>
              <a:r>
                <a:rPr lang="fr-FR" sz="60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- Français -</a:t>
              </a:r>
            </a:p>
          </p:txBody>
        </p:sp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970D0184-F513-292F-1EFD-1C8C4A36C3F3}"/>
                </a:ext>
              </a:extLst>
            </p:cNvPr>
            <p:cNvGrpSpPr/>
            <p:nvPr/>
          </p:nvGrpSpPr>
          <p:grpSpPr>
            <a:xfrm>
              <a:off x="5714583" y="5268994"/>
              <a:ext cx="5167181" cy="2207849"/>
              <a:chOff x="6114983" y="4777723"/>
              <a:chExt cx="5167181" cy="2207849"/>
            </a:xfrm>
          </p:grpSpPr>
          <p:grpSp>
            <p:nvGrpSpPr>
              <p:cNvPr id="23" name="Groupe 22">
                <a:extLst>
                  <a:ext uri="{FF2B5EF4-FFF2-40B4-BE49-F238E27FC236}">
                    <a16:creationId xmlns:a16="http://schemas.microsoft.com/office/drawing/2014/main" id="{C74E3043-FD94-1D52-E70A-88E0F2DBC585}"/>
                  </a:ext>
                </a:extLst>
              </p:cNvPr>
              <p:cNvGrpSpPr/>
              <p:nvPr/>
            </p:nvGrpSpPr>
            <p:grpSpPr>
              <a:xfrm>
                <a:off x="6114983" y="4777723"/>
                <a:ext cx="3982166" cy="2207849"/>
                <a:chOff x="4076430" y="3703910"/>
                <a:chExt cx="2654897" cy="1471965"/>
              </a:xfrm>
            </p:grpSpPr>
            <p:grpSp>
              <p:nvGrpSpPr>
                <p:cNvPr id="26" name="Groupe 25">
                  <a:extLst>
                    <a:ext uri="{FF2B5EF4-FFF2-40B4-BE49-F238E27FC236}">
                      <a16:creationId xmlns:a16="http://schemas.microsoft.com/office/drawing/2014/main" id="{C232970A-B1CC-06CD-191F-0B8D058A2426}"/>
                    </a:ext>
                  </a:extLst>
                </p:cNvPr>
                <p:cNvGrpSpPr/>
                <p:nvPr/>
              </p:nvGrpSpPr>
              <p:grpSpPr>
                <a:xfrm flipH="1">
                  <a:off x="4076430" y="3703910"/>
                  <a:ext cx="2654897" cy="1471965"/>
                  <a:chOff x="1305583" y="3824997"/>
                  <a:chExt cx="2933140" cy="1471965"/>
                </a:xfrm>
              </p:grpSpPr>
              <p:sp>
                <p:nvSpPr>
                  <p:cNvPr id="29" name="Forme libre : forme 28">
                    <a:extLst>
                      <a:ext uri="{FF2B5EF4-FFF2-40B4-BE49-F238E27FC236}">
                        <a16:creationId xmlns:a16="http://schemas.microsoft.com/office/drawing/2014/main" id="{D6989228-685F-AB81-75FB-2B6922E0FD1C}"/>
                      </a:ext>
                    </a:extLst>
                  </p:cNvPr>
                  <p:cNvSpPr/>
                  <p:nvPr/>
                </p:nvSpPr>
                <p:spPr>
                  <a:xfrm rot="21338648" flipV="1">
                    <a:off x="1492708" y="4416347"/>
                    <a:ext cx="2746015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70B1B6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30" name="Forme libre : forme 29">
                    <a:extLst>
                      <a:ext uri="{FF2B5EF4-FFF2-40B4-BE49-F238E27FC236}">
                        <a16:creationId xmlns:a16="http://schemas.microsoft.com/office/drawing/2014/main" id="{F922522A-8807-2F2C-C73C-ABAE2F66C046}"/>
                      </a:ext>
                    </a:extLst>
                  </p:cNvPr>
                  <p:cNvSpPr/>
                  <p:nvPr/>
                </p:nvSpPr>
                <p:spPr>
                  <a:xfrm rot="261352" flipH="1" flipV="1">
                    <a:off x="1305583" y="3824997"/>
                    <a:ext cx="2707398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00798E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  <p:sp>
              <p:nvSpPr>
                <p:cNvPr id="27" name="ZoneTexte 26">
                  <a:extLst>
                    <a:ext uri="{FF2B5EF4-FFF2-40B4-BE49-F238E27FC236}">
                      <a16:creationId xmlns:a16="http://schemas.microsoft.com/office/drawing/2014/main" id="{F695CCD2-B439-3BB6-29F0-53312B2E25A4}"/>
                    </a:ext>
                  </a:extLst>
                </p:cNvPr>
                <p:cNvSpPr txBox="1"/>
                <p:nvPr/>
              </p:nvSpPr>
              <p:spPr>
                <a:xfrm>
                  <a:off x="4581927" y="3796660"/>
                  <a:ext cx="1664545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48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Palier</a:t>
                  </a:r>
                  <a:r>
                    <a:rPr lang="fr-FR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: 2</a:t>
                  </a:r>
                </a:p>
              </p:txBody>
            </p:sp>
            <p:sp>
              <p:nvSpPr>
                <p:cNvPr id="28" name="ZoneTexte 27">
                  <a:extLst>
                    <a:ext uri="{FF2B5EF4-FFF2-40B4-BE49-F238E27FC236}">
                      <a16:creationId xmlns:a16="http://schemas.microsoft.com/office/drawing/2014/main" id="{205E3D6D-3D01-CBF2-76F2-91B849B1B345}"/>
                    </a:ext>
                  </a:extLst>
                </p:cNvPr>
                <p:cNvSpPr txBox="1"/>
                <p:nvPr/>
              </p:nvSpPr>
              <p:spPr>
                <a:xfrm>
                  <a:off x="4170611" y="4522960"/>
                  <a:ext cx="2068550" cy="55402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48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 Séance : 3</a:t>
                  </a:r>
                  <a:endParaRPr lang="ar-MA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24" name="Ellipse 23">
                <a:extLst>
                  <a:ext uri="{FF2B5EF4-FFF2-40B4-BE49-F238E27FC236}">
                    <a16:creationId xmlns:a16="http://schemas.microsoft.com/office/drawing/2014/main" id="{159D3595-3DE3-B50E-8991-B16D7B5E4981}"/>
                  </a:ext>
                </a:extLst>
              </p:cNvPr>
              <p:cNvSpPr/>
              <p:nvPr/>
            </p:nvSpPr>
            <p:spPr>
              <a:xfrm flipH="1">
                <a:off x="9242561" y="4923336"/>
                <a:ext cx="2039603" cy="2034926"/>
              </a:xfrm>
              <a:prstGeom prst="ellipse">
                <a:avLst/>
              </a:prstGeom>
              <a:solidFill>
                <a:srgbClr val="1E3F48"/>
              </a:solidFill>
              <a:ln w="136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588559EF-479D-1DFC-921C-5987ACDBAE7F}"/>
                  </a:ext>
                </a:extLst>
              </p:cNvPr>
              <p:cNvSpPr txBox="1"/>
              <p:nvPr/>
            </p:nvSpPr>
            <p:spPr>
              <a:xfrm>
                <a:off x="9379274" y="5179737"/>
                <a:ext cx="1811005" cy="16312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4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Parcours</a:t>
                </a:r>
              </a:p>
              <a:p>
                <a:pPr algn="ctr"/>
                <a:r>
                  <a:rPr lang="fr-FR" sz="4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</a:t>
                </a:r>
                <a:r>
                  <a:rPr lang="ar-MA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</a:t>
                </a:r>
                <a:r>
                  <a:rPr lang="fr-MA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2</a:t>
                </a:r>
                <a:endParaRPr lang="ar-MA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</p:grpSp>
      </p:grpSp>
      <p:pic>
        <p:nvPicPr>
          <p:cNvPr id="4" name="Image 3" descr="Une image contenant texte, dessin humoristique, garçon&#10;&#10;Le contenu généré par l’IA peut être incorrect.">
            <a:extLst>
              <a:ext uri="{FF2B5EF4-FFF2-40B4-BE49-F238E27FC236}">
                <a16:creationId xmlns:a16="http://schemas.microsoft.com/office/drawing/2014/main" id="{623EB0F0-BE05-7B46-8217-D995CC3D57D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BD6D5"/>
              </a:clrFrom>
              <a:clrTo>
                <a:srgbClr val="FBD6D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72" y="6821029"/>
            <a:ext cx="2245228" cy="316366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759CD-A6C6-C82C-3FE8-97A93078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CB42E0-36D9-507B-D496-D059B272F4C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38214C-2CB6-5DDD-B475-0C9BC62971C3}"/>
              </a:ext>
            </a:extLst>
          </p:cNvPr>
          <p:cNvSpPr/>
          <p:nvPr/>
        </p:nvSpPr>
        <p:spPr>
          <a:xfrm>
            <a:off x="499634" y="605596"/>
            <a:ext cx="12950412" cy="933850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MA" sz="8000" b="1" dirty="0">
                <a:solidFill>
                  <a:srgbClr val="106585"/>
                </a:solidFill>
                <a:latin typeface="Dosis" pitchFamily="2" charset="0"/>
              </a:rPr>
              <a:t>  Rat – riz – rue - sur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C8C984-3430-8910-301F-1ACDE3C2BFAB}"/>
              </a:ext>
            </a:extLst>
          </p:cNvPr>
          <p:cNvSpPr/>
          <p:nvPr/>
        </p:nvSpPr>
        <p:spPr>
          <a:xfrm>
            <a:off x="499634" y="627985"/>
            <a:ext cx="12978987" cy="114299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7FDD177-3F08-0EAF-D8B3-29681056CAC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37BB980-AA70-F51F-22E6-ED183D56DDE3}"/>
              </a:ext>
            </a:extLst>
          </p:cNvPr>
          <p:cNvSpPr txBox="1"/>
          <p:nvPr/>
        </p:nvSpPr>
        <p:spPr>
          <a:xfrm>
            <a:off x="1435439" y="605597"/>
            <a:ext cx="99311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vais vous dicter quelques lettres de l’alphabet.</a:t>
            </a:r>
          </a:p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Ecoutez bien , soyez attentif.</a:t>
            </a:r>
          </a:p>
        </p:txBody>
      </p: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C28EE45-108E-970C-CB36-57E4FBA1035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474" y="4299188"/>
            <a:ext cx="4654805" cy="5292378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6AA237A9-08AC-3541-E414-3EA1D88EC691}"/>
              </a:ext>
            </a:extLst>
          </p:cNvPr>
          <p:cNvSpPr/>
          <p:nvPr/>
        </p:nvSpPr>
        <p:spPr>
          <a:xfrm>
            <a:off x="4121521" y="3264645"/>
            <a:ext cx="8273944" cy="4020403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5B5B7631-9A7C-BAEB-D6D8-D8805E1904E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114B56F9-10AD-ADB5-B6DB-8C9AA4235E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CDA18739-92E0-DAE5-52F9-FBD385F8C53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8C264DC7-3D24-49A1-C655-9B02619BBC7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A71D67F9-558B-A9E1-68C8-F3B6C5FA5E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E2F61C64-8FF6-B939-5EA8-DFB766C8900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3EB06B5-BEDE-3920-24A8-5DEAF95EA6C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6" name="Graphique 5">
            <a:extLst>
              <a:ext uri="{FF2B5EF4-FFF2-40B4-BE49-F238E27FC236}">
                <a16:creationId xmlns:a16="http://schemas.microsoft.com/office/drawing/2014/main" id="{FC703C77-297F-A3CA-E555-577D7BB188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984968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F05C10-631A-19D2-B440-3B5762E9E6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1B596E1-09D6-511F-0CEF-DBC29789C90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7DBDDFD-7976-4323-879F-32E096D97B5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E88A5BA-988B-44CD-7B3B-B6CC3B48ECA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CE6F33A-8FEB-95BA-21F3-3FA951C257A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182F07B-B7DE-CB5E-C534-BBD7349AC13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FA43725-AA6D-CA9E-1D53-9D0C5668107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42FB1F6-A195-F17E-4837-ED58DD4151E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18656B4-9918-268B-BEF1-6E3B57C4611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122AC74-ADCC-2A46-555A-4D48D6A8DC8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3B258CB-F02D-DC4F-47C5-2E4E9894F5D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B49F47F-C1D2-6CD4-53E8-B8CA67AA99F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205FCD9-281C-1570-B7A0-55888F0B5E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49B21F0-75DA-B0A0-DECA-0F1EBEEE0FCE}"/>
              </a:ext>
            </a:extLst>
          </p:cNvPr>
          <p:cNvSpPr txBox="1"/>
          <p:nvPr/>
        </p:nvSpPr>
        <p:spPr>
          <a:xfrm>
            <a:off x="3928364" y="3112175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et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C67E221-96A8-4878-A951-4E21E72197D6}"/>
              </a:ext>
            </a:extLst>
          </p:cNvPr>
          <p:cNvSpPr txBox="1"/>
          <p:nvPr/>
        </p:nvSpPr>
        <p:spPr>
          <a:xfrm>
            <a:off x="1507626" y="778630"/>
            <a:ext cx="1148778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 et”. 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lisons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 ensemble ”et” .Qui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lire </a:t>
            </a: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et?                       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 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6950614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F88006-1D16-E3FF-A04F-695497EE1F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4AB7C8D-D09C-B297-9E77-355CE8D1DF0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997F23C-56DC-1705-CFFD-2223D68891D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4E7F627-3D1C-07C3-4F62-70BB5A2FB82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D0EEDBA-376F-6157-9FE9-2DB44522E56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1ADCE73-70A0-D442-D866-CADEC7672B6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A3E1A86-AE2B-6030-1AA4-1AD646AC4F8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DC02E7E-3EFE-45A6-1E16-AC003181863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013C2B3-11DE-4017-4F1F-61A59927B78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4211C6F-3810-9BAA-0A87-46A41DA28C9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156DB77-974B-31F4-EFCE-480AFAB8B76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E6E53C4-98D1-C5C8-C85E-7189E40654D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942DEB5-10BB-3B5A-A3DE-58EF3F4369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683FAB7-F724-0D92-E16A-F40EE03B5DEF}"/>
              </a:ext>
            </a:extLst>
          </p:cNvPr>
          <p:cNvSpPr txBox="1"/>
          <p:nvPr/>
        </p:nvSpPr>
        <p:spPr>
          <a:xfrm>
            <a:off x="720876" y="4464204"/>
            <a:ext cx="122423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7200" b="1" kern="0" spc="480" dirty="0">
                <a:solidFill>
                  <a:schemeClr val="tx2"/>
                </a:solidFill>
                <a:latin typeface="Dosis" pitchFamily="2" charset="0"/>
              </a:rPr>
              <a:t>Une  fleur </a:t>
            </a:r>
            <a:r>
              <a:rPr lang="fr-FR" sz="7200" b="1" kern="0" spc="480" dirty="0">
                <a:solidFill>
                  <a:srgbClr val="FFC000"/>
                </a:solidFill>
                <a:latin typeface="Dosis" pitchFamily="2" charset="0"/>
              </a:rPr>
              <a:t>et</a:t>
            </a:r>
            <a:r>
              <a:rPr lang="fr-FR" sz="7200" b="1" kern="0" spc="480" dirty="0">
                <a:solidFill>
                  <a:schemeClr val="tx2"/>
                </a:solidFill>
                <a:latin typeface="Dosis" pitchFamily="2" charset="0"/>
              </a:rPr>
              <a:t> une fourchette</a:t>
            </a:r>
            <a:endParaRPr lang="fr-FR" sz="7200" kern="0" spc="480" dirty="0">
              <a:solidFill>
                <a:schemeClr val="tx2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38DBB75-E3CD-E07F-5FD2-4FB458C1A3B2}"/>
              </a:ext>
            </a:extLst>
          </p:cNvPr>
          <p:cNvSpPr txBox="1"/>
          <p:nvPr/>
        </p:nvSpPr>
        <p:spPr>
          <a:xfrm>
            <a:off x="1550907" y="762751"/>
            <a:ext cx="9144000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fleur et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fourchette.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Qui veut lire?</a:t>
            </a:r>
          </a:p>
          <a:p>
            <a:pPr defTabSz="685834">
              <a:defRPr/>
            </a:pP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 .</a:t>
            </a:r>
            <a:endParaRPr lang="fr-MA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36DC4DB-15A0-BD8C-0996-720BE21CBD3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2245814" y="495299"/>
            <a:ext cx="1063368" cy="70926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8A37267-88D6-2EC2-8930-15469AD7DD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38800" y="6244229"/>
            <a:ext cx="4044841" cy="286028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E912BDD-58DD-F4AE-D1A8-60DB479FE6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67907" y="6041076"/>
            <a:ext cx="2337050" cy="3093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911835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B99854-CEA1-225E-FBD1-07AEC65707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AA543C-BA3E-1025-5A4C-4CEA9394283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8012989-8BDE-41B0-4CBA-933AFA47E76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C7AAD67-459C-E759-6F70-B42CE3EA0D0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45B2F88-B097-D4F8-7509-CE99A16629B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1667D70-2914-8FBE-0F11-2B678392D7F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A2E1118-B8E5-E09F-6D0E-504AD3C7C44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7E989BF-03AD-0F43-DE77-B593753DDC4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E12DDFF-DED1-ECCD-B53A-6FB46E7DBFF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D62D1F9-664A-8DE0-7264-48CD2D46CDF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1DE2669-795A-03DC-0951-CC7A4557F03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852DB3C-2C6D-8791-CBEC-1C6A2469EC5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C73AF0A-0561-90F2-F60D-28A25C0A80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D5AECCB-FA71-2238-2F8C-CBC6EAE908D3}"/>
              </a:ext>
            </a:extLst>
          </p:cNvPr>
          <p:cNvSpPr txBox="1"/>
          <p:nvPr/>
        </p:nvSpPr>
        <p:spPr>
          <a:xfrm>
            <a:off x="1462547" y="1154474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 </a:t>
            </a:r>
            <a:endParaRPr lang="fr-MA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08972FC-C9D0-054E-0A98-9350606022B9}"/>
              </a:ext>
            </a:extLst>
          </p:cNvPr>
          <p:cNvSpPr txBox="1"/>
          <p:nvPr/>
        </p:nvSpPr>
        <p:spPr>
          <a:xfrm>
            <a:off x="3347208" y="4137909"/>
            <a:ext cx="7034415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2400" b="1" kern="0" spc="480" dirty="0">
                <a:solidFill>
                  <a:srgbClr val="106585"/>
                </a:solidFill>
                <a:latin typeface="Dosis" pitchFamily="2" charset="0"/>
              </a:rPr>
              <a:t>et </a:t>
            </a:r>
            <a:endParaRPr lang="fr-FR" sz="124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8EFA61A-A10B-B8CF-1602-35E21451DB9D}"/>
              </a:ext>
            </a:extLst>
          </p:cNvPr>
          <p:cNvSpPr txBox="1"/>
          <p:nvPr/>
        </p:nvSpPr>
        <p:spPr>
          <a:xfrm>
            <a:off x="1451115" y="718623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bien “ et”.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42DFBD2A-6525-89A4-FCCC-0561DE84753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60549" y="378608"/>
            <a:ext cx="943348" cy="1013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315592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C3C73-E4F2-234E-C4A0-EBB11DA6EB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270AEBB-0414-A947-D034-A48235BD41D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6CFD349-BBE5-C8E5-4FA3-B0D91DB2AD8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91EBCBE-7744-9876-2BDF-3C68F03FDC6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53F0676-A3F1-1AC6-38DE-8565C7C8D14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871912D-E921-5A90-2CF7-FADC02466E9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1C821FD-7F74-3063-4419-4C7D2D8986C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33D4183-996C-E73C-6228-366D8001257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62527DF-033B-FB53-433B-96AC638AE7C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F1D3943-EB68-CF7A-1BD7-5A898FE6370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CA677B2-BABC-E3C5-3328-C9A3DEE6050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21A3BE0-FCDF-25DD-1077-93649325B8D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10F977A-04CD-2350-6D05-0C61453A3A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E80FD0C-B627-F056-A347-C5600BC95775}"/>
              </a:ext>
            </a:extLst>
          </p:cNvPr>
          <p:cNvSpPr txBox="1"/>
          <p:nvPr/>
        </p:nvSpPr>
        <p:spPr>
          <a:xfrm>
            <a:off x="1512869" y="1206499"/>
            <a:ext cx="106902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</a:t>
            </a:r>
            <a:endParaRPr lang="fr-MA" sz="24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323B6F9-83D3-4C11-4A07-F99451B0FD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6275" y="2933700"/>
            <a:ext cx="4743450" cy="513203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33355E3-A103-B272-C8A4-6713B4735D16}"/>
              </a:ext>
            </a:extLst>
          </p:cNvPr>
          <p:cNvSpPr txBox="1"/>
          <p:nvPr/>
        </p:nvSpPr>
        <p:spPr>
          <a:xfrm>
            <a:off x="1517631" y="729445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Fermez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les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yeux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visualisez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comment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s’écrit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“et”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2481432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23B1B3-9284-BB1D-48F0-07299A3AC9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061A7B2-145E-3B9D-04F9-2A658AA9F27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26ADD0B-A502-87BF-D5FC-C1A2D1DE3C54}"/>
              </a:ext>
            </a:extLst>
          </p:cNvPr>
          <p:cNvSpPr/>
          <p:nvPr/>
        </p:nvSpPr>
        <p:spPr>
          <a:xfrm>
            <a:off x="457201" y="577695"/>
            <a:ext cx="12801600" cy="9214005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49209CB-C88E-AAE4-7DF4-D631DA2012F3}"/>
              </a:ext>
            </a:extLst>
          </p:cNvPr>
          <p:cNvSpPr/>
          <p:nvPr/>
        </p:nvSpPr>
        <p:spPr>
          <a:xfrm>
            <a:off x="495299" y="568395"/>
            <a:ext cx="12801600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843D504-B1FE-28A8-9EB2-D92B54FFD7A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88680" y="2615871"/>
            <a:ext cx="6538640" cy="50552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3941533A-005F-515B-A791-629B1C512257}"/>
              </a:ext>
            </a:extLst>
          </p:cNvPr>
          <p:cNvSpPr txBox="1"/>
          <p:nvPr/>
        </p:nvSpPr>
        <p:spPr>
          <a:xfrm>
            <a:off x="1463675" y="830706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Écrivez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“et ” sur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ardoises.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D345681-670C-E621-93DD-AE004984B6F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ED31803-BA16-8A9E-7AF4-D6CF6685782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B22EF7D0-DC9F-E332-0220-28A45BC905E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5349282-F569-CD03-91D2-35CA040F5FD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DF3C582-FCDA-370A-669E-EA910069230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6BE56C2C-F235-3C52-A26A-80F3B8EB164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56D5F67A-3973-34F6-1CDE-5A3B873F7CA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5" name="Graphique 14">
            <a:extLst>
              <a:ext uri="{FF2B5EF4-FFF2-40B4-BE49-F238E27FC236}">
                <a16:creationId xmlns:a16="http://schemas.microsoft.com/office/drawing/2014/main" id="{C65114F1-F4EA-6B06-A60B-197E458831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223989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34B270-DC3D-F017-669D-799188DF7E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F1F2730-E4CF-436F-914F-2E8DF8CE73D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1461C48-6D5F-CF96-3545-B1C5B8A19C0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11E8732-2E91-97C3-ECCB-0CB0CAFAAC5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7457F7D-6B47-D374-B4E3-4F13E15E591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67CA466-A0E5-8F36-081F-A366375AE65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E4FCC38-52A8-2EB1-74BB-A7E396AA410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00AE4A3-1DB6-6ECC-F49B-0CB0EBA194B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842DB97-714F-DC1D-530D-F0D71D228D6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3A836D1-25FB-4CE1-5CBA-BD29DA5F724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789ADDB-210F-3017-AC11-20A1E6A5D88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3270EB0-7912-EE82-6845-70CCCB71BDC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1E50B9C-135E-C83F-1840-A932E2A5CD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358FED6-4A7D-A9F2-FD93-2BF89C4D82C1}"/>
              </a:ext>
            </a:extLst>
          </p:cNvPr>
          <p:cNvSpPr txBox="1"/>
          <p:nvPr/>
        </p:nvSpPr>
        <p:spPr>
          <a:xfrm>
            <a:off x="1512868" y="977502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Corrigez.  «  et »</a:t>
            </a:r>
            <a:endParaRPr lang="fr-MA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5792CF3-971F-A101-3445-69052EFAAE8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42281" y="2425371"/>
            <a:ext cx="7031438" cy="5436257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9C18180-B0D5-C347-2A04-706A7DCD392C}"/>
              </a:ext>
            </a:extLst>
          </p:cNvPr>
          <p:cNvSpPr txBox="1"/>
          <p:nvPr/>
        </p:nvSpPr>
        <p:spPr>
          <a:xfrm>
            <a:off x="4266068" y="3443033"/>
            <a:ext cx="5183864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1500" b="1" kern="0" spc="480" dirty="0">
                <a:solidFill>
                  <a:schemeClr val="bg1"/>
                </a:solidFill>
                <a:latin typeface="Dosis" pitchFamily="2" charset="0"/>
              </a:rPr>
              <a:t>et </a:t>
            </a:r>
            <a:endParaRPr lang="fr-FR" sz="21500" kern="0" spc="48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1683996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D1F113-3C8B-C70D-577D-5433DD3936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2196217-4EDA-2F4D-7010-40625B84349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8F1DE5B-53C0-A10A-4035-C0859046686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9FDA29E-DF67-DF23-A512-79BC3E7015A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B6093FA-9059-9505-C956-3C8862F3325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F640F10-A17D-8B62-CA00-8AC458C987F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90869E2-C3AD-D362-15D1-56D238824E4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CCF4889-09BD-4A72-862D-F201264A76D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03C3F59-2304-CA5C-BFBE-C2862D50782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6FD2E91-4067-90E5-75F7-D847B9C8B34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A015E51-320B-65FD-C145-C95EFBD040C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DF529ED-251E-51C2-B34D-436CA24CC88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169C1CE-0790-98DC-D901-E1C642F412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D722828-3E26-3FB0-B297-61D961B949B7}"/>
              </a:ext>
            </a:extLst>
          </p:cNvPr>
          <p:cNvSpPr txBox="1"/>
          <p:nvPr/>
        </p:nvSpPr>
        <p:spPr>
          <a:xfrm>
            <a:off x="3429000" y="3714716"/>
            <a:ext cx="5859272" cy="28469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00" b="1" kern="0" spc="480" dirty="0">
                <a:solidFill>
                  <a:srgbClr val="106585"/>
                </a:solidFill>
                <a:latin typeface="Dosis" pitchFamily="2" charset="0"/>
              </a:rPr>
              <a:t>sur</a:t>
            </a:r>
            <a:endParaRPr lang="fr-FR" sz="179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5FABB11-BDCE-8FD6-214E-6CF4FA2BD70D}"/>
              </a:ext>
            </a:extLst>
          </p:cNvPr>
          <p:cNvSpPr txBox="1"/>
          <p:nvPr/>
        </p:nvSpPr>
        <p:spPr>
          <a:xfrm>
            <a:off x="1462547" y="816906"/>
            <a:ext cx="1148778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 sur”.  Lisons   ensemble ”sur” .  Qui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lire </a:t>
            </a: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sur” ?                       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 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9410699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DFF8D8-BFC0-4FA1-AD5A-9AC364CC67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2BD4BB0-D7EE-9387-B844-4DBC35F4816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17675D5-7A55-CFB7-C136-8C7CFC2CD87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232FF39-6FC1-3E33-741B-BED3EB84540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E4F8F81-32B4-D0D6-401E-88AC45F51DF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0BC98E6-2807-7C1C-87C4-3668A020987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79FC2EA-1C6C-C88A-7B57-0E4F400E62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BEF0496-17DA-422F-03A0-E318D4554C5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9066422-45D0-9AC9-1297-CBA2869A34C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343811E-840F-0812-F76A-D860609ED65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8029D7E-8BF8-57F0-D489-E9F16F0C5FC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FAE3632-1171-63EA-77DB-17178B95CC0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6A710AC-5823-8078-5CBB-1284B0E3C5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C7DCB7C-6019-7827-AFA9-81419160858F}"/>
              </a:ext>
            </a:extLst>
          </p:cNvPr>
          <p:cNvSpPr txBox="1"/>
          <p:nvPr/>
        </p:nvSpPr>
        <p:spPr>
          <a:xfrm>
            <a:off x="1302271" y="3123777"/>
            <a:ext cx="105811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5400" b="1" kern="0" spc="480" dirty="0">
                <a:solidFill>
                  <a:srgbClr val="106585"/>
                </a:solidFill>
                <a:latin typeface="Dosis" pitchFamily="2" charset="0"/>
              </a:rPr>
              <a:t>La fourchette est </a:t>
            </a:r>
            <a:r>
              <a:rPr lang="fr-FR" sz="5400" b="1" kern="0" spc="480" dirty="0">
                <a:solidFill>
                  <a:srgbClr val="FFC000"/>
                </a:solidFill>
                <a:latin typeface="Dosis" pitchFamily="2" charset="0"/>
              </a:rPr>
              <a:t>sur</a:t>
            </a:r>
            <a:r>
              <a:rPr lang="fr-FR" sz="5400" b="1" kern="0" spc="480" dirty="0">
                <a:solidFill>
                  <a:srgbClr val="106585"/>
                </a:solidFill>
                <a:latin typeface="Dosis" pitchFamily="2" charset="0"/>
              </a:rPr>
              <a:t> la table. </a:t>
            </a:r>
            <a:endParaRPr lang="fr-FR" sz="54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49FF2D4-3019-7CC9-D1F7-9545EF9F8D36}"/>
              </a:ext>
            </a:extLst>
          </p:cNvPr>
          <p:cNvSpPr txBox="1"/>
          <p:nvPr/>
        </p:nvSpPr>
        <p:spPr>
          <a:xfrm>
            <a:off x="1462547" y="886988"/>
            <a:ext cx="9144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La fourchette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est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sur la table .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Qui veut répéter la phrase ? </a:t>
            </a:r>
            <a:endParaRPr lang="fr-FR" sz="28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B9AFDE8-2EED-FE65-4E16-DB19910FAFD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928682" y="495298"/>
            <a:ext cx="1380500" cy="92078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738EFA0E-466D-2CFD-F89C-54F7D5D1168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9662" y="2552700"/>
            <a:ext cx="6426364" cy="6426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617724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533E35-2388-D20B-9349-73DB4E01C6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A669694-4389-5EF5-16AF-9D594FE9560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428FEA8-A8BC-C1B4-4C81-6E23DC4857A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25A0819-CBDC-A588-80C7-8B145672BB9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9DD8BE8-F33B-A0AE-C869-2DEA8C5DB19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0AAE458-DBBC-56D5-F429-8BC43F64E04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E37ECA6-4295-E799-0EE4-CEA5B349FE1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63F8262-3FAD-F23F-5549-D5A6A8E7E45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C4E6BDB-CC60-F2D4-97B7-341FC2C3A18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1E8CB97-E58C-6828-0C82-ABA853EA221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64C724D-8C20-B945-3575-F677021939A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280D00D-69D7-9D85-AA63-BDD8A51D754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0246DD4-CBDD-2C00-DB83-C13FC71038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E65BBAF-AA10-B2F7-715B-1C8340271465}"/>
              </a:ext>
            </a:extLst>
          </p:cNvPr>
          <p:cNvSpPr txBox="1"/>
          <p:nvPr/>
        </p:nvSpPr>
        <p:spPr>
          <a:xfrm>
            <a:off x="3581400" y="3695700"/>
            <a:ext cx="5772150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4900" b="1" kern="0" spc="480" dirty="0">
                <a:solidFill>
                  <a:srgbClr val="106585"/>
                </a:solidFill>
                <a:latin typeface="Dosis" pitchFamily="2" charset="0"/>
              </a:rPr>
              <a:t>sur</a:t>
            </a:r>
            <a:endParaRPr lang="fr-FR" sz="149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2D9ED0D-341B-C8CA-E3C7-736B429E363A}"/>
              </a:ext>
            </a:extLst>
          </p:cNvPr>
          <p:cNvSpPr txBox="1"/>
          <p:nvPr/>
        </p:nvSpPr>
        <p:spPr>
          <a:xfrm>
            <a:off x="1461835" y="1159227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 </a:t>
            </a:r>
            <a:endParaRPr lang="fr-MA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EB85B35-2366-7208-1D1C-834E4F6309E2}"/>
              </a:ext>
            </a:extLst>
          </p:cNvPr>
          <p:cNvSpPr txBox="1"/>
          <p:nvPr/>
        </p:nvSpPr>
        <p:spPr>
          <a:xfrm>
            <a:off x="1450403" y="723376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bien “ sur ”.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D63E219-9F1A-083E-F4DD-5949366E662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329432" y="663926"/>
            <a:ext cx="943348" cy="1013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953156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92A174-0BBE-0D90-8268-C830EF3C68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51CCBFF-F723-C6AB-FCC9-506F132E7E0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AD6418D-26EC-7E11-1723-E10BC97FE9E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DF94875-E457-B006-59A7-51292822B44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BE9AEB6-70A4-3056-00DC-F00D6F71FA2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FC4FA92-D377-CED3-1A0A-14246FB2ECD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8244502-C710-DB12-D08C-BE906B5B3E9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89D438E-295C-AF95-EA83-0133B329694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ECCE115-5B76-D15A-1CF4-51A1F574DA8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D9AFE6F-DFA9-326E-AB94-0A8A8741CCE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DA8B6D3-8A6A-EC7B-4B69-553B34C41EE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77AB4F8-1B90-DD55-6194-9B6C8DDEB62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2EF5E2E-5FA4-7D6B-30A3-15FE5BEE8A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CAACEE9-D6E2-40BC-6999-E3E460603E64}"/>
              </a:ext>
            </a:extLst>
          </p:cNvPr>
          <p:cNvSpPr txBox="1"/>
          <p:nvPr/>
        </p:nvSpPr>
        <p:spPr>
          <a:xfrm>
            <a:off x="1512869" y="1206499"/>
            <a:ext cx="106902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</a:t>
            </a:r>
            <a:endParaRPr lang="fr-MA" sz="24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22A46E8-F61E-2FE0-BC6A-46D8924AE3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6275" y="2933700"/>
            <a:ext cx="4743450" cy="513203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45F42A1-2843-4DF6-0A2A-D2D6F59B671D}"/>
              </a:ext>
            </a:extLst>
          </p:cNvPr>
          <p:cNvSpPr txBox="1"/>
          <p:nvPr/>
        </p:nvSpPr>
        <p:spPr>
          <a:xfrm>
            <a:off x="1501437" y="77064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Fermez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les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yeux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visualisez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comment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s’écrit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“sur”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4700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58BB2-BEA3-3B5E-2B6B-1D878DC1D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65A7C87-6B03-4773-18D0-FF136B0A918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D122253-5AAA-0B60-7535-F1C6B906803E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43BB27DA-96B9-B2DD-AFC7-5299509B086F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1EF7491-80D7-A383-0C82-11F112FDC78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82C8EF4-C07A-4A88-EF7C-EFFDAAE70AA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43DB7D3-92CF-AE7E-EB71-39AEE45CF7D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1555B959-B64E-935F-90AC-B05A2BB3E7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1A2C282-2BD3-558C-D68C-D319366E2D9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CF45BC4-218A-3DD7-F861-474E9E10C6B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4D4E000-DC1E-56EE-2DA2-E15FF5FF3F4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9974D12-442D-932F-7B6C-8C99165D8D25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4677FA-1622-947C-D481-BF331E2ED78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A171ADC5-1451-81B2-2C44-01B919DC0F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557780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7267A33-0F7A-2956-0613-61FA7EC6442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B0590D0-8F0E-19AB-B381-A5C9A628DD09}"/>
              </a:ext>
            </a:extLst>
          </p:cNvPr>
          <p:cNvSpPr/>
          <p:nvPr/>
        </p:nvSpPr>
        <p:spPr>
          <a:xfrm>
            <a:off x="457201" y="577695"/>
            <a:ext cx="12801600" cy="9214005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CBCE6CC-65C8-5CA2-EA33-FD8E08616B57}"/>
              </a:ext>
            </a:extLst>
          </p:cNvPr>
          <p:cNvSpPr/>
          <p:nvPr/>
        </p:nvSpPr>
        <p:spPr>
          <a:xfrm>
            <a:off x="495299" y="568395"/>
            <a:ext cx="12801600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24E0AED-E9E9-4DEC-54F1-9AC48F05ACDC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88680" y="2615871"/>
            <a:ext cx="6538640" cy="50552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463675" y="830706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Écrivez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“sur ” sur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ardoises.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4D42B53-FABD-969C-DC06-A6216D467EC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855AA3E-3C96-7780-A8FD-D2E7E277A92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FDC13866-BC6C-CF15-5A9E-079B93934FE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53A313D-3BB0-DB91-3264-32F2DA4E630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507FC075-B539-8C22-6C16-BCFD584FB78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DF5683A6-4258-BE77-A253-B05F0C00A1D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22685E0C-694E-7920-D517-E6AD9FE02AB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5" name="Graphique 14">
            <a:extLst>
              <a:ext uri="{FF2B5EF4-FFF2-40B4-BE49-F238E27FC236}">
                <a16:creationId xmlns:a16="http://schemas.microsoft.com/office/drawing/2014/main" id="{6C1944A8-78C3-534A-9105-95A06A62DC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523777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0F0614-D566-632A-E026-38D4A7283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F7681B5-BF5D-7F41-C07C-2B7158435BC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EA2291B-2BDD-3FE8-FA78-71ADAD24C0A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F244A07-5634-F07E-E883-6B1BAECD44A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52A7965-5C9B-FF48-9E18-6CA2FE83991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684569D-D470-C6AE-BBC6-F31B25990CD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8E0FA63-F68E-D79B-B627-72F0FA19187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0436DEF-5A19-1D20-7B55-DFC59757B2F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2201A9F-0168-C1B9-5862-2DA49665D53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17BE395-A2C5-B28E-BA84-54A260FED2C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DA6C5AB-7684-8162-8A60-AD4073BB946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5CE34EA-0D1A-59D6-7A59-75468E58AC5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DAE13DF-68AA-ED14-8E44-ABEEF7E38D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950C784-C584-4B75-70FE-B5542ED4A809}"/>
              </a:ext>
            </a:extLst>
          </p:cNvPr>
          <p:cNvSpPr txBox="1"/>
          <p:nvPr/>
        </p:nvSpPr>
        <p:spPr>
          <a:xfrm>
            <a:off x="1512868" y="939740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Corrigez.   « sur »</a:t>
            </a:r>
            <a:endParaRPr lang="fr-MA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FE9D363-84C5-1D0C-DACD-EE5E6066F46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88707" y="2476229"/>
            <a:ext cx="7706719" cy="5436257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F96A4A00-EDDA-70FB-4FB2-CF2AC2A9A5A9}"/>
              </a:ext>
            </a:extLst>
          </p:cNvPr>
          <p:cNvSpPr txBox="1"/>
          <p:nvPr/>
        </p:nvSpPr>
        <p:spPr>
          <a:xfrm>
            <a:off x="4329726" y="3443033"/>
            <a:ext cx="5120205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1500" b="1" kern="0" spc="480" dirty="0">
                <a:solidFill>
                  <a:schemeClr val="bg1"/>
                </a:solidFill>
                <a:latin typeface="Dosis" pitchFamily="2" charset="0"/>
              </a:rPr>
              <a:t>sur </a:t>
            </a:r>
            <a:endParaRPr lang="fr-FR" sz="21500" kern="0" spc="48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9411805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F7502-61EA-9780-C5E8-41D0A9893C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B007D8EF-E7CA-3DEA-6CE7-03998CBB7A1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A6260EB-3C59-3B8A-5CDC-F9B377E50253}"/>
              </a:ext>
            </a:extLst>
          </p:cNvPr>
          <p:cNvGrpSpPr/>
          <p:nvPr/>
        </p:nvGrpSpPr>
        <p:grpSpPr>
          <a:xfrm>
            <a:off x="304799" y="1181100"/>
            <a:ext cx="13214015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E5DF6386-4600-E56E-7C4C-1C5BC0343775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F2F606-8C2C-0F00-3512-73D42B6EAE1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EA24090-7428-E8AB-30DC-7A0676D89E2E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Ecriture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Des syllabes avec  « f »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54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Des mots et des phrases.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3FE91B38-17DF-7D5A-99BF-6060EE7EC6CF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9775384B-FD18-8056-426F-4E678F11EA05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2223322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439BF9-2185-0EB8-0749-AC9E83D815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DFA8C02-0FD1-2A55-6FA0-A1306D0EAD6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7C537EB-4B6A-8679-021B-29AD51A056A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02C7041-FF3B-F354-27F4-78ED8B2C2B3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262ACCB-0C89-3A6D-B6D1-F41060BDBC3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5802E62-9951-488B-2F08-D4FB84C01BB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4B98C02-A474-BCA3-81B7-50870DAF92E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1CBC762-838F-AA54-5612-549300A44C7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63B25AC-C7B3-563D-14A9-8FC967C1531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67F6973-A1A3-2D10-3CE8-32C8CC6009D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BBC8CD3-9042-CEB0-6F1A-A5C1E507874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9D479CD-74BF-3417-6A75-5C22B4CF272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2829761-A893-D4E7-CCF7-BB658DCC40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Bulle narrative : rectangle à coins arrondis 1">
            <a:extLst>
              <a:ext uri="{FF2B5EF4-FFF2-40B4-BE49-F238E27FC236}">
                <a16:creationId xmlns:a16="http://schemas.microsoft.com/office/drawing/2014/main" id="{7028449A-B440-292E-2FF2-516ACB6D309F}"/>
              </a:ext>
            </a:extLst>
          </p:cNvPr>
          <p:cNvSpPr/>
          <p:nvPr/>
        </p:nvSpPr>
        <p:spPr>
          <a:xfrm>
            <a:off x="4800601" y="3498846"/>
            <a:ext cx="8153399" cy="3016254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3" name="Image 2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6E73C55D-0C7B-F7AA-D8F0-9DC099A3583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5562600" cy="5292378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5CF067BE-20B5-70B0-0FDD-5E3506B398A2}"/>
              </a:ext>
            </a:extLst>
          </p:cNvPr>
          <p:cNvSpPr txBox="1"/>
          <p:nvPr/>
        </p:nvSpPr>
        <p:spPr>
          <a:xfrm>
            <a:off x="1461948" y="752490"/>
            <a:ext cx="11746159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allons apprendre à écrire  « f » dans des des mots et des phrases 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C6FFE94-CBB8-5AC5-03F8-BAD5BBDA920F}"/>
              </a:ext>
            </a:extLst>
          </p:cNvPr>
          <p:cNvSpPr txBox="1"/>
          <p:nvPr/>
        </p:nvSpPr>
        <p:spPr>
          <a:xfrm>
            <a:off x="5346674" y="4350603"/>
            <a:ext cx="7543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4800" b="1" dirty="0">
                <a:solidFill>
                  <a:srgbClr val="106585"/>
                </a:solidFill>
                <a:latin typeface="Dosis" pitchFamily="2" charset="0"/>
              </a:rPr>
              <a:t>Fleur  –fée -  Il a neuf fleurs. </a:t>
            </a:r>
          </a:p>
        </p:txBody>
      </p:sp>
    </p:spTree>
    <p:extLst>
      <p:ext uri="{BB962C8B-B14F-4D97-AF65-F5344CB8AC3E}">
        <p14:creationId xmlns:p14="http://schemas.microsoft.com/office/powerpoint/2010/main" val="205723180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395A58-2826-ABA8-4C5C-54F61A2239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8714667-444E-F9F0-8FAA-5CA15A809DD6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772D446-91D2-7ACB-30A4-10F050E89FCF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54DCD97-B364-45CE-61B1-8C69A0E53D2F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4756081-58FC-DED4-2EE9-BBE92E3EFB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A1935A7-FFEF-C073-78A9-C0158B31E87C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0C2D5CF-6843-241E-DB63-4FA5ECB2FB6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21FA6847-CADC-ACC8-38FC-422E1FB97D3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F0DCE155-F77A-FE65-7D74-010B00EF3BB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8B2ACE17-2498-FA05-2330-A24FD925F11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D36E02DC-3960-5A43-BBBD-43B779244D9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79F0DAC1-D5E9-1CF2-569F-8C483F0F03F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852C9F0D-5E21-0A85-F642-EB51FC4215C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172440EB-2A9E-412C-4B8E-B2EEABDC342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A567608D-E91B-AEC4-E48B-7D1CA64E738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19853996-C599-CC9B-41FB-2C2A72EA589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BB079315-3275-4630-C9FD-317668C2473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0C6AE5B8-5137-2CB0-0756-7CDEE9564DC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24" name="Image 2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7FEA0957-59C2-70EF-DE59-EB22EBF9AA7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335461" y="601903"/>
            <a:ext cx="748282" cy="1103130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9D370CE0-A065-A8EB-C241-9D9A130AB5AC}"/>
              </a:ext>
            </a:extLst>
          </p:cNvPr>
          <p:cNvSpPr txBox="1"/>
          <p:nvPr/>
        </p:nvSpPr>
        <p:spPr>
          <a:xfrm>
            <a:off x="1587331" y="863264"/>
            <a:ext cx="11364623" cy="841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Je vais écrire le mot « 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fleur »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 .Regardez comment je fais.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L’enseignant utilise le tableau pour écrire les modèles</a:t>
            </a:r>
          </a:p>
        </p:txBody>
      </p:sp>
      <p:cxnSp>
        <p:nvCxnSpPr>
          <p:cNvPr id="31" name="Connecteur droit 30">
            <a:extLst>
              <a:ext uri="{FF2B5EF4-FFF2-40B4-BE49-F238E27FC236}">
                <a16:creationId xmlns:a16="http://schemas.microsoft.com/office/drawing/2014/main" id="{3D9929A3-ACA3-B2E8-141A-2CA00B5B9101}"/>
              </a:ext>
            </a:extLst>
          </p:cNvPr>
          <p:cNvCxnSpPr>
            <a:cxnSpLocks/>
          </p:cNvCxnSpPr>
          <p:nvPr/>
        </p:nvCxnSpPr>
        <p:spPr>
          <a:xfrm>
            <a:off x="3795907" y="6008281"/>
            <a:ext cx="436880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id="{3468FDB6-E826-8632-7004-8C884F83F4B4}"/>
              </a:ext>
            </a:extLst>
          </p:cNvPr>
          <p:cNvCxnSpPr>
            <a:cxnSpLocks/>
          </p:cNvCxnSpPr>
          <p:nvPr/>
        </p:nvCxnSpPr>
        <p:spPr>
          <a:xfrm>
            <a:off x="3795907" y="4585881"/>
            <a:ext cx="37592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3" name="Connecteur droit 32">
            <a:extLst>
              <a:ext uri="{FF2B5EF4-FFF2-40B4-BE49-F238E27FC236}">
                <a16:creationId xmlns:a16="http://schemas.microsoft.com/office/drawing/2014/main" id="{17B8B27D-73C1-9B1B-9406-AADF0887B025}"/>
              </a:ext>
            </a:extLst>
          </p:cNvPr>
          <p:cNvCxnSpPr>
            <a:cxnSpLocks/>
          </p:cNvCxnSpPr>
          <p:nvPr/>
        </p:nvCxnSpPr>
        <p:spPr>
          <a:xfrm>
            <a:off x="3795907" y="5295900"/>
            <a:ext cx="45212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4" name="ZoneTexte 33">
            <a:extLst>
              <a:ext uri="{FF2B5EF4-FFF2-40B4-BE49-F238E27FC236}">
                <a16:creationId xmlns:a16="http://schemas.microsoft.com/office/drawing/2014/main" id="{B7E57932-3B7F-574B-9DE8-9AB389EE3F56}"/>
              </a:ext>
            </a:extLst>
          </p:cNvPr>
          <p:cNvSpPr txBox="1"/>
          <p:nvPr/>
        </p:nvSpPr>
        <p:spPr>
          <a:xfrm>
            <a:off x="3978547" y="4145521"/>
            <a:ext cx="4435935" cy="2300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69">
              <a:defRPr/>
            </a:pPr>
            <a:r>
              <a:rPr lang="fr-FR" sz="14351" b="1" kern="0" spc="415" dirty="0">
                <a:solidFill>
                  <a:srgbClr val="106585"/>
                </a:solidFill>
                <a:latin typeface="Dosis" pitchFamily="2" charset="0"/>
              </a:rPr>
              <a:t>fleur</a:t>
            </a:r>
          </a:p>
        </p:txBody>
      </p:sp>
      <p:pic>
        <p:nvPicPr>
          <p:cNvPr id="35" name="Picture 4" descr="Peau moyennement claire main qui écrit image clipart ...">
            <a:extLst>
              <a:ext uri="{FF2B5EF4-FFF2-40B4-BE49-F238E27FC236}">
                <a16:creationId xmlns:a16="http://schemas.microsoft.com/office/drawing/2014/main" id="{07641E4A-8F01-68D3-A8D2-6917D6289D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5712" y="3990031"/>
            <a:ext cx="2171700" cy="217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0517873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EBCA7E-9FB6-4E9D-3E10-FAF00E776D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0303EFD-5857-534C-CCA4-638F3537C62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30694D4-4073-BC16-C575-42778561E323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AE8A655-B9C4-10B6-3EA6-16BDD8C0A2D8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A3E69A5-5711-25EB-78F1-C2D142C899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118FFF34-B305-1790-C4D5-7344A939D2F0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60B24E6-84A3-47BE-16D8-E2BB7C0DDA0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E6FD94D6-9BBC-AA3B-B92F-763F1E885D3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6078CC01-9B03-1CCF-D54C-C26295C738F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36B45B8F-79D3-3A54-3056-B0C9FA1C719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C96541F1-825A-869B-AAA0-775B70BBA32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2949C2FA-BB1E-2C53-E0BE-8FCE01A671B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AD52A39D-2625-5DCD-A2CF-2CF84540238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F60D1CC8-9101-746F-0970-589F88FF590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070C5C94-7294-757C-B1E8-4378FF9CEE2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9BB85070-293B-346E-593F-D35150A9688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9C6A9EBF-965B-6D91-5147-F3A9935D9FC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1404BCA4-46E5-60A8-E991-C141C80B0B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4" name="ZoneTexte 23">
            <a:extLst>
              <a:ext uri="{FF2B5EF4-FFF2-40B4-BE49-F238E27FC236}">
                <a16:creationId xmlns:a16="http://schemas.microsoft.com/office/drawing/2014/main" id="{B9B21263-EAB6-04DA-B021-CCE2D7D4CE3B}"/>
              </a:ext>
            </a:extLst>
          </p:cNvPr>
          <p:cNvSpPr txBox="1"/>
          <p:nvPr/>
        </p:nvSpPr>
        <p:spPr>
          <a:xfrm>
            <a:off x="1357502" y="839533"/>
            <a:ext cx="11803818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«fleur » . J’entends « fleur »  et j’écris  fleur 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J’écris « f », « l » « eu » et « r » « fleur »  .  Je lis  fleur.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2AF4145-AC42-B000-D8D1-EED118F3CE0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41467" y="3734275"/>
            <a:ext cx="5116238" cy="2305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67226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F20FB9-FC5A-AA0E-37ED-F8AEA6E8A7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D241FE92-EBB4-73D6-D301-1EB21392D6C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3BE7C22-6252-CCE3-058A-788338437F20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91089F3-1E2A-3E87-BB5F-F2352D8BDD8A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917D7C1-8939-3146-AF47-C340819FA3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83C74DBB-8085-6DB6-6035-CA069AB3F94D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8E5D01B-B982-1953-838B-8F1D1A37940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D42A0F24-D4AD-75C8-C782-C72621EDC8A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96C7187E-0803-AC47-B643-8059FE6951C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531B949-4D27-50FC-5D8C-D4D9CD239D7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B69DD297-C43B-49B8-45F1-1BD6E314AFF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09EA5FA8-EE91-3E5A-D5FF-5DA8E12A431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584D659F-5AE9-7689-2DE8-F3BF172B98C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0A946EBD-77AF-0610-B649-3892C45D3FF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671EE2E1-00CA-D551-8047-AEC0D37A047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B7D7AA0B-BA02-5860-9161-28314BB97A4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EB48EEBA-5D8F-1513-F3CA-91E6161C89E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611ACBE2-4258-B180-EFEB-A5CF1BF1912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/>
        </p:nvSpPr>
        <p:spPr>
          <a:xfrm>
            <a:off x="1481597" y="894918"/>
            <a:ext cx="115293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D0A12F9-C1A6-EE6E-36FF-784EB27D4C98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3350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66707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81ABEE-F7D0-2E37-7EAD-BA43231BE4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A3C384C-7211-08D8-2436-959CAC14A64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717EBD0-8508-C8D3-2DA0-F132836A45D7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BA6BE91-5C8D-C679-0982-F992A6ECEE47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378B859-4089-8DFD-9847-28B75FA41A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34CE5EE-B5AE-AD45-0E55-5C1279B4F729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8622611-9520-AA63-285C-8BC8599E129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3E3B0E31-4107-B143-2724-CD7E79AFF7F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181A8BA-0C0A-2882-55ED-DA17EF185DA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04E7B4F5-A524-6BFD-1FAE-DFA56D24A8A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281B0B8E-0D19-5383-4086-9DCCDB82CB4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6383CC0B-2112-9695-BFFE-2EFE4A04ECE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B5820A8D-DC76-144D-F373-2A9DB305EC5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BA42A273-7C1F-22F1-EB18-E04D4B391DF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72AFC5BD-BDCC-0D05-ADAD-ADC4263F9A3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B7108CE9-B8A1-3805-A5FE-3BC16AFE449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0B142596-76CD-A4E1-BAEB-0980F251A97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9E8CFD02-F364-5CA7-985B-884DCD676DA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96652" y="874687"/>
            <a:ext cx="581346" cy="514106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3909C88E-DA9C-BE8A-7F4F-1C0A8A9BB9CD}"/>
              </a:ext>
            </a:extLst>
          </p:cNvPr>
          <p:cNvSpPr txBox="1"/>
          <p:nvPr/>
        </p:nvSpPr>
        <p:spPr>
          <a:xfrm>
            <a:off x="1105086" y="798414"/>
            <a:ext cx="1264094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Ecrivez  « 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fleur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 » sur vos ardoises. Laissez un petit espace entre les deux lettres.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           L’enseignant donne une rétroaction positive et corrective. </a:t>
            </a:r>
            <a:endParaRPr kumimoji="0" lang="fr-MA" sz="240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CB12E0C-D658-0B2F-1516-BF1785E6A2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41467" y="3734275"/>
            <a:ext cx="5116238" cy="2305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847118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00590E-C1FE-0C06-FFF8-4BD3246B5C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6213B4D4-0F24-5B61-8D65-CF745F428284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A93D668-5206-5738-3BCC-E86769451C2C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70B36EB4-5635-8B5A-24FD-8FCEBE5BD95C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63481A4-A343-9EB2-4D0B-E02C3F0A57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EFC6664A-DC77-76C4-5328-2BC521063C1F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39F1056-062E-27DA-9D54-29E81657B52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FFFD957C-35A7-5335-8D35-F3FA58461F2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D356ED15-B91F-27E3-F641-92B63321015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4C797084-687E-7492-B940-1714C6F6934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5BAA1A84-40A6-DEA0-6BC7-BC1262C9CC2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EFC95323-FD06-AA5F-DC8C-4913800880B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F4268F6D-6DCA-6960-12CE-3EBFBF1BE11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AC8F1985-4ED3-4ABA-5743-F215B84D37B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76B02D50-C936-BF37-E289-6A5E31F0AB1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86C3575F-80B0-9222-C017-9CB02D53F37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3496368F-E3C4-ADD0-2181-1E194E42DB8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D8A46B-7D29-0B51-8F63-A781AF5CE3B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D5271AA0-8629-CB4A-7D71-02584B5AB4E5}"/>
              </a:ext>
            </a:extLst>
          </p:cNvPr>
          <p:cNvSpPr txBox="1"/>
          <p:nvPr/>
        </p:nvSpPr>
        <p:spPr>
          <a:xfrm>
            <a:off x="1455267" y="851911"/>
            <a:ext cx="11974980" cy="841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Je vais écrire le mot « fée » .  Regardez comment je fais.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L’enseignant utilise le tableau pour écrire les modèles</a:t>
            </a:r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642C81ED-28EA-BC4D-C6E7-9C667CBC7BAA}"/>
              </a:ext>
            </a:extLst>
          </p:cNvPr>
          <p:cNvCxnSpPr>
            <a:cxnSpLocks/>
          </p:cNvCxnSpPr>
          <p:nvPr/>
        </p:nvCxnSpPr>
        <p:spPr>
          <a:xfrm>
            <a:off x="4269877" y="6137208"/>
            <a:ext cx="436880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10CBB145-D4B6-6C19-7C7B-C8C4DAE2C6D0}"/>
              </a:ext>
            </a:extLst>
          </p:cNvPr>
          <p:cNvCxnSpPr>
            <a:cxnSpLocks/>
          </p:cNvCxnSpPr>
          <p:nvPr/>
        </p:nvCxnSpPr>
        <p:spPr>
          <a:xfrm>
            <a:off x="4269877" y="4714808"/>
            <a:ext cx="37592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0" name="Connecteur droit 29">
            <a:extLst>
              <a:ext uri="{FF2B5EF4-FFF2-40B4-BE49-F238E27FC236}">
                <a16:creationId xmlns:a16="http://schemas.microsoft.com/office/drawing/2014/main" id="{79E23EA9-265D-1C08-2668-17461F346D49}"/>
              </a:ext>
            </a:extLst>
          </p:cNvPr>
          <p:cNvCxnSpPr>
            <a:cxnSpLocks/>
          </p:cNvCxnSpPr>
          <p:nvPr/>
        </p:nvCxnSpPr>
        <p:spPr>
          <a:xfrm>
            <a:off x="4269877" y="5430642"/>
            <a:ext cx="45212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1" name="ZoneTexte 30">
            <a:extLst>
              <a:ext uri="{FF2B5EF4-FFF2-40B4-BE49-F238E27FC236}">
                <a16:creationId xmlns:a16="http://schemas.microsoft.com/office/drawing/2014/main" id="{A71AD0D8-56AD-DF8E-B94F-A2328CDC6292}"/>
              </a:ext>
            </a:extLst>
          </p:cNvPr>
          <p:cNvSpPr txBox="1"/>
          <p:nvPr/>
        </p:nvSpPr>
        <p:spPr>
          <a:xfrm>
            <a:off x="4824513" y="4308408"/>
            <a:ext cx="3657600" cy="2300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69">
              <a:defRPr/>
            </a:pPr>
            <a:r>
              <a:rPr lang="fr-FR" sz="14351" b="1" kern="0" spc="415" dirty="0">
                <a:solidFill>
                  <a:srgbClr val="106585"/>
                </a:solidFill>
                <a:latin typeface="Dosis" pitchFamily="2" charset="0"/>
              </a:rPr>
              <a:t>fée</a:t>
            </a:r>
          </a:p>
        </p:txBody>
      </p:sp>
      <p:pic>
        <p:nvPicPr>
          <p:cNvPr id="32" name="Picture 4" descr="Peau moyennement claire main qui écrit image clipart ...">
            <a:extLst>
              <a:ext uri="{FF2B5EF4-FFF2-40B4-BE49-F238E27FC236}">
                <a16:creationId xmlns:a16="http://schemas.microsoft.com/office/drawing/2014/main" id="{85651331-6916-9828-DA02-DA67047A76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3672" y="4206096"/>
            <a:ext cx="1798500" cy="2157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0129760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E347BA-FA82-D131-9F3D-E62F58BE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EE9BD17-BCC3-6584-3697-87B1A7DF11A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56F681D-99DD-B943-CF81-57D47A2DE41A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068D93E1-EE2D-22E3-61F7-FE9F48C4B63F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64381D-FECA-AA6D-207D-5F3357C813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A495515-F38E-A5B7-7D42-1C03152A7AD1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33D6C40-D309-5425-AA17-03EC983612A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E12EFE11-F8EA-CA6E-9EDC-E7CEC477E11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9135464C-54F9-2CAD-FD4E-76340D4E6A4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AC1E2EAF-72E8-7DEE-BB4B-C8E9080873F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4E063B85-0114-D1D2-4451-85D4E587681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BFC16E1C-9E24-62FB-24E7-4255BA34D77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5E00C1A5-0348-FBA3-C5EA-7C4090D2375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461D5D5C-A832-7D88-98F8-EC9674C8526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914EB5E3-E882-D74A-A230-BF689596FD4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17F73FEE-5E4E-A741-83FB-2E9B7E37E37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32D1A282-F6D1-1E83-EBAA-0745FCDCB9F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DF65A540-AB1C-6E33-C9EE-802ED94305E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08803" y="859266"/>
            <a:ext cx="581346" cy="514106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370EEE07-B977-4A84-A9D4-AD72D33BA693}"/>
              </a:ext>
            </a:extLst>
          </p:cNvPr>
          <p:cNvSpPr txBox="1"/>
          <p:nvPr/>
        </p:nvSpPr>
        <p:spPr>
          <a:xfrm>
            <a:off x="1309385" y="750288"/>
            <a:ext cx="11818813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« fée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 » . J’entends « 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fé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 » mais  j’écris 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fée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  avec un e  qui n’est pas prononcé.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J’entends « 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fé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 », j’écris  f , é et e.  Je lis 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fée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.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1D55CF56-B4BB-581D-CC8C-6F37E16DD55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73955" y="472715"/>
            <a:ext cx="1381080" cy="1120448"/>
          </a:xfrm>
          <a:prstGeom prst="rect">
            <a:avLst/>
          </a:prstGeom>
        </p:spPr>
      </p:pic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05C2B07B-F0EE-4F68-519D-3B8A8119D168}"/>
              </a:ext>
            </a:extLst>
          </p:cNvPr>
          <p:cNvCxnSpPr>
            <a:cxnSpLocks/>
          </p:cNvCxnSpPr>
          <p:nvPr/>
        </p:nvCxnSpPr>
        <p:spPr>
          <a:xfrm>
            <a:off x="3786382" y="5551964"/>
            <a:ext cx="436880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8" name="Connecteur droit 27">
            <a:extLst>
              <a:ext uri="{FF2B5EF4-FFF2-40B4-BE49-F238E27FC236}">
                <a16:creationId xmlns:a16="http://schemas.microsoft.com/office/drawing/2014/main" id="{101A394D-68B4-B6ED-1A2A-4679D68D9EC2}"/>
              </a:ext>
            </a:extLst>
          </p:cNvPr>
          <p:cNvCxnSpPr>
            <a:cxnSpLocks/>
          </p:cNvCxnSpPr>
          <p:nvPr/>
        </p:nvCxnSpPr>
        <p:spPr>
          <a:xfrm>
            <a:off x="3786382" y="4129564"/>
            <a:ext cx="37592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759888ED-BA97-D0F1-2ECE-339490B98915}"/>
              </a:ext>
            </a:extLst>
          </p:cNvPr>
          <p:cNvCxnSpPr>
            <a:cxnSpLocks/>
          </p:cNvCxnSpPr>
          <p:nvPr/>
        </p:nvCxnSpPr>
        <p:spPr>
          <a:xfrm>
            <a:off x="3786382" y="4845398"/>
            <a:ext cx="45212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0" name="ZoneTexte 29">
            <a:extLst>
              <a:ext uri="{FF2B5EF4-FFF2-40B4-BE49-F238E27FC236}">
                <a16:creationId xmlns:a16="http://schemas.microsoft.com/office/drawing/2014/main" id="{F05EE3D3-71A1-F02F-E311-2DA39B0837A2}"/>
              </a:ext>
            </a:extLst>
          </p:cNvPr>
          <p:cNvSpPr txBox="1"/>
          <p:nvPr/>
        </p:nvSpPr>
        <p:spPr>
          <a:xfrm>
            <a:off x="4341018" y="3723164"/>
            <a:ext cx="3657600" cy="2300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69">
              <a:defRPr/>
            </a:pPr>
            <a:r>
              <a:rPr lang="fr-FR" sz="14351" b="1" kern="0" spc="415" dirty="0">
                <a:solidFill>
                  <a:srgbClr val="106585"/>
                </a:solidFill>
                <a:latin typeface="Dosis" pitchFamily="2" charset="0"/>
              </a:rPr>
              <a:t>fé</a:t>
            </a:r>
            <a:r>
              <a:rPr lang="fr-FR" sz="14351" b="1" kern="0" spc="415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e</a:t>
            </a:r>
          </a:p>
        </p:txBody>
      </p:sp>
      <p:pic>
        <p:nvPicPr>
          <p:cNvPr id="31" name="Picture 4" descr="Peau moyennement claire main qui écrit image clipart ...">
            <a:extLst>
              <a:ext uri="{FF2B5EF4-FFF2-40B4-BE49-F238E27FC236}">
                <a16:creationId xmlns:a16="http://schemas.microsoft.com/office/drawing/2014/main" id="{1C7F97D0-EFF4-CBAD-0D61-9CBBA34552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6549" y="3892860"/>
            <a:ext cx="1738719" cy="1738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07650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FC074D-EC05-DDC7-9B32-4A0E0F4A5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77D92C2-ECAB-CB22-BB10-1810CE0DCD6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EACFD1F-4CFE-D32F-19CF-71F0F6A16B10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2920188-5C24-D6D0-B981-297250FDA706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25296D4-412D-6D58-76ED-031D82DDDF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C3B389A-B1FE-AB07-7491-AEF0E2D1F1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B56C6E8-B300-5FA8-3662-35D55DA2836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29F9EA2-91E1-715C-D12E-2ADFE2FD198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C095523-60F0-221D-9F9F-8AC3BF4C1E4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DBA4621-7FE4-D94E-BC23-AB8B137FC1E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F231FFB-4220-3693-CDC3-58DE6062E2DB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5898B1-4090-7201-E2A2-491AAAF2CC95}"/>
              </a:ext>
            </a:extLst>
          </p:cNvPr>
          <p:cNvSpPr txBox="1"/>
          <p:nvPr/>
        </p:nvSpPr>
        <p:spPr>
          <a:xfrm>
            <a:off x="1482390" y="671757"/>
            <a:ext cx="1179900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«r»- « a  » - « 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ra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 », « t » est une lettre muette on ne la prononce pas , lisons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ensemble  « rat ».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lire  « rat » ?                        </a:t>
            </a:r>
            <a:r>
              <a:rPr kumimoji="0" lang="fr-MA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désigne trois élèves pour lire.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CF431A39-7DF4-B531-1D5D-62B50CA5E4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613D0A76-8D14-642F-4F0E-7516F3FBEDA1}"/>
              </a:ext>
            </a:extLst>
          </p:cNvPr>
          <p:cNvSpPr txBox="1"/>
          <p:nvPr/>
        </p:nvSpPr>
        <p:spPr>
          <a:xfrm>
            <a:off x="2330917" y="4154206"/>
            <a:ext cx="968197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ra</a:t>
            </a:r>
            <a:r>
              <a:rPr lang="fr-MA" sz="199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t</a:t>
            </a:r>
            <a:endParaRPr lang="fr-MA" sz="199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2584813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5FB274-673D-50B1-1CBD-1C27D9A8B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81BC189-671E-8D00-126A-A0E23F00C816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0250635-3486-F1DA-E35E-7AA8DD7662A6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6D8626E-7227-6B4E-4649-99DA6FBC7383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DE7E82B-F1FB-D360-65E9-948D14F26D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53DE290B-C488-6681-F692-FBEE01D8D98F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AF39BA6-E112-DFEB-E074-C86499CD75E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C4B3E0B0-8596-90EA-FCCC-A6478EAAE83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D7C6E6E2-659A-367E-C52D-7E2A78C4EEB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EEFEBFD6-DF9B-10F6-8EC9-5C171F840E2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AF7A7657-2E7F-5C7A-D4D3-D1DC3666005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5897DCDB-AE46-3C86-0B22-E77C2272186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9FE26066-0F9E-36D9-1161-89C93AC4DFD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96992A4C-82AC-9DEF-0456-57EE660CA26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3FA56708-55F7-F1DC-0422-1E4EE2A3AC5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9CF83E2A-1243-DC98-C7AF-E5F538A97E6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661ECE19-CD73-180B-5EE2-66B13866773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95AB24B1-35E8-0BAB-CE8D-9630F7A1F0F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BF3567A-7EB1-A258-E5AE-184DD3C65FB0}"/>
              </a:ext>
            </a:extLst>
          </p:cNvPr>
          <p:cNvSpPr txBox="1"/>
          <p:nvPr/>
        </p:nvSpPr>
        <p:spPr>
          <a:xfrm>
            <a:off x="1443497" y="977502"/>
            <a:ext cx="115293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B9CAF00-09BA-8C3C-81DA-A97F5A57FEC9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3350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697424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144DD2-5F30-2D63-364B-8E0BEC690F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C21DE311-B71D-9F35-2459-E18D730AF53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B4D5922-F54C-25F9-AB22-3BDC17C156A6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62CA5854-443E-1CF8-161E-FCB691328885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220A461-CAD7-3612-D5C5-627960473C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642A4EE2-6897-ECCE-D960-4C45A3B34A76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D9E6E0E-35B3-D9B3-865A-3EDBB26839C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545E46F2-E94C-C325-FADA-1B5A686F9CE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94C97C91-2BD7-3F60-D1A5-B31C75FC168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3488777-B5E3-FF68-53C2-4D8D49B9D80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015C6AAA-AB1D-5598-20E0-8BCFA1B3365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B5273BEA-4538-7797-5FAC-CCA5D9F34D5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0ED4D8CB-393E-87BC-CDAD-B32305B1D6A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0B5A933B-F7CB-421F-3631-92F3C4D33AC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D7F98835-C800-8C07-A615-204F5D15798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54DAC404-412D-E1B2-1CEF-D25D1992E6F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154C9AAF-E9B4-1BDD-9870-EDDB8C2055E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0E6B8855-2E92-A72F-23B3-2633567CFD8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EF018E3-CAEA-89E7-F6F9-1553350080BB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334863" y="491836"/>
            <a:ext cx="874782" cy="685801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86018A3B-F490-55EC-0E78-4A923BCA5ED4}"/>
              </a:ext>
            </a:extLst>
          </p:cNvPr>
          <p:cNvSpPr txBox="1"/>
          <p:nvPr/>
        </p:nvSpPr>
        <p:spPr>
          <a:xfrm>
            <a:off x="1393015" y="706875"/>
            <a:ext cx="1090818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Ecrivez  fée  sur vos ardoises. Laissez un petit espace entre les lettres .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40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  <a:r>
              <a:rPr kumimoji="0" lang="fr-MA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L’enseignant donne une rétroaction positive et corrective</a:t>
            </a:r>
            <a:r>
              <a:rPr kumimoji="0" lang="fr-MA" sz="28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. </a:t>
            </a:r>
            <a:endParaRPr kumimoji="0" lang="fr-MA" sz="320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6264900-7C8E-3AA2-0E22-B88BDE1C741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15821" y="3232003"/>
            <a:ext cx="8284356" cy="441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27430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CC0587-441D-54F0-5C18-CC20880578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4F0DE66-A8AD-61FF-AAB0-5A266F72531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E1CFC62-60D9-51CB-FF96-A5202AE33F0D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5C2A7EE-61B5-C094-E9F4-AFD698132694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5BB91B9-D6F7-0FE6-C0C5-57F473C66C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48F7E085-C571-A766-9FC3-3383CA2F8CEE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714590D-5209-D6C4-6D56-A5C75CA3203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FE1BA823-41E7-EE54-7D9C-023D57DAC35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4DCEC32-443D-FDA6-58E0-4D863C05A21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2DE017EB-D32F-8DDA-35FE-D7BB3A8C18D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91D0CBFE-AD94-C955-3BD1-8AC6CD2E716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8DA1B7A3-FCC7-53D7-8535-32A42BBD77A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300F069F-8F13-4DB2-0F27-882BE879B1F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CD8B8D52-4C8B-1537-215A-85873F4D71D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69B6584E-9F69-6A0F-56BC-1FB2EA8A882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4EC2CF8D-81AB-2C05-1E6E-06662AAE914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00C349E9-0CA5-7755-B514-B6C54842537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EFBF807D-A792-A05B-9114-007F9351A80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4" name="Image 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9FF3D116-C86C-41DB-DFE1-0B89CB8514A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204573" y="640561"/>
            <a:ext cx="1182669" cy="110313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4FB17F58-4662-613B-3363-8C13F2A90AAD}"/>
              </a:ext>
            </a:extLst>
          </p:cNvPr>
          <p:cNvSpPr txBox="1"/>
          <p:nvPr/>
        </p:nvSpPr>
        <p:spPr>
          <a:xfrm>
            <a:off x="1465680" y="814613"/>
            <a:ext cx="10683764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Il a neuf fleurs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. Regardez comment je fais pour écrire cette phrase.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L’enseignant utilise le tableau pour écrire les modèles</a:t>
            </a:r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F2A8797F-34C7-950D-EBC0-7FBEC85AD8ED}"/>
              </a:ext>
            </a:extLst>
          </p:cNvPr>
          <p:cNvCxnSpPr>
            <a:cxnSpLocks/>
          </p:cNvCxnSpPr>
          <p:nvPr/>
        </p:nvCxnSpPr>
        <p:spPr>
          <a:xfrm>
            <a:off x="1105086" y="6134100"/>
            <a:ext cx="10324914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AC70FF67-91F4-6193-873C-504BBEDB42FA}"/>
              </a:ext>
            </a:extLst>
          </p:cNvPr>
          <p:cNvCxnSpPr>
            <a:cxnSpLocks/>
          </p:cNvCxnSpPr>
          <p:nvPr/>
        </p:nvCxnSpPr>
        <p:spPr>
          <a:xfrm>
            <a:off x="1186339" y="5075881"/>
            <a:ext cx="9968025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349D9FBC-3338-1EF5-A892-084B16542B6B}"/>
              </a:ext>
            </a:extLst>
          </p:cNvPr>
          <p:cNvCxnSpPr>
            <a:cxnSpLocks/>
          </p:cNvCxnSpPr>
          <p:nvPr/>
        </p:nvCxnSpPr>
        <p:spPr>
          <a:xfrm>
            <a:off x="1153971" y="5580025"/>
            <a:ext cx="10118434" cy="36008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4" name="ZoneTexte 23">
            <a:extLst>
              <a:ext uri="{FF2B5EF4-FFF2-40B4-BE49-F238E27FC236}">
                <a16:creationId xmlns:a16="http://schemas.microsoft.com/office/drawing/2014/main" id="{F07ED765-79E7-BCE5-B0EF-3CEA9F17DF5B}"/>
              </a:ext>
            </a:extLst>
          </p:cNvPr>
          <p:cNvSpPr txBox="1"/>
          <p:nvPr/>
        </p:nvSpPr>
        <p:spPr>
          <a:xfrm>
            <a:off x="1073248" y="4914900"/>
            <a:ext cx="982979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69">
              <a:defRPr/>
            </a:pPr>
            <a:r>
              <a:rPr lang="fr-FR" sz="10000" b="1" kern="0" spc="415" dirty="0">
                <a:solidFill>
                  <a:srgbClr val="106585"/>
                </a:solidFill>
                <a:latin typeface="Dosis" pitchFamily="2" charset="0"/>
              </a:rPr>
              <a:t>Il a neuf fleurs.</a:t>
            </a:r>
          </a:p>
        </p:txBody>
      </p:sp>
      <p:pic>
        <p:nvPicPr>
          <p:cNvPr id="25" name="Picture 4" descr="Peau moyennement claire main qui écrit image clipart ...">
            <a:extLst>
              <a:ext uri="{FF2B5EF4-FFF2-40B4-BE49-F238E27FC236}">
                <a16:creationId xmlns:a16="http://schemas.microsoft.com/office/drawing/2014/main" id="{C74C598C-3761-C26E-7F19-8B5B41439A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9783" y="4312759"/>
            <a:ext cx="2147481" cy="2147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3860712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0889FE-FE62-9B20-EDB6-BA47C25B83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0C3DD24-EE9A-FAD4-A70A-98FAD9998137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6F98002-7FFD-1ADB-3D19-60BA119005B1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61BF105D-FDA2-6554-4092-5D23CAC30C44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A56EBB5-35F9-8525-9506-7026CAB129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7231C7BD-DF40-2104-E854-6586BEFCABE7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75269F6-7FE6-CEC9-90AB-8FC72617A6F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F8158DA5-DF26-746E-0230-C18CC3B7701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BF327D2-787F-FAC2-EC2D-D137C7EA929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AAD16215-9809-5FC3-DC5F-B5A0592AB51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92E8B397-0733-A98F-00CB-A8B88E6E449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DAAD2272-1169-4595-381B-B87CDA3A69E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CF44542F-7342-388D-8BE9-CE6BC5BB582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B8FA645E-6163-D57F-CC1F-6C4910A453F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293319A8-15AD-86B3-AE9C-46B275DBD1F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C6001DA2-CADB-E6E5-D63A-34AD3C50A86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35FC1B62-49B8-3DA9-C3BA-7496200E2F1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C2CF7CB5-9469-77CD-3148-08ED3C790FE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47993" y="875777"/>
            <a:ext cx="581346" cy="514106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6F85D416-EBDD-1B25-A98E-5F2E932A071F}"/>
              </a:ext>
            </a:extLst>
          </p:cNvPr>
          <p:cNvSpPr txBox="1"/>
          <p:nvPr/>
        </p:nvSpPr>
        <p:spPr>
          <a:xfrm>
            <a:off x="1129339" y="721508"/>
            <a:ext cx="12929563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La phrase « il a neuf fleurs» est composée de plusieurs mots. J’entends «il », j’écris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il » +   « a»  puis j’écris «neuf  » puis « fleurs»   avec un s lettre muette à la fin.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FCF6E82-3169-7740-119E-5098E3B6FCE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8342" y="389395"/>
            <a:ext cx="943811" cy="765699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CBD66D81-EAAE-C499-1ED6-0626FA0CDB4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9004" y="3839662"/>
            <a:ext cx="11689338" cy="2133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459217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586083-A9DA-234F-A64B-14530FB343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BDFAE1E-F3DB-ED6E-92D0-D1A12525C49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6EDAA06-5E28-D995-CF9C-E0A1ADFC2B7B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4B7C8FE9-D5EA-D90A-7671-C38FD7D4372E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7EFC837-CA4E-4B30-549C-0EFC28C32C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E2AFAF18-1167-D2AA-8A3D-BB5AF179D45B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4159748-C6F2-2228-7F27-13DDD4C5401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F3D6B88B-8ED4-C974-18DD-EDA610F398E8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C3D7DF1-F742-0C62-66A4-A98384C68BF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ACA3B714-2427-6492-D17E-D96D369F130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9A090F78-16A9-14CB-00E0-63A3BD28259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C643C17B-5982-7EF1-FDA3-4D2697A5F69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191CF6DF-9AC8-65CA-8913-E8C4BF9A94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8168F1AE-3551-D776-C39A-D648F022479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4FDFFDE4-EF8D-BA1E-D1AD-17985AFCF70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0FBFEA10-07C6-6877-C013-733F5A60313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8F5CA7B6-684F-968A-53F8-9E1A4A8540C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C2D33C89-ABF6-282B-35F2-D487CF77D7E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34877" y="840555"/>
            <a:ext cx="581346" cy="514106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7C1A20F-EAAD-58BD-9A71-1A2D5121EA45}"/>
              </a:ext>
            </a:extLst>
          </p:cNvPr>
          <p:cNvSpPr txBox="1"/>
          <p:nvPr/>
        </p:nvSpPr>
        <p:spPr>
          <a:xfrm>
            <a:off x="1177998" y="666722"/>
            <a:ext cx="1197498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Attention ,je dois commencer la phrase par une lettre majuscule et la terminer par un point.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</a:t>
            </a: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les élèves doivent laisser un petit espace entre les lettres d’un même mot et un espace plus grand entre les deux mots  </a:t>
            </a:r>
            <a:r>
              <a:rPr lang="fr-FR" sz="2000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A0F1EA66-58A0-8712-814E-3352884394B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1951" y="4229188"/>
            <a:ext cx="11058295" cy="2286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455394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7D7562-F9DD-3C09-937D-78B889E6DA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FA76612B-699C-CAC7-2443-D1FFC983FCEC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0CF966C-76CF-641E-CFAE-42B78EB9A6BB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494F4416-7300-FAEB-C2C0-A7C02E2810DF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93CCD76-E317-4448-3005-64E16A4844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F5A31AD4-6540-41DB-6A03-7396EA5E169F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A502BE2-941E-67EE-CD37-D4EFFB29C58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679E612B-1A72-328B-AFBA-327D50E28B4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F1BB98C-C87C-2581-85F5-49BD16D5E7D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4666DE46-8FDD-D1AC-66F2-AD287E641E4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58EDA69D-C301-4967-05FD-FAE0172A4E1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B9503040-96E5-23C1-01FE-67A6AEB3641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7A4D920F-5A03-9136-FA3F-987E1C87FFC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A9ECB526-9623-9EF6-0BC1-DF04EFE9DCA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BF2CF972-441F-5438-82FF-E11B4227233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2C94145C-FECB-D765-C558-49362C4E371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9B3D2B59-DC75-0FD0-170A-F3A45F2DCD1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654F72CA-0B18-08E0-1D13-1B0502D6412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FE54593A-9D35-0BFA-F73D-A0997EB44BE9}"/>
              </a:ext>
            </a:extLst>
          </p:cNvPr>
          <p:cNvSpPr txBox="1"/>
          <p:nvPr/>
        </p:nvSpPr>
        <p:spPr>
          <a:xfrm>
            <a:off x="1390840" y="883040"/>
            <a:ext cx="115293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675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4C025769-1AD4-06C0-503B-2ECBFE123602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3350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332772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865F5F-C01B-977F-EB81-83D5930FD1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ADEA6A0-BDED-6D71-FBBD-E869C4DF2AC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F770B66-1C79-9EFE-6965-1D95BDF8AF23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55A9299-2879-15E8-2732-50E8F8D1D721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F5AE6F0-D3AD-0C6B-5A36-8A5BC3A9DD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02B331EC-5D84-6053-E176-50887CEAC7F5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3E40A36-1331-EAA7-B71E-4DC525EB80D5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9A82BCC2-897A-047C-BE72-F37FA7DD514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7BFB84E-3FE5-5150-04F1-6A586483B42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A6FC2DDE-9C18-4E98-E4C3-BD4D7853D0F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1CF4BF21-B3C3-5C2C-B4E0-10CF14E16C8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E6A0590B-08FB-C310-3D2D-2BA38DDE38C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05AC3562-5C85-46DB-2304-29707430BD2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198F4F96-D2D4-1006-BF13-445C2A1EC14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D42048AB-65EA-5740-FC5B-BFC7BD5BB73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A6F6D54C-71AC-0262-9A14-B65001AD838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8C08E1-C9A1-2878-DA1B-E15BE7D1284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91759443-B783-DC6A-573B-30C28905D3F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08103EC-EBDF-85AF-679C-AD2AA613144F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345838" y="792924"/>
            <a:ext cx="874782" cy="685801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7C0D70E9-5FAA-0CA8-8A3F-5C38E72EAA0A}"/>
              </a:ext>
            </a:extLst>
          </p:cNvPr>
          <p:cNvSpPr txBox="1"/>
          <p:nvPr/>
        </p:nvSpPr>
        <p:spPr>
          <a:xfrm>
            <a:off x="1440873" y="844684"/>
            <a:ext cx="11088788" cy="1246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la phrase sur vos ardoises. Commencez par une majuscule et laissez un grand espace entre las mots.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MA" sz="28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8ABAAF26-10F5-846F-1994-D09B446243B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9004" y="3839662"/>
            <a:ext cx="11689338" cy="2133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626261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F7620B-9B59-533E-70CC-05C4264F82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179BADA-B137-92C2-A6CD-61463E6E29E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582AA065-E58C-8C18-E067-35FF4C3B80C6}"/>
              </a:ext>
            </a:extLst>
          </p:cNvPr>
          <p:cNvGrpSpPr/>
          <p:nvPr/>
        </p:nvGrpSpPr>
        <p:grpSpPr>
          <a:xfrm>
            <a:off x="0" y="1181100"/>
            <a:ext cx="13716000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0C1C51F7-0E01-7E2B-7B72-3E4AB5AD8713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EE283FC9-593B-070D-E26C-86C2241B6B3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3D75E5A-5943-21B4-1D8F-91FB5F497896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Pratique autonome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m’exerce sur mon cahier d’activités </a:t>
              </a:r>
              <a:r>
                <a:rPr lang="fr-FR" sz="54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CDC25409-7D31-4529-9408-DBB0E726509B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0ABE89C0-FEC3-EE87-FABA-824E510D068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2086695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01F159-9290-CF8F-A298-1CF601D329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47F1C7D-2999-192F-2F73-D7A6BBBEDF1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6E359F3-F8DB-EBCF-03AD-281666844EB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3B71F2-C5B0-B47F-BB33-3F1012A5412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5560673-C3EB-84F4-825B-022BC42DF77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AB3AA77-99B2-C9E9-D0E1-3344103B49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48788C5-605A-BC28-CD22-35AFE49E7C53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01,  page 18.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C6A44DD9-4E22-5B75-354F-22347C7D0C6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E242EE3-5CF5-1E8F-DD74-F39D1CC8322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B1CE2B7-E9A9-0D53-8722-2EDACB82F7C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E27A6F9E-D4FB-FF3F-AA85-0F4F0E3AB9D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BCC8D4BA-21D7-9813-9AAC-E45B8E223D7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E95BC7A-C591-929A-2E0B-C9C394DA046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FDCDB8B-4772-327F-7B6F-D0CA5FA7D2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00FAA06D-5BDF-EBE5-FCC7-09976465EB1F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CFEB8507-ECE2-D0CD-E810-391326C0C3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3812" y="1842790"/>
            <a:ext cx="6224588" cy="787271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20B9BE9-48C4-A46C-4755-3C8FDE2B29D5}"/>
              </a:ext>
            </a:extLst>
          </p:cNvPr>
          <p:cNvSpPr/>
          <p:nvPr/>
        </p:nvSpPr>
        <p:spPr>
          <a:xfrm>
            <a:off x="3276600" y="2933700"/>
            <a:ext cx="7805397" cy="22098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2440418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187EDE-4B81-6DAF-0D53-127815A4C8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54D831E-DCC7-3E99-BD69-BF320F447ED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3CF3BE4-D8A4-42D6-3379-425A5A8ACB6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2E0C76C-1D01-10C8-4C39-EE79AE63293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72D4D2E-1073-A9B1-2184-576FB8F7B5A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AB353DC-81A7-FE6F-B38C-D02A56ADFF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9B743791-E2E1-ABB8-7B73-9A1C2C4C53C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8A63080-B0CF-E696-6A7D-F2A06192489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2DBEE9FC-9FF8-1616-5A0A-B5AE01FB395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796172E-2B9A-D214-7026-040E66940D7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AD2070AF-B6A5-051B-B3A5-0A71D54EC23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87E984D-501B-9BC4-E43A-A361FF26AC9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E8FF600-3D76-4DC4-F7C9-9A5E0EDF3A7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CFB3F9CB-CB5B-0EDD-D179-8F0616D3676C}"/>
              </a:ext>
            </a:extLst>
          </p:cNvPr>
          <p:cNvSpPr txBox="1"/>
          <p:nvPr/>
        </p:nvSpPr>
        <p:spPr>
          <a:xfrm>
            <a:off x="1488576" y="800284"/>
            <a:ext cx="1203697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1 . Lisez  à votre voisin à voix basse . Ensuite, échangez les rôles.</a:t>
            </a:r>
            <a:endParaRPr lang="fr-FR" sz="26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6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B3DB1830-E5FE-2BA2-C19C-79A14C7EF3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8576" y="2638425"/>
            <a:ext cx="10972800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9829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E29F30-C6E6-059B-3A03-4A0C2EE1B1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32EB31-1746-0A10-02AC-16FC05AB650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5AD4A9-01C3-1CAB-3D61-5F758700DCE3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A84D3F0-3280-A76F-D503-1F53187D2E98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3CC5352-5CCA-1799-B95A-D77F41141F9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18DBC3E-3D77-A2B6-55D0-C0B5DE73D6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25FECCD8-E5C7-AF7F-BC4F-1A98760CBBE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215C0F3-1985-39E1-A5E0-3B37B345AD4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12A07DE-3ADC-EB91-8DB3-712FF80826E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8E2B0E3-88B3-CCB2-C3F7-DCC817B802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5BFEFC2-DD48-BE1C-8F7F-65B14BA832B6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ED064EE-8453-EC00-95F5-8EE6AE2C63DF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   « rat »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1BFAD85-FAB8-3F6A-51FD-76ECE6B65D1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4A026DC3-CDCA-1925-4557-74112B5BEA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25276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0FB94-090D-6158-E7F0-C2BB5EB35E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3F25475-8C39-5D2E-3424-5575114608B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6323E74-3FA1-9FA9-F279-A47C4FB29FA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D9075D9-865C-93BC-628D-3CA06CC9573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2A8171A-07AE-579D-2F7A-EC536DA48EB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93673F5-7E01-F6A7-E692-A16A0323A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DF2CD41-3235-E12F-683B-0D6679A4686F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2 , page 18.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AC7BFECE-DDFF-626A-D79C-61B80B57085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599E4A4-0DFB-8BAF-0661-549C0D68501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644DF0A-4DB2-467C-57CD-B1F1FDE760B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51DF0FE8-E636-D706-DC55-FAAE1A96414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FF95E21-8F03-8B20-929F-9739B7C9EE5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A21B53E2-F5E6-E263-BA7A-C0C68A318E0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E1118B4C-5CBA-613F-AEE0-67858B4882C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F4ACAD3E-66BD-C0BF-DF4F-B868719C1B3F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5C01BE62-BAA0-69E7-9BCA-7BC1B9D203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3812" y="1842790"/>
            <a:ext cx="6224588" cy="787271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210D2C94-14F9-D0F3-5B07-5F83D2272074}"/>
              </a:ext>
            </a:extLst>
          </p:cNvPr>
          <p:cNvSpPr/>
          <p:nvPr/>
        </p:nvSpPr>
        <p:spPr>
          <a:xfrm>
            <a:off x="2939368" y="5181600"/>
            <a:ext cx="7805397" cy="14859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8719622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7F3B9D-CDF4-523F-02CE-B728F8AA97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B371B91-C126-A56A-8BF3-4BC2AD8958D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1821217-33BC-C044-47B9-5A291006DAA2}"/>
              </a:ext>
            </a:extLst>
          </p:cNvPr>
          <p:cNvGrpSpPr/>
          <p:nvPr/>
        </p:nvGrpSpPr>
        <p:grpSpPr>
          <a:xfrm>
            <a:off x="428121" y="637531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D05633A-4B07-765B-4D0C-AEDE8345D81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E05A05D-E18C-75BC-B67A-D425017A0B0E}"/>
                </a:ext>
              </a:extLst>
            </p:cNvPr>
            <p:cNvSpPr/>
            <p:nvPr/>
          </p:nvSpPr>
          <p:spPr>
            <a:xfrm>
              <a:off x="333810" y="33173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F355986-B7DE-E62C-AAFE-B8E92F3AE7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7607" y="900406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7A89EF87-7E5F-305D-4DA7-709FF72F7CC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98689426-FDEB-3FDA-551C-385C5328033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5EDC1851-E6CC-6C20-62FD-E966AF82631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349F63E-F452-4029-3A2E-A45B6FC22FB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DA8EBB43-82BF-A53B-6A39-647525C2BC0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BAE7CFFD-6F1B-1F6D-5DDD-38D02E70261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FFB17E10-C124-92DC-C022-A701573EA8E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3EA4561A-8B09-860D-E22B-037F1E5BB7EA}"/>
              </a:ext>
            </a:extLst>
          </p:cNvPr>
          <p:cNvSpPr txBox="1"/>
          <p:nvPr/>
        </p:nvSpPr>
        <p:spPr>
          <a:xfrm>
            <a:off x="1172966" y="830131"/>
            <a:ext cx="1125907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2 : Lisez  à votre voisin à voix basse . Ensuite, échangez les rôles.</a:t>
            </a:r>
            <a:endParaRPr lang="fr-FR" sz="28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  <a:endParaRPr lang="fr-FR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4" name="Image 1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BCA7B0C3-F369-631F-5B02-C0DA05948B9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5122" y="623245"/>
            <a:ext cx="1288906" cy="118006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230D65D6-997A-4399-8AE9-6620E96AD96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8280" y="3162300"/>
            <a:ext cx="12005898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012110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ADE64E-890F-7F9B-364F-2733C31A19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54CCEE9-A58C-8856-9431-05A3576DBBA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6C9BDB8-5257-660F-34FD-6BC9E3A6213D}"/>
              </a:ext>
            </a:extLst>
          </p:cNvPr>
          <p:cNvGrpSpPr/>
          <p:nvPr/>
        </p:nvGrpSpPr>
        <p:grpSpPr>
          <a:xfrm>
            <a:off x="483617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DA279B7-4E24-508D-B915-F115F44F93F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ADBE410-0B1A-0BD9-A97C-6152FA87ED0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5D005DC-E082-7283-1B1C-AE2FCC89DC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F2AB80F-894E-5701-D91F-78CAB874B29C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3 , page 18.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14A9963C-969C-CE22-4D89-1012E02CC0C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0815B5B1-2A2E-0A27-0A84-31655E050DE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5BC65897-9998-BCEE-FFEB-BDD30534394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27DD63D-A39F-B6CB-CA20-3414DF7AD37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EE8B8F54-2C4B-F4A8-A073-A5FF36F5EF8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A907BCF6-F7D7-0E47-55ED-2DEBBBCF86E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1809EAF-7EB0-6890-5BF8-919B5D9BF7D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7E60E8C2-248E-235E-606A-FC4E0D72D640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6857E9A4-C608-E989-CD2B-3BE0E96E34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3812" y="1842790"/>
            <a:ext cx="6224588" cy="787271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43929B38-FE47-DA81-6478-2FD34084C0B7}"/>
              </a:ext>
            </a:extLst>
          </p:cNvPr>
          <p:cNvSpPr/>
          <p:nvPr/>
        </p:nvSpPr>
        <p:spPr>
          <a:xfrm>
            <a:off x="3043407" y="6515100"/>
            <a:ext cx="7805397" cy="8382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3472037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5AEC9E-1E06-A090-11CB-84E23CF8CB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82DF9EA-4286-917D-D37E-F5ABC222F5F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A949FD0-C68A-A821-0579-E91084D11B8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E6571E0-2290-43F6-1440-61864B1A70A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3DA3E2D-0D97-35CD-CCE3-1E8E105B9B9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46D5328-CF0F-EB79-EC98-F30393796E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3B329A10-DDB1-9853-8BD0-1F227E6E26D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FD1774EE-2CEA-F858-8853-FB7BA79D588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EA03038-4338-F4EB-2D70-DC49FC61EC9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0CC6F834-8472-66A1-ED3B-CC95E4A5C7E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BC211E88-A106-11BE-0B87-9E93B2E9BDF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44922CDC-FF22-5E19-CE43-CF290AA0B0C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4B066498-8683-A960-B7C3-68A073413F7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9CCCFD57-A440-EE30-1C16-CEB9DBFE7F0A}"/>
              </a:ext>
            </a:extLst>
          </p:cNvPr>
          <p:cNvSpPr txBox="1"/>
          <p:nvPr/>
        </p:nvSpPr>
        <p:spPr>
          <a:xfrm>
            <a:off x="1462547" y="778726"/>
            <a:ext cx="1125907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3 : Lisez  à votre voisin à voix basse . Ensuite, échangez les rôles.</a:t>
            </a:r>
            <a:endParaRPr lang="fr-FR" sz="28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  <a:endParaRPr lang="fr-FR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B3F8FBD9-52F0-8C01-4533-2681BDD244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7307" y="4113280"/>
            <a:ext cx="11724315" cy="2049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803899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BC249A-BE77-4941-251B-6D5D3F7218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DAEDD3C-1779-1272-A1AF-7DCAF681988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2B395E8-6494-C62F-6CC8-2F92E07E25B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97B8862-018E-0474-E682-6837E94B153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72E09EA-588F-4715-4D7E-244342679A4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1F578AF-CD9D-4FAA-B390-774D27CD03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7DD389CB-CDD1-2407-A961-AA8F317219C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F75809FB-FACF-969D-8541-CED982438C6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3AF26C2-AADA-9130-F57B-BDB274FAA10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3965AA8C-2539-BAF1-92FF-75232A3FB1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2B671AA0-2B4D-D53A-EAAF-7F6EB91B734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6BBA8B90-2645-8114-F886-CB57ABCDA53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F94687D-51A6-A890-9C7A-152D2F3F4DF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0158AB76-5E40-864F-15FD-651E8629774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451799" y="897421"/>
            <a:ext cx="120144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Prenez l’activité 4 page 18</a:t>
            </a:r>
          </a:p>
        </p:txBody>
      </p:sp>
      <p:sp>
        <p:nvSpPr>
          <p:cNvPr id="14" name="TextBox 6">
            <a:extLst>
              <a:ext uri="{FF2B5EF4-FFF2-40B4-BE49-F238E27FC236}">
                <a16:creationId xmlns:a16="http://schemas.microsoft.com/office/drawing/2014/main" id="{4D40FB36-2956-CCF3-208B-65651FEFCBDE}"/>
              </a:ext>
            </a:extLst>
          </p:cNvPr>
          <p:cNvSpPr txBox="1"/>
          <p:nvPr/>
        </p:nvSpPr>
        <p:spPr>
          <a:xfrm>
            <a:off x="394995" y="4411542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D3A39CC6-23C5-0CC9-F9AC-E4F204F7C5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3640" y="1681286"/>
            <a:ext cx="6224588" cy="787271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A77D973F-7B14-6769-3DE6-7DF625034E01}"/>
              </a:ext>
            </a:extLst>
          </p:cNvPr>
          <p:cNvSpPr/>
          <p:nvPr/>
        </p:nvSpPr>
        <p:spPr>
          <a:xfrm>
            <a:off x="5013731" y="7194975"/>
            <a:ext cx="7805397" cy="139645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8069801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B51446-8B61-22D4-5C43-4FC5D43583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19725FD-AB2E-7BAC-F5C1-E70E299CB45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1AFACFE-9327-FB8F-A070-CEA47402A392}"/>
              </a:ext>
            </a:extLst>
          </p:cNvPr>
          <p:cNvGrpSpPr/>
          <p:nvPr/>
        </p:nvGrpSpPr>
        <p:grpSpPr>
          <a:xfrm>
            <a:off x="483617" y="707659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A0EDD81-96D6-FD35-25A3-46039BA198E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E48B2DA-7D13-235D-9FE1-60536E7D910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6C6EC18-ACBA-9775-BF37-4F9781F1CF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4871" y="839786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104BD0B5-8715-439B-DB8B-E0C7E377740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14DF52F6-4756-535B-675C-10D30E38BE0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A24F0B4A-C9A7-AAEA-9315-B638DA8D1B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6AC14EFB-F2F0-A16C-E687-DD15B45AF08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29F0D44A-EACB-B5D8-95AD-EB7879563C2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AAEE7D4-BB65-7443-C03F-C81F6290A61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DD2A1E22-F2A7-5291-F389-74EBEAE1D88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9" name="ZoneTexte 18">
            <a:extLst>
              <a:ext uri="{FF2B5EF4-FFF2-40B4-BE49-F238E27FC236}">
                <a16:creationId xmlns:a16="http://schemas.microsoft.com/office/drawing/2014/main" id="{09182F5D-87C2-AF83-F13F-321BFC6EB71F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086692" y="707659"/>
            <a:ext cx="12748764" cy="10310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Nous allons faire le 1</a:t>
            </a:r>
            <a:r>
              <a:rPr lang="fr-FR" sz="2800" b="1" baseline="30000" dirty="0">
                <a:solidFill>
                  <a:srgbClr val="A6A6A6"/>
                </a:solidFill>
                <a:latin typeface="Dosis" panose="02010703020202060003" pitchFamily="2" charset="0"/>
              </a:rPr>
              <a:t>er</a:t>
            </a: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 exemple ensemble. Je vais écrire la syllabe </a:t>
            </a:r>
            <a:r>
              <a:rPr lang="fr-FR" sz="2800" b="1" dirty="0" err="1">
                <a:solidFill>
                  <a:srgbClr val="A6A6A6"/>
                </a:solidFill>
                <a:latin typeface="Dosis" panose="02010703020202060003" pitchFamily="2" charset="0"/>
              </a:rPr>
              <a:t>fo</a:t>
            </a: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 pour avoir </a:t>
            </a:r>
          </a:p>
          <a:p>
            <a:pPr defTabSz="1028727">
              <a:spcAft>
                <a:spcPts val="600"/>
              </a:spcAft>
              <a:defRPr/>
            </a:pP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le mot forêt .                          </a:t>
            </a:r>
            <a:r>
              <a:rPr lang="fr-FR" sz="2400" i="1" dirty="0">
                <a:solidFill>
                  <a:srgbClr val="A6A6A6"/>
                </a:solidFill>
                <a:latin typeface="Dosis" panose="02010703020202060003" pitchFamily="2" charset="0"/>
              </a:rPr>
              <a:t>Demander aux élèves de terminer l’activité à la maison.</a:t>
            </a:r>
            <a:endParaRPr lang="fr-FR" sz="2800" b="1" dirty="0">
              <a:solidFill>
                <a:srgbClr val="A6A6A6"/>
              </a:solidFill>
              <a:latin typeface="Dosis" panose="02010703020202060003" pitchFamily="2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A8B59C0E-7B97-7995-7E87-78D3D53652EF}"/>
              </a:ext>
            </a:extLst>
          </p:cNvPr>
          <p:cNvSpPr txBox="1"/>
          <p:nvPr/>
        </p:nvSpPr>
        <p:spPr>
          <a:xfrm>
            <a:off x="9429123" y="3324553"/>
            <a:ext cx="91440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MA" sz="2400" b="1" dirty="0">
                <a:solidFill>
                  <a:schemeClr val="accent6">
                    <a:lumMod val="75000"/>
                  </a:schemeClr>
                </a:solidFill>
              </a:rPr>
              <a:t>Fo</a:t>
            </a:r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BE5B4A38-DC06-926B-9E78-0D7535C4B890}"/>
              </a:ext>
            </a:extLst>
          </p:cNvPr>
          <p:cNvSpPr/>
          <p:nvPr/>
        </p:nvSpPr>
        <p:spPr>
          <a:xfrm>
            <a:off x="9478564" y="3185923"/>
            <a:ext cx="393471" cy="763545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4B40F905-93F5-20C3-C942-85CA505F9E5F}"/>
              </a:ext>
            </a:extLst>
          </p:cNvPr>
          <p:cNvSpPr/>
          <p:nvPr/>
        </p:nvSpPr>
        <p:spPr>
          <a:xfrm>
            <a:off x="2590800" y="5006850"/>
            <a:ext cx="456564" cy="763545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09143B2A-4393-5772-F61C-BACF46026ECE}"/>
              </a:ext>
            </a:extLst>
          </p:cNvPr>
          <p:cNvCxnSpPr>
            <a:cxnSpLocks/>
          </p:cNvCxnSpPr>
          <p:nvPr/>
        </p:nvCxnSpPr>
        <p:spPr>
          <a:xfrm flipV="1">
            <a:off x="1494512" y="5478068"/>
            <a:ext cx="1115338" cy="64754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ZoneTexte 21">
            <a:extLst>
              <a:ext uri="{FF2B5EF4-FFF2-40B4-BE49-F238E27FC236}">
                <a16:creationId xmlns:a16="http://schemas.microsoft.com/office/drawing/2014/main" id="{170F722B-962A-FC8F-18C9-30B00E1C75B2}"/>
              </a:ext>
            </a:extLst>
          </p:cNvPr>
          <p:cNvSpPr txBox="1"/>
          <p:nvPr/>
        </p:nvSpPr>
        <p:spPr>
          <a:xfrm>
            <a:off x="2609850" y="5049935"/>
            <a:ext cx="91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400" b="1" dirty="0" err="1">
                <a:solidFill>
                  <a:schemeClr val="accent6">
                    <a:lumMod val="75000"/>
                  </a:schemeClr>
                </a:solidFill>
              </a:rPr>
              <a:t>fo</a:t>
            </a:r>
            <a:endParaRPr lang="fr-MA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27" name="Image 26">
            <a:extLst>
              <a:ext uri="{FF2B5EF4-FFF2-40B4-BE49-F238E27FC236}">
                <a16:creationId xmlns:a16="http://schemas.microsoft.com/office/drawing/2014/main" id="{05AB8DF0-A7EF-C837-D3F3-672430C9A7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9171" y="2783454"/>
            <a:ext cx="12537863" cy="3953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6234383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48285B-D048-3179-1DDC-BC928EF3B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4A8E760-A62F-549C-8EC2-9DC7852D3DD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782AB59-ADA3-CEC6-490E-AA9C9595CAC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7206577-17EF-3FF8-7F1D-8CD1CAFC423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4B11CB0-BD13-BCE3-D443-E1D477FE9FC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1B6D416-4346-70C6-929F-28148EFF37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684A2C7-0D18-89FC-885E-4AF16CC1AE9E}"/>
              </a:ext>
            </a:extLst>
          </p:cNvPr>
          <p:cNvSpPr txBox="1"/>
          <p:nvPr/>
        </p:nvSpPr>
        <p:spPr>
          <a:xfrm>
            <a:off x="1462547" y="737437"/>
            <a:ext cx="1177993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Lisez les mots et la phrase et recopiez les dans votre cahier de maison . </a:t>
            </a:r>
          </a:p>
          <a:p>
            <a:pPr defTabSz="342900">
              <a:defRPr/>
            </a:pP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Travail individuel. Terminer la copie à la maison 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FFA344F1-9264-094A-F9D6-5F50F3D9949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3EBA08E-D799-E018-E4A2-5AC9402D4E7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AF7279A1-C370-AC92-6C38-C13BA47EBD8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16320A90-6DE4-4E2E-999D-44036768A5A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DBD47D48-6CC8-8A88-61C8-B85E9EA80F7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EF8D1499-CFAE-E612-88EF-7E4D964BE2E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97F87163-897F-351A-2EB6-CA852E6B379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4" name="Picture 2">
            <a:extLst>
              <a:ext uri="{FF2B5EF4-FFF2-40B4-BE49-F238E27FC236}">
                <a16:creationId xmlns:a16="http://schemas.microsoft.com/office/drawing/2014/main" id="{6EA5EDB7-7559-25B3-E158-50D5C62E2B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39056" y="840030"/>
            <a:ext cx="924217" cy="768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375EF9F-19E1-C473-C960-C726E0E05A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3899" y="3844550"/>
            <a:ext cx="12268200" cy="1821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892210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1F8429-173C-7FED-E5F9-C1D114B0AF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396C4A52-AE6B-637E-E9AF-340D8C86749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556192F-C131-CD8C-F853-E5FD440F67F2}"/>
              </a:ext>
            </a:extLst>
          </p:cNvPr>
          <p:cNvGrpSpPr/>
          <p:nvPr/>
        </p:nvGrpSpPr>
        <p:grpSpPr>
          <a:xfrm>
            <a:off x="38100" y="1269999"/>
            <a:ext cx="13620750" cy="6829425"/>
            <a:chOff x="0" y="-419100"/>
            <a:chExt cx="18288000" cy="107061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3E0CD97F-4AD8-3DDF-E1A2-245C47D4967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F6A8607-AB0F-D390-9B3A-11F00D52FB82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DB21D1F0-E0A5-D57D-DB28-E52A02E7A0CC}"/>
                </a:ext>
              </a:extLst>
            </p:cNvPr>
            <p:cNvSpPr/>
            <p:nvPr/>
          </p:nvSpPr>
          <p:spPr>
            <a:xfrm>
              <a:off x="4419600" y="-419100"/>
              <a:ext cx="9448800" cy="102870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Jeux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Panier des lettres / syllabes</a:t>
              </a:r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DF31A7B2-DF02-48BD-BD44-16D85CE86298}"/>
              </a:ext>
            </a:extLst>
          </p:cNvPr>
          <p:cNvSpPr/>
          <p:nvPr/>
        </p:nvSpPr>
        <p:spPr>
          <a:xfrm>
            <a:off x="3810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4CC9D65-37BE-85B3-428F-DA34C2F97521}"/>
              </a:ext>
            </a:extLst>
          </p:cNvPr>
          <p:cNvSpPr/>
          <p:nvPr/>
        </p:nvSpPr>
        <p:spPr>
          <a:xfrm>
            <a:off x="11923955" y="8431007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EF65D775-7A08-0A1B-35A2-8AE6B277197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9781" y="6184577"/>
            <a:ext cx="6728619" cy="4078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001627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95D293-54FD-E1C3-29A7-6C09C1C6FC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50883317-3F24-02C9-EF57-44C8DF2444D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BB68F345-DD1C-7B72-B057-4B43A76FE0BB}"/>
              </a:ext>
            </a:extLst>
          </p:cNvPr>
          <p:cNvSpPr/>
          <p:nvPr/>
        </p:nvSpPr>
        <p:spPr>
          <a:xfrm>
            <a:off x="361950" y="1384621"/>
            <a:ext cx="13620750" cy="6562081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514376"/>
            <a:r>
              <a:rPr lang="fr-MA" sz="3200" b="1" dirty="0">
                <a:latin typeface="Dosis" pitchFamily="2" charset="0"/>
              </a:rPr>
              <a:t>Objectifs de l’activité:</a:t>
            </a:r>
          </a:p>
          <a:p>
            <a:pPr defTabSz="514376"/>
            <a:r>
              <a:rPr lang="fr-FR" sz="2400" dirty="0">
                <a:latin typeface="Dosis" pitchFamily="2" charset="0"/>
              </a:rPr>
              <a:t>Reconnaître la correspondance graphème / phonème</a:t>
            </a:r>
            <a:r>
              <a:rPr lang="fr-FR" sz="3200" b="1" dirty="0">
                <a:latin typeface="Dosis" pitchFamily="2" charset="0"/>
              </a:rPr>
              <a:t>.</a:t>
            </a:r>
          </a:p>
          <a:p>
            <a:pPr defTabSz="514376"/>
            <a:r>
              <a:rPr lang="fr-MA" sz="2400" dirty="0">
                <a:latin typeface="Dosis" pitchFamily="2" charset="0"/>
              </a:rPr>
              <a:t>Reconnaitre les lettres de l’alphabet, lire des syllabes  </a:t>
            </a:r>
            <a:endParaRPr lang="fr-FR" sz="2400" dirty="0">
              <a:latin typeface="Dosis" pitchFamily="2" charset="0"/>
            </a:endParaRPr>
          </a:p>
          <a:p>
            <a:pPr defTabSz="514376"/>
            <a:r>
              <a:rPr lang="fr-MA" sz="2400" dirty="0">
                <a:latin typeface="Dosis" pitchFamily="2" charset="0"/>
              </a:rPr>
              <a:t>Produire  des mots à partir  de syllabes</a:t>
            </a:r>
            <a:r>
              <a:rPr lang="fr-FR" sz="2400" dirty="0">
                <a:latin typeface="Dosis" pitchFamily="2" charset="0"/>
              </a:rPr>
              <a:t>.</a:t>
            </a:r>
          </a:p>
          <a:p>
            <a:pPr defTabSz="514376"/>
            <a:r>
              <a:rPr lang="fr-MA" sz="3200" b="1" dirty="0">
                <a:latin typeface="Dosis" pitchFamily="2" charset="0"/>
              </a:rPr>
              <a:t>Le outils: </a:t>
            </a:r>
            <a:r>
              <a:rPr lang="fr-MA" sz="2400" dirty="0">
                <a:latin typeface="Dosis" pitchFamily="2" charset="0"/>
              </a:rPr>
              <a:t>un petit panier, cartes des lettres, tableau syllabique, une cloche</a:t>
            </a:r>
          </a:p>
          <a:p>
            <a:pPr defTabSz="514376"/>
            <a:r>
              <a:rPr lang="fr-MA" sz="3200" b="1" dirty="0">
                <a:latin typeface="Dosis" pitchFamily="2" charset="0"/>
              </a:rPr>
              <a:t>La durée: </a:t>
            </a: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de 10 à 12mn(deux fois/semaine au minimum)</a:t>
            </a:r>
          </a:p>
          <a:p>
            <a:pPr lvl="0" rtl="1">
              <a:lnSpc>
                <a:spcPct val="107000"/>
              </a:lnSpc>
              <a:defRPr/>
            </a:pPr>
            <a:r>
              <a:rPr lang="fr-MA" sz="3200" b="1" dirty="0">
                <a:latin typeface="Dosis" pitchFamily="2" charset="0"/>
              </a:rPr>
              <a:t>Les étapes de l’activité: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Dans un petit panier, L’enseignant met un ensemble de cartes de lettres/ syllabes  et les présente l’une après l’autre aux apprenants en prononçant le son de chaque lettre/syllabe et en la montrant sur le tableau syllabique accroché au mur;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Les apprenants s’assoient  en cercle et  au signal (musique ou applaudissement),  ils font passer le panier;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Une fois le signal (musique ou applaudissement) s’arrête , l’apprenant qui a le panier choisit une seule carte, il lit la lettre/la syllabe et la présente à chaque membre du groupe qui la répète à son tour à haute voix; puis il la montre sur le tableau syllabique; le jeu continue jusqu’à la lecture de toutes les lettres/les syllabes qui sont dans le panier. 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defRPr/>
            </a:pPr>
            <a:r>
              <a:rPr lang="fr-MA" sz="20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Remarques</a:t>
            </a: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: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  <a:defRPr/>
            </a:pPr>
            <a:r>
              <a:rPr lang="fr-MA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Plus tard,  on demande aux apprenants au fur et à mesure de produire un mot commençant par cette lettre ou syllabe;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  <a:defRPr/>
            </a:pPr>
            <a:r>
              <a:rPr lang="fr-MA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à chaque séance, on ajoute de nouvelles lettres/syllabes au panier</a:t>
            </a:r>
            <a:r>
              <a:rPr lang="a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</a:rPr>
              <a:t>.</a:t>
            </a:r>
            <a:endParaRPr lang="fr-FR" sz="24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Dosis" pitchFamily="2" charset="0"/>
              <a:cs typeface="Arial" panose="020B0604020202020204" pitchFamily="34" charset="0"/>
            </a:endParaRPr>
          </a:p>
        </p:txBody>
      </p:sp>
      <p:sp>
        <p:nvSpPr>
          <p:cNvPr id="5" name="Freeform 2">
            <a:extLst>
              <a:ext uri="{FF2B5EF4-FFF2-40B4-BE49-F238E27FC236}">
                <a16:creationId xmlns:a16="http://schemas.microsoft.com/office/drawing/2014/main" id="{71B347A7-EB72-4CAC-AD1F-4A46BB842AED}"/>
              </a:ext>
            </a:extLst>
          </p:cNvPr>
          <p:cNvSpPr/>
          <p:nvPr/>
        </p:nvSpPr>
        <p:spPr>
          <a:xfrm>
            <a:off x="0" y="88529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23C16432-3151-FFC5-C3A9-4DB7D5475E4D}"/>
              </a:ext>
            </a:extLst>
          </p:cNvPr>
          <p:cNvSpPr/>
          <p:nvPr/>
        </p:nvSpPr>
        <p:spPr>
          <a:xfrm>
            <a:off x="11923955" y="8431007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1CE085D0-E871-E2D2-DDF3-F304F58897E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36834"/>
            <a:ext cx="2695575" cy="2695575"/>
          </a:xfrm>
          <a:prstGeom prst="rect">
            <a:avLst/>
          </a:prstGeom>
        </p:spPr>
      </p:pic>
      <p:sp>
        <p:nvSpPr>
          <p:cNvPr id="14" name="Titre 1">
            <a:extLst>
              <a:ext uri="{FF2B5EF4-FFF2-40B4-BE49-F238E27FC236}">
                <a16:creationId xmlns:a16="http://schemas.microsoft.com/office/drawing/2014/main" id="{6A734DF0-1CE7-BB68-0E1B-69D71E3AB580}"/>
              </a:ext>
            </a:extLst>
          </p:cNvPr>
          <p:cNvSpPr txBox="1">
            <a:spLocks/>
          </p:cNvSpPr>
          <p:nvPr/>
        </p:nvSpPr>
        <p:spPr>
          <a:xfrm>
            <a:off x="3429000" y="181598"/>
            <a:ext cx="5867400" cy="99984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Jeu du panier</a:t>
            </a:r>
            <a:r>
              <a:rPr kumimoji="0" lang="fr-FR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5876755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30A6C5-67B6-6338-C908-5A64B91942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1478507-ACF5-06FB-AD4B-0B58D825411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24D0DA8-C682-07ED-0439-EF5CD74FE710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A4CFD85-7E36-C47E-A443-E0FA44E26E6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E9A9E70-B82B-F9AF-E5A0-961F7CB70B70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D8AAEB40-EBC0-CC74-EF52-71759325C76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7AEE42A8-4370-5A45-28A5-7A81ED5505B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85ECF9F-ADA5-AE52-2B32-D0C8CECF0BF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26D40B9-86E1-133A-233C-2CBC47653CA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86FDC3C-53ED-65A4-5E03-E32D55028B4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408CB57B-06E2-8036-8A77-6EF06BC3F2F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FC66C30-E646-9978-8B60-5C0BB89B6B6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FA44F90B-8111-FFF6-0735-9E8AE38755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1D6A58FD-3F67-7208-64EF-57278F149226}"/>
              </a:ext>
            </a:extLst>
          </p:cNvPr>
          <p:cNvSpPr txBox="1"/>
          <p:nvPr/>
        </p:nvSpPr>
        <p:spPr>
          <a:xfrm>
            <a:off x="1141625" y="623885"/>
            <a:ext cx="1201241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jouer au jeu « panier des syllabes  »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professeur explique les règles du jeu selon la fiche descriptive du jeu</a:t>
            </a:r>
            <a:r>
              <a:rPr kumimoji="0" lang="fr-FR" sz="24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1C4BD8D5-B5FB-5C5F-0E3F-44B07B4C65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862" y="2171700"/>
            <a:ext cx="7010400" cy="70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983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8F4C3-6480-8E87-C736-3A0B381D9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7CEAF51-7B00-7817-1E79-68E4B6F3FD9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857741-AFB7-7030-AA95-69E86FB91661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2116C89-18C6-14AA-D0C4-7B67857CDE95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4BB5CA84-B764-7132-2FA6-C791F269208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DF77869-90CB-389A-0F0C-D2F6A78FD5E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0B2D1284-6715-D595-27BB-0016D941FAA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0F3B124-C1D2-07E2-07E4-B89B6C78162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2A230E1-DBAF-1D54-5819-27E20C24FF9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56C9E2A-7303-367E-6780-9FC170DB31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1C5C1BC-AC61-9C64-145B-14314E367AD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CB20B19-94BA-2039-953E-9935AA0CF2A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   « rat»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E1A0C9-D741-3589-627D-359053E9A76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7347442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58C88E46-DC64-D85A-56D0-C553B52BAA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BA8177FF-92CE-3184-B1BB-7FDA3A6A6D3D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rat</a:t>
            </a:r>
            <a:endParaRPr lang="fr-MA" sz="88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3014111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D677D3-3BBC-AD82-17D0-21527D2424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EF832FB-72A9-51D2-E2C1-191DB8A144B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2A946B9-7C1A-F8D1-A094-FA4B47FEEEEF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013FFD8-A06B-8A84-87CE-903E8263C87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333AE3E-EE5A-B845-0CBC-C3F48E1A3CEF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BEF00200-C432-4B77-9D9F-0AA8713D344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25E2B60-3ECC-768F-6E1B-8EF1CE7F42C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05AA89E2-5E6F-AD4B-2180-8AE94DA08FB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B974D3F-0A9E-21C0-09C4-025CC62EA0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8C91066-FA59-CB4D-C6F1-7037990703B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7271159B-A404-EABD-2F32-7675524E7D5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BCF94C7-86AD-13CF-2228-B83A2230222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978D8949-5E8C-4967-DC77-9937DC2AE8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1AF5DF90-F145-47C1-3C49-C9959CD563B9}"/>
              </a:ext>
            </a:extLst>
          </p:cNvPr>
          <p:cNvSpPr txBox="1"/>
          <p:nvPr/>
        </p:nvSpPr>
        <p:spPr>
          <a:xfrm>
            <a:off x="1098762" y="647698"/>
            <a:ext cx="15604825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Maintenant, on va commencer le jeu.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fr-FR" sz="20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 e )  annonce le début  du je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 et au signal l’élève qui a le panier à la main  prend une carte et la lit et la présente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à chaque membre du groupe qui la répète à son tour à haute voix;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A4A1ED72-AE0B-1A09-E77B-F174740DD5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862" y="2171700"/>
            <a:ext cx="7010400" cy="70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600337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8A751-96CD-0A92-A9B2-D86003734F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34C9D98-C32C-DC15-07C8-DFBC00E85B2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A16C63A-94DF-8DC4-1578-62EE495C96F3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0B8593A-E7C9-4AB7-BCD1-41213D7EF23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FBC380F-97D4-7155-7CE7-77540D3D7C51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1D96643D-54F2-4016-34DB-3FD92AB7721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0F0EE07-3ABB-F2B9-6942-3E164A79EAD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4E4086E7-82F5-6FD8-4F16-BA8169EF71B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8D46D87-E11C-FB7F-7E4D-01287E455EB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905BAA5-6B56-92A0-A58E-586D8C211DB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CDF8103-01E9-79EB-D8B8-14CAFF4D2E4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10BB3A2-9261-40D9-AAF1-346D7E97CFE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1B2D07A6-E81B-B824-630D-081FE06EBC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BA8648A-28A3-BA92-84EB-D3345472CAC5}"/>
              </a:ext>
            </a:extLst>
          </p:cNvPr>
          <p:cNvSpPr txBox="1"/>
          <p:nvPr/>
        </p:nvSpPr>
        <p:spPr>
          <a:xfrm>
            <a:off x="1132100" y="647697"/>
            <a:ext cx="1204045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À la maison, écrivez, les mots du vocabulaire que nous avons vus aujourd’hui,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t terminez les activités de la </a:t>
            </a:r>
            <a:r>
              <a:rPr kumimoji="0" lang="fr-FR" sz="2800" b="1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page 18.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18" name="TextBox 6">
            <a:extLst>
              <a:ext uri="{FF2B5EF4-FFF2-40B4-BE49-F238E27FC236}">
                <a16:creationId xmlns:a16="http://schemas.microsoft.com/office/drawing/2014/main" id="{372BA06A-C021-C5FB-DDF9-D149F6E1463A}"/>
              </a:ext>
            </a:extLst>
          </p:cNvPr>
          <p:cNvSpPr txBox="1"/>
          <p:nvPr/>
        </p:nvSpPr>
        <p:spPr>
          <a:xfrm>
            <a:off x="5559087" y="2440004"/>
            <a:ext cx="5471627" cy="8502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7400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20" name="Picture 2">
            <a:extLst>
              <a:ext uri="{FF2B5EF4-FFF2-40B4-BE49-F238E27FC236}">
                <a16:creationId xmlns:a16="http://schemas.microsoft.com/office/drawing/2014/main" id="{3D47250A-A73A-2FAB-91A1-A1EDF6D8B4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6575" y="1101089"/>
            <a:ext cx="1234045" cy="1026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F6405D07-9FD8-CA51-F5B5-0B3A76A80F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7185" y="3311476"/>
            <a:ext cx="3603582" cy="571822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2AF46CA5-C78B-00E5-4217-F8295928323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42673" y="3290237"/>
            <a:ext cx="4139316" cy="5946824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AD24F667-D64B-1194-7BDF-667975FAE54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81989" y="3259636"/>
            <a:ext cx="4715756" cy="596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526720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67E222-97F6-76FF-B0ED-7DF2295CF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D98DCFA-5524-4F0B-C71B-89AC7B3B01A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53DB36E5-DCF1-96BA-A43B-2E5A91E1EB44}"/>
              </a:ext>
            </a:extLst>
          </p:cNvPr>
          <p:cNvSpPr/>
          <p:nvPr/>
        </p:nvSpPr>
        <p:spPr>
          <a:xfrm>
            <a:off x="458160" y="647699"/>
            <a:ext cx="12748764" cy="9220200"/>
          </a:xfrm>
          <a:prstGeom prst="roundRect">
            <a:avLst>
              <a:gd name="adj" fmla="val 1963"/>
            </a:avLst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2A983112-0513-9545-509E-34ECA507043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0523C16-C2E2-0BA6-5D1F-DA7A4FCBDBD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39FDE620-787E-00E0-EFB4-3D618D63684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AF53D99-95DC-2CDC-606A-E807B61B309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609A666-C908-7748-2FCD-7CD8A39438B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A7E7C31-B703-7918-4323-27720347D1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14BEF88-1593-FC47-91E9-B592FDD99DC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212F4B11-7C1B-9608-ED61-A84E6F9E050E}"/>
              </a:ext>
            </a:extLst>
          </p:cNvPr>
          <p:cNvGrpSpPr/>
          <p:nvPr/>
        </p:nvGrpSpPr>
        <p:grpSpPr>
          <a:xfrm>
            <a:off x="1161402" y="2857500"/>
            <a:ext cx="10421464" cy="5019675"/>
            <a:chOff x="785033" y="2260600"/>
            <a:chExt cx="9070167" cy="4368800"/>
          </a:xfrm>
        </p:grpSpPr>
        <p:sp>
          <p:nvSpPr>
            <p:cNvPr id="9" name="Bulle narrative : rectangle à coins arrondis 8">
              <a:extLst>
                <a:ext uri="{FF2B5EF4-FFF2-40B4-BE49-F238E27FC236}">
                  <a16:creationId xmlns:a16="http://schemas.microsoft.com/office/drawing/2014/main" id="{1917ED7E-02E5-4A25-B114-71CE5493EC53}"/>
                </a:ext>
              </a:extLst>
            </p:cNvPr>
            <p:cNvSpPr/>
            <p:nvPr/>
          </p:nvSpPr>
          <p:spPr>
            <a:xfrm>
              <a:off x="5313911" y="2404799"/>
              <a:ext cx="4541289" cy="1635091"/>
            </a:xfrm>
            <a:prstGeom prst="wedgeRoundRectCallout">
              <a:avLst>
                <a:gd name="adj1" fmla="val -73525"/>
                <a:gd name="adj2" fmla="val -793"/>
                <a:gd name="adj3" fmla="val 16667"/>
              </a:avLst>
            </a:prstGeom>
            <a:solidFill>
              <a:srgbClr val="D6DFE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35"/>
              <a:endParaRPr lang="fr-MA" sz="675" dirty="0">
                <a:solidFill>
                  <a:srgbClr val="215968"/>
                </a:solidFill>
                <a:latin typeface="Dosis" pitchFamily="2" charset="0"/>
              </a:endParaRP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1E527FD1-285F-8A85-1187-B3672107BDD6}"/>
                </a:ext>
              </a:extLst>
            </p:cNvPr>
            <p:cNvSpPr txBox="1"/>
            <p:nvPr/>
          </p:nvSpPr>
          <p:spPr>
            <a:xfrm flipH="1">
              <a:off x="5412067" y="2474893"/>
              <a:ext cx="4344976" cy="1687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35"/>
              <a:endParaRPr lang="fr-MA" sz="2400" b="1" dirty="0">
                <a:solidFill>
                  <a:srgbClr val="215968"/>
                </a:solidFill>
                <a:latin typeface="Dosis" pitchFamily="2" charset="0"/>
              </a:endParaRP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La séance d’aujourd’hui est terminée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 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A demain ! </a:t>
              </a:r>
            </a:p>
            <a:p>
              <a:pPr marL="257195" indent="-257195" defTabSz="342935">
                <a:buFontTx/>
                <a:buChar char="-"/>
              </a:pPr>
              <a:endParaRPr lang="fr-MA" sz="2400" b="1" dirty="0">
                <a:solidFill>
                  <a:srgbClr val="EEECE1">
                    <a:lumMod val="25000"/>
                  </a:srgbClr>
                </a:solidFill>
                <a:latin typeface="Dosis" pitchFamily="2" charset="0"/>
              </a:endParaRPr>
            </a:p>
          </p:txBody>
        </p:sp>
        <p:pic>
          <p:nvPicPr>
            <p:cNvPr id="16" name="Image 15" descr="Une image contenant croquis, dessin, illustration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572C3A53-3146-B941-FE72-52C6EFD96B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0DD"/>
                </a:clrFrom>
                <a:clrTo>
                  <a:srgbClr val="FFF0D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033" y="2260600"/>
              <a:ext cx="4344976" cy="4368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30415123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6CE4B2-FD2F-990C-DF94-E32A763B3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3245BDE6-7AA4-08DD-C2FB-AA2FF886AA1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5EA4B7E-FD64-2C4F-F66C-00647C64A5F7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3647D98-6365-3D3F-7C0D-829CEAB78E8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A68C78-E349-4608-9BFC-5325C29A0CCC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6E19098-86ED-6896-582D-ABB21C430E1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/>
              <a:r>
                <a:rPr lang="fr-FR" sz="54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Réflexions de l’enseignant</a:t>
              </a:r>
            </a:p>
            <a:p>
              <a:pPr algn="ctr" defTabSz="514376"/>
              <a:endPara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3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note mes observations dans le cahier-journal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FB1A85D8-0D75-F647-FFB0-919F891BB1CE}"/>
              </a:ext>
            </a:extLst>
          </p:cNvPr>
          <p:cNvSpPr/>
          <p:nvPr/>
        </p:nvSpPr>
        <p:spPr>
          <a:xfrm>
            <a:off x="28575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133D269-AED1-0CFD-D7BD-9B92C61F70C2}"/>
              </a:ext>
            </a:extLst>
          </p:cNvPr>
          <p:cNvSpPr/>
          <p:nvPr/>
        </p:nvSpPr>
        <p:spPr>
          <a:xfrm>
            <a:off x="11923955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5262833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03DC9-C6BF-E0B5-0EA6-2752F6D73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E09A93F-2A26-6539-DEFA-EC3214ACF385}"/>
              </a:ext>
            </a:extLst>
          </p:cNvPr>
          <p:cNvSpPr/>
          <p:nvPr/>
        </p:nvSpPr>
        <p:spPr>
          <a:xfrm>
            <a:off x="0" y="866885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7580811-44D2-0713-DA22-C7264402B3DE}"/>
              </a:ext>
            </a:extLst>
          </p:cNvPr>
          <p:cNvSpPr/>
          <p:nvPr/>
        </p:nvSpPr>
        <p:spPr>
          <a:xfrm>
            <a:off x="11981105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FDAD11B-98B7-8017-F5F4-112ACA7F5F0E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00D7BBDA-8161-88E0-5165-464A8246917D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555C58A4-DD53-E71F-21B4-9FF2E219F70C}"/>
              </a:ext>
            </a:extLst>
          </p:cNvPr>
          <p:cNvGrpSpPr/>
          <p:nvPr/>
        </p:nvGrpSpPr>
        <p:grpSpPr>
          <a:xfrm>
            <a:off x="433188" y="342900"/>
            <a:ext cx="12849624" cy="858556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C64D6A8-B2AC-C767-721B-1FCA0413215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523AF4F9-29C5-59C6-FCBE-DADB2B1CFCC2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40" name="ZoneTexte 39">
            <a:extLst>
              <a:ext uri="{FF2B5EF4-FFF2-40B4-BE49-F238E27FC236}">
                <a16:creationId xmlns:a16="http://schemas.microsoft.com/office/drawing/2014/main" id="{363C068C-0FD8-4C4D-9CF5-FB3ECAE3900D}"/>
              </a:ext>
            </a:extLst>
          </p:cNvPr>
          <p:cNvSpPr txBox="1"/>
          <p:nvPr/>
        </p:nvSpPr>
        <p:spPr>
          <a:xfrm>
            <a:off x="1028701" y="2215693"/>
            <a:ext cx="1134144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A la fin de la séance d’aujourd’hui, au moins 80% des élèves devraient être capables de :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07EF5B05-889C-CED3-42C0-1A341578C956}"/>
              </a:ext>
            </a:extLst>
          </p:cNvPr>
          <p:cNvGrpSpPr/>
          <p:nvPr/>
        </p:nvGrpSpPr>
        <p:grpSpPr>
          <a:xfrm>
            <a:off x="2124914" y="3699565"/>
            <a:ext cx="9466173" cy="2407466"/>
            <a:chOff x="2853491" y="4076701"/>
            <a:chExt cx="12621564" cy="3209955"/>
          </a:xfrm>
        </p:grpSpPr>
        <p:grpSp>
          <p:nvGrpSpPr>
            <p:cNvPr id="21" name="Groupe 20">
              <a:extLst>
                <a:ext uri="{FF2B5EF4-FFF2-40B4-BE49-F238E27FC236}">
                  <a16:creationId xmlns:a16="http://schemas.microsoft.com/office/drawing/2014/main" id="{B03DDA6B-280A-5D7F-4C95-36BC89CD1E14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399639"/>
              <a:chOff x="1309128" y="1880836"/>
              <a:chExt cx="6724021" cy="748048"/>
            </a:xfrm>
          </p:grpSpPr>
          <p:sp>
            <p:nvSpPr>
              <p:cNvPr id="33" name="Rectangle : coins arrondis 18 - 2">
                <a:extLst>
                  <a:ext uri="{FF2B5EF4-FFF2-40B4-BE49-F238E27FC236}">
                    <a16:creationId xmlns:a16="http://schemas.microsoft.com/office/drawing/2014/main" id="{6B41BC3C-D488-F60C-65CC-99C4802DA7D2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DBDF7AB0-03E9-5C15-37EE-DBAFA7F67822}"/>
                  </a:ext>
                </a:extLst>
              </p:cNvPr>
              <p:cNvSpPr txBox="1"/>
              <p:nvPr/>
            </p:nvSpPr>
            <p:spPr>
              <a:xfrm>
                <a:off x="3082838" y="2077767"/>
                <a:ext cx="4373252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mots du vocabulaire</a:t>
                </a:r>
              </a:p>
            </p:txBody>
          </p:sp>
          <p:sp>
            <p:nvSpPr>
              <p:cNvPr id="37" name="Oval 86">
                <a:extLst>
                  <a:ext uri="{FF2B5EF4-FFF2-40B4-BE49-F238E27FC236}">
                    <a16:creationId xmlns:a16="http://schemas.microsoft.com/office/drawing/2014/main" id="{065A59F7-9987-ABAF-3C30-7413B83EFFA6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8" name="Graphique 37">
                <a:extLst>
                  <a:ext uri="{FF2B5EF4-FFF2-40B4-BE49-F238E27FC236}">
                    <a16:creationId xmlns:a16="http://schemas.microsoft.com/office/drawing/2014/main" id="{7E46BD37-2FD6-B338-E549-7EB9B3519B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07FF7AA6-DE9A-3167-61D0-60C1786199AA}"/>
                </a:ext>
              </a:extLst>
            </p:cNvPr>
            <p:cNvGrpSpPr/>
            <p:nvPr/>
          </p:nvGrpSpPr>
          <p:grpSpPr>
            <a:xfrm flipH="1">
              <a:off x="2853491" y="5887017"/>
              <a:ext cx="12621564" cy="1399639"/>
              <a:chOff x="1287458" y="1880836"/>
              <a:chExt cx="6745691" cy="748048"/>
            </a:xfrm>
          </p:grpSpPr>
          <p:sp>
            <p:nvSpPr>
              <p:cNvPr id="6" name="Rectangle : coins arrondis 18 - 2">
                <a:extLst>
                  <a:ext uri="{FF2B5EF4-FFF2-40B4-BE49-F238E27FC236}">
                    <a16:creationId xmlns:a16="http://schemas.microsoft.com/office/drawing/2014/main" id="{A00F715A-067F-86C8-8D2C-491ED3DAA05B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E57D20E1-D24E-0C5B-AECE-00F619557DAB}"/>
                  </a:ext>
                </a:extLst>
              </p:cNvPr>
              <p:cNvSpPr txBox="1"/>
              <p:nvPr/>
            </p:nvSpPr>
            <p:spPr>
              <a:xfrm>
                <a:off x="1287458" y="2087646"/>
                <a:ext cx="6168633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Lire et écrire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lettres   présentées. </a:t>
                </a:r>
              </a:p>
            </p:txBody>
          </p:sp>
          <p:sp>
            <p:nvSpPr>
              <p:cNvPr id="8" name="Oval 86">
                <a:extLst>
                  <a:ext uri="{FF2B5EF4-FFF2-40B4-BE49-F238E27FC236}">
                    <a16:creationId xmlns:a16="http://schemas.microsoft.com/office/drawing/2014/main" id="{D64A107A-2E1E-6946-6BC4-9B3D18C6205A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9" name="Graphique 8">
                <a:extLst>
                  <a:ext uri="{FF2B5EF4-FFF2-40B4-BE49-F238E27FC236}">
                    <a16:creationId xmlns:a16="http://schemas.microsoft.com/office/drawing/2014/main" id="{7872DD2A-9C62-70C6-B1A4-F446FBB45C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6BF069FA-30A5-C278-AB56-84275188BE24}"/>
              </a:ext>
            </a:extLst>
          </p:cNvPr>
          <p:cNvSpPr txBox="1"/>
          <p:nvPr/>
        </p:nvSpPr>
        <p:spPr>
          <a:xfrm>
            <a:off x="4102240" y="6468973"/>
            <a:ext cx="738491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Les objectifs de ma séance ont-ils été atteints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Sinon, pourquoi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Que faudrait-il faire pour les prochaines séances ? </a:t>
            </a:r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6957875D-B494-8377-E10F-26B17E3EFBE0}"/>
              </a:ext>
            </a:extLst>
          </p:cNvPr>
          <p:cNvSpPr/>
          <p:nvPr/>
        </p:nvSpPr>
        <p:spPr>
          <a:xfrm rot="21482714">
            <a:off x="2574113" y="6641773"/>
            <a:ext cx="1305563" cy="1391177"/>
          </a:xfrm>
          <a:custGeom>
            <a:avLst/>
            <a:gdLst/>
            <a:ahLst/>
            <a:cxnLst/>
            <a:rect l="l" t="t" r="r" b="b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342935">
              <a:defRPr/>
            </a:pPr>
            <a:endParaRPr lang="fr-MA" sz="45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3440653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28DB87-7240-CFE8-24CC-8FBF96F6EA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E0ADF53-09AA-80B0-10BE-83DFAC02551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63C0679-E40C-543B-051C-B9677563A307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4E37796-EAF5-EC2E-E50D-C551D1C7485D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3EA34F21-CD2E-2FE3-A2EB-815F759FD4E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6DDD279E-6CFE-5306-AA02-1FDB77E40BB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759BC4D0-167B-61E8-EB2A-0D7D82A2E44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8195B276-3E52-B79A-78B5-C569C45A071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F9EB2D3B-3F6B-A678-6B5C-D6FF6A9BBFE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FEC9F244-16D7-BB0C-D9D8-838D65115EA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7BB8326-EE61-64A2-D9B3-A4ADD612B8D2}"/>
              </a:ext>
            </a:extLst>
          </p:cNvPr>
          <p:cNvSpPr/>
          <p:nvPr/>
        </p:nvSpPr>
        <p:spPr>
          <a:xfrm>
            <a:off x="434609" y="481234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D6F650D-4DEF-F47C-3EB7-B2A97D3DEFB3}"/>
              </a:ext>
            </a:extLst>
          </p:cNvPr>
          <p:cNvSpPr txBox="1"/>
          <p:nvPr/>
        </p:nvSpPr>
        <p:spPr>
          <a:xfrm>
            <a:off x="929925" y="615377"/>
            <a:ext cx="12617743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«r»- « 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 » - « 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ru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– 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e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 » est une lettre muette on ne la prononce pas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rue 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». lisons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ensemble «rue».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lire «  rue »  ?                        </a:t>
            </a:r>
            <a:r>
              <a:rPr kumimoji="0" lang="fr-MA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désigne trois élèves pour lire.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B2602254-B850-A716-21A5-C6B6F026DA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0797" y="789394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315C539E-7AAD-A3B7-2A5C-BB604D18155F}"/>
              </a:ext>
            </a:extLst>
          </p:cNvPr>
          <p:cNvSpPr txBox="1"/>
          <p:nvPr/>
        </p:nvSpPr>
        <p:spPr>
          <a:xfrm>
            <a:off x="826758" y="3284059"/>
            <a:ext cx="1055034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ru</a:t>
            </a:r>
            <a:r>
              <a:rPr lang="fr-MA" sz="19900" b="1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e</a:t>
            </a:r>
            <a:endParaRPr lang="fr-MA" sz="199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22071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761EB1-0EF0-9781-B5A1-D1A11BD0E7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BFCECD3-9398-AF1F-C4A9-708908C2E4A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6414DE6-5480-91B2-167C-CB98DFBB1C3F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FE602C3-CE8A-F2F4-BE45-2646467B8C1E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4BDF9EC-3BDF-A472-9942-8F15096A090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2DAB576F-CBC3-AEC6-4759-2CA44E51BAF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FD9E733F-D32C-5DA9-6807-11E7E88B3AD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D06DDB35-9510-2046-488C-FD496E82C83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5D2C17DA-A478-5006-8959-2698BCAE117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65C46DD-F7D0-CC28-8EA5-A688BAC75A0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EF94E11-C477-CB6D-15E2-787301BCE23F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8A05351-68C7-5E1E-5BEE-B7289273DA2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« rue »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ECE1D0B1-04D2-D527-8615-F7BAA7FDF3F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69BCC657-5C44-EE8C-F4B6-C0AFBED519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89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B6EF9F-89C3-F13D-F815-27DD75C553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BB5FEAD-C06B-EFDA-7E7C-05F5F514B4C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1C8EE06-CD9B-8C06-5467-6CE94D8CF7FD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24B68E4-1E81-4AE9-4248-0AA5171A1252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1EA169F-BCF7-BC3A-92C7-F577CFC279F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EC17607-DD54-94FF-61DD-CE7ACFE216E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43A9950-3ABA-DC68-97C3-9C24253AD35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755240D-58B9-4531-B6C3-42C60F4A6B6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3A97C3E-D845-3E48-306B-58B68A4F71E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2B07425-2CB2-4EE6-86B0-468C31E9C5B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08066D7-7B4D-EEDC-C221-27805CA8ED8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DD62A64-6F4A-1B9F-DBCB-F34B88909877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 rue 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518FA1A-8E61-D6D0-0CDD-517CC757906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90800" y="2577771"/>
            <a:ext cx="8722326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1BA189A1-A86E-CF42-2458-3DB20976D8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ECE0C093-5BA2-9FA2-1887-4E5D841DF18F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rue</a:t>
            </a:r>
          </a:p>
        </p:txBody>
      </p:sp>
    </p:spTree>
    <p:extLst>
      <p:ext uri="{BB962C8B-B14F-4D97-AF65-F5344CB8AC3E}">
        <p14:creationId xmlns:p14="http://schemas.microsoft.com/office/powerpoint/2010/main" val="37972034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F5A50A-DC02-3707-3F1E-F54B274198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81BC150-DEB5-4F75-15C5-F23D2074F19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B20CF97-D07E-AAC7-A609-BC58AB9A9991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308D3C5E-2AD2-ACC2-0989-59E7CCD85DF9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8AA8A9D-5135-40BB-D87B-AB08C09DE78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6267D69E-5074-7126-0777-DCF6BCA2EA6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172210F-DE20-41D7-1BF9-CC1AF9BB160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4299E014-7359-55A6-3854-38644EB5ABA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A6ADCBAD-C93D-D1BC-3441-EB4B0549CED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92A7BEEE-EDCB-F69E-26E2-EF643CC9768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200AD5E-2D14-3129-73ED-E2A325403B2E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11F6A230-36E5-AB2D-BF74-8EAC978415A9}"/>
              </a:ext>
            </a:extLst>
          </p:cNvPr>
          <p:cNvSpPr txBox="1"/>
          <p:nvPr/>
        </p:nvSpPr>
        <p:spPr>
          <a:xfrm>
            <a:off x="1482390" y="671757"/>
            <a:ext cx="1179900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    « 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sur » ,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lisons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ensemble  « sur ».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lire  « sur » ?                        </a:t>
            </a:r>
            <a:r>
              <a:rPr kumimoji="0" lang="fr-MA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désigne trois élèves pour lire.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1207894F-51A2-19F6-4B5F-AAB1FA973A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A9093F37-0415-1A9B-DF21-4BA9CDA49F39}"/>
              </a:ext>
            </a:extLst>
          </p:cNvPr>
          <p:cNvSpPr txBox="1"/>
          <p:nvPr/>
        </p:nvSpPr>
        <p:spPr>
          <a:xfrm>
            <a:off x="1462547" y="4154206"/>
            <a:ext cx="1055034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sur</a:t>
            </a:r>
            <a:endParaRPr lang="fr-MA" sz="19900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98680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D70AF2-7E6D-9AAE-A35B-1A88F87DE6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0F82CEB-084D-6208-4C24-A277FD67BD2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7E16C26-658A-BB04-0A9F-0CC0A7C2A66D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2A08766-975E-01F0-B2CD-979CC6F4B974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79A2CF3-8CEB-55F2-2D97-937EDA30B17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F0702030-674C-F6F5-CB99-F566F0C8179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70BC31B3-74B1-CD87-4DF5-0A6850BB383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CD1194AE-3A0E-6116-65F2-794F0B57002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31C1711E-29BB-8960-B1DE-C1FAE1798D6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07357EF-9D85-9209-DE01-5B26F4AAC97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2500788-FBCF-3C6C-AD51-DBC79CE23611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2AD3D3F-E964-2630-6C86-9BD4159DF583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 « sur »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1980E59E-FC6B-617C-DBD4-8492FF9299F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00F5C204-653C-21F5-A652-B90137A821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835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13716000" cy="1028700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511505" y="796413"/>
            <a:ext cx="12606278" cy="9136628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914400" y="341580"/>
            <a:ext cx="929376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137866" y="1569662"/>
            <a:ext cx="106299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  <a:defRPr/>
            </a:pP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 Recommandations générales pour les enseignant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(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e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)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54855" y="2636123"/>
            <a:ext cx="12246738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1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7DB35B5C-DD05-2C71-1CC5-F71502F3128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644741" y="2601201"/>
            <a:ext cx="12246738" cy="84282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38" indent="-795338" algn="just">
              <a:lnSpc>
                <a:spcPts val="3026"/>
              </a:lnSpc>
              <a:defRPr/>
            </a:pP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.   </a:t>
            </a:r>
            <a:r>
              <a:rPr lang="en-US" sz="2800" b="1" dirty="0">
                <a:solidFill>
                  <a:srgbClr val="106585"/>
                </a:solidFill>
                <a:latin typeface="Carelia"/>
              </a:rPr>
              <a:t>1. Se </a:t>
            </a:r>
            <a:r>
              <a:rPr lang="en-US" sz="2800" b="1" dirty="0" err="1">
                <a:solidFill>
                  <a:srgbClr val="106585"/>
                </a:solidFill>
                <a:latin typeface="Carelia"/>
              </a:rPr>
              <a:t>préparer</a:t>
            </a:r>
            <a:r>
              <a:rPr lang="en-US" sz="2800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800" dirty="0">
                <a:solidFill>
                  <a:srgbClr val="106585"/>
                </a:solidFill>
                <a:latin typeface="Carelia"/>
              </a:rPr>
              <a:t>: </a:t>
            </a:r>
            <a:r>
              <a:rPr lang="en-US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lire attentivement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l’ensemble des diapositives en amont afin de s’en imprégner pour la préparation de la carte mentale de la leçon et anticiper les enchaînements.</a:t>
            </a:r>
          </a:p>
          <a:p>
            <a:pPr marL="795338" indent="-795338" algn="just">
              <a:lnSpc>
                <a:spcPts val="3026"/>
              </a:lnSpc>
              <a:defRPr/>
            </a:pP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    </a:t>
            </a:r>
            <a:r>
              <a:rPr lang="fr-FR" sz="2800" b="1" dirty="0">
                <a:solidFill>
                  <a:srgbClr val="106585"/>
                </a:solidFill>
                <a:latin typeface="Carelia"/>
              </a:rPr>
              <a:t>2. Couvrir le contenu de la leçon avec la vérification de la compréhension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0" b="1" dirty="0">
                <a:solidFill>
                  <a:srgbClr val="106585"/>
                </a:solidFill>
                <a:latin typeface="Carelia"/>
              </a:rPr>
              <a:t>avant de passer à l’étape suivante :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ne pas sauter des diapositives et vérifier la compréhension</a:t>
            </a:r>
            <a:r>
              <a:rPr lang="en-US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;</a:t>
            </a:r>
            <a:r>
              <a:rPr lang="en-US" sz="2800" b="1" dirty="0">
                <a:solidFill>
                  <a:srgbClr val="8DC63F"/>
                </a:solidFill>
                <a:latin typeface="Carelia"/>
              </a:rPr>
              <a:t> </a:t>
            </a:r>
            <a:r>
              <a:rPr lang="en-US" sz="28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en</a:t>
            </a:r>
            <a:r>
              <a:rPr lang="en-US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maintenant un rythme soutenu et en évitant le temps mort;</a:t>
            </a:r>
            <a:r>
              <a:rPr lang="fr-FR" sz="2800" b="1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795338" indent="-795338" algn="just">
              <a:lnSpc>
                <a:spcPts val="3026"/>
              </a:lnSpc>
              <a:defRPr/>
            </a:pPr>
            <a:r>
              <a:rPr lang="fr-FR" sz="2800" b="1" dirty="0">
                <a:solidFill>
                  <a:srgbClr val="106585"/>
                </a:solidFill>
                <a:latin typeface="Carelia"/>
              </a:rPr>
              <a:t>    3.Être fidèle au scénario pédagogique et garder une posture dynamique: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suivre les consignes du ruban didactique activement, sans se limiter à une lecture passive. </a:t>
            </a:r>
          </a:p>
          <a:p>
            <a:pPr marL="795338" indent="-795338" algn="just">
              <a:lnSpc>
                <a:spcPts val="3026"/>
              </a:lnSpc>
              <a:defRPr/>
            </a:pPr>
            <a:r>
              <a:rPr lang="fr-FR" sz="2800" b="1" dirty="0">
                <a:solidFill>
                  <a:srgbClr val="106585"/>
                </a:solidFill>
                <a:latin typeface="Carelia"/>
              </a:rPr>
              <a:t>    4.Expliquer les consignes: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795338" indent="-795338" algn="just">
              <a:lnSpc>
                <a:spcPts val="3026"/>
              </a:lnSpc>
              <a:defRPr/>
            </a:pPr>
            <a:r>
              <a:rPr lang="en-US" sz="2800" b="1" dirty="0">
                <a:solidFill>
                  <a:srgbClr val="106585"/>
                </a:solidFill>
                <a:latin typeface="Carelia"/>
              </a:rPr>
              <a:t>    5.Donner un feed back riche et </a:t>
            </a:r>
            <a:r>
              <a:rPr lang="en-US" sz="2800" b="1" dirty="0" err="1">
                <a:solidFill>
                  <a:srgbClr val="106585"/>
                </a:solidFill>
                <a:latin typeface="Carelia"/>
              </a:rPr>
              <a:t>systématique</a:t>
            </a:r>
            <a:r>
              <a:rPr lang="en-US" sz="2800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800" b="1" dirty="0" err="1">
                <a:solidFill>
                  <a:srgbClr val="106585"/>
                </a:solidFill>
                <a:latin typeface="Carelia"/>
              </a:rPr>
              <a:t>en</a:t>
            </a:r>
            <a:r>
              <a:rPr lang="en-US" sz="2800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800" b="1" dirty="0" err="1">
                <a:solidFill>
                  <a:srgbClr val="106585"/>
                </a:solidFill>
                <a:latin typeface="Carelia"/>
              </a:rPr>
              <a:t>repérant</a:t>
            </a:r>
            <a:r>
              <a:rPr lang="en-US" sz="2800" b="1" dirty="0">
                <a:solidFill>
                  <a:srgbClr val="106585"/>
                </a:solidFill>
                <a:latin typeface="Carelia"/>
              </a:rPr>
              <a:t> les </a:t>
            </a:r>
            <a:r>
              <a:rPr lang="en-US" sz="2800" b="1" dirty="0" err="1">
                <a:solidFill>
                  <a:srgbClr val="106585"/>
                </a:solidFill>
                <a:latin typeface="Carelia"/>
              </a:rPr>
              <a:t>erreurs</a:t>
            </a:r>
            <a:r>
              <a:rPr lang="en-US" sz="2800" b="1" dirty="0">
                <a:solidFill>
                  <a:srgbClr val="106585"/>
                </a:solidFill>
                <a:latin typeface="Carelia"/>
              </a:rPr>
              <a:t> :</a:t>
            </a:r>
            <a:r>
              <a:rPr lang="en-US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solliciter la participation du maximum d’ élèves en les questionnant et en corrigeant leurs réponses erronées .</a:t>
            </a:r>
          </a:p>
          <a:p>
            <a:pPr marL="795338" indent="-795338" algn="just">
              <a:lnSpc>
                <a:spcPts val="3026"/>
              </a:lnSpc>
              <a:defRPr/>
            </a:pPr>
            <a:r>
              <a:rPr lang="fr-FR" sz="2800" b="1" dirty="0">
                <a:solidFill>
                  <a:srgbClr val="106585"/>
                </a:solidFill>
                <a:latin typeface="Carelia"/>
              </a:rPr>
              <a:t>     6.Adopter une posture dynamique :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circuler dans la classe, capter l’attention par des explications vivantes , et  au besoin , illustrer par des exemples;</a:t>
            </a:r>
            <a:endParaRPr lang="en-US" sz="28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38" indent="-795338" algn="just">
              <a:lnSpc>
                <a:spcPts val="3026"/>
              </a:lnSpc>
              <a:defRPr/>
            </a:pPr>
            <a:endParaRPr lang="en-US" sz="28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ts val="3026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ts val="3026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ts val="3026"/>
              </a:lnSpc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65561" y="7483331"/>
            <a:ext cx="1224673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38" indent="-795338"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91276" y="8354656"/>
            <a:ext cx="12246735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50120" indent="-950120" algn="just"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7725746" y="322864"/>
            <a:ext cx="55071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– A ne pas lire aux élèves</a:t>
            </a:r>
          </a:p>
        </p:txBody>
      </p:sp>
    </p:spTree>
    <p:extLst>
      <p:ext uri="{BB962C8B-B14F-4D97-AF65-F5344CB8AC3E}">
        <p14:creationId xmlns:p14="http://schemas.microsoft.com/office/powerpoint/2010/main" val="37758927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AC338A-8030-3C64-D025-D07F34CF09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7B8CAD-1AE7-A0CD-979C-032ED0B34FD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A8EBB25-1549-1E02-8286-10319BA52251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385D784-6F25-C09C-C47D-A4BCB842B8B9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3817BFDC-99FC-96AF-7DE0-1D74AB5D77E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F1627112-1AEE-3026-21EB-814DBA281EE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59180F97-594E-6561-99A7-4C8585C7927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D4E1F78C-57F0-D293-BAC7-86B855A2CA5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9B2DDAB-6921-BDFD-E0A4-E1168E93BA3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61EEF39-5B18-B4CD-2CB4-36E3A81D9B8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B61942-9BC9-0625-41EB-6210A45F558C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E1138AA-9DF1-ABE1-7A8A-CA1356D752E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 sur 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5D819A56-535B-721B-1DB3-1E33C82498E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90800" y="2577771"/>
            <a:ext cx="8722326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3E2980FC-ED8C-4FA4-45CE-3D4E47654D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3AB7F6AC-C963-C77A-1192-C5690F318E31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sur</a:t>
            </a:r>
          </a:p>
        </p:txBody>
      </p:sp>
    </p:spTree>
    <p:extLst>
      <p:ext uri="{BB962C8B-B14F-4D97-AF65-F5344CB8AC3E}">
        <p14:creationId xmlns:p14="http://schemas.microsoft.com/office/powerpoint/2010/main" val="27446355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C66560-5915-13C6-BCA8-7C5DCE185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93C4832-8093-7A0B-D8DC-1D65947DDD5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F0FFDF9C-CD8E-3A61-2130-98B15B7396D3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AF9B3AD4-B06E-70CB-00F8-8D2418ED8EA5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E25C09F-047E-2A60-F585-5A52FD258F73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8200DAA1-6C32-09E7-2E92-91914E72D8E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Vocabulaire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Forêt – fil – fourchette – farine – neuf – fleur- effacer.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1F6548B9-67A3-0F69-191D-B52D22455EEA}"/>
              </a:ext>
            </a:extLst>
          </p:cNvPr>
          <p:cNvSpPr/>
          <p:nvPr/>
        </p:nvSpPr>
        <p:spPr>
          <a:xfrm>
            <a:off x="19050" y="8616462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EBB04245-46B3-2CC1-C22A-00A711C4DA4C}"/>
              </a:ext>
            </a:extLst>
          </p:cNvPr>
          <p:cNvSpPr/>
          <p:nvPr/>
        </p:nvSpPr>
        <p:spPr>
          <a:xfrm>
            <a:off x="11962055" y="8421482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44405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21ECD3-C996-0B38-F265-A4347CD3F8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F61D81F-AFA5-3AA4-4447-9C40AB9BD438}"/>
              </a:ext>
            </a:extLst>
          </p:cNvPr>
          <p:cNvSpPr/>
          <p:nvPr/>
        </p:nvSpPr>
        <p:spPr>
          <a:xfrm>
            <a:off x="-1" y="0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48E4CEBA-C548-58F8-2871-FB2273FA85BE}"/>
              </a:ext>
            </a:extLst>
          </p:cNvPr>
          <p:cNvGrpSpPr/>
          <p:nvPr/>
        </p:nvGrpSpPr>
        <p:grpSpPr>
          <a:xfrm>
            <a:off x="483617" y="522240"/>
            <a:ext cx="12748764" cy="9372600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2F02317F-305C-37D1-7FFC-0FDA2ADE755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A243F82-95A7-9A6C-03F4-3C1C86D98F4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9" name="Graphique 8">
            <a:extLst>
              <a:ext uri="{FF2B5EF4-FFF2-40B4-BE49-F238E27FC236}">
                <a16:creationId xmlns:a16="http://schemas.microsoft.com/office/drawing/2014/main" id="{C625B0B2-C37E-87F5-E8D7-FE1142B291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7E7A934-2A95-2593-7304-F98AC2D475F6}"/>
              </a:ext>
            </a:extLst>
          </p:cNvPr>
          <p:cNvSpPr txBox="1"/>
          <p:nvPr/>
        </p:nvSpPr>
        <p:spPr>
          <a:xfrm>
            <a:off x="1807371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de nouveaux mots en français.</a:t>
            </a: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D566395-7F70-482C-E737-815EA37465D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1B8440F-1468-9CE8-24CC-194B75D0EB2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6C164EE3-9F6E-638B-5DC3-48BF7DEA70D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BFC50234-350B-A4BA-1B08-B4B7FBFCDB6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EBF45F-F7CC-AD61-D301-05854FCF64B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CC05EE30-68A9-CB7D-F0C5-6DC94C0242C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109D8C75-4176-C1F0-3867-6A7B2E68E91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C64C1FC-CFA7-47EC-1C2E-58F7064ADC1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4654805" cy="5292378"/>
          </a:xfrm>
          <a:prstGeom prst="rect">
            <a:avLst/>
          </a:prstGeom>
        </p:spPr>
      </p:pic>
      <p:sp>
        <p:nvSpPr>
          <p:cNvPr id="16" name="Bulle narrative : rectangle à coins arrondis 15">
            <a:extLst>
              <a:ext uri="{FF2B5EF4-FFF2-40B4-BE49-F238E27FC236}">
                <a16:creationId xmlns:a16="http://schemas.microsoft.com/office/drawing/2014/main" id="{BB9DE605-3CA2-32A4-FDD3-3571348A401B}"/>
              </a:ext>
            </a:extLst>
          </p:cNvPr>
          <p:cNvSpPr/>
          <p:nvPr/>
        </p:nvSpPr>
        <p:spPr>
          <a:xfrm>
            <a:off x="4499573" y="2017208"/>
            <a:ext cx="8305800" cy="5000006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0A27201-1087-1D2D-48D4-4AE2975207D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29200" y="2137063"/>
            <a:ext cx="2446219" cy="1634874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CF43598-A75D-B645-2E93-53A4E68E56F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32960" y="4415485"/>
            <a:ext cx="2331226" cy="1545704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6E76A457-6A01-BA7D-293A-ACDA7715560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8343584">
            <a:off x="6307229" y="4370900"/>
            <a:ext cx="2311944" cy="1634875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D9BD30DE-3123-D9AD-F6F5-4E1AB7A12F4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75419" y="2317228"/>
            <a:ext cx="3580477" cy="1711066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0789E87C-C58F-E4BC-0F90-38FD16222C7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055895" y="2262993"/>
            <a:ext cx="1470217" cy="2162798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90D98C07-6C60-F084-6697-1A842167AC1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620099" y="4221129"/>
            <a:ext cx="1882303" cy="2491956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DB463BF4-5362-19B4-3074-E1295EB9404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89224" y="4028294"/>
            <a:ext cx="1844413" cy="2486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1652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777AA9-07FF-18AC-CE41-F802B5A82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82D1634-7DB4-5275-4D93-2FBB7793C97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2432D97-F0E5-029B-A536-4CE4FBF0D73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9352BE-37DF-993C-6688-6E88D3EFD1A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8C8AB8-1AF3-C192-CC75-202A297709B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F1CD3F2-6761-6196-3350-CE15A2AB73B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34DD8BD-00B7-49B0-5DBD-90D3A3E5BFA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BDBBF8B-1E07-BDB5-63CA-A99403616CB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0FE030-0613-0336-745A-EE8F32BEE4E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38427D8-96C7-DA64-7C15-2EEA2F99183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9990A32-0209-C139-2740-6AA3789D20E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CBAF7F6-D78A-E1D6-40E9-8E2DBEF99A9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B023BD6-32BF-A39E-70F9-68420CAA6A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617EDE5-3476-8789-63AF-3E4B141B0168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la farine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Comment vous dites farine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5F292D6-E2E9-386D-4D17-6CE024DFAA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4718" y="3349364"/>
            <a:ext cx="7508609" cy="358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0922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B5CECB-1A82-40B0-2CF0-3372353A6E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2279F72-C80C-18C7-CA1C-58210E1A058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981377E-BFCB-1C5F-FD7A-01AC527E99FD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730745C-D570-29EA-4C89-16DBAA127E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30DE197-800C-5493-FBB8-AD7A4345D9F7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2C80374-FC17-68D1-6687-384D82C9030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2E3FF6B-AC0E-3231-3880-ABD34936CA6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7C49A4F-3284-B329-B1A8-272A1A71CA5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E8AF8B9-7F76-8760-6CA1-C005A1B2043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E5B1038-B10E-897A-0600-6275E47C772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6C1655F-5288-9B81-D432-12BA62AE276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86C2278-C864-D227-8E17-BF46CC08CC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78C5AA3-57F8-B1D8-75C8-3FA0444F01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3835DEE-500A-6623-DC7D-918B72565E34}"/>
              </a:ext>
            </a:extLst>
          </p:cNvPr>
          <p:cNvSpPr txBox="1"/>
          <p:nvPr/>
        </p:nvSpPr>
        <p:spPr>
          <a:xfrm>
            <a:off x="1066801" y="739550"/>
            <a:ext cx="123444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La farine, farine . Répétons ensemble “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La farine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”. Encore une fois “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La farine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”. </a:t>
            </a:r>
          </a:p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La farine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”? 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5B6526A-A295-BA14-68A4-C008268B8FCF}"/>
              </a:ext>
            </a:extLst>
          </p:cNvPr>
          <p:cNvSpPr txBox="1"/>
          <p:nvPr/>
        </p:nvSpPr>
        <p:spPr>
          <a:xfrm>
            <a:off x="3014351" y="2498259"/>
            <a:ext cx="67850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la farine</a:t>
            </a:r>
            <a:endParaRPr lang="fr-FR" sz="8000" dirty="0">
              <a:solidFill>
                <a:schemeClr val="accent5">
                  <a:lumMod val="75000"/>
                </a:scheme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DB3C978-7320-B64B-1E49-E179DE4D98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52562" y="4076578"/>
            <a:ext cx="7508609" cy="358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8778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90922A-5C4F-45A0-0BF0-01E7C64141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83187B2-072B-E5F9-AC51-18A61C5F36D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67682FE-6045-477F-1908-FFE8A548186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595B095-4AC3-3A63-8EC6-243A5E94624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083FF90-5BB9-CA68-C467-CEB1F52886C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C978368-E27B-2FD5-2BF7-926EEB81917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A5F3774-D60F-0D2F-1910-AA074F8C8FD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0112BC1-16C2-B65D-1442-C7F1ECFD5E2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FB36B8E-29EC-84E6-EABA-235990F55B5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FBAE48C-57A2-CEA2-016B-546FFF7B1BF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05911C2-6793-BD8B-AC74-07EB6E5696C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1FB56DC-584D-0678-6BDE-9CF15B5FD3D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CC34379-6BE9-74BC-5BAB-14F1D21CFA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DE80DD01-1751-175D-4D17-C552B1989ACA}"/>
              </a:ext>
            </a:extLst>
          </p:cNvPr>
          <p:cNvSpPr txBox="1"/>
          <p:nvPr/>
        </p:nvSpPr>
        <p:spPr>
          <a:xfrm>
            <a:off x="1459844" y="749783"/>
            <a:ext cx="1137495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une forêt. Comment vous dites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forêt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D7AA52F-EAF4-D489-C81B-FEE03552E0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37701" y="3068781"/>
            <a:ext cx="6208694" cy="4149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8365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A5334A-9638-1AC1-74FB-D707EEFE0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FF09CEA-CB61-5187-0285-47C114F0FCB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57F2006-26E0-809A-2ED1-0E5F314E5F1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4B409EB-2002-3288-FC7C-0A0EB9EB71B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8350A29-16BE-2ED7-0164-9680631018C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E4F58F6-6934-42AB-8BDD-D44BD334D77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12DC003-DF9C-61D6-41BE-EF97F6A6B18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1590E2E-AFEF-C63F-AF56-20C3A0E6E6D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D53823B-98D2-FC67-0D2F-D8989DE56B2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AE02B8D-3642-34A9-FB5B-56C326EDBA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318FD4C-3BF4-8D47-75B8-5610BF1A500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606D325-C952-61E7-0111-5B1F8D20B58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C7C0C6B-A7E2-FD49-7FBB-4916A09101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1985" y="884273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1A98725-F5F2-D49D-0B7D-E034E48700C1}"/>
              </a:ext>
            </a:extLst>
          </p:cNvPr>
          <p:cNvSpPr txBox="1"/>
          <p:nvPr/>
        </p:nvSpPr>
        <p:spPr>
          <a:xfrm>
            <a:off x="2667000" y="2686381"/>
            <a:ext cx="79252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une forêt</a:t>
            </a:r>
            <a:endParaRPr lang="fr-FR" sz="88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7DBB23D-589D-621D-FED0-6E9E72CF0C5F}"/>
              </a:ext>
            </a:extLst>
          </p:cNvPr>
          <p:cNvSpPr txBox="1"/>
          <p:nvPr/>
        </p:nvSpPr>
        <p:spPr>
          <a:xfrm>
            <a:off x="1223331" y="726466"/>
            <a:ext cx="11850684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une forêt</a:t>
            </a:r>
            <a:r>
              <a:rPr kumimoji="0" lang="fr-FR" sz="25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,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forêt</a:t>
            </a:r>
            <a:r>
              <a:rPr lang="fr-FR" sz="25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fr-FR" sz="25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une forêt</a:t>
            </a:r>
            <a:r>
              <a:rPr kumimoji="0" lang="fr-FR" sz="25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 ”. Encore une fois “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une forêt</a:t>
            </a:r>
            <a:r>
              <a:rPr kumimoji="0" lang="fr-FR" sz="25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”. </a:t>
            </a:r>
          </a:p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une forêt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”? 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E31AA26-4398-43F9-1623-51BADFE45F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48966" y="4079351"/>
            <a:ext cx="6208694" cy="4149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5736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C8EC0D-2F41-EBA2-B929-40D1DA757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3C86FB4-CB6D-9F61-1767-93C0B87DD62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4F8369-8AA9-71C2-C400-4E20B277346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B066AD-8208-E46E-AD0D-C49A321A04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8EFBECB-2436-650B-4B72-8643E8D451E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F716FF-DA67-F16F-3A29-20779D371A8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3923E33-17F8-F2DB-98CD-DBD567D4654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19A676C-0B24-3D82-CF6C-B727FDC0324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7686C1D-F58B-C2C0-CFA8-338B2D0278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B2A5DFF-0629-2066-64C4-AB1563A4D10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3401DF7-E010-D001-6350-BBB85ADD58E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02BA1C1-F793-E315-BE31-CDA6E1A966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269A017-19FC-9EA6-06F6-5B2F6FD23F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534B0DC-E3F6-0EEF-3ACD-448D007BEBCA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fleur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Comment vous dites fleur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D2789DB-67F6-8E61-4DF6-C9FD87A635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4266" y="2990850"/>
            <a:ext cx="3815602" cy="5051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271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A24BF-84D5-D223-9387-12F20BA17B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FD6EC1B-3985-2294-FFD3-410C26FDF25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256C7E0-DE88-1521-1F4C-C78E806C0BD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239EAD-9257-118B-5B06-F9C4C717C3C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291F0F9-DEEF-6604-74AB-1F34E69511A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2808A2D-3224-651F-4AC4-98A47D1802A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B52D8A3-5296-EFC7-894A-7B1390C4CF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102B359-2339-4FF0-A414-E32DFA06A0E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975A6CD-C08E-FC90-7393-5A461273CD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56F10AA-271E-81F3-A5E7-2A1F375EC28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D7EBE87-A785-F3DB-F5D1-D7FC8E1FABF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38D4352-5701-863F-4464-A26CA1BC29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5415175-0927-F5D9-D6FE-345F759829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AC5F4A4-9A6E-27B3-6C5F-CD96FA847BB4}"/>
              </a:ext>
            </a:extLst>
          </p:cNvPr>
          <p:cNvSpPr txBox="1"/>
          <p:nvPr/>
        </p:nvSpPr>
        <p:spPr>
          <a:xfrm>
            <a:off x="1462547" y="754364"/>
            <a:ext cx="1415352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Une fleur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fleur,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Répétons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ensemble “Une fleur”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”. Encore une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fois “Une fleur”.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Une fleur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”? 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EB0CDD2-DDCA-ABB4-1FBF-2EEC66FD1BA0}"/>
              </a:ext>
            </a:extLst>
          </p:cNvPr>
          <p:cNvSpPr txBox="1"/>
          <p:nvPr/>
        </p:nvSpPr>
        <p:spPr>
          <a:xfrm>
            <a:off x="4644966" y="2588404"/>
            <a:ext cx="64802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une fleur</a:t>
            </a:r>
            <a:endParaRPr lang="fr-FR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BD94C33-A4A0-AC36-FAD1-C01B37E9E7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77070" y="3849445"/>
            <a:ext cx="3815602" cy="5051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33707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7C41E-2439-32EA-0A07-025E653F1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A7E2375-5ADF-4C66-86AD-6F7FBC2139F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A6DDE81-560B-1C43-46F7-CD2258DFCA6A}"/>
              </a:ext>
            </a:extLst>
          </p:cNvPr>
          <p:cNvGrpSpPr/>
          <p:nvPr/>
        </p:nvGrpSpPr>
        <p:grpSpPr>
          <a:xfrm>
            <a:off x="507892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21E9A4E-09AF-C9D2-795E-66EAB8C910C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2A178D3-D145-33DB-EE59-4ADF3F72E52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9A63EC8-5BC7-1CC0-4E60-498EFEB80C4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14E7DA4-0975-2A66-5988-9E8F503E98E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04B8E86-E568-50F0-6681-536B89EDD9C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8F599EF-892C-3AE8-16BD-F042586E4DF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05DEF4F-91E6-C7B6-5458-3FB00DA499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A1CCD38-A0A7-F4E9-0FF7-5552AD6D876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0DFD48E-3A40-EFCC-0F26-61FECC53CF6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6F26EC6-1D06-FEB9-D25F-A79A1601A5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96745" y="49564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39D9A2E-BB8C-28CC-A34E-AD1E494BF7BC}"/>
              </a:ext>
            </a:extLst>
          </p:cNvPr>
          <p:cNvSpPr txBox="1"/>
          <p:nvPr/>
        </p:nvSpPr>
        <p:spPr>
          <a:xfrm>
            <a:off x="814115" y="2209165"/>
            <a:ext cx="1063979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</a:rPr>
              <a:t>Il y a des fleurs dans la forêt.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032A5D4-04C7-0314-D342-52622F0F9221}"/>
              </a:ext>
            </a:extLst>
          </p:cNvPr>
          <p:cNvSpPr txBox="1"/>
          <p:nvPr/>
        </p:nvSpPr>
        <p:spPr>
          <a:xfrm>
            <a:off x="836846" y="831540"/>
            <a:ext cx="1289436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Il y a des fleurs dans la forêt, qui veut répéter la phrase , Il y a des fleurs dans la forêt?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9F02953-FBDB-960B-BFF4-D0E6B4C9FA26}"/>
              </a:ext>
            </a:extLst>
          </p:cNvPr>
          <p:cNvSpPr txBox="1"/>
          <p:nvPr/>
        </p:nvSpPr>
        <p:spPr>
          <a:xfrm>
            <a:off x="1953704" y="1227562"/>
            <a:ext cx="112544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Répétition  en chorale, puis individuelle 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1042439-8AC5-EB71-2944-0EA7D6B9CDF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51643" y="1195108"/>
            <a:ext cx="1382596" cy="1160647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773B1312-616F-197B-4AB1-5029565BD0A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48966" y="4079351"/>
            <a:ext cx="6208694" cy="414943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809B910-3005-EE8D-1503-F4130C27FE6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88179" y="6606009"/>
            <a:ext cx="1133330" cy="150040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71EC8F0-1272-87FE-DDF6-FCF302A52CA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561097" y="6311381"/>
            <a:ext cx="1133330" cy="1500401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19C7E9BB-DB61-E6DE-8636-C275E2F8227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393471" y="6311382"/>
            <a:ext cx="1133330" cy="150040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662C2EBC-ACD3-3B4F-DA41-6742489BF47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93978" y="6508905"/>
            <a:ext cx="1133330" cy="1500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408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1A623-ABA5-5C0A-8BF3-C3CAF54153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EDF2565-9030-9EF1-69FF-04E1857CBAA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7E8A4F4-A511-AB99-83FB-03B833891243}"/>
              </a:ext>
            </a:extLst>
          </p:cNvPr>
          <p:cNvSpPr txBox="1"/>
          <p:nvPr/>
        </p:nvSpPr>
        <p:spPr>
          <a:xfrm>
            <a:off x="9637643" y="420948"/>
            <a:ext cx="38345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l’enseignant(e) –  ne pas lire aux élèves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3E275840-6401-6A25-83D6-5BB2079ACCA2}"/>
              </a:ext>
            </a:extLst>
          </p:cNvPr>
          <p:cNvGrpSpPr/>
          <p:nvPr/>
        </p:nvGrpSpPr>
        <p:grpSpPr>
          <a:xfrm>
            <a:off x="586150" y="190500"/>
            <a:ext cx="12909816" cy="9982199"/>
            <a:chOff x="312517" y="227366"/>
            <a:chExt cx="8518967" cy="6196583"/>
          </a:xfrm>
        </p:grpSpPr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B4D863D0-25A4-BA37-D584-BE2A9BD6798D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0" dirty="0"/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5BE69CDE-5C19-BB91-A924-965F2E8B26F0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800" dirty="0">
                <a:latin typeface="Dosis" pitchFamily="2" charset="0"/>
              </a:endParaRPr>
            </a:p>
          </p:txBody>
        </p:sp>
      </p:grpSp>
      <p:sp>
        <p:nvSpPr>
          <p:cNvPr id="20" name="ZoneTexte 19">
            <a:extLst>
              <a:ext uri="{FF2B5EF4-FFF2-40B4-BE49-F238E27FC236}">
                <a16:creationId xmlns:a16="http://schemas.microsoft.com/office/drawing/2014/main" id="{49FBDC22-A7A9-4DEB-A5CB-E5CAEF51F195}"/>
              </a:ext>
            </a:extLst>
          </p:cNvPr>
          <p:cNvSpPr txBox="1"/>
          <p:nvPr/>
        </p:nvSpPr>
        <p:spPr>
          <a:xfrm>
            <a:off x="884505" y="1545430"/>
            <a:ext cx="1139457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/>
            <a:r>
              <a: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À  la fin de la séance d’aujourd’hui, au moins 80% des élèves doivent être capables de : </a:t>
            </a: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3C86456F-2B95-8290-C267-779A7B839F2F}"/>
              </a:ext>
            </a:extLst>
          </p:cNvPr>
          <p:cNvGrpSpPr/>
          <p:nvPr/>
        </p:nvGrpSpPr>
        <p:grpSpPr>
          <a:xfrm>
            <a:off x="586149" y="4306616"/>
            <a:ext cx="12736369" cy="3640289"/>
            <a:chOff x="2853490" y="4076701"/>
            <a:chExt cx="12609208" cy="3280123"/>
          </a:xfrm>
        </p:grpSpPr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E1768510-1B5B-6B88-577F-631D97B3E276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989747"/>
              <a:chOff x="1309128" y="1880836"/>
              <a:chExt cx="6724021" cy="1063436"/>
            </a:xfrm>
          </p:grpSpPr>
          <p:sp>
            <p:nvSpPr>
              <p:cNvPr id="28" name="Rectangle : coins arrondis 18 - 2">
                <a:extLst>
                  <a:ext uri="{FF2B5EF4-FFF2-40B4-BE49-F238E27FC236}">
                    <a16:creationId xmlns:a16="http://schemas.microsoft.com/office/drawing/2014/main" id="{3EF0E1E2-C01B-E039-54DB-5F1F45474B74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5D40F07B-6C8C-5581-9A0D-4749A54D6E28}"/>
                  </a:ext>
                </a:extLst>
              </p:cNvPr>
              <p:cNvSpPr txBox="1"/>
              <p:nvPr/>
            </p:nvSpPr>
            <p:spPr>
              <a:xfrm>
                <a:off x="1396008" y="1921562"/>
                <a:ext cx="6060083" cy="10227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les mots du vocabulaire:</a:t>
                </a:r>
              </a:p>
              <a:p>
                <a:r>
                  <a:rPr lang="de-DE" sz="3600" b="1" dirty="0">
                    <a:solidFill>
                      <a:srgbClr val="008EC0"/>
                    </a:solidFill>
                    <a:latin typeface="Dosis" pitchFamily="2" charset="0"/>
                  </a:rPr>
                  <a:t>   - </a:t>
                </a:r>
                <a:r>
                  <a:rPr lang="fr-FR" sz="3600" b="1" dirty="0">
                    <a:solidFill>
                      <a:srgbClr val="008EC0"/>
                    </a:solidFill>
                    <a:latin typeface="Dosis" pitchFamily="2" charset="0"/>
                  </a:rPr>
                  <a:t>forêt – fil – fourchette – farine – neuf- effacer </a:t>
                </a: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2">
                        <a:lumMod val="60000"/>
                        <a:lumOff val="40000"/>
                      </a:schemeClr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.</a:t>
                </a:r>
              </a:p>
              <a:p>
                <a:pPr marL="342900" indent="-342900" algn="l">
                  <a:buFont typeface="Arial" panose="020B0604020202020204" pitchFamily="34" charset="0"/>
                  <a:buChar char="•"/>
                </a:pPr>
                <a:endParaRPr kumimoji="0" lang="fr-FR" sz="4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2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0" name="Oval 86">
                <a:extLst>
                  <a:ext uri="{FF2B5EF4-FFF2-40B4-BE49-F238E27FC236}">
                    <a16:creationId xmlns:a16="http://schemas.microsoft.com/office/drawing/2014/main" id="{682BD923-01C7-9BB1-673D-4D7011C6955D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1" name="Graphique 30">
                <a:extLst>
                  <a:ext uri="{FF2B5EF4-FFF2-40B4-BE49-F238E27FC236}">
                    <a16:creationId xmlns:a16="http://schemas.microsoft.com/office/drawing/2014/main" id="{B3EA577C-3557-8FCB-2A20-EC36CC4B7A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23" name="Groupe 22">
              <a:extLst>
                <a:ext uri="{FF2B5EF4-FFF2-40B4-BE49-F238E27FC236}">
                  <a16:creationId xmlns:a16="http://schemas.microsoft.com/office/drawing/2014/main" id="{AF9B7E33-F6D1-3DDA-24F5-F146FCAF16B0}"/>
                </a:ext>
              </a:extLst>
            </p:cNvPr>
            <p:cNvGrpSpPr/>
            <p:nvPr/>
          </p:nvGrpSpPr>
          <p:grpSpPr>
            <a:xfrm flipH="1">
              <a:off x="2853490" y="5887014"/>
              <a:ext cx="12609208" cy="1469810"/>
              <a:chOff x="1294062" y="1880836"/>
              <a:chExt cx="6739087" cy="785552"/>
            </a:xfrm>
          </p:grpSpPr>
          <p:sp>
            <p:nvSpPr>
              <p:cNvPr id="24" name="Rectangle : coins arrondis 18 - 2">
                <a:extLst>
                  <a:ext uri="{FF2B5EF4-FFF2-40B4-BE49-F238E27FC236}">
                    <a16:creationId xmlns:a16="http://schemas.microsoft.com/office/drawing/2014/main" id="{C32DD540-F768-253B-3FCB-8FDBA8E07CB9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3AA30382-38B1-028C-12AB-0A2016500562}"/>
                  </a:ext>
                </a:extLst>
              </p:cNvPr>
              <p:cNvSpPr txBox="1"/>
              <p:nvPr/>
            </p:nvSpPr>
            <p:spPr>
              <a:xfrm>
                <a:off x="1294062" y="2088334"/>
                <a:ext cx="6168633" cy="578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Identifier, nommer lire et écrire </a:t>
                </a:r>
                <a:r>
                  <a: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des syllabes construites avec la lettre « </a:t>
                </a:r>
                <a:r>
                  <a:rPr lang="fr-FR" sz="2800" b="1" dirty="0">
                    <a:solidFill>
                      <a:srgbClr val="008EC0"/>
                    </a:solidFill>
                    <a:latin typeface="Dosis" pitchFamily="2" charset="0"/>
                  </a:rPr>
                  <a:t>f </a:t>
                </a:r>
                <a:r>
                  <a: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», puis les utiliser  pour lire des pseudo-mots et des mots.</a:t>
                </a:r>
                <a:endParaRPr lang="fr-FR" sz="4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6" name="Oval 86">
                <a:extLst>
                  <a:ext uri="{FF2B5EF4-FFF2-40B4-BE49-F238E27FC236}">
                    <a16:creationId xmlns:a16="http://schemas.microsoft.com/office/drawing/2014/main" id="{A3F2B2E4-79BA-E754-F415-2B0997A410B3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27" name="Graphique 26">
                <a:extLst>
                  <a:ext uri="{FF2B5EF4-FFF2-40B4-BE49-F238E27FC236}">
                    <a16:creationId xmlns:a16="http://schemas.microsoft.com/office/drawing/2014/main" id="{33F164E4-70DF-D295-8F42-165D31B553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9674423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2BCFA5-5FE8-0704-8F0D-B85F3801E0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3AD3231-F1C6-6887-899B-FF0763C249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CCBFDA4-C1B3-15B6-A26F-55DB0B5101A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EBE0221-8ADE-7AE8-2C05-0D77E4FB25F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6DA71DC-F385-3412-BC1C-E7C4677DD53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64BEBB9-A95F-DF13-6865-DF39FDABCA0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8D92458-CEE2-5C98-13D4-9DDB9B825A0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7C18421-63A3-3E43-A1BF-5FCA2E465A7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473AC60-8221-FD39-28F9-2372D646472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2882CBF-4B02-DE9C-F6CB-B758C5EEB29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DE00EF2-253A-2288-1FA5-F6A82A0AD1B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52F1B5C-ED29-049B-6BFF-CC0AB6B8858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226A0D7-06B2-E009-339A-5C624AAF78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E6F7289-D2A1-073F-38F1-E812C3FF2FA7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dire les mots?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 désigne  trois élèves. Il pointe les images en changeant l’ordre à  chaque fois.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1DD9BB6-18E8-BB1B-0741-154194889F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5801" y="3596505"/>
            <a:ext cx="2337050" cy="309399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FC588EF-49D6-852D-0C1E-AA64BB72A0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58302" y="3767132"/>
            <a:ext cx="4388404" cy="293288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92F0DFB-067E-315E-5F95-D13D233B7AC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64149" y="3596505"/>
            <a:ext cx="3828327" cy="358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71492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67118C-9DCD-05B0-50C1-5417DDB95F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EC9E333-A326-2C68-4D5C-7D3E7D30F9B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C445226-DDF4-5197-6923-9381A0146A1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36319B4-9219-D7F7-821A-F1951E0819C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E65BA6D-703D-19E0-1364-8FF701D3789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5FAB1D8E-6CCC-5B77-F14D-1A83067EF0C8}"/>
              </a:ext>
            </a:extLst>
          </p:cNvPr>
          <p:cNvSpPr txBox="1"/>
          <p:nvPr/>
        </p:nvSpPr>
        <p:spPr>
          <a:xfrm>
            <a:off x="1488576" y="67843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 fil . Comment vous dites fil dans votre langue?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1265073-A1D1-35A6-96D5-B4D07F73994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ABB371F-480D-BE39-3D88-9E794A4BF5A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7C80B06-A01C-DB1C-8B8C-B2D70D9CC11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D91D3DC-5F24-F0F5-2D02-B080D09A561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2ABB8A5-D083-B830-9CBC-5DA9BBF3980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89682F3-33C0-07F0-14E1-0ACEA585FA7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C5221FA-5CF5-3BC7-7BF6-F492022F548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76D81F1-D30B-64AD-50E5-13601FB9E6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BCD63EE-6482-B5F9-93B6-4295036BCD9B}"/>
              </a:ext>
            </a:extLst>
          </p:cNvPr>
          <p:cNvSpPr txBox="1"/>
          <p:nvPr/>
        </p:nvSpPr>
        <p:spPr>
          <a:xfrm>
            <a:off x="1953704" y="1227562"/>
            <a:ext cx="112544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62DC2A5-7D97-5F73-1ABD-E84422D27CC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2400" y="808239"/>
            <a:ext cx="1339568" cy="112452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48E1B3B-0E4A-D6B9-B548-8BEFBA2F231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43200" y="3919964"/>
            <a:ext cx="5620297" cy="3726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60831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9BFEE8-8D72-C4F5-F7E7-BF64B7FF1A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87FE39A-4D3F-D820-C41B-532F66E8D80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0ACCE04-389C-129F-7AD3-20FA3BA45EB8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0E07CFC-BF0A-BE8F-4639-21D7DFF0F09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917ECB8-5173-CC1E-BE02-5458EB20B026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062EF0C-36D1-5FDE-C3FF-E9E29F1BE29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D17024C-C469-F09D-E12B-206CC01E82A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B9FFF21-EC89-0E8D-1FAB-C3E28759A73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7109664-470E-6862-D82C-90FBAEDDAD6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94600E9-CC23-E9D7-4138-4B8EE073599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A2E3721-7768-93B1-08D9-FCB78A992C8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21C23B1-47FA-7826-630C-EEC9E550ADA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303B3E6-B2D3-800F-0979-955B17743E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3445C43-099B-3B46-882C-1D9F964ECC15}"/>
              </a:ext>
            </a:extLst>
          </p:cNvPr>
          <p:cNvSpPr txBox="1"/>
          <p:nvPr/>
        </p:nvSpPr>
        <p:spPr>
          <a:xfrm>
            <a:off x="1066801" y="739550"/>
            <a:ext cx="123444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fil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, fil . Répétons ensemble “un fil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”. Encore une fois “un fil”. </a:t>
            </a:r>
          </a:p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 fil”? 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2D8BA41-B6AB-4674-4EDE-09B5266FBB22}"/>
              </a:ext>
            </a:extLst>
          </p:cNvPr>
          <p:cNvSpPr txBox="1"/>
          <p:nvPr/>
        </p:nvSpPr>
        <p:spPr>
          <a:xfrm>
            <a:off x="3014351" y="2498259"/>
            <a:ext cx="67850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fil</a:t>
            </a:r>
            <a:endParaRPr lang="fr-FR" sz="8000" dirty="0">
              <a:solidFill>
                <a:schemeClr val="accent5">
                  <a:lumMod val="75000"/>
                </a:schemeClr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01F75E9-14CD-9BF0-F005-A888A4B97C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3200" y="3919964"/>
            <a:ext cx="5620297" cy="3726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21786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9130C8-4128-F1C7-2333-38113921E3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E4AAC0E-71C9-C291-E058-1231A16A005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58CD047-AB0F-FC87-CA94-451790FD9E0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E3AA5F0-A5D2-58BB-C261-133745506E2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CDC373F-BA7A-25F5-EAAE-CDA01ED7983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465F8781-2663-F3A0-0451-035016BA7E2E}"/>
              </a:ext>
            </a:extLst>
          </p:cNvPr>
          <p:cNvSpPr txBox="1"/>
          <p:nvPr/>
        </p:nvSpPr>
        <p:spPr>
          <a:xfrm>
            <a:off x="1488576" y="678434"/>
            <a:ext cx="1172787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Il efface le tableau , effacer . Comment vous dites effacer dans votre langue?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2648F5A5-548F-1D28-A0A9-A0F77144261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77DF987-D2D8-3676-5670-E62DEA6C298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786F804-D717-3176-2939-27E0BFFCE47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908E844-958E-410F-F739-DE9473C53C6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53D94ED-950E-8156-E54E-14199700DB3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E25495B-2F59-CD2B-0B70-F93F60DC923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252F5AC-8B78-FB2E-6CB8-4C52907492A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EE83365-73EA-2E9D-E265-FA2DBB3461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86FDAB77-7FB3-2FB9-3471-25DAE32DD172}"/>
              </a:ext>
            </a:extLst>
          </p:cNvPr>
          <p:cNvSpPr txBox="1"/>
          <p:nvPr/>
        </p:nvSpPr>
        <p:spPr>
          <a:xfrm>
            <a:off x="1953704" y="1227562"/>
            <a:ext cx="112544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BB2F683-E730-5585-5814-D85812E39D3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56424" y="1050939"/>
            <a:ext cx="1339568" cy="1124527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296E8E4E-FE47-52E0-18AC-F75CECD71CB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86200" y="2905822"/>
            <a:ext cx="4284898" cy="4259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28873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3A992C-AE8D-C8EF-34E1-6187CAC573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0AAD311-D10B-1821-3A1C-03980596A17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129B3F8-CFC5-9683-0CFA-4259B0CBBC0E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35F0CC5-D2C3-892A-0F95-6E1E9F7FAC7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022D615-C458-D0C9-4846-5F6CE7FDEB8C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CAD6B57-67FB-8B45-F613-7771DFBF232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CA9D072-EB6B-7043-14D0-E03A2CD60A5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2A129C0-4662-4827-879A-BE6B4363839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DD12271-3D0E-7C04-365E-1E1013D6665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C7650C9-19C8-387B-47C9-82813679BB7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7F2968D-0E81-C9EB-102D-FF85BB06BB5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CA7AF57-087F-50A6-E8C5-6906F2787B5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5074A79-CC39-E0D0-6632-F529013F32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49896A2-E596-E536-2E9A-15072B77A906}"/>
              </a:ext>
            </a:extLst>
          </p:cNvPr>
          <p:cNvSpPr txBox="1"/>
          <p:nvPr/>
        </p:nvSpPr>
        <p:spPr>
          <a:xfrm>
            <a:off x="1066801" y="739550"/>
            <a:ext cx="123444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Effacer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effacer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”. Encore une fois “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effacer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”. </a:t>
            </a:r>
          </a:p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effacer”? 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ECDBAE4-C984-F3C8-A062-191407D3C5E1}"/>
              </a:ext>
            </a:extLst>
          </p:cNvPr>
          <p:cNvSpPr txBox="1"/>
          <p:nvPr/>
        </p:nvSpPr>
        <p:spPr>
          <a:xfrm>
            <a:off x="3014351" y="2498259"/>
            <a:ext cx="67850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effacer</a:t>
            </a:r>
            <a:endParaRPr lang="fr-FR" sz="8000" dirty="0">
              <a:solidFill>
                <a:schemeClr val="accent5">
                  <a:lumMod val="75000"/>
                </a:scheme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E711072-6987-3743-E76D-6FA8517954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2400" y="3721818"/>
            <a:ext cx="4284898" cy="4259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49403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F630B9-5A39-7541-FF7B-FF90CA7673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C8FB6E7-D005-B365-5ED5-EF89EBE7B70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BE5FBF3-CB92-0269-73A2-8B71AA414D4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EBED00F-3A04-717D-48B5-89E4C901859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F4AA43B-B0D5-64C1-23CF-863AE57AE57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A3A5646-75D3-7A71-9691-482AA4CDBE0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64AF996-0EC3-D91C-E42D-AAB486A70DD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6DD98C8-00F6-8640-1D6D-4EF0471EACF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27327E8-276B-3F8B-B9B3-94537770219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11D53E0-E7F2-5379-4900-91170C46A60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23E46C4-74F6-C690-6074-FA765A2C8C2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48C5808-D581-E1FA-EA03-835C049879D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AACA4C6-E2E6-71A8-3263-2ED50BA46F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B0C9A081-F2E0-9057-E462-85E3EEDAF600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fourchette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Comment vous dites fourchette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12FD420-6DF9-9B7B-3C32-B19427E464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0892" y="3467100"/>
            <a:ext cx="4044841" cy="2860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57357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DCB87-7B79-6C14-62D9-5027581B63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253FCAA-ED1E-E00A-179F-85187E4EDF8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0470AB5-EC8C-60F8-C589-2D9DC4E06E8C}"/>
              </a:ext>
            </a:extLst>
          </p:cNvPr>
          <p:cNvGrpSpPr/>
          <p:nvPr/>
        </p:nvGrpSpPr>
        <p:grpSpPr>
          <a:xfrm>
            <a:off x="448556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D1C249F-FE1A-CAFA-D2A8-EEA13D52C4A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65C8268-0178-19EA-7A79-6BA92B37FAF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52CBADD-04ED-E606-2D0C-F8E9D5B0AFB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3B578AB-6F82-2FBC-6166-03115E54A5F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F30AC07-59CF-789E-D132-824031600C9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AEFC0E9-06BC-F19F-778E-5E07A4D1FBB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CD7EFA5-44E1-881E-3A4B-DD4DD40EA51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34FF47D-B9A2-5C6F-0D7D-B5CDCF95640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C7A9E75-E7C6-26B3-4CCF-F31A52EEDAD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74126BF-C0FC-C58A-0AD8-A4ED926500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8556" y="1382264"/>
            <a:ext cx="581346" cy="514106"/>
          </a:xfrm>
          <a:prstGeom prst="rect">
            <a:avLst/>
          </a:prstGeom>
        </p:spPr>
      </p:pic>
      <p:sp>
        <p:nvSpPr>
          <p:cNvPr id="2" name="ZoneTexte 5">
            <a:extLst>
              <a:ext uri="{FF2B5EF4-FFF2-40B4-BE49-F238E27FC236}">
                <a16:creationId xmlns:a16="http://schemas.microsoft.com/office/drawing/2014/main" id="{C9421D03-C1CF-6AA3-BDB5-478C0645F28E}"/>
              </a:ext>
            </a:extLst>
          </p:cNvPr>
          <p:cNvSpPr txBox="1"/>
          <p:nvPr/>
        </p:nvSpPr>
        <p:spPr>
          <a:xfrm>
            <a:off x="3687438" y="2355755"/>
            <a:ext cx="819976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9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</a:t>
            </a:r>
            <a:r>
              <a:rPr kumimoji="0" lang="fr-FR" sz="90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ne </a:t>
            </a:r>
            <a:r>
              <a:rPr lang="fr-FR" sz="9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fourchette</a:t>
            </a:r>
            <a:endParaRPr kumimoji="0" lang="fr-FR" sz="9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58EE17A-8781-4426-AB0F-248C3E127384}"/>
              </a:ext>
            </a:extLst>
          </p:cNvPr>
          <p:cNvSpPr txBox="1"/>
          <p:nvPr/>
        </p:nvSpPr>
        <p:spPr>
          <a:xfrm>
            <a:off x="498446" y="546402"/>
            <a:ext cx="1415352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fourchette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,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fourchette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“une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fourchette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”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”.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Encore une fois “une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fourchette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”.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une fourchette ”? 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80E9242-F76B-411D-E347-6860069DF0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77646" y="4416819"/>
            <a:ext cx="3829326" cy="2707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703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BA8E62-8408-7979-6B30-5B222E9F8B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F857E4EB-592A-DB7B-075A-2F3E5F1C24F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8A09CE4-B542-E616-85EA-6E8B31A95A9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E190243-A27B-0CC9-9568-921705A6DB5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CE5086C-3EBC-F99C-77B6-7D543D44F23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99FFC2E-54D6-D8FE-B947-FA2E10E6253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92A7301-9452-42D9-09EE-93A3826A3F2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589E695-791D-2936-F497-CDE0984947E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0CA630C-3202-887A-4291-A1040AB25FA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44EF354-BB27-B1E8-776E-40F6A207C30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36DFFE3-B445-9D0C-8000-9CF6257C07D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C9B6381-E92A-1607-6954-1EF40CF0A75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31890DA-E0CC-CBA3-69CD-C433E48BFC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D8459013-5497-94E6-A32C-D207FEB4A9FA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chiffre neuf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Comment vous dites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neuf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EEC4C75-4308-08FD-70C0-9385A6DD0F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9200" y="3313698"/>
            <a:ext cx="2487708" cy="3659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54356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47FC3C-702A-9BCF-4E7F-7D3494F053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0C1393F-F770-9042-0FAF-701E0C17036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805FE5E-07A7-9291-9A99-7C55981782D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33DBDE-FC0B-F044-8002-00583D64E8C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32B9DDF-A8D7-AB5E-1ED3-718846BB3A9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54BA6EE-17EE-42F2-226C-B58BB4B4A78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93D955B-5AE4-2F38-3277-B08F2C2AED8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581A9B7-6028-D9E8-E036-92B2F7E6F58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93FD844-12B2-2349-BC5F-B6A248ED785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EFD4FC3-7CDB-8DFD-3035-6EC54647CAA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E215CC8-DD4D-7644-B695-3DA60BD13D7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A722CB7-41C5-A7FA-AA23-577C6102F10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CB573B8-3AB0-9F8F-3C0D-F987D61398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0704" y="800448"/>
            <a:ext cx="581346" cy="514106"/>
          </a:xfrm>
          <a:prstGeom prst="rect">
            <a:avLst/>
          </a:prstGeom>
        </p:spPr>
      </p:pic>
      <p:sp>
        <p:nvSpPr>
          <p:cNvPr id="2" name="ZoneTexte 5">
            <a:extLst>
              <a:ext uri="{FF2B5EF4-FFF2-40B4-BE49-F238E27FC236}">
                <a16:creationId xmlns:a16="http://schemas.microsoft.com/office/drawing/2014/main" id="{C1752F59-A925-4F90-A434-CDFF504657CF}"/>
              </a:ext>
            </a:extLst>
          </p:cNvPr>
          <p:cNvSpPr txBox="1"/>
          <p:nvPr/>
        </p:nvSpPr>
        <p:spPr>
          <a:xfrm>
            <a:off x="2864139" y="2355755"/>
            <a:ext cx="66941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9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neuf</a:t>
            </a:r>
            <a:endParaRPr kumimoji="0" lang="fr-FR" sz="99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3B6AAD7-F6AB-8037-1907-FF123685E080}"/>
              </a:ext>
            </a:extLst>
          </p:cNvPr>
          <p:cNvSpPr txBox="1"/>
          <p:nvPr/>
        </p:nvSpPr>
        <p:spPr>
          <a:xfrm>
            <a:off x="1143001" y="685010"/>
            <a:ext cx="118110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neuf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,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épétons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ensemble “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neuf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” ”. Encore une fois “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neuf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neuf”? 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B67DE54-E2AF-D512-291B-39D4365F4F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5400" y="4271642"/>
            <a:ext cx="2487708" cy="3659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95124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C5B264-BC86-2E24-BAE7-2D0ECF470A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47F323F-A1E6-E2CD-39F8-107D4EDC38F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F84B149-8D94-55DE-962C-CD29A540F85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37C0951-1699-C976-5ABA-14AC9762A54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537B740-8593-E29C-55EF-1BD54AA2E5E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E897B8A-EDC8-5EA8-9142-F67FD7F5474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A8E95FC-C63C-6D8F-6EA8-693911EAADA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B5E0F3B-7FEB-9626-02F6-7E4D27A2516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A1D9CAC4-8471-EFCA-39CC-0CDC2E38544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9F7C6FF-5FE3-A9A7-708B-BC96193B577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6BBCDD1-0312-9731-17C1-B5613E48B2E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1B90492-6240-0389-B8B4-B121197A598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C9A82D2-9705-6231-10F0-62EC13905C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0704" y="800448"/>
            <a:ext cx="581346" cy="514106"/>
          </a:xfrm>
          <a:prstGeom prst="rect">
            <a:avLst/>
          </a:prstGeom>
        </p:spPr>
      </p:pic>
      <p:sp>
        <p:nvSpPr>
          <p:cNvPr id="2" name="ZoneTexte 5">
            <a:extLst>
              <a:ext uri="{FF2B5EF4-FFF2-40B4-BE49-F238E27FC236}">
                <a16:creationId xmlns:a16="http://schemas.microsoft.com/office/drawing/2014/main" id="{79601649-3E0B-4963-12CF-3A541412582F}"/>
              </a:ext>
            </a:extLst>
          </p:cNvPr>
          <p:cNvSpPr txBox="1"/>
          <p:nvPr/>
        </p:nvSpPr>
        <p:spPr>
          <a:xfrm>
            <a:off x="2864138" y="2355755"/>
            <a:ext cx="913610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9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Neuf fourchettes.</a:t>
            </a:r>
            <a:endParaRPr kumimoji="0" lang="fr-FR" sz="99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7FFF319-B431-9A22-A686-F5F5CADE5371}"/>
              </a:ext>
            </a:extLst>
          </p:cNvPr>
          <p:cNvSpPr txBox="1"/>
          <p:nvPr/>
        </p:nvSpPr>
        <p:spPr>
          <a:xfrm>
            <a:off x="1143001" y="685010"/>
            <a:ext cx="118110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Neuf fourchettes, répétons ensemble , Neuf fourchettes.</a:t>
            </a:r>
          </a:p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répéter la phrase.                                   </a:t>
            </a: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Répétition  en chorale, puis individuelle 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FB723B74-CBC0-070A-B5DA-F6FDDA9090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69033" y="4614219"/>
            <a:ext cx="1135395" cy="3605942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00485773-502B-50BC-111D-97FCDD05C5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31893" y="4681751"/>
            <a:ext cx="1135395" cy="350285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9D0E0D9E-5385-7169-9AA8-36E511DBF8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1351" y="4624282"/>
            <a:ext cx="1135395" cy="3493325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3FD82FE1-A82E-E194-3B7B-CDE2E42E56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0928" y="4734776"/>
            <a:ext cx="1197637" cy="3502849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53ADD684-B76E-A94C-7A47-7EAC4412A4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62204" y="4676982"/>
            <a:ext cx="1220967" cy="3480416"/>
          </a:xfrm>
          <a:prstGeom prst="rect">
            <a:avLst/>
          </a:prstGeom>
        </p:spPr>
      </p:pic>
      <p:pic>
        <p:nvPicPr>
          <p:cNvPr id="35" name="Image 34">
            <a:extLst>
              <a:ext uri="{FF2B5EF4-FFF2-40B4-BE49-F238E27FC236}">
                <a16:creationId xmlns:a16="http://schemas.microsoft.com/office/drawing/2014/main" id="{90ECAC8A-FEC8-9745-7EE8-16B5972F5D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4870" y="4590095"/>
            <a:ext cx="1287250" cy="3480416"/>
          </a:xfrm>
          <a:prstGeom prst="rect">
            <a:avLst/>
          </a:prstGeom>
        </p:spPr>
      </p:pic>
      <p:pic>
        <p:nvPicPr>
          <p:cNvPr id="36" name="Image 35">
            <a:extLst>
              <a:ext uri="{FF2B5EF4-FFF2-40B4-BE49-F238E27FC236}">
                <a16:creationId xmlns:a16="http://schemas.microsoft.com/office/drawing/2014/main" id="{AB715444-7DC5-78C8-5884-0CA0265F78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11738" y="4571077"/>
            <a:ext cx="966912" cy="3480416"/>
          </a:xfrm>
          <a:prstGeom prst="rect">
            <a:avLst/>
          </a:prstGeom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586BE4B4-F862-1A18-27A0-9ED25EFE04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58068" y="4713710"/>
            <a:ext cx="966912" cy="3480416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3263EDEF-F809-3A3A-89D5-2079614936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86400" y="4668537"/>
            <a:ext cx="1135395" cy="3605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5245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B5EFE-0792-2874-BA65-32EE4EE51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E522EBE-F807-3459-1F7A-8130882B6984}"/>
              </a:ext>
            </a:extLst>
          </p:cNvPr>
          <p:cNvSpPr/>
          <p:nvPr/>
        </p:nvSpPr>
        <p:spPr>
          <a:xfrm>
            <a:off x="43211" y="8694058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3AA4172-393E-A79D-1343-DF35511B332E}"/>
              </a:ext>
            </a:extLst>
          </p:cNvPr>
          <p:cNvSpPr/>
          <p:nvPr/>
        </p:nvSpPr>
        <p:spPr>
          <a:xfrm>
            <a:off x="11973978" y="8450964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0FFBF34A-792B-96F6-7074-8BEC63CD02F8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192BB10B-F75D-B638-CC96-21E415470F54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7D92132-6B12-9F88-E07D-356B77EF46B5}"/>
              </a:ext>
            </a:extLst>
          </p:cNvPr>
          <p:cNvGrpSpPr/>
          <p:nvPr/>
        </p:nvGrpSpPr>
        <p:grpSpPr>
          <a:xfrm>
            <a:off x="433188" y="647700"/>
            <a:ext cx="12849624" cy="86106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E6B3B2E9-EF91-9CFC-2E99-BE832193F821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0557481-7697-AC24-3F87-38C5C1FFA1E1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9B8D5AF-A753-1E0F-B7F2-C9E16D9B7709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3379ED-3477-DA29-D2A7-FCEEC54429FA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E8D89272-5602-81C1-04F8-CC6C71399B63}"/>
              </a:ext>
            </a:extLst>
          </p:cNvPr>
          <p:cNvGrpSpPr/>
          <p:nvPr/>
        </p:nvGrpSpPr>
        <p:grpSpPr>
          <a:xfrm>
            <a:off x="1667547" y="2400300"/>
            <a:ext cx="11019754" cy="2766534"/>
            <a:chOff x="-3805047" y="3869835"/>
            <a:chExt cx="6297262" cy="2753069"/>
          </a:xfrm>
        </p:grpSpPr>
        <p:sp>
          <p:nvSpPr>
            <p:cNvPr id="8" name="Rectangle : coins arrondis 18 - 2">
              <a:extLst>
                <a:ext uri="{FF2B5EF4-FFF2-40B4-BE49-F238E27FC236}">
                  <a16:creationId xmlns:a16="http://schemas.microsoft.com/office/drawing/2014/main" id="{710E5C23-2F46-D2F5-2A1C-908F27DFA352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Rectangle : coins arrondis 18 - 2">
              <a:extLst>
                <a:ext uri="{FF2B5EF4-FFF2-40B4-BE49-F238E27FC236}">
                  <a16:creationId xmlns:a16="http://schemas.microsoft.com/office/drawing/2014/main" id="{64439FD4-917D-4409-721E-423C8F94A93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10" name="Rectangle : coins arrondis 18 - 2">
              <a:extLst>
                <a:ext uri="{FF2B5EF4-FFF2-40B4-BE49-F238E27FC236}">
                  <a16:creationId xmlns:a16="http://schemas.microsoft.com/office/drawing/2014/main" id="{7808B883-4A94-32EA-A6B1-BA7121DCF898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FF26DDA4-A603-3C50-5E37-11A4E143D59E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D7BDB6C9-4928-9A77-E619-2C0AD7F159D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2BEA4EC1-CA31-03F8-9B93-687DD33FAE6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DD610488-92E0-FB5D-FFB0-F3AEEAA25339}"/>
              </a:ext>
            </a:extLst>
          </p:cNvPr>
          <p:cNvGrpSpPr/>
          <p:nvPr/>
        </p:nvGrpSpPr>
        <p:grpSpPr>
          <a:xfrm>
            <a:off x="1667547" y="5552255"/>
            <a:ext cx="11019754" cy="2766534"/>
            <a:chOff x="-3805047" y="3869835"/>
            <a:chExt cx="6297262" cy="2753069"/>
          </a:xfrm>
        </p:grpSpPr>
        <p:sp>
          <p:nvSpPr>
            <p:cNvPr id="21" name="Rectangle : coins arrondis 18 - 2">
              <a:extLst>
                <a:ext uri="{FF2B5EF4-FFF2-40B4-BE49-F238E27FC236}">
                  <a16:creationId xmlns:a16="http://schemas.microsoft.com/office/drawing/2014/main" id="{23C7F805-C006-C4D0-2AD2-2E2DAFAF6394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2" name="Rectangle : coins arrondis 18 - 2">
              <a:extLst>
                <a:ext uri="{FF2B5EF4-FFF2-40B4-BE49-F238E27FC236}">
                  <a16:creationId xmlns:a16="http://schemas.microsoft.com/office/drawing/2014/main" id="{66299E20-4D39-B8DB-DEB1-15EF0EE770DC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25" name="Rectangle : coins arrondis 18 - 2">
              <a:extLst>
                <a:ext uri="{FF2B5EF4-FFF2-40B4-BE49-F238E27FC236}">
                  <a16:creationId xmlns:a16="http://schemas.microsoft.com/office/drawing/2014/main" id="{9D0277C3-439F-5EBA-7A8E-E6D613F404D9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6" name="Rectangle : coins arrondis 18 - 2">
              <a:extLst>
                <a:ext uri="{FF2B5EF4-FFF2-40B4-BE49-F238E27FC236}">
                  <a16:creationId xmlns:a16="http://schemas.microsoft.com/office/drawing/2014/main" id="{85C86FCF-EC28-D4A0-3C46-16BBB2455424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27" name="Rectangle : coins arrondis 18 - 2">
              <a:extLst>
                <a:ext uri="{FF2B5EF4-FFF2-40B4-BE49-F238E27FC236}">
                  <a16:creationId xmlns:a16="http://schemas.microsoft.com/office/drawing/2014/main" id="{39F302BC-85FB-F91E-1B0F-BF6292B64DE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9" name="Rectangle : coins arrondis 18 - 2">
              <a:extLst>
                <a:ext uri="{FF2B5EF4-FFF2-40B4-BE49-F238E27FC236}">
                  <a16:creationId xmlns:a16="http://schemas.microsoft.com/office/drawing/2014/main" id="{C49D048B-D808-7D54-BF79-87E31E59692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lang="ar-MA" sz="30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31" name="Image 30">
            <a:extLst>
              <a:ext uri="{FF2B5EF4-FFF2-40B4-BE49-F238E27FC236}">
                <a16:creationId xmlns:a16="http://schemas.microsoft.com/office/drawing/2014/main" id="{2DBBB6D9-F521-9D8E-1B1F-13EE7313FFC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2302163" y="2744502"/>
            <a:ext cx="1647867" cy="1437238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5B86C2FB-D0CA-0CEF-F8EE-B99BCD0475E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85686" y="2687579"/>
            <a:ext cx="1495756" cy="1494161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6A26BEA5-56AB-95DE-3AC5-6044E196A5D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9735444" y="3081735"/>
            <a:ext cx="2563417" cy="805345"/>
          </a:xfrm>
          <a:prstGeom prst="rect">
            <a:avLst/>
          </a:prstGeom>
        </p:spPr>
      </p:pic>
      <p:pic>
        <p:nvPicPr>
          <p:cNvPr id="42" name="Image 41">
            <a:extLst>
              <a:ext uri="{FF2B5EF4-FFF2-40B4-BE49-F238E27FC236}">
                <a16:creationId xmlns:a16="http://schemas.microsoft.com/office/drawing/2014/main" id="{2441462A-7276-314C-56FC-4896711C50E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19"/>
          <a:srcRect l="1" t="974" r="78882" b="31320"/>
          <a:stretch/>
        </p:blipFill>
        <p:spPr>
          <a:xfrm>
            <a:off x="2433637" y="5812768"/>
            <a:ext cx="1728962" cy="1236446"/>
          </a:xfrm>
          <a:prstGeom prst="rect">
            <a:avLst/>
          </a:prstGeom>
        </p:spPr>
      </p:pic>
      <p:pic>
        <p:nvPicPr>
          <p:cNvPr id="44" name="Image 43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D0BF20AF-3A1D-6630-F637-4E386217151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6512485" y="5872259"/>
            <a:ext cx="1359077" cy="1478580"/>
          </a:xfrm>
          <a:prstGeom prst="rect">
            <a:avLst/>
          </a:prstGeom>
        </p:spPr>
      </p:pic>
      <p:sp>
        <p:nvSpPr>
          <p:cNvPr id="45" name="ZoneTexte 5">
            <a:extLst>
              <a:ext uri="{FF2B5EF4-FFF2-40B4-BE49-F238E27FC236}">
                <a16:creationId xmlns:a16="http://schemas.microsoft.com/office/drawing/2014/main" id="{C1265B61-3F23-014B-2D3C-908AE27AAA5C}"/>
              </a:ext>
            </a:extLst>
          </p:cNvPr>
          <p:cNvSpPr txBox="1"/>
          <p:nvPr/>
        </p:nvSpPr>
        <p:spPr>
          <a:xfrm>
            <a:off x="11481983" y="435627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542EB0F-BD87-B1B2-25C5-11F5A2973D95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354280" y="5725867"/>
            <a:ext cx="1325743" cy="1842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60617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3CD900-C46A-E22A-B802-B719DF0BFD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6C5098C-166C-1F5B-F8FB-15197C6DE2D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697E83A-91BA-5754-93E8-135B7E98823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CF9FAD2-C96D-ABDB-7DCA-D197E358FF8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0472F3C-CCF7-AEC9-5B29-9AD42D86034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736C990-2FFC-5F35-CD46-97A1B703FA4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A4884683-7D5F-C2AC-C698-4A976F2B031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10FD3BC-3904-E9E3-6E37-44CF058FABB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9276FEA-F7A4-56CC-7867-B5E4DAEFDD7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83FE38A-720E-A5D3-EECB-2CAB4075358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6134911-BEF8-9D0C-8E01-F968A136302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1023781-0092-5080-E8E1-0D106784B67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99DA7C5-A2F0-EA9F-59E7-3847B3CAE1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C2C8745-E319-9CC1-9812-68CC88E05E61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dire les mots?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 désigne  trois élèves. Il pointe les images en changeant l’ordre à  chaque fois.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0953119-4833-3D34-040A-ED1D126A82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0568" y="3403773"/>
            <a:ext cx="2487708" cy="3659603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71076996-B491-3792-05FF-3AD7AFAB8B5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7841636">
            <a:off x="3457858" y="3916617"/>
            <a:ext cx="4044841" cy="286028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BFCC8FA1-8BF6-E465-6535-4311C22E94C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01200" y="3713358"/>
            <a:ext cx="3132808" cy="2860281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C871622C-AA74-28A6-86AF-5ABDDE7ADA7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13492" y="3505136"/>
            <a:ext cx="2487708" cy="3456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36080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0DB04-3386-7B39-4AB0-ABECAC3AA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605B7C46-FE0B-6E88-4F41-C6924B63F43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C81765E-E0BD-2467-DE63-B00DB1DF10EA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35511BE2-F838-A1EF-7C84-9F25E4D7B6AD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A666E4FD-0BE2-492C-EE29-BDD81DD26AB0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50DBA84-094C-8B85-937E-B85245ABA50B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(1)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dis, tu montres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7BAECDD6-27A3-36DA-8BB3-0D0C8B1F6AF6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2A38DD3A-F3DF-D91A-D656-59CA02638465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fruit, dessi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E11A552C-B750-34ED-4947-71ABFA6B797D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55591" y="5815680"/>
            <a:ext cx="2789715" cy="1914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58872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7FF212-0CF1-8E19-B9A3-BD884A13F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DDC8E48-B7DC-8085-D421-E3ED5957EAC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D839ABA7-3D0F-489B-4C09-DB65CC346BD2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CBEFBB2-6D34-182A-5DF9-E4AEAFB635A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000FB961-C856-A337-B989-D5109BAE2EB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48EE5DF-D610-43AA-2FB7-72A122623B4F}"/>
              </a:ext>
            </a:extLst>
          </p:cNvPr>
          <p:cNvSpPr txBox="1"/>
          <p:nvPr/>
        </p:nvSpPr>
        <p:spPr>
          <a:xfrm>
            <a:off x="1534494" y="981590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Prenez vos ardoises.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0E366CEC-A3BF-B190-037F-FEAAB4D0091A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CD0B80C-3495-E152-07C1-2EA8940D2F3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33686A60-AB96-31DC-E7F2-0A3D366D7BC4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3EA5116-91FD-5B9F-6222-831532560997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F8DB43-756E-C2AC-A443-8E15405747D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19D08E3-BF5F-6B48-6CC1-3647D3D1097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6D3CE91B-276A-85BF-FECE-C22508446D1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7304E58E-40DC-3D84-B77C-23540DF6154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14801" y="3294562"/>
            <a:ext cx="4175850" cy="3228500"/>
          </a:xfrm>
          <a:prstGeom prst="rect">
            <a:avLst/>
          </a:prstGeom>
        </p:spPr>
      </p:pic>
      <p:pic>
        <p:nvPicPr>
          <p:cNvPr id="4" name="Graphique 3">
            <a:extLst>
              <a:ext uri="{FF2B5EF4-FFF2-40B4-BE49-F238E27FC236}">
                <a16:creationId xmlns:a16="http://schemas.microsoft.com/office/drawing/2014/main" id="{EC8F02D1-F185-1B90-2741-F187FB62DE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55054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030AC-9C68-AA18-5B2E-C5DDE17E6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092B787-45F1-45F7-5130-257E3C748B22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BD8B58B4-8E31-9D60-AEA5-C021560BC777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8629FC7B-B11C-6F56-8EB9-930C6C6D65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79F7846-180F-DF38-2345-C689BD4A2C0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F417B4A-C7C9-C227-0978-10C500EF1983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1B91B16-F5A8-67C7-0597-42CEDD816D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2E505490-1169-5F3E-4D5C-D81DC9EB6612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B7F8319-002F-797C-8C9F-89895C38D21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DEEFF1CB-49F5-DC02-C6DE-75F7F88974B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04ECBDD-6A65-7E6F-C4AA-07217DC4C48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8789A5C5-9CA0-DFF8-4EC7-08D41F0F277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A02799EA-9C29-D36D-D6BD-C929B8EF43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7168" y="991601"/>
            <a:ext cx="583707" cy="5015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218AEE87-CF70-3372-1B4D-B1C4C35FA233}"/>
              </a:ext>
            </a:extLst>
          </p:cNvPr>
          <p:cNvSpPr/>
          <p:nvPr/>
        </p:nvSpPr>
        <p:spPr>
          <a:xfrm>
            <a:off x="2422848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EEC3D3BE-C17D-FCB3-AB72-3118DBCFC53D}"/>
              </a:ext>
            </a:extLst>
          </p:cNvPr>
          <p:cNvSpPr/>
          <p:nvPr/>
        </p:nvSpPr>
        <p:spPr>
          <a:xfrm>
            <a:off x="6392126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623BA97-CDCF-CA63-4EB2-0811786317F5}"/>
              </a:ext>
            </a:extLst>
          </p:cNvPr>
          <p:cNvSpPr/>
          <p:nvPr/>
        </p:nvSpPr>
        <p:spPr>
          <a:xfrm>
            <a:off x="10361405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FD7E5D44-408A-F3B7-ECF8-AB74D130CF54}"/>
              </a:ext>
            </a:extLst>
          </p:cNvPr>
          <p:cNvSpPr txBox="1"/>
          <p:nvPr/>
        </p:nvSpPr>
        <p:spPr>
          <a:xfrm>
            <a:off x="990600" y="825793"/>
            <a:ext cx="1240650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dire: fi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– fourchette- neuf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C6D3428-F5EA-D947-5386-E86005384D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8473" y="2924262"/>
            <a:ext cx="2487708" cy="365960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6A0CDB4F-F86D-5D5C-432B-47FE54B334A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13866" y="3233847"/>
            <a:ext cx="4044841" cy="2860281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85A28C4B-B3CF-E5D1-5D85-617BCE6BBC9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42812" y="3233846"/>
            <a:ext cx="4313867" cy="2860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84988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CC834B-D0BD-825B-CE57-187D54C2F2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C919655-2754-7DE7-00E2-978E05F9CEEE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231A345A-E291-E9D5-559F-4299E1B59914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9494C490-A831-F961-E832-55E3E11C9E7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19D3990E-F76B-E168-9753-E2336A28DB1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075A213E-7C13-DE45-652E-26B4B4611288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E379984-6B88-A57C-4AFE-BB9326D855D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1BD7D160-7C1B-45A8-99BF-8D6689475217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370403D-F6D2-DB30-B019-A4FCBD0A95A4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C0B53D88-8FFE-1C15-DDBE-BAAF3565148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C5641DA4-9FB3-2917-4B8B-1BAA5CA4F36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29B6789C-69E6-3D33-B10F-2F98F67A3F7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299BE759-D605-3F47-FD33-A9BD8DB9A5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4374" y="984303"/>
            <a:ext cx="583707" cy="516193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FC71ABBD-AA97-170E-B56D-E7777EFCD690}"/>
              </a:ext>
            </a:extLst>
          </p:cNvPr>
          <p:cNvSpPr/>
          <p:nvPr/>
        </p:nvSpPr>
        <p:spPr>
          <a:xfrm>
            <a:off x="1568793" y="6829462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2041C81D-CCD3-6C8E-958B-2671AD6D5680}"/>
              </a:ext>
            </a:extLst>
          </p:cNvPr>
          <p:cNvSpPr/>
          <p:nvPr/>
        </p:nvSpPr>
        <p:spPr>
          <a:xfrm>
            <a:off x="4566569" y="6829462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D9C9F945-6B39-23D0-1786-DBC8DD34875F}"/>
              </a:ext>
            </a:extLst>
          </p:cNvPr>
          <p:cNvSpPr/>
          <p:nvPr/>
        </p:nvSpPr>
        <p:spPr>
          <a:xfrm>
            <a:off x="7624246" y="6805649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9CF95690-89BF-C90B-DACA-7778BB65E085}"/>
              </a:ext>
            </a:extLst>
          </p:cNvPr>
          <p:cNvSpPr txBox="1"/>
          <p:nvPr/>
        </p:nvSpPr>
        <p:spPr>
          <a:xfrm>
            <a:off x="990600" y="825793"/>
            <a:ext cx="1240650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dire: 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farine – fleur – forêt- effacer .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                             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19299477-309D-DA7D-2B97-5F5976AF73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7478" y="3049710"/>
            <a:ext cx="2337050" cy="309399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0083D549-1290-DAEF-41C3-A8F84309DBE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52512" y="3156494"/>
            <a:ext cx="2743201" cy="2932888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92605E09-5175-7B82-B75B-625036838D6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95713" y="2905517"/>
            <a:ext cx="3828327" cy="3588272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5FA2F797-1224-D3E8-7F3D-CD6B159C45B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46392" y="3042684"/>
            <a:ext cx="3018458" cy="3093990"/>
          </a:xfrm>
          <a:prstGeom prst="rect">
            <a:avLst/>
          </a:prstGeom>
        </p:spPr>
      </p:pic>
      <p:sp>
        <p:nvSpPr>
          <p:cNvPr id="17" name="Ellipse 16">
            <a:extLst>
              <a:ext uri="{FF2B5EF4-FFF2-40B4-BE49-F238E27FC236}">
                <a16:creationId xmlns:a16="http://schemas.microsoft.com/office/drawing/2014/main" id="{E2A1D8D1-10D7-29AD-B5DA-A4630ACAAFFD}"/>
              </a:ext>
            </a:extLst>
          </p:cNvPr>
          <p:cNvSpPr/>
          <p:nvPr/>
        </p:nvSpPr>
        <p:spPr>
          <a:xfrm>
            <a:off x="11067716" y="6805649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48654345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022518-64D7-4558-8D46-D19E222364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A5EBC644-EF96-43BC-86E5-3BDFB6CFC18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DFD67E2-A6CD-9EC5-B17C-97DDD4816016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9A969B29-0029-5CBD-E114-3C60B9CE046C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D1D14485-4F16-3102-11E6-67DF0FB05C17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B6E3D857-A3EF-BAF8-DF07-9E807DC7B4D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(2)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montre, tu dis/ Jeu du duel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5FD6D697-4FDD-207C-3106-3952950A3C58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06066E69-067D-82EA-4B3E-1746D8792494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9" name="Image 8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FB0ECFC9-E9CC-8140-6D91-B9E551AB78F1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4588" y="5700627"/>
            <a:ext cx="3746825" cy="2286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06142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165EA-1117-4DB6-10AA-52CAA86FE1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B4437B-4CB8-97DE-A0A0-252BF224EDF5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70D39377-7386-403C-58C2-A5CBDA031BFE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DDE227A-225F-6BCA-1A69-939AC9B9B6A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A2A09478-5C4C-87FD-E363-B865786058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394FF90E-E127-A1CF-03D9-95C8C387CF96}"/>
              </a:ext>
            </a:extLst>
          </p:cNvPr>
          <p:cNvSpPr txBox="1"/>
          <p:nvPr/>
        </p:nvSpPr>
        <p:spPr>
          <a:xfrm>
            <a:off x="1371736" y="772642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CC966480-9D0E-C845-A7BE-EFD8399D91AF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1A5D205-C48F-712A-C787-EF925DE4EAB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21A68F4-53C3-FEF5-B2F6-DD6DB7B8278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EF3D05B9-E42C-B280-8877-5B3634778D9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E04F107B-8891-445A-6BF3-548B387B60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A450512D-7551-AB6E-936A-A1C77F89EEF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DB13E916-4889-262A-4B00-20BE065D47A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EF80F8B8-A4E2-6530-4A46-13F7EE99F1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EBAF8E4C-A51B-D90C-EBE5-174A113B7E25}"/>
              </a:ext>
            </a:extLst>
          </p:cNvPr>
          <p:cNvGrpSpPr/>
          <p:nvPr/>
        </p:nvGrpSpPr>
        <p:grpSpPr>
          <a:xfrm>
            <a:off x="2667000" y="3009900"/>
            <a:ext cx="7868527" cy="5311315"/>
            <a:chOff x="3430277" y="1685728"/>
            <a:chExt cx="5330023" cy="3263921"/>
          </a:xfrm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FD4A636F-7F4E-DAC8-D5AF-8D98825E1833}"/>
                </a:ext>
              </a:extLst>
            </p:cNvPr>
            <p:cNvSpPr txBox="1"/>
            <p:nvPr/>
          </p:nvSpPr>
          <p:spPr>
            <a:xfrm>
              <a:off x="3430277" y="4255273"/>
              <a:ext cx="2363172" cy="6943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  Je montre 3 images au hasard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880AF725-EC4E-D842-B826-4D629E83A0D4}"/>
                </a:ext>
              </a:extLst>
            </p:cNvPr>
            <p:cNvSpPr txBox="1"/>
            <p:nvPr/>
          </p:nvSpPr>
          <p:spPr>
            <a:xfrm>
              <a:off x="6594099" y="4255273"/>
              <a:ext cx="2166201" cy="3819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Je dis les mots </a:t>
              </a:r>
            </a:p>
          </p:txBody>
        </p:sp>
        <p:pic>
          <p:nvPicPr>
            <p:cNvPr id="16" name="Image 15" descr="Une image contenant Dessin animé, garçon, habits, personne&#10;&#10;Le contenu généré par l’IA peut être incorrect.">
              <a:extLst>
                <a:ext uri="{FF2B5EF4-FFF2-40B4-BE49-F238E27FC236}">
                  <a16:creationId xmlns:a16="http://schemas.microsoft.com/office/drawing/2014/main" id="{760D63C2-3D08-66CE-7E9E-C32B7A1A78A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62400" y="1858194"/>
              <a:ext cx="3911600" cy="2168481"/>
            </a:xfrm>
            <a:prstGeom prst="rect">
              <a:avLst/>
            </a:prstGeom>
          </p:spPr>
        </p:pic>
        <p:pic>
          <p:nvPicPr>
            <p:cNvPr id="1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B2956E57-C257-4CD8-A7EC-10384D272DE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4236831" y="1685728"/>
              <a:ext cx="484748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F7277311-5F4A-91B5-A331-23AC7F49C64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7280199" y="1685728"/>
              <a:ext cx="437323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3173420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62D9B2-E5CE-2A81-9241-118C21898D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036DE80-E188-3E28-1F8F-8F9DE714C9D7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0E924077-48DA-605D-D4C8-7832E1F5260F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9FC6D741-2FDB-691F-36F0-E2AFE0A5AAC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683841AF-0135-5BF3-B434-D0F951C9D1C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25AE763E-ABB2-BDDB-230E-2FBF6DB497C4}"/>
              </a:ext>
            </a:extLst>
          </p:cNvPr>
          <p:cNvSpPr txBox="1"/>
          <p:nvPr/>
        </p:nvSpPr>
        <p:spPr>
          <a:xfrm>
            <a:off x="1345707" y="748094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 de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354D5CE8-24D2-9681-701D-684AE56EF825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B8F8A91-348E-0103-438B-6BB190B0C8D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92E0F17A-9346-B573-99BD-5B56319B9D11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F365A9F-E9A2-7608-4DAB-8AE9E0929344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4B2FFB61-E9DD-E155-CA47-6A3D2BBC8C4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73A76DE5-64B6-782D-D3BA-656E5298481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B913336A-D7C9-4517-B39A-C80B2383E40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7D78543B-CC85-9373-B02C-FD8A17B899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953D5EA-343C-6680-F772-DFF811FEB1A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687577" y="844533"/>
            <a:ext cx="1232811" cy="761784"/>
          </a:xfrm>
          <a:prstGeom prst="roundRect">
            <a:avLst>
              <a:gd name="adj" fmla="val 31362"/>
            </a:avLst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003F7EEE-C4F0-6709-1474-F621E611A68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78833" y="2195450"/>
            <a:ext cx="2487708" cy="3659603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C39F649E-002F-10E2-1621-F755785FD1B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34226" y="2505035"/>
            <a:ext cx="4044841" cy="2860281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E892E7C0-B5F5-96DA-C55D-BE846574AF3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463172" y="2505034"/>
            <a:ext cx="4313867" cy="2860281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5EEAD36D-9858-5B40-80A5-BA5ADF26DB8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6492" y="5759589"/>
            <a:ext cx="2337050" cy="309399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0115A5CF-EC90-4CE6-881A-9EE5F2CF8D0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943600" y="5669513"/>
            <a:ext cx="3025258" cy="2932888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9B8DF25C-EDE4-43E9-79B6-412933976B2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125398" y="5512448"/>
            <a:ext cx="3828327" cy="3588272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CA8B18C2-560B-DC84-34C7-0AC9A778589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323894" y="5700439"/>
            <a:ext cx="2337051" cy="3093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23094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FD0A32-8F65-85E0-BF4D-7BA9334A44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73FBE6AD-1C98-127E-02A8-8C92B36BBE0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CFB1B31-1228-A2D2-5EE8-2BC2F3AA010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3680579-C512-C373-8877-2612588EA0B3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0BB73216-72DA-F037-3705-1C3C0710B05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CE78F82-A8A3-5481-4857-E502A7D0853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(3)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Trouvez les mots qui manquent 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EDAABA75-E3D0-30DF-00AC-C122FAED1F0C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80CCB15-69B6-B721-F18B-3519B72E84EE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8" name="Image 7" descr="Une image contenant dessin humoristique, dessin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CAEEB12E-90C9-82C6-A687-AF56A118D1A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DF6E6"/>
              </a:clrFrom>
              <a:clrTo>
                <a:srgbClr val="FDF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3651" y="6102649"/>
            <a:ext cx="2548697" cy="225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12315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0A795F-6EF6-C8D9-3B66-859A74E1D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ADB05E0-101D-0A17-6EF2-D21A9B23494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AA4C3AF0-48F2-F437-A129-6F02EEA5836F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07366EC-4F56-A764-8AC6-710BEDC64E4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567BA332-71B8-9C2C-3EAE-59460C3B620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881C21B-C4BD-D4D7-7A70-CC18EAA5734E}"/>
              </a:ext>
            </a:extLst>
          </p:cNvPr>
          <p:cNvSpPr txBox="1"/>
          <p:nvPr/>
        </p:nvSpPr>
        <p:spPr>
          <a:xfrm>
            <a:off x="1550426" y="929438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Observez bien les images. Je vais masquer 2 images.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51C57C68-359C-E06E-7F5E-8D22B03DA17A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CEE26AC-FBE3-C86C-4CB9-B9A1BF3C881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23E86364-F32E-69A1-5CF4-66058FAECA1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81B7AA4-1311-02C2-4B4D-B85E94F65C9D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27772F88-5D38-398C-589F-0ADAA400B8D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C814674-90DD-D525-A6FD-BE251F86DF2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0BA9D3EF-6980-A8CC-04E0-DB05166D645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85BB535C-75B7-81CB-3FEB-3074132CE0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43113A39-CC2E-C652-E0D4-EFAE804859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78833" y="2195450"/>
            <a:ext cx="2487708" cy="3659603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A7B68882-550F-1D45-83FB-6F093CAC32F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34226" y="2505035"/>
            <a:ext cx="4044841" cy="2860281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46303092-DDB7-797D-012D-60531030154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63172" y="2505034"/>
            <a:ext cx="4313867" cy="2860281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0073B532-9C8F-401A-2652-32D219DC437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6492" y="5759589"/>
            <a:ext cx="2337050" cy="3093990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17125577-A7B9-58C5-FBBD-E3B13B2EDE2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43600" y="5669513"/>
            <a:ext cx="3025258" cy="2932888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58A19DCD-2115-5723-90D8-844B91A5C7D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125398" y="5512448"/>
            <a:ext cx="3828327" cy="3588272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30D7955-B291-3D8A-60DD-F27FB7DDB71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323894" y="5700439"/>
            <a:ext cx="2337051" cy="3093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7450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238C4-59DD-AB03-D04E-235528F8F8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2">
            <a:extLst>
              <a:ext uri="{FF2B5EF4-FFF2-40B4-BE49-F238E27FC236}">
                <a16:creationId xmlns:a16="http://schemas.microsoft.com/office/drawing/2014/main" id="{5038F49D-8CF0-2FFE-B668-0864BAF8A8D5}"/>
              </a:ext>
            </a:extLst>
          </p:cNvPr>
          <p:cNvSpPr/>
          <p:nvPr/>
        </p:nvSpPr>
        <p:spPr>
          <a:xfrm>
            <a:off x="-1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618E00F6-F453-440A-763D-FE08BF7A46FB}"/>
              </a:ext>
            </a:extLst>
          </p:cNvPr>
          <p:cNvSpPr/>
          <p:nvPr/>
        </p:nvSpPr>
        <p:spPr>
          <a:xfrm>
            <a:off x="11968088" y="8383812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CD1A4F0-659C-7606-1A60-2D0C74C326F2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7EA8E909-9533-E4B0-EF7D-780BFC50C2CB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4DB15F7-CFC6-A6BC-D152-269F8B0EC23C}"/>
              </a:ext>
            </a:extLst>
          </p:cNvPr>
          <p:cNvGrpSpPr/>
          <p:nvPr/>
        </p:nvGrpSpPr>
        <p:grpSpPr>
          <a:xfrm>
            <a:off x="459784" y="0"/>
            <a:ext cx="12849624" cy="97917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C59C1B77-B5ED-F652-FF79-CCD7106061B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2C75368-2173-7FB8-0399-6AF323930684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9FE96150-CF0E-8AA2-34F6-A0AAED937879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/>
              <a:r>
                <a:rPr lang="fr-FR" sz="36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Pictogrammes pour la gestion de la séance. </a:t>
              </a:r>
              <a:endParaRPr lang="ar-MA" sz="3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A20903B0-EB3A-66A1-6254-DB728A9A8BB9}"/>
              </a:ext>
            </a:extLst>
          </p:cNvPr>
          <p:cNvGrpSpPr/>
          <p:nvPr/>
        </p:nvGrpSpPr>
        <p:grpSpPr>
          <a:xfrm>
            <a:off x="1180601" y="2192703"/>
            <a:ext cx="10825088" cy="7114498"/>
            <a:chOff x="927300" y="1714500"/>
            <a:chExt cx="11861398" cy="7588800"/>
          </a:xfrm>
        </p:grpSpPr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BA0FDF2A-2214-C3B4-0AA9-C06884565443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299" name="Groupe 298">
                <a:extLst>
                  <a:ext uri="{FF2B5EF4-FFF2-40B4-BE49-F238E27FC236}">
                    <a16:creationId xmlns:a16="http://schemas.microsoft.com/office/drawing/2014/main" id="{471D762B-E26E-9529-5B21-5B961135C781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8" name="Rectangle : coins arrondis 18 - 2">
                  <a:extLst>
                    <a:ext uri="{FF2B5EF4-FFF2-40B4-BE49-F238E27FC236}">
                      <a16:creationId xmlns:a16="http://schemas.microsoft.com/office/drawing/2014/main" id="{CFADCD74-2819-71D2-2BB5-22EAEF36952E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9" name="Rectangle : coins arrondis 18 - 2">
                  <a:extLst>
                    <a:ext uri="{FF2B5EF4-FFF2-40B4-BE49-F238E27FC236}">
                      <a16:creationId xmlns:a16="http://schemas.microsoft.com/office/drawing/2014/main" id="{0B6CF796-E63C-BE54-2BAC-EF18E377E31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Passage au tableau.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Un élève réalise la tâche. </a:t>
                  </a:r>
                </a:p>
              </p:txBody>
            </p:sp>
          </p:grpSp>
          <p:grpSp>
            <p:nvGrpSpPr>
              <p:cNvPr id="300" name="Groupe 299">
                <a:extLst>
                  <a:ext uri="{FF2B5EF4-FFF2-40B4-BE49-F238E27FC236}">
                    <a16:creationId xmlns:a16="http://schemas.microsoft.com/office/drawing/2014/main" id="{AA643439-31E0-A165-46F8-72CA8EB175A0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6" name="Rectangle : coins arrondis 18 - 2">
                  <a:extLst>
                    <a:ext uri="{FF2B5EF4-FFF2-40B4-BE49-F238E27FC236}">
                      <a16:creationId xmlns:a16="http://schemas.microsoft.com/office/drawing/2014/main" id="{A9CD3A95-DEB9-B7F4-5A22-C171DE7166F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7" name="Rectangle : coins arrondis 18 - 2">
                  <a:extLst>
                    <a:ext uri="{FF2B5EF4-FFF2-40B4-BE49-F238E27FC236}">
                      <a16:creationId xmlns:a16="http://schemas.microsoft.com/office/drawing/2014/main" id="{71668DF2-FF3B-F58A-4634-464727A2525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Travail en binôme.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travaillent à deux 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301" name="Groupe 300">
                <a:extLst>
                  <a:ext uri="{FF2B5EF4-FFF2-40B4-BE49-F238E27FC236}">
                    <a16:creationId xmlns:a16="http://schemas.microsoft.com/office/drawing/2014/main" id="{0B8057DA-3C35-5119-E517-C1FCF48B8CF7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302" name="Rectangle : coins arrondis 18 - 2">
                  <a:extLst>
                    <a:ext uri="{FF2B5EF4-FFF2-40B4-BE49-F238E27FC236}">
                      <a16:creationId xmlns:a16="http://schemas.microsoft.com/office/drawing/2014/main" id="{8CA35B9E-8706-1AE1-1A69-43EEF44A0AE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3" name="Rectangle : coins arrondis 18 - 2">
                  <a:extLst>
                    <a:ext uri="{FF2B5EF4-FFF2-40B4-BE49-F238E27FC236}">
                      <a16:creationId xmlns:a16="http://schemas.microsoft.com/office/drawing/2014/main" id="{58CB8E4A-B218-936F-4DDC-3CEEB74821BA}"/>
                    </a:ext>
                  </a:extLst>
                </p:cNvPr>
                <p:cNvSpPr/>
                <p:nvPr/>
              </p:nvSpPr>
              <p:spPr>
                <a:xfrm flipH="1">
                  <a:off x="190446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Pratique autonome.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L’enseignant(e)  circule entre les rangs.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4" name="Rectangle : coins arrondis 18 - 2">
                  <a:extLst>
                    <a:ext uri="{FF2B5EF4-FFF2-40B4-BE49-F238E27FC236}">
                      <a16:creationId xmlns:a16="http://schemas.microsoft.com/office/drawing/2014/main" id="{B878870E-9238-BFD8-04C7-454A8B7ADF19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5" name="Rectangle : coins arrondis 18 - 2">
                  <a:extLst>
                    <a:ext uri="{FF2B5EF4-FFF2-40B4-BE49-F238E27FC236}">
                      <a16:creationId xmlns:a16="http://schemas.microsoft.com/office/drawing/2014/main" id="{78AA6516-AE23-8393-26E6-449EF4149533}"/>
                    </a:ext>
                  </a:extLst>
                </p:cNvPr>
                <p:cNvSpPr/>
                <p:nvPr/>
              </p:nvSpPr>
              <p:spPr>
                <a:xfrm flipH="1">
                  <a:off x="1767187" y="3901340"/>
                  <a:ext cx="1439842" cy="142728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Devoir à la maison.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recopient leurs devoirs</a:t>
                  </a:r>
                </a:p>
              </p:txBody>
            </p:sp>
          </p:grp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6501F8B8-0627-8E38-E9D9-322683E595D5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1"/>
              <a:chOff x="879241" y="2081147"/>
              <a:chExt cx="15157229" cy="3648781"/>
            </a:xfrm>
          </p:grpSpPr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C879E857-DC42-A002-992B-1C6ADDE35AC5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7" name="Rectangle : coins arrondis 18 - 2">
                  <a:extLst>
                    <a:ext uri="{FF2B5EF4-FFF2-40B4-BE49-F238E27FC236}">
                      <a16:creationId xmlns:a16="http://schemas.microsoft.com/office/drawing/2014/main" id="{1AC421EE-0D8B-118E-B2E3-A999570E7DE6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8" name="Rectangle : coins arrondis 18 - 2">
                  <a:extLst>
                    <a:ext uri="{FF2B5EF4-FFF2-40B4-BE49-F238E27FC236}">
                      <a16:creationId xmlns:a16="http://schemas.microsoft.com/office/drawing/2014/main" id="{45E534AB-300C-5A26-FAE7-6545AA16DF98}"/>
                    </a:ext>
                  </a:extLst>
                </p:cNvPr>
                <p:cNvSpPr/>
                <p:nvPr/>
              </p:nvSpPr>
              <p:spPr>
                <a:xfrm flipH="1">
                  <a:off x="190445" y="4165601"/>
                  <a:ext cx="1439842" cy="1135025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Modelage.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écoutent. </a:t>
                  </a:r>
                </a:p>
              </p:txBody>
            </p:sp>
          </p:grpSp>
          <p:grpSp>
            <p:nvGrpSpPr>
              <p:cNvPr id="26" name="Groupe 25">
                <a:extLst>
                  <a:ext uri="{FF2B5EF4-FFF2-40B4-BE49-F238E27FC236}">
                    <a16:creationId xmlns:a16="http://schemas.microsoft.com/office/drawing/2014/main" id="{FAB240E7-12CD-7D9D-234E-CAC5A7A1E36C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5" name="Rectangle : coins arrondis 18 - 2">
                  <a:extLst>
                    <a:ext uri="{FF2B5EF4-FFF2-40B4-BE49-F238E27FC236}">
                      <a16:creationId xmlns:a16="http://schemas.microsoft.com/office/drawing/2014/main" id="{3E3378BC-1D28-C2DD-51A8-85795DF8FAB5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6" name="Rectangle : coins arrondis 18 - 2">
                  <a:extLst>
                    <a:ext uri="{FF2B5EF4-FFF2-40B4-BE49-F238E27FC236}">
                      <a16:creationId xmlns:a16="http://schemas.microsoft.com/office/drawing/2014/main" id="{B97814C7-3B3E-DA95-EA58-81B54F1F119C}"/>
                    </a:ext>
                  </a:extLst>
                </p:cNvPr>
                <p:cNvSpPr/>
                <p:nvPr/>
              </p:nvSpPr>
              <p:spPr>
                <a:xfrm flipH="1">
                  <a:off x="190445" y="4182563"/>
                  <a:ext cx="1439842" cy="1118063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Questions directes.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 e) désigne des élèves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27" name="Groupe 26">
                <a:extLst>
                  <a:ext uri="{FF2B5EF4-FFF2-40B4-BE49-F238E27FC236}">
                    <a16:creationId xmlns:a16="http://schemas.microsoft.com/office/drawing/2014/main" id="{7E088AD1-6174-F623-A7EA-3CC146163A2B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1"/>
                <a:chOff x="190446" y="2577358"/>
                <a:chExt cx="3016583" cy="2723269"/>
              </a:xfrm>
            </p:grpSpPr>
            <p:sp>
              <p:nvSpPr>
                <p:cNvPr id="28" name="Rectangle : coins arrondis 18 - 2">
                  <a:extLst>
                    <a:ext uri="{FF2B5EF4-FFF2-40B4-BE49-F238E27FC236}">
                      <a16:creationId xmlns:a16="http://schemas.microsoft.com/office/drawing/2014/main" id="{D9FFAE24-8BEC-5D09-9CF2-20B1C5266352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2" name="Rectangle : coins arrondis 18 - 2">
                  <a:extLst>
                    <a:ext uri="{FF2B5EF4-FFF2-40B4-BE49-F238E27FC236}">
                      <a16:creationId xmlns:a16="http://schemas.microsoft.com/office/drawing/2014/main" id="{57E1A71A-25D1-A99C-19C0-016464B72E43}"/>
                    </a:ext>
                  </a:extLst>
                </p:cNvPr>
                <p:cNvSpPr/>
                <p:nvPr/>
              </p:nvSpPr>
              <p:spPr>
                <a:xfrm flipH="1">
                  <a:off x="190446" y="4193888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Répétition chorale.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Toute la classe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participe. </a:t>
                  </a:r>
                </a:p>
              </p:txBody>
            </p:sp>
            <p:sp>
              <p:nvSpPr>
                <p:cNvPr id="293" name="Rectangle : coins arrondis 18 - 2">
                  <a:extLst>
                    <a:ext uri="{FF2B5EF4-FFF2-40B4-BE49-F238E27FC236}">
                      <a16:creationId xmlns:a16="http://schemas.microsoft.com/office/drawing/2014/main" id="{ABFB7F44-C24D-A7E2-F4BB-BA991E16E43C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4" name="Rectangle : coins arrondis 18 - 2">
                  <a:extLst>
                    <a:ext uri="{FF2B5EF4-FFF2-40B4-BE49-F238E27FC236}">
                      <a16:creationId xmlns:a16="http://schemas.microsoft.com/office/drawing/2014/main" id="{6402A3D3-19C5-F71E-FC9D-4052F4F9E7DA}"/>
                    </a:ext>
                  </a:extLst>
                </p:cNvPr>
                <p:cNvSpPr/>
                <p:nvPr/>
              </p:nvSpPr>
              <p:spPr>
                <a:xfrm flipH="1">
                  <a:off x="1767187" y="4193887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Observation.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observent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</p:grpSp>
      </p:grpSp>
      <p:sp>
        <p:nvSpPr>
          <p:cNvPr id="7" name="ZoneTexte 5">
            <a:extLst>
              <a:ext uri="{FF2B5EF4-FFF2-40B4-BE49-F238E27FC236}">
                <a16:creationId xmlns:a16="http://schemas.microsoft.com/office/drawing/2014/main" id="{FE5B4AC6-4521-5841-1E23-D9C1384A64E5}"/>
              </a:ext>
            </a:extLst>
          </p:cNvPr>
          <p:cNvSpPr txBox="1"/>
          <p:nvPr/>
        </p:nvSpPr>
        <p:spPr>
          <a:xfrm>
            <a:off x="11496190" y="58139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8C868B1-FD9A-1519-6987-A526B0B295E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177" y="2239254"/>
            <a:ext cx="1725836" cy="172137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99CEE31-CE59-5E23-02CB-9EBBA5DCBD5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092063" y="2516380"/>
            <a:ext cx="2105587" cy="1404414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676B2580-DB1F-A362-8330-1A0262B65A9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82951" y="2368126"/>
            <a:ext cx="1843445" cy="1547516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22866E99-CE8C-03AC-8FDC-6F31C4D4C97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465177" y="6078389"/>
            <a:ext cx="1950722" cy="1352362"/>
          </a:xfrm>
          <a:prstGeom prst="roundRect">
            <a:avLst>
              <a:gd name="adj" fmla="val 11078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948671F5-86C2-0904-D360-E4C66766E49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9763" y="6158905"/>
            <a:ext cx="1948191" cy="1355468"/>
          </a:xfrm>
          <a:prstGeom prst="rect">
            <a:avLst/>
          </a:prstGeom>
        </p:spPr>
      </p:pic>
      <p:pic>
        <p:nvPicPr>
          <p:cNvPr id="32" name="Image 3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2711B6C5-2365-2541-3A7A-A8F9BA0FAE38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01428" y="2326182"/>
            <a:ext cx="1318892" cy="1547516"/>
          </a:xfrm>
          <a:prstGeom prst="rect">
            <a:avLst/>
          </a:prstGeom>
        </p:spPr>
      </p:pic>
      <p:pic>
        <p:nvPicPr>
          <p:cNvPr id="33" name="Picture 2">
            <a:extLst>
              <a:ext uri="{FF2B5EF4-FFF2-40B4-BE49-F238E27FC236}">
                <a16:creationId xmlns:a16="http://schemas.microsoft.com/office/drawing/2014/main" id="{BA3176FE-9B0C-BD54-006F-76F9E1BCB3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5338" y="6189067"/>
            <a:ext cx="2020827" cy="135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Image 35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22D85CFA-E340-38C2-3740-2051060E094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3857" y="6158905"/>
            <a:ext cx="2168921" cy="1355467"/>
          </a:xfrm>
          <a:prstGeom prst="rect">
            <a:avLst/>
          </a:prstGeom>
        </p:spPr>
      </p:pic>
      <p:sp>
        <p:nvSpPr>
          <p:cNvPr id="42" name="ZoneTexte 41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232861" y="3706084"/>
            <a:ext cx="165201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45">
              <a:defRPr/>
            </a:pPr>
            <a:r>
              <a:rPr lang="fr-FR" sz="1350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4037567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74F58-C2A9-A111-E90C-A3CC9ACF11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608F883-3D18-B0ED-620B-3C1D96C1D8B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1BCA9F3-9B76-CC9B-2A31-781E75D1CE4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6CA0722-8CD6-F2AC-3821-25E83DD65B9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FFF81A4-E921-FC52-B36F-FBC3678AC6A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4387204A-F1DB-0ED0-144E-125F6923606B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Quels sont les 2 mots qui manquent ?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CE2E31B-210D-75E8-B2FB-4BCAF31C79D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B1EE2A9-DA76-0932-CD5B-C498851D529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82A50ED-A6FC-2F71-7069-132D9A48548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145C20E-CF97-2E30-C09F-AFEFC3E5BC8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D33DC63-ED47-4C57-25EF-A479D812734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6A1BCF1-DBB6-3F08-C4CC-A3D3D8FD175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0151222-B0CE-DC62-0169-BF920229CF7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4828F56-2DD9-9A53-C527-2D2A5E7DCF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14760616-ADCE-99B8-85DC-BE5C40F45512}"/>
              </a:ext>
            </a:extLst>
          </p:cNvPr>
          <p:cNvGrpSpPr/>
          <p:nvPr/>
        </p:nvGrpSpPr>
        <p:grpSpPr>
          <a:xfrm>
            <a:off x="880535" y="2223540"/>
            <a:ext cx="12225865" cy="6325918"/>
            <a:chOff x="1373134" y="3340063"/>
            <a:chExt cx="9400808" cy="4864174"/>
          </a:xfrm>
        </p:grpSpPr>
        <p:cxnSp>
          <p:nvCxnSpPr>
            <p:cNvPr id="3" name="Connecteur droit avec flèche 2">
              <a:extLst>
                <a:ext uri="{FF2B5EF4-FFF2-40B4-BE49-F238E27FC236}">
                  <a16:creationId xmlns:a16="http://schemas.microsoft.com/office/drawing/2014/main" id="{84268501-2CDB-B159-F530-AB32944BEEBD}"/>
                </a:ext>
              </a:extLst>
            </p:cNvPr>
            <p:cNvCxnSpPr>
              <a:cxnSpLocks/>
            </p:cNvCxnSpPr>
            <p:nvPr/>
          </p:nvCxnSpPr>
          <p:spPr>
            <a:xfrm>
              <a:off x="2934238" y="4076966"/>
              <a:ext cx="420743" cy="217306"/>
            </a:xfrm>
            <a:prstGeom prst="straightConnector1">
              <a:avLst/>
            </a:prstGeom>
            <a:ln w="4762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Connecteur droit avec flèche 3">
              <a:extLst>
                <a:ext uri="{FF2B5EF4-FFF2-40B4-BE49-F238E27FC236}">
                  <a16:creationId xmlns:a16="http://schemas.microsoft.com/office/drawing/2014/main" id="{F987F795-36EC-30BD-6B6E-265BF3A02A5A}"/>
                </a:ext>
              </a:extLst>
            </p:cNvPr>
            <p:cNvCxnSpPr>
              <a:cxnSpLocks/>
            </p:cNvCxnSpPr>
            <p:nvPr/>
          </p:nvCxnSpPr>
          <p:spPr>
            <a:xfrm>
              <a:off x="2859791" y="4126569"/>
              <a:ext cx="420743" cy="217306"/>
            </a:xfrm>
            <a:prstGeom prst="straightConnector1">
              <a:avLst/>
            </a:prstGeom>
            <a:ln w="4762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AE15535-B2A3-4BD6-BD66-4881D381EC39}"/>
                </a:ext>
              </a:extLst>
            </p:cNvPr>
            <p:cNvSpPr/>
            <p:nvPr/>
          </p:nvSpPr>
          <p:spPr>
            <a:xfrm>
              <a:off x="1373134" y="3340063"/>
              <a:ext cx="3084566" cy="243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35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4675394-94AA-272B-D889-DC1073E95516}"/>
                </a:ext>
              </a:extLst>
            </p:cNvPr>
            <p:cNvSpPr/>
            <p:nvPr/>
          </p:nvSpPr>
          <p:spPr>
            <a:xfrm>
              <a:off x="8115301" y="5772150"/>
              <a:ext cx="2658641" cy="243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35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EC81B01-6A56-18F7-B9DB-9C58148548A6}"/>
                </a:ext>
              </a:extLst>
            </p:cNvPr>
            <p:cNvSpPr/>
            <p:nvPr/>
          </p:nvSpPr>
          <p:spPr>
            <a:xfrm>
              <a:off x="4754879" y="5630955"/>
              <a:ext cx="3084566" cy="243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350"/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D13CE7A3-2877-B857-87C7-CBE7F2BC53E8}"/>
                </a:ext>
              </a:extLst>
            </p:cNvPr>
            <p:cNvSpPr txBox="1"/>
            <p:nvPr/>
          </p:nvSpPr>
          <p:spPr>
            <a:xfrm>
              <a:off x="2087373" y="6025375"/>
              <a:ext cx="1371599" cy="20083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34"/>
              <a:r>
                <a:rPr lang="fr-MA" sz="12451" b="1" dirty="0">
                  <a:solidFill>
                    <a:prstClr val="black"/>
                  </a:solidFill>
                  <a:latin typeface="Dosis"/>
                </a:rPr>
                <a:t>?</a:t>
              </a:r>
            </a:p>
          </p:txBody>
        </p:sp>
      </p:grpSp>
      <p:pic>
        <p:nvPicPr>
          <p:cNvPr id="14" name="Image 13">
            <a:extLst>
              <a:ext uri="{FF2B5EF4-FFF2-40B4-BE49-F238E27FC236}">
                <a16:creationId xmlns:a16="http://schemas.microsoft.com/office/drawing/2014/main" id="{EE452153-755D-D6A5-7C2B-2DF6D6830E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3921" y="1828784"/>
            <a:ext cx="2487708" cy="3659603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FA69DA5A-5FD8-E8AA-5821-18A08B2CC6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59314" y="2138369"/>
            <a:ext cx="4044841" cy="2860281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1E75309B-DD15-F0D9-DC7F-2C595222F62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88260" y="2138368"/>
            <a:ext cx="4313867" cy="2860281"/>
          </a:xfrm>
          <a:prstGeom prst="rect">
            <a:avLst/>
          </a:prstGeom>
        </p:spPr>
      </p:pic>
      <p:sp>
        <p:nvSpPr>
          <p:cNvPr id="35" name="ZoneTexte 34">
            <a:extLst>
              <a:ext uri="{FF2B5EF4-FFF2-40B4-BE49-F238E27FC236}">
                <a16:creationId xmlns:a16="http://schemas.microsoft.com/office/drawing/2014/main" id="{153C9544-4427-A0C8-D651-1F50E352ACA3}"/>
              </a:ext>
            </a:extLst>
          </p:cNvPr>
          <p:cNvSpPr txBox="1"/>
          <p:nvPr/>
        </p:nvSpPr>
        <p:spPr>
          <a:xfrm>
            <a:off x="10122808" y="5794452"/>
            <a:ext cx="1783781" cy="26119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MA" sz="12451" b="1" dirty="0">
                <a:solidFill>
                  <a:prstClr val="black"/>
                </a:solidFill>
                <a:latin typeface="Dosis"/>
              </a:rPr>
              <a:t>?</a:t>
            </a:r>
          </a:p>
        </p:txBody>
      </p:sp>
      <p:pic>
        <p:nvPicPr>
          <p:cNvPr id="37" name="Image 36">
            <a:extLst>
              <a:ext uri="{FF2B5EF4-FFF2-40B4-BE49-F238E27FC236}">
                <a16:creationId xmlns:a16="http://schemas.microsoft.com/office/drawing/2014/main" id="{30373123-29EB-3F76-2F92-78AC0D90BD1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43600" y="5669513"/>
            <a:ext cx="3025258" cy="2932888"/>
          </a:xfrm>
          <a:prstGeom prst="rect">
            <a:avLst/>
          </a:prstGeom>
        </p:spPr>
      </p:pic>
      <p:pic>
        <p:nvPicPr>
          <p:cNvPr id="39" name="Image 38">
            <a:extLst>
              <a:ext uri="{FF2B5EF4-FFF2-40B4-BE49-F238E27FC236}">
                <a16:creationId xmlns:a16="http://schemas.microsoft.com/office/drawing/2014/main" id="{34AFE395-AB24-A994-E862-19C595DCF1D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23894" y="5700439"/>
            <a:ext cx="2337051" cy="3093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15517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FE3DBD-80B4-D891-198B-0032C03A7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0C63A6F-9BF0-2B44-A9C6-B4DE30EB05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97C910E-4B82-2794-D971-98333345C33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0002377-E7BC-E3A9-D3A4-A80BF03873E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E4E7B1E-9FCB-C9C0-D0DB-6DF52672B3A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08000A0D-2568-2DE6-4E3B-FFF165AB161B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Les mots qu’il fallait trouver sont : farine  et fleur.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A0C1DEA-02A8-4DD3-A641-F64AD27FC43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BAAB618-37E8-3BD8-A334-DC82C8F595A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BBAE8DB-11C3-1394-F98B-5FA8B105946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86FC716-E764-DD2E-83C0-9DA3DAF3DFC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682509A-271B-4E80-98D2-384D3FA088C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979C848-58CC-853A-9621-4DF5D319878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ED7EB2D-3859-428F-CBE7-BA89BC18722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C9F913F-EC51-D5B4-E301-4D1C4DC0D5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4FB211B6-E9A5-1505-1575-1B37F8B433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8833" y="2195450"/>
            <a:ext cx="2487708" cy="3659603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3EA114EE-C5E8-F2B8-101B-C8DEFDDFE3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34226" y="2505035"/>
            <a:ext cx="4044841" cy="286028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A1ABFDD-353B-3080-3337-BE7C3F60388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63172" y="2505034"/>
            <a:ext cx="4313867" cy="2860281"/>
          </a:xfrm>
          <a:prstGeom prst="rect">
            <a:avLst/>
          </a:prstGeom>
        </p:spPr>
      </p:pic>
      <p:pic>
        <p:nvPicPr>
          <p:cNvPr id="35" name="Image 34">
            <a:extLst>
              <a:ext uri="{FF2B5EF4-FFF2-40B4-BE49-F238E27FC236}">
                <a16:creationId xmlns:a16="http://schemas.microsoft.com/office/drawing/2014/main" id="{0B55E6EA-673A-3EF6-EF02-846C1A57FC0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6492" y="5759589"/>
            <a:ext cx="2337050" cy="3093990"/>
          </a:xfrm>
          <a:prstGeom prst="rect">
            <a:avLst/>
          </a:prstGeom>
        </p:spPr>
      </p:pic>
      <p:pic>
        <p:nvPicPr>
          <p:cNvPr id="36" name="Image 35">
            <a:extLst>
              <a:ext uri="{FF2B5EF4-FFF2-40B4-BE49-F238E27FC236}">
                <a16:creationId xmlns:a16="http://schemas.microsoft.com/office/drawing/2014/main" id="{B00482E5-76A9-4D0F-773C-145D0844256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43600" y="5669513"/>
            <a:ext cx="3025258" cy="2932888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FCF09575-7A73-98A2-BCC7-AD97A8155E0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23894" y="5700439"/>
            <a:ext cx="2337051" cy="3093990"/>
          </a:xfrm>
          <a:prstGeom prst="rect">
            <a:avLst/>
          </a:prstGeom>
        </p:spPr>
      </p:pic>
      <p:sp>
        <p:nvSpPr>
          <p:cNvPr id="39" name="Ellipse 38">
            <a:extLst>
              <a:ext uri="{FF2B5EF4-FFF2-40B4-BE49-F238E27FC236}">
                <a16:creationId xmlns:a16="http://schemas.microsoft.com/office/drawing/2014/main" id="{AB864796-CFD0-1DAC-2F17-D06277B05650}"/>
              </a:ext>
            </a:extLst>
          </p:cNvPr>
          <p:cNvSpPr/>
          <p:nvPr/>
        </p:nvSpPr>
        <p:spPr>
          <a:xfrm>
            <a:off x="674415" y="5401762"/>
            <a:ext cx="2803368" cy="380964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40" name="Connecteur droit avec flèche 39">
            <a:extLst>
              <a:ext uri="{FF2B5EF4-FFF2-40B4-BE49-F238E27FC236}">
                <a16:creationId xmlns:a16="http://schemas.microsoft.com/office/drawing/2014/main" id="{4537F102-470D-20E5-B022-05FC896C873E}"/>
              </a:ext>
            </a:extLst>
          </p:cNvPr>
          <p:cNvCxnSpPr>
            <a:cxnSpLocks/>
          </p:cNvCxnSpPr>
          <p:nvPr/>
        </p:nvCxnSpPr>
        <p:spPr>
          <a:xfrm flipH="1">
            <a:off x="2392471" y="4650841"/>
            <a:ext cx="1523846" cy="1260207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2" name="Image 41">
            <a:extLst>
              <a:ext uri="{FF2B5EF4-FFF2-40B4-BE49-F238E27FC236}">
                <a16:creationId xmlns:a16="http://schemas.microsoft.com/office/drawing/2014/main" id="{FF44A517-7EF3-38FB-E5CA-C228EDE9CA2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125398" y="5512448"/>
            <a:ext cx="3828327" cy="3588272"/>
          </a:xfrm>
          <a:prstGeom prst="rect">
            <a:avLst/>
          </a:prstGeom>
        </p:spPr>
      </p:pic>
      <p:sp>
        <p:nvSpPr>
          <p:cNvPr id="43" name="Ellipse 42">
            <a:extLst>
              <a:ext uri="{FF2B5EF4-FFF2-40B4-BE49-F238E27FC236}">
                <a16:creationId xmlns:a16="http://schemas.microsoft.com/office/drawing/2014/main" id="{6AE93783-1C4B-F114-D736-8518040E52AD}"/>
              </a:ext>
            </a:extLst>
          </p:cNvPr>
          <p:cNvSpPr/>
          <p:nvPr/>
        </p:nvSpPr>
        <p:spPr>
          <a:xfrm>
            <a:off x="9251513" y="5546744"/>
            <a:ext cx="3285654" cy="3588271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cxnSp>
        <p:nvCxnSpPr>
          <p:cNvPr id="44" name="Connecteur droit avec flèche 43">
            <a:extLst>
              <a:ext uri="{FF2B5EF4-FFF2-40B4-BE49-F238E27FC236}">
                <a16:creationId xmlns:a16="http://schemas.microsoft.com/office/drawing/2014/main" id="{5670A9A0-2D08-F698-D60E-042E0076A62A}"/>
              </a:ext>
            </a:extLst>
          </p:cNvPr>
          <p:cNvCxnSpPr>
            <a:cxnSpLocks/>
          </p:cNvCxnSpPr>
          <p:nvPr/>
        </p:nvCxnSpPr>
        <p:spPr>
          <a:xfrm flipH="1">
            <a:off x="11206165" y="4949079"/>
            <a:ext cx="1648445" cy="115572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427911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A34475-DFA2-FD9A-7470-30B3874C0A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A3994A2-AA69-264A-A2DE-1D950F4D0A0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E7652D-A371-24A7-9768-33E8A4BC322A}"/>
              </a:ext>
            </a:extLst>
          </p:cNvPr>
          <p:cNvGrpSpPr/>
          <p:nvPr/>
        </p:nvGrpSpPr>
        <p:grpSpPr>
          <a:xfrm>
            <a:off x="418188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DB55FC3-8921-CFB4-5EAA-D12A6B2F296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640C61A-C7B6-4E99-6274-DB727DE4FA7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1EC13871-7637-8565-CC62-A0944FC5A57B}"/>
              </a:ext>
            </a:extLst>
          </p:cNvPr>
          <p:cNvSpPr txBox="1"/>
          <p:nvPr/>
        </p:nvSpPr>
        <p:spPr>
          <a:xfrm>
            <a:off x="1488576" y="757028"/>
            <a:ext cx="1167361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À la maison, écrivez, les mots du vocabulaire que nous avons vus aujourd’hui.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Vous allez trouver 2 mots. Les pages 14 et 15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65384D5-60CA-D6C0-74B5-0107D0FB288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83C6F68-D31A-07F6-A4D4-6A85E0C63E6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3C83945-0999-EE59-2293-472E446BA3F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F7EF62B-59FF-6DBA-F2B5-33266802E84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58052D6-9893-605F-B43F-1A078A7FA2F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0413224-EB1F-B991-9DA7-81CE92C485F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A8BAA85-FED8-9536-653E-C994F4A87AE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29B0C27-098D-D4C2-DA2A-AA9861556E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6" name="TextBox 6">
            <a:extLst>
              <a:ext uri="{FF2B5EF4-FFF2-40B4-BE49-F238E27FC236}">
                <a16:creationId xmlns:a16="http://schemas.microsoft.com/office/drawing/2014/main" id="{AF8765E5-6378-FECF-58BC-36D3DF8F31D1}"/>
              </a:ext>
            </a:extLst>
          </p:cNvPr>
          <p:cNvSpPr txBox="1"/>
          <p:nvPr/>
        </p:nvSpPr>
        <p:spPr>
          <a:xfrm>
            <a:off x="4388332" y="1509856"/>
            <a:ext cx="4760065" cy="8502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7400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7E181CF8-3006-4223-450F-2F119DC93E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97802" y="1194225"/>
            <a:ext cx="1335982" cy="896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E72EBC7A-AE4A-513B-2FB1-2E4CA388FD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43137" y="2349804"/>
            <a:ext cx="4958944" cy="697804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EDC975B7-942F-BEB4-FAC9-0AC94CDB06A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68744" y="2379229"/>
            <a:ext cx="5258534" cy="6992326"/>
          </a:xfrm>
          <a:prstGeom prst="rect">
            <a:avLst/>
          </a:prstGeom>
        </p:spPr>
      </p:pic>
      <p:sp>
        <p:nvSpPr>
          <p:cNvPr id="14" name="Ellipse 13">
            <a:extLst>
              <a:ext uri="{FF2B5EF4-FFF2-40B4-BE49-F238E27FC236}">
                <a16:creationId xmlns:a16="http://schemas.microsoft.com/office/drawing/2014/main" id="{2322E736-BF77-A43A-3185-DFDF9534FD4E}"/>
              </a:ext>
            </a:extLst>
          </p:cNvPr>
          <p:cNvSpPr/>
          <p:nvPr/>
        </p:nvSpPr>
        <p:spPr>
          <a:xfrm>
            <a:off x="2642401" y="4075252"/>
            <a:ext cx="990600" cy="1068248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" name="Ellipse 1">
            <a:extLst>
              <a:ext uri="{FF2B5EF4-FFF2-40B4-BE49-F238E27FC236}">
                <a16:creationId xmlns:a16="http://schemas.microsoft.com/office/drawing/2014/main" id="{D7CC497E-80BB-140D-4202-397199CE9426}"/>
              </a:ext>
            </a:extLst>
          </p:cNvPr>
          <p:cNvSpPr/>
          <p:nvPr/>
        </p:nvSpPr>
        <p:spPr>
          <a:xfrm>
            <a:off x="11083914" y="6515100"/>
            <a:ext cx="990600" cy="1068248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2157992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372C6-B724-4CDC-C43E-58694C5EEE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4A3689F0-39ED-1688-0C71-9C6902B7F76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A674ECF-1D88-BD94-2E74-10AF52B4D428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F8C12C3-F994-2BFC-E97A-E16F13460BB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29FAF132-D4B9-A0D6-F6DD-0A8FFDC9A5E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3F2A55A9-ABF4-124C-408A-18E93E00970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 - Ecriture </a:t>
              </a:r>
              <a:endParaRPr lang="fr-FR" sz="495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Syllabes simples avec f-F</a:t>
              </a:r>
              <a:endParaRPr lang="fr-FR" sz="96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C73C2D81-619B-9125-25AA-1CFD97D68BDC}"/>
              </a:ext>
            </a:extLst>
          </p:cNvPr>
          <p:cNvSpPr/>
          <p:nvPr/>
        </p:nvSpPr>
        <p:spPr>
          <a:xfrm>
            <a:off x="0" y="8625987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C1F32371-9BC5-1C1E-6CA8-EEB1B5A3814B}"/>
              </a:ext>
            </a:extLst>
          </p:cNvPr>
          <p:cNvSpPr/>
          <p:nvPr/>
        </p:nvSpPr>
        <p:spPr>
          <a:xfrm>
            <a:off x="11956620" y="8397669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736670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F7FDA9-0C96-ACE3-507E-865FCA1473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3F61F9-724B-96D0-105F-183F8C9009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A98CAD9-C8B8-9D2E-3FC4-8FD74BD9C92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B507582-617B-AF5C-3CE7-B6F86541DAC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633B2B8-CDCD-8A45-D6FF-2BD9A42AFB3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C73E95-F440-CA42-BE49-5E6C58D51C6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EABD69D-C4BB-3EE3-023D-B7803C9721C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3C21714-C0BF-67BF-41DA-C458B247634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A8299A2-F331-F979-E274-35DE8919747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25D75E0-C852-E9E9-07AB-D3A9199382E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C50B26A-6C0D-B3A2-FD26-7F7CA4AB372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821281F-6585-6021-F9C9-0F6E82AF8EE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427C833-DA3C-8BEF-A6D6-C7F638E2BB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10D83C8-AA54-9BF1-3AD3-57109E22697B}"/>
              </a:ext>
            </a:extLst>
          </p:cNvPr>
          <p:cNvSpPr txBox="1"/>
          <p:nvPr/>
        </p:nvSpPr>
        <p:spPr>
          <a:xfrm>
            <a:off x="1462547" y="717171"/>
            <a:ext cx="1174556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à lire des syllabes simples avec la lettre « f », puis les utiliser  pour lire des mots ( pseudo-mots et mots).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2FD3E6A-D61F-B5A3-C7E3-7EF1FAC41D49}"/>
              </a:ext>
            </a:extLst>
          </p:cNvPr>
          <p:cNvSpPr txBox="1"/>
          <p:nvPr/>
        </p:nvSpPr>
        <p:spPr>
          <a:xfrm>
            <a:off x="4800601" y="3972491"/>
            <a:ext cx="8229600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6000" b="1" dirty="0">
                <a:solidFill>
                  <a:srgbClr val="FCBF18"/>
                </a:solidFill>
                <a:latin typeface="Dosis" pitchFamily="2" charset="0"/>
              </a:rPr>
              <a:t>f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+  ( a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o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u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i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e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é-ou )</a:t>
            </a:r>
            <a:endParaRPr lang="en-US" sz="6000" b="1" dirty="0">
              <a:solidFill>
                <a:schemeClr val="accent3">
                  <a:lumMod val="75000"/>
                </a:schemeClr>
              </a:solidFill>
              <a:latin typeface="Dosis" pitchFamily="2" charset="0"/>
            </a:endParaRPr>
          </a:p>
          <a:p>
            <a:pPr algn="ctr"/>
            <a:endParaRPr lang="fr-MA" sz="7200" dirty="0"/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500A2FB7-23C4-BF86-76A3-CFDB3B66E60F}"/>
              </a:ext>
            </a:extLst>
          </p:cNvPr>
          <p:cNvSpPr/>
          <p:nvPr/>
        </p:nvSpPr>
        <p:spPr>
          <a:xfrm>
            <a:off x="4800601" y="3498846"/>
            <a:ext cx="8153399" cy="3016254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6" name="Image 5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5D7C795-B057-4F10-A466-3BDAD8C0F28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799" y="3972491"/>
            <a:ext cx="4648201" cy="5292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02683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D8FAEF-C09A-7831-19DE-0535E6B57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FE0D83-754B-D0A9-0CE7-B03CA9078FE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620E053-8931-C121-B256-5A580877132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982B59A-ED86-520B-1823-BEA6A0DF4E2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A418CD-3CF0-F277-3631-A40BED72075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4D38BDD2-E18A-AE1D-2E55-F44EF6813980}"/>
              </a:ext>
            </a:extLst>
          </p:cNvPr>
          <p:cNvSpPr txBox="1"/>
          <p:nvPr/>
        </p:nvSpPr>
        <p:spPr>
          <a:xfrm>
            <a:off x="1462547" y="723586"/>
            <a:ext cx="1061514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f minuscule . Elle fait le son « f». Qui veut lire « f»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 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17D2ACE-DE10-6A9F-6D5E-90EC9E5F0C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CE912DA-AC91-20E3-531B-AA69F23B09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ACE1785-5BD2-E028-C2CD-1A71D822621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F63453C-1F61-AF0C-D941-31C9265D183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3CC9E11-4350-05AC-5EBC-C35DB5A179A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FF43981-E179-46CD-E598-3D5CFE15EA5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C7EF370-63B6-EAB8-05FF-8FB9CD3AABC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71E144F-02A3-40FD-8176-339036FBD1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45DD961-C43E-83BF-FA48-0C02EB8031F6}"/>
              </a:ext>
            </a:extLst>
          </p:cNvPr>
          <p:cNvSpPr txBox="1"/>
          <p:nvPr/>
        </p:nvSpPr>
        <p:spPr>
          <a:xfrm>
            <a:off x="5470810" y="2690714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f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625074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245EC1-F533-49E9-A29F-0E94AC1CD9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3972D4-F597-5103-6869-580FC87F982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51B538B-6ABB-7254-07E1-028D1AD393A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77A3160-E0FD-1B21-317E-582AE50FF8D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8BD8400-875E-A19C-845C-6F87A74A8C6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DBDF931-5F03-D5E1-4A4D-E0110285E4F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5055740-9643-A88B-3FAA-7EBC09A03FF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C036857-11EC-8144-39C8-3AFE36858AF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DFC1294-C2F3-148A-5FBB-730B685EDEF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11C37D2-1B34-81CB-F90F-09EB12B1F8D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02DE610-0983-C43F-6BC1-70A522A875F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0E8CE65-0279-74D4-A171-56901C184D3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087B471-8CA9-D7EE-AFCA-4FA9648676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B339388-6D22-3F9F-8F4B-FE3D8C14543C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F majuscule . Elle fait le son « f ». Qui veut lire « f»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F48A772-9D45-84D6-09AA-9E7F7D48D882}"/>
              </a:ext>
            </a:extLst>
          </p:cNvPr>
          <p:cNvSpPr txBox="1"/>
          <p:nvPr/>
        </p:nvSpPr>
        <p:spPr>
          <a:xfrm>
            <a:off x="5470810" y="2690714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F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038648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F4E006-96CC-1B52-7267-DC6AAF4F0D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B1D02EC-9990-8EA2-E45A-7CEDA94EF8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41E91E5-8D8D-1032-9FEC-DA0CA198C92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7EC7157-747C-9B5D-2235-D19FF31F2E2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22F7418-255E-F19B-6955-2E99F77EBE8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79EE316-8F82-D89F-2CE6-E9BA8A2B32F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BE8D51C-F33F-2943-DDA2-56997B92104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783DCE6-A443-A9A7-06B6-06EFF9DAFE0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4A33EA8-02C4-BACF-292E-CF459A139FA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FD34444-4DC1-5948-FA05-1A291006201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E78B965-7BFF-E967-D221-4933CECCCA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E9DC52B-9FFA-69B2-E2F2-AD2EE2CC4D6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59934E2-29BB-CE91-311A-4B9D313BA9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8334613-CC3F-2578-78BF-887B3B687999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f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1019919-5728-279E-0585-34E40BE48209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50E6710-7CF3-9F48-7840-1755D6E34EAB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FB002D2-99EB-75D4-DDC1-C0774B6E712C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f» « a » qui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1848462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B72A8D-821A-2667-3E84-9967989D41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106048D-B396-805D-E815-8D287BB7472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C57DBF5-2B9B-DFCF-12C3-BEFE03588C2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CF35994-50BD-512E-BB75-6F1472DA290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F6039DD-BE56-BECF-C493-E6DA1FD8663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ED7490C-4879-9511-9E9E-AE8A43B718F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223E8E8-38C8-F7F5-F7D1-B984B6DFEAD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C0A4587-365F-2446-9F8B-A32229668B4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8D04A65-3016-7E4E-070E-3FE4568A4EE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A958B66-EA9D-6EA4-8083-5B169A8579C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E3EADA5-4AA9-4F93-510E-9231981B8BC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DAF6CE8-69EF-7149-8FF2-1E8A08E775D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2212414-9394-1507-1BA4-36D2617137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B5E536E-69D0-7D2C-9A60-F0B69FB510F8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f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E107586-A0C0-09B9-B225-817144F99D63}"/>
              </a:ext>
            </a:extLst>
          </p:cNvPr>
          <p:cNvSpPr txBox="1"/>
          <p:nvPr/>
        </p:nvSpPr>
        <p:spPr>
          <a:xfrm>
            <a:off x="1196425" y="779639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fa »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f  est à côté de la lettre  a . ça fait le son 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fa ». « f »  « a » « fa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f » « a » « fa ». Qui veut lire « f» « a » « fa ».  </a:t>
            </a:r>
            <a:r>
              <a:rPr lang="fr-MA" sz="19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lire. </a:t>
            </a:r>
            <a:endParaRPr lang="fr-FR" sz="19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261399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2DE43A-2942-510D-631F-EF55F3448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7D6CEDD-43CF-51E5-F300-042447EC6AC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D84ECDB-EFDF-6639-9738-3EBA0B8DE87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B541378-38F3-0E43-9117-4BDEB444466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158925E-BFC2-8C39-4ADA-5EBC2590BE8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682F963-DCD5-90F7-2704-AFE74C83BC5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68FEA5E-6829-45AF-840C-3DEDCE649DE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C0F8FA2-4099-1DFA-1D3E-769EC793011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9925B80-4E0C-6A3B-1F4E-B0FD15BA3A7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6F3FAC1-FC31-F26E-9C26-627168A1682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C50E72E-551E-812C-82D4-0E1813D0EB2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4C66F1E-20A9-D3CB-DFF9-CD6752ABAC9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DE3ADD7-9626-2413-9E3E-21F3155F2B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F98188A-9518-6246-DC33-28E08EA4792C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f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02E5C7B-A5BC-D0F2-7166-CB178E96CA3B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F1F0497-6F2C-CFCA-3E0A-E8619BE92250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8532B9D-18C4-9C6A-E51A-E88F53A2651D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f » « o » qui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232870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-3213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2349737" y="1460251"/>
            <a:ext cx="11876750" cy="78380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</a:t>
            </a: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Plan de la séance 1</a:t>
            </a:r>
            <a:endParaRPr lang="fr-FR" sz="66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endParaRPr lang="fr-FR" sz="1500" b="1" dirty="0">
              <a:solidFill>
                <a:schemeClr val="accent5">
                  <a:lumMod val="50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 1. Rituel : </a:t>
            </a:r>
            <a:r>
              <a:rPr lang="fr-FR" sz="3600" dirty="0">
                <a:latin typeface="Dosis" pitchFamily="2" charset="0"/>
                <a:cs typeface="Calibri" panose="020F0502020204030204" pitchFamily="34" charset="0"/>
              </a:rPr>
              <a:t>dictée flash</a:t>
            </a:r>
            <a:r>
              <a:rPr lang="fr-FR" sz="3600" dirty="0">
                <a:latin typeface="Dosis" pitchFamily="2" charset="0"/>
              </a:rPr>
              <a:t> </a:t>
            </a:r>
            <a:endParaRPr lang="fr-FR" sz="4400" dirty="0">
              <a:latin typeface="Dosis" pitchFamily="2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2.Vocabulaire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3200" dirty="0">
                <a:latin typeface="Dosis" pitchFamily="2" charset="0"/>
              </a:rPr>
              <a:t>Forêt – fil – fourchette – farine – neuf - effacer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3.</a:t>
            </a:r>
            <a:r>
              <a:rPr lang="fr-MA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Lecture: </a:t>
            </a:r>
            <a:r>
              <a:rPr lang="fr-MA" sz="3200" dirty="0">
                <a:latin typeface="Dosis" pitchFamily="2" charset="0"/>
              </a:rPr>
              <a:t>syllabe et mot simple avec F- f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4.Écriture: </a:t>
            </a:r>
            <a:r>
              <a:rPr lang="fr-MA" sz="3200" dirty="0">
                <a:latin typeface="Dosis" pitchFamily="2" charset="0"/>
              </a:rPr>
              <a:t>syllabe et mot simple avec F -f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5.Pratique autonome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6.Jeu</a:t>
            </a:r>
          </a:p>
        </p:txBody>
      </p:sp>
      <p:sp>
        <p:nvSpPr>
          <p:cNvPr id="9" name="Freeform 9"/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80B285C9-C0F8-D54A-C597-3B205FF0BC8B}"/>
              </a:ext>
            </a:extLst>
          </p:cNvPr>
          <p:cNvGrpSpPr/>
          <p:nvPr/>
        </p:nvGrpSpPr>
        <p:grpSpPr>
          <a:xfrm>
            <a:off x="10244975" y="3390900"/>
            <a:ext cx="1066274" cy="418206"/>
            <a:chOff x="3663231" y="3540342"/>
            <a:chExt cx="1066274" cy="385540"/>
          </a:xfrm>
        </p:grpSpPr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0A759C9-628A-E953-460B-A5BA3FFCE08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7" name="Picture 2">
              <a:extLst>
                <a:ext uri="{FF2B5EF4-FFF2-40B4-BE49-F238E27FC236}">
                  <a16:creationId xmlns:a16="http://schemas.microsoft.com/office/drawing/2014/main" id="{84B05220-8793-5019-507D-45BA24E57C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8" name="ZoneTexte 37">
              <a:extLst>
                <a:ext uri="{FF2B5EF4-FFF2-40B4-BE49-F238E27FC236}">
                  <a16:creationId xmlns:a16="http://schemas.microsoft.com/office/drawing/2014/main" id="{A7F5D616-D051-C6E7-3B2C-B6E934CC85C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76049D47-7F43-1DEA-C6A9-BBDEE9D1F445}"/>
              </a:ext>
            </a:extLst>
          </p:cNvPr>
          <p:cNvGrpSpPr/>
          <p:nvPr/>
        </p:nvGrpSpPr>
        <p:grpSpPr>
          <a:xfrm>
            <a:off x="10246691" y="4410546"/>
            <a:ext cx="1037462" cy="418206"/>
            <a:chOff x="3663231" y="3540342"/>
            <a:chExt cx="1037462" cy="385540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C0ACB3C-A9E9-0B32-C252-6E4619B8DEB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1" name="Picture 2">
              <a:extLst>
                <a:ext uri="{FF2B5EF4-FFF2-40B4-BE49-F238E27FC236}">
                  <a16:creationId xmlns:a16="http://schemas.microsoft.com/office/drawing/2014/main" id="{14BB633E-09B7-6180-472A-CC9AA6A40AD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ZoneTexte 41">
              <a:extLst>
                <a:ext uri="{FF2B5EF4-FFF2-40B4-BE49-F238E27FC236}">
                  <a16:creationId xmlns:a16="http://schemas.microsoft.com/office/drawing/2014/main" id="{C6960B82-0C5A-E30E-C9E0-888C833AC80E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EC8D3E59-D6FA-5219-C275-AEBF739C62AC}"/>
              </a:ext>
            </a:extLst>
          </p:cNvPr>
          <p:cNvGrpSpPr/>
          <p:nvPr/>
        </p:nvGrpSpPr>
        <p:grpSpPr>
          <a:xfrm>
            <a:off x="10202269" y="6045327"/>
            <a:ext cx="1108980" cy="418206"/>
            <a:chOff x="3581032" y="3265648"/>
            <a:chExt cx="1108980" cy="385540"/>
          </a:xfrm>
        </p:grpSpPr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DCED4454-6111-386F-2617-725AD62DFC5D}"/>
                </a:ext>
              </a:extLst>
            </p:cNvPr>
            <p:cNvSpPr/>
            <p:nvPr/>
          </p:nvSpPr>
          <p:spPr>
            <a:xfrm>
              <a:off x="3848841" y="3365519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5" name="Picture 2">
              <a:extLst>
                <a:ext uri="{FF2B5EF4-FFF2-40B4-BE49-F238E27FC236}">
                  <a16:creationId xmlns:a16="http://schemas.microsoft.com/office/drawing/2014/main" id="{3C2E4D29-3784-36C2-3F31-1D45AF0B04A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1032" y="3265648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7942CFC0-A202-F883-59E5-2FEC07AA723F}"/>
                </a:ext>
              </a:extLst>
            </p:cNvPr>
            <p:cNvSpPr txBox="1"/>
            <p:nvPr/>
          </p:nvSpPr>
          <p:spPr>
            <a:xfrm>
              <a:off x="3941825" y="334358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40 min</a:t>
              </a:r>
            </a:p>
          </p:txBody>
        </p:sp>
      </p:grp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47907D5B-B91E-C41D-049F-B072AB707B16}"/>
              </a:ext>
            </a:extLst>
          </p:cNvPr>
          <p:cNvGrpSpPr/>
          <p:nvPr/>
        </p:nvGrpSpPr>
        <p:grpSpPr>
          <a:xfrm>
            <a:off x="10186637" y="7815256"/>
            <a:ext cx="1132930" cy="418206"/>
            <a:chOff x="3663231" y="3540342"/>
            <a:chExt cx="1017343" cy="385540"/>
          </a:xfrm>
        </p:grpSpPr>
        <p:sp>
          <p:nvSpPr>
            <p:cNvPr id="48" name="Rectangle : coins arrondis 47">
              <a:extLst>
                <a:ext uri="{FF2B5EF4-FFF2-40B4-BE49-F238E27FC236}">
                  <a16:creationId xmlns:a16="http://schemas.microsoft.com/office/drawing/2014/main" id="{CDBED388-7B20-662E-2579-6CF419611DE7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9" name="Picture 2">
              <a:extLst>
                <a:ext uri="{FF2B5EF4-FFF2-40B4-BE49-F238E27FC236}">
                  <a16:creationId xmlns:a16="http://schemas.microsoft.com/office/drawing/2014/main" id="{907186F6-3906-26B1-9DFA-07221F54F49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0" name="ZoneTexte 49">
              <a:extLst>
                <a:ext uri="{FF2B5EF4-FFF2-40B4-BE49-F238E27FC236}">
                  <a16:creationId xmlns:a16="http://schemas.microsoft.com/office/drawing/2014/main" id="{D1330085-263F-1AC5-856A-1C515E8881E1}"/>
                </a:ext>
              </a:extLst>
            </p:cNvPr>
            <p:cNvSpPr txBox="1"/>
            <p:nvPr/>
          </p:nvSpPr>
          <p:spPr>
            <a:xfrm>
              <a:off x="3932387" y="3616156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51" name="Groupe 50">
            <a:extLst>
              <a:ext uri="{FF2B5EF4-FFF2-40B4-BE49-F238E27FC236}">
                <a16:creationId xmlns:a16="http://schemas.microsoft.com/office/drawing/2014/main" id="{0ED9E39D-FD6B-BBB0-92DE-F92FAE5B7C3E}"/>
              </a:ext>
            </a:extLst>
          </p:cNvPr>
          <p:cNvGrpSpPr/>
          <p:nvPr/>
        </p:nvGrpSpPr>
        <p:grpSpPr>
          <a:xfrm>
            <a:off x="10135113" y="8611566"/>
            <a:ext cx="1237986" cy="418206"/>
            <a:chOff x="3663231" y="3540342"/>
            <a:chExt cx="1066274" cy="385540"/>
          </a:xfrm>
        </p:grpSpPr>
        <p:sp>
          <p:nvSpPr>
            <p:cNvPr id="52" name="Rectangle : coins arrondis 51">
              <a:extLst>
                <a:ext uri="{FF2B5EF4-FFF2-40B4-BE49-F238E27FC236}">
                  <a16:creationId xmlns:a16="http://schemas.microsoft.com/office/drawing/2014/main" id="{BADD7E62-00C3-7822-0C55-DB1A8401ECB4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3" name="Picture 2">
              <a:extLst>
                <a:ext uri="{FF2B5EF4-FFF2-40B4-BE49-F238E27FC236}">
                  <a16:creationId xmlns:a16="http://schemas.microsoft.com/office/drawing/2014/main" id="{ECE70611-7BB1-2B23-080A-A50242166D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4" name="ZoneTexte 53">
              <a:extLst>
                <a:ext uri="{FF2B5EF4-FFF2-40B4-BE49-F238E27FC236}">
                  <a16:creationId xmlns:a16="http://schemas.microsoft.com/office/drawing/2014/main" id="{27DC2E05-312A-8411-CAB7-C88B2248CD8E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55" name="Groupe 54">
            <a:extLst>
              <a:ext uri="{FF2B5EF4-FFF2-40B4-BE49-F238E27FC236}">
                <a16:creationId xmlns:a16="http://schemas.microsoft.com/office/drawing/2014/main" id="{3E4C8F21-50CF-7E15-F22F-230A6C632737}"/>
              </a:ext>
            </a:extLst>
          </p:cNvPr>
          <p:cNvGrpSpPr/>
          <p:nvPr/>
        </p:nvGrpSpPr>
        <p:grpSpPr>
          <a:xfrm>
            <a:off x="10208546" y="6889318"/>
            <a:ext cx="1021037" cy="418206"/>
            <a:chOff x="3332095" y="2716733"/>
            <a:chExt cx="1021037" cy="385540"/>
          </a:xfrm>
        </p:grpSpPr>
        <p:sp>
          <p:nvSpPr>
            <p:cNvPr id="56" name="Rectangle : coins arrondis 55">
              <a:extLst>
                <a:ext uri="{FF2B5EF4-FFF2-40B4-BE49-F238E27FC236}">
                  <a16:creationId xmlns:a16="http://schemas.microsoft.com/office/drawing/2014/main" id="{1F0C862A-53F0-35F3-9808-D009BE47888A}"/>
                </a:ext>
              </a:extLst>
            </p:cNvPr>
            <p:cNvSpPr/>
            <p:nvPr/>
          </p:nvSpPr>
          <p:spPr>
            <a:xfrm>
              <a:off x="3604945" y="27909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7" name="Picture 2">
              <a:extLst>
                <a:ext uri="{FF2B5EF4-FFF2-40B4-BE49-F238E27FC236}">
                  <a16:creationId xmlns:a16="http://schemas.microsoft.com/office/drawing/2014/main" id="{B4F3F7E6-AEF3-3DA1-51D8-6E761F5A02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2095" y="2716733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8" name="ZoneTexte 57">
              <a:extLst>
                <a:ext uri="{FF2B5EF4-FFF2-40B4-BE49-F238E27FC236}">
                  <a16:creationId xmlns:a16="http://schemas.microsoft.com/office/drawing/2014/main" id="{36793DEE-54F1-BA3F-44DB-E25ABA04EE98}"/>
                </a:ext>
              </a:extLst>
            </p:cNvPr>
            <p:cNvSpPr txBox="1"/>
            <p:nvPr/>
          </p:nvSpPr>
          <p:spPr>
            <a:xfrm>
              <a:off x="3590581" y="273904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9821615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E1ADD9-E03D-F180-D26F-DE6145F6EC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77A6BC5-2581-B5BF-9F6F-270CB5C5D51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A4B8D6D-9D7A-8AFC-B67B-DFEC1226884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FFDAB57-A6B7-BA81-752F-E450B40A3F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DDCF136-B71F-171F-A814-1B25CC01C67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EFA3EA4-D653-88B4-B38A-16602AC612B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46C9F86-2CD2-96D0-7D48-70D37CD563F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658D607-8D6C-05EC-7686-77D12DF41E6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7FF6FA7-C3AF-EF50-D59F-DFDF1BE78BB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B067121-6EED-863C-E429-742A6201FEF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A851CBF-605A-0EA2-53A5-5278762632C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DAF32FE-1D9C-36A7-0D4B-621D380A395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6FB84FF-D757-19D8-A3A3-09E16C2C03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DD2A1B1-13B6-BFA8-8630-9B35BB35B344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f</a:t>
            </a: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97C7878-599E-BB52-EDAD-18A54E3E35F4}"/>
              </a:ext>
            </a:extLst>
          </p:cNvPr>
          <p:cNvSpPr txBox="1"/>
          <p:nvPr/>
        </p:nvSpPr>
        <p:spPr>
          <a:xfrm>
            <a:off x="1196425" y="756100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fo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f  est à côté de la lettre  o . ça fait le son 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fo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« f»  « o » 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fo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f» « o » « 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fo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Qui veut lire « f» « o » « 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fo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 </a:t>
            </a:r>
            <a:r>
              <a:rPr lang="fr-MA" sz="19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lire. </a:t>
            </a:r>
            <a:endParaRPr lang="fr-FR" sz="19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175518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916205-9FE7-6D0A-9BE1-FAB899CFFC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0B13A8A-6C4B-A30B-FB57-A084A053949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2F1AFAE-7D6A-EC23-265F-98AED78CC6C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B4A771D-1316-0E3B-2675-C163620E659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8A18E06-F8BC-4A41-F8AB-D40E6599339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8F7C95C-5D63-7F1C-129B-FC890C63732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96EFDD5-9D14-2987-91C1-F5828A6BD6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5F7934C-55EB-8E4C-9EC9-4EDFAE0416F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DBB68D1-EDF7-9FEE-FD68-50F42FB19AC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0ABD448-ED05-C5CB-3116-D7CFBA96350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26FC57E-CB2A-C146-E8FA-9992918B0D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8D0DD1E-053C-F936-7142-5181125937D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87F0C54-FC6C-0542-F4B7-99DD02E6BD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7ABDA40-16AB-51A3-6BAF-DFFBBB1500E0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f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2A6F54-9A54-48A1-77A4-6B541F703507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906AF80-38D2-4529-40D3-120F61D27D16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D0E49A5-14EE-A372-E982-1E6BB3306F06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f » « i » qui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</a:rPr>
              <a:t>veut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3794809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38F2D5-9421-C050-A299-5E08E9C9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8A7128D-3749-A3BC-BD50-551DDB29630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632FB2A-2C91-733F-90BC-28809556658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38938B0-BB36-C30E-A7C3-25D07BA561B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633E1F2-EF30-DA6C-6C96-3AECC18CB9F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DD2E326-1519-3E39-A201-8E33722464C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BFE570E-6A18-FEE2-0C10-5AF21570CD5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D009819-C489-EF30-9C8B-A96294EB969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1B7B291-6754-680E-98D7-F66E4D4EEFE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096FC79-E559-011A-8242-36D933BEC2E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C749260-63D9-96B5-B1AE-D38BADA96FD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452E018-1EFC-4A55-2F08-6E27F13C59B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265FF48-89B5-8A38-F1DB-B4BB863B44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0F194BC-EF91-4FD4-E031-2DCF5E260705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f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7BE8991-406E-1B62-CD7C-BD7800D3FFD2}"/>
              </a:ext>
            </a:extLst>
          </p:cNvPr>
          <p:cNvSpPr txBox="1"/>
          <p:nvPr/>
        </p:nvSpPr>
        <p:spPr>
          <a:xfrm>
            <a:off x="1233026" y="811081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fi »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f  est à côté de la lettre  i . ça fait le son 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fi ». « f »  « i » « fi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f » « i » « fi ». Qui veut lire « f » « i » « fi ».  </a:t>
            </a:r>
            <a:r>
              <a:rPr lang="fr-MA" sz="19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lire. </a:t>
            </a:r>
            <a:endParaRPr lang="fr-FR" sz="19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798869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B7626A-F924-3AB3-8B0E-05AECD8BF9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C383-A9A0-AF41-3750-25CD3415C0B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5F8CBD9-4496-5A49-EA3A-0615F10CBAD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FAC679A-1AE1-2EE2-9AC1-C6C0912367F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2059FDE-8E3D-47FD-9F29-63A9D88EBFA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3E8D41D-AF45-807D-A588-45DD4A9833A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B12A562-4A1C-4F3B-B1CD-346020F5222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F889590-176E-431D-EC5B-2C21432722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C681916-D47D-DF48-30D2-3B5D64244C6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1BCB228-77B9-2CA6-3789-B573CD3DD80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388B375-9A3F-8CA5-B977-22F36CA740B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6B512A9-540E-D8ED-EC04-2C62A24BFE4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C9CE880-FF43-A769-F8F7-BD078B5DFE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418729B-D227-E12E-9FD9-786794C22320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f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8A69901-1CE2-63DA-A27F-6A2D54517F17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A7A9320-AFBC-FA16-B047-0306F6732066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182F0F7-B232-057C-D843-6BBCEDE8E914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f » « e » qui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</a:rPr>
              <a:t>veut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3293547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8591BA-DC8A-3E46-EF39-DD02414A4A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792D11D-4967-B4AC-DF75-64F30E50E33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3830F95-3F4E-4D9F-863B-D8B3AD785D3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43BA295-7558-F7B5-4368-2A5D31321AB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A1EF7A0-4434-800F-1996-095E1BC10D5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77DECD7-F6E9-5610-B3CC-13BFE979958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2D6FADE-1124-F270-1167-2B376F43E2F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69115BD-AE91-BCC1-6FBE-BF68CF891D6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FA11F43-38C0-BECD-A778-800472D58CC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A3365D4-AC66-3851-8771-38F68D43197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19EE891-9FDD-0F54-6EE0-98AFA06F2FE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1882836-582A-D1D7-611D-1EFB86DA9A0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4433803-A75E-89C0-608A-FE7B5F7F9B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C955B0F-8847-C45E-AA6B-BBC276A165F9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f</a:t>
            </a: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782BB8A-AF7D-10A2-A331-92EFA7606828}"/>
              </a:ext>
            </a:extLst>
          </p:cNvPr>
          <p:cNvSpPr txBox="1"/>
          <p:nvPr/>
        </p:nvSpPr>
        <p:spPr>
          <a:xfrm>
            <a:off x="1233026" y="811081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fe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f est à côté de la lettre  e . ça fait le son 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fe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« f»  « e » 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fe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f» « e » « 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fe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Qui veut lire « f» « e » « 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fe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 </a:t>
            </a:r>
            <a:r>
              <a:rPr lang="fr-MA" sz="19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lire. </a:t>
            </a:r>
            <a:endParaRPr lang="fr-FR" sz="19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299263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0DF5AD-2269-74AB-6FE8-244BFA56E7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13F1E40-C89A-5627-8E9D-1DE4A855950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8903658-692D-4721-3512-65FD8514E31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79105FD-0B99-901F-BBA1-D86DC040A08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9235534-9E73-399B-035A-29014CD7F10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B8C3976-7DAD-89F2-AE4E-DD7DFE09893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4AA0D09-3EA5-CCE1-4E5E-317C4097EAE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BA34CAF-AD48-D9D3-5CE9-D024C1D3414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ED39E17-B375-5F24-65D7-6F4C03F875A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655463C-597B-13A2-AF59-6EAF902214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F0D90D9-71C1-F8F4-DE6D-522E6FFEBF5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0055963-822B-2A8B-E148-F22C5B24706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5C2BBA0-AD80-B391-53AC-425D5501BD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D1E4BC8-5AB6-6F52-10C8-016D2CA83656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f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12E12BB-7312-2DD0-6A96-92E83CF9478D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5EE3D42-A8C8-34D4-3A13-C909BF76242C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5F43221-4D17-81DE-7312-AE18270C4562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f» « é » qui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</a:rPr>
              <a:t>veut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9781361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73FAB0-9B1E-98EF-490B-AF574EF0CD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7BAFF11-2361-9E65-83E9-C125DDB1C72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BBEFD04-B657-6687-E681-DF3BC53F727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9E74EB9-3FE1-49A0-BCEC-1BAAF05B931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4313204-33AC-B155-9A27-E87576F810E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74D6A91-4726-68FD-EA56-22C5229049C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1312CAA-D1D1-35D1-7E32-DA0BB7EC875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419F53E-741B-41BA-6C63-EAC80F9DCE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3C58BE3-49C2-8F9B-6E30-DF429DCB5FD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63EADBD-6EDC-F975-FE2E-AB153662C66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067FFC3-A058-C7DC-837E-7F0040887F2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5CE8AB2-2C83-DDA3-6475-5CFE6D19D46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79EBA54-F718-C238-E0F4-DE517824D6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EAECE4E5-5142-DD6D-CFE4-5577409EC8A8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f</a:t>
            </a: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EB2B53E-C410-1CE6-015F-3AD21CC783A4}"/>
              </a:ext>
            </a:extLst>
          </p:cNvPr>
          <p:cNvSpPr txBox="1"/>
          <p:nvPr/>
        </p:nvSpPr>
        <p:spPr>
          <a:xfrm>
            <a:off x="1116119" y="811081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fé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f  est à côté de la lettre  é . ça fait le son 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fé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« f »  « é » 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fé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f » « é » « 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fé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Qui veut lire « f » « é » « 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fé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».  </a:t>
            </a:r>
            <a:r>
              <a:rPr lang="fr-MA" sz="19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lire. </a:t>
            </a:r>
            <a:endParaRPr lang="fr-FR" sz="19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863187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CBD1A5-71C5-6608-EC65-EF69BA39F9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63C0FCD-5CFE-0AAC-62A3-3414C521D6B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D899131-0E5C-484F-AE37-76FF2F4EB7E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9346DF8-1717-6EE4-E2B9-20A5FAA675A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D2982DE-FB64-0C4F-4596-4CD1E8EB075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D26A7FE-53F4-5871-D622-C87C7308852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83A92E5-7041-74BF-FB8E-1D5B9E6D53C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F406124-EB82-390C-AD66-2EDAA72B3AF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D6A09FD-FE5F-0E2A-C922-DDFADB176C2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EBB6DEB-00B8-911E-59CF-A01DDD6C921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1D7BF95-42A2-03B3-BF32-F589B9155D9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82D8E13-E733-2D5F-0740-78DD7025446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EF13AD9-D805-0A49-1C28-5C4897B177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399D053-80AC-25DF-AF20-C3700D41B40E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f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B26B207-4152-4D23-B677-A95D3E115827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EE7EDC9-F789-2D32-E248-5D8B9EB3DDF0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C09106E-6DCE-3A5E-80CD-6F6AA0C01B77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f » « u » qui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</a:rPr>
              <a:t>veut 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8689651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DF812A-4F5A-0C5F-C0C0-BB078AEE62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6F1DBB8-F857-CEDA-5A5D-D96598F8627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C40540D-91CB-7549-A701-91FFC69987A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A0F7AAB-009E-0A77-A46E-CBB3E06EF6C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925C9B3-D5F0-4E3A-91B0-BA1F907D654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773292D-FB81-0C96-80F2-D4A5638E029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CE4E5DC-2DD4-A73F-26BB-9C32325180C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9F9EB24-8211-529E-B917-AF89E60B59E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988A661-73EC-604F-1A50-A673C218D86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110A607-0D1C-FC57-B12C-B805BC5443A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9BD9C89-DD58-AB7E-1227-EF96D4AD632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F3AFB68-98A6-49D1-E0FC-0A4BB879C58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8BE5EF0-340E-687C-9627-E937FBEDE6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57C290B-7370-22F3-700F-A9CD635F4EC0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f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0F517F3-5B01-0CA2-0161-4B8B04EFA20E}"/>
              </a:ext>
            </a:extLst>
          </p:cNvPr>
          <p:cNvSpPr txBox="1"/>
          <p:nvPr/>
        </p:nvSpPr>
        <p:spPr>
          <a:xfrm>
            <a:off x="1196425" y="811081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fu »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f est à côté de la lettre  u . ça fait le son 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fu ». « f »  « u » « fu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f » « u » « fu ». Qui veut lire « f » « u » « fu ».  </a:t>
            </a:r>
            <a:r>
              <a:rPr lang="fr-MA" sz="19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lire. </a:t>
            </a:r>
            <a:endParaRPr lang="fr-FR" sz="19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383857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0847CF-D131-89D7-10FE-D5AA9ADB62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7775385-B5E8-D1D2-29D6-88A1C3027F8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E664565-3743-E89C-FDA4-D9F9B324E05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EE0BD93-00FE-20ED-2F64-5F0F89C5116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4C8DBD2-5C43-6E30-ED50-F54E528B47E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238B501-0CDD-61DF-99A6-F61B18214AB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1C44539-E9FF-2268-CBC6-41B2B8C686C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D1101DE-08DB-DD87-B0C1-84C5F7DB79E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B13A4A0-F9D3-D44E-3F1E-1F38A6061F3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16FDB1F-85C2-C43C-3727-1B1116F5CE0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AEC21CF-A101-D52B-76B3-639C0E03141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DB15F9A-CA3A-BF12-201A-22C0F0962ED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0BB96F5-4BA7-012E-7AE7-F8D7B244BC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91B0CD1-CCD5-C794-7336-212AA601991F}"/>
              </a:ext>
            </a:extLst>
          </p:cNvPr>
          <p:cNvSpPr txBox="1"/>
          <p:nvPr/>
        </p:nvSpPr>
        <p:spPr>
          <a:xfrm>
            <a:off x="7941484" y="3191500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f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4FFB718-3150-CEB2-B619-367BF22C46A9}"/>
              </a:ext>
            </a:extLst>
          </p:cNvPr>
          <p:cNvSpPr txBox="1"/>
          <p:nvPr/>
        </p:nvSpPr>
        <p:spPr>
          <a:xfrm>
            <a:off x="3809520" y="3150274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1123A9C-64A4-65DA-55F6-A4B5A0D9F7F8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0D3C6B9-A374-D45F-AD02-2540B4693D82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a » « f » qui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</a:rPr>
              <a:t>veut 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005329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4763" y="4762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409204" y="500287"/>
            <a:ext cx="13154395" cy="933850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434569" y="492235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1425540" y="605597"/>
            <a:ext cx="9941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        Bonjour ! Nous allons commencer la séance du français. </a:t>
            </a:r>
          </a:p>
        </p:txBody>
      </p:sp>
      <p:pic>
        <p:nvPicPr>
          <p:cNvPr id="7" name="Image 6" descr="Une image contenant croquis, dessin, Visage humai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DCA860D-A701-626B-BD7E-6BD89B1E09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213" y="2674827"/>
            <a:ext cx="8586786" cy="5724524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8FA2867C-AED3-F778-FBA2-8B7D8790B25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D9047B9A-F84F-AAE4-B0C6-539DBAACC4F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8EC9F21-9B04-599C-152E-3947964D7D7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E72B79E-BFE1-31E6-2C21-26AD3D6EFA9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868E5A3-67E6-08B6-B65D-A56075B4D7C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CEBB8A34-8F02-7AB9-9E85-7DBF8942FFB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0841995-CFEE-A313-C50C-FD1F08EFD46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3" name="Graphique 12">
            <a:extLst>
              <a:ext uri="{FF2B5EF4-FFF2-40B4-BE49-F238E27FC236}">
                <a16:creationId xmlns:a16="http://schemas.microsoft.com/office/drawing/2014/main" id="{B8047377-F4CC-FD8C-5590-4B9B557A91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F593DA-0E1A-1BF5-C52C-57531FC258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D324E1D-B1CF-84AF-BF22-5AAD3170CD0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18577BC-F2FF-A209-CCCC-86D1B2ED2C1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6D67C4-0EE7-8E7D-AD1C-CF72FE84330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4DE794A-51DE-8425-3E51-0E306D75110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C18C381-B149-C774-F2A8-C5414E1903D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93FEFC3-E0D5-32D0-BB23-6F52C86972D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FD8FDDB-BBBC-A826-D4E2-1D01DD5FBAB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F68B74E-3681-774F-D29C-13276BAD5A6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EE37985-7E6F-4431-0BFF-63D07094917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920BFFF-EFAF-6C2E-6EE3-E9FA2C08938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38157D8-FCE4-0C4E-5FC5-B651074AED8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150D014-CD4D-E5D7-0873-8B850B4847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DC8947B-61FE-5F4B-DB1F-FBC0DF10C694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a</a:t>
            </a: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f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D19C163-ECB4-760E-1501-29F2841D701E}"/>
              </a:ext>
            </a:extLst>
          </p:cNvPr>
          <p:cNvSpPr txBox="1"/>
          <p:nvPr/>
        </p:nvSpPr>
        <p:spPr>
          <a:xfrm>
            <a:off x="1209213" y="825368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af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a est à côté de la lettre f. ça fait le son 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af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« a»  « f» 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af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a » «f» « 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af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Qui veut lire « a » « f » « 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af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».  </a:t>
            </a:r>
            <a:r>
              <a:rPr lang="fr-MA" sz="19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lire. </a:t>
            </a:r>
            <a:endParaRPr lang="fr-FR" sz="19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1963897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A60024-C6C6-9114-60C8-BEBD6AB95A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29199BE-A3FE-6D6A-F8C0-E6AEDA97B075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D81E025-7B8B-EA19-AF1A-DCB035176B3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D985AB0-35F1-6BE6-0EA3-CD00E1CB0AC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3DC7CB1-400A-03BF-E9E5-F6B9F827F1C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74FBAE5-3902-005F-9591-1501D31D3F2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B07B8D4-CFC1-8CC7-6492-6FE4E70D414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1F7E2B9-0BC8-2A1D-A4EA-4399619C4FC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F3D8441-C715-AC50-4448-764278ACFC3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8B32440-FC8B-3150-61A5-3CAA7B306B0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B693280-3E0A-EB87-869A-7126E81C14B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D23DA26-99C7-B218-03C6-AE3FD92D761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49C2316-B3E8-E6E2-88D1-1FD4F6E9D3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B4A8405-96A4-A4C2-467E-1E737EA364DA}"/>
              </a:ext>
            </a:extLst>
          </p:cNvPr>
          <p:cNvSpPr txBox="1"/>
          <p:nvPr/>
        </p:nvSpPr>
        <p:spPr>
          <a:xfrm>
            <a:off x="7941484" y="3191500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f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0CC835E-C746-F3FB-DD79-149105DF868E}"/>
              </a:ext>
            </a:extLst>
          </p:cNvPr>
          <p:cNvSpPr txBox="1"/>
          <p:nvPr/>
        </p:nvSpPr>
        <p:spPr>
          <a:xfrm>
            <a:off x="3809520" y="3150274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E460300-01E3-E9E6-5968-87B60D19910E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531A0B9-3CCA-1DC8-B80C-7AE0D67AD604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o » « f » qui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</a:rPr>
              <a:t>veut 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40689391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CFD276-E675-07B0-4EAE-7E8853A63A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A2236B8-3851-41D0-3265-A74AA72C1D5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E138229-78CF-ACF9-F6F0-01758DC3EF7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562000F-8944-23FD-FB20-AFFE75A0671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9087D6D-9526-773E-BB78-C8EC94A44E3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D29EB7D-3224-C7E7-F860-AA051DB07D1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B18ED39-3B9A-A3E2-FF88-B155EBD3502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6EEA709-9CF9-34FB-48FE-392B93EB5BA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F4D7EE0-A0F3-B166-3BDA-00148BE7933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05784BE-031E-1877-7D1A-8ED9ECA0523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2CB8CC4-4E39-C93D-0CFA-D65B58B2EB6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4CA50FE-48A6-593D-3312-0EE5875DC2D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1A3D764-92AF-2BDF-5867-3782C2811E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15D62943-0992-06D7-C07D-E03D3B12F35C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f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416D69B-DDE6-5273-0E65-89BF53BF7FC4}"/>
              </a:ext>
            </a:extLst>
          </p:cNvPr>
          <p:cNvSpPr txBox="1"/>
          <p:nvPr/>
        </p:nvSpPr>
        <p:spPr>
          <a:xfrm>
            <a:off x="1196425" y="779639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of»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o  est à côté de la lettre  f. ça fait le son 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of ». « o»  « f » « of».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o » « f» « of ». Qui veut lire « o » « f » « of ».  </a:t>
            </a:r>
            <a:r>
              <a:rPr lang="fr-MA" sz="19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lire. </a:t>
            </a:r>
            <a:endParaRPr lang="fr-FR" sz="19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3304870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A3ECB6-2F1A-B4CD-8C8E-949FACC310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57BB552-3492-4B54-CB8A-F535036F2C8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AAE8F09-8241-78F8-037D-3891976D78E8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CA5ED62-F7BC-240A-B6EB-AFF27926783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0A4E783-4163-52DE-36B7-8A97D552C9E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D8D4469-7BCC-B7C9-94D3-62A13FD923F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94CCD05-A714-D662-6101-A11D359624C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A366DEF-02FD-1423-9D95-F6BEA8EFF2F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6307A02-AF91-5657-0B7F-04231112463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643D689-458C-CFCD-DD1D-C41AC1F9FFC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D7B5E20-FBD0-97D4-8460-49C011735E3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46F1FE2-DF54-54E3-F25F-F50B6530136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AD79A02-1F0D-AD34-5594-8C05A6A9DD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0E8AEFC-3FBF-3465-490C-018B5DF971FE}"/>
              </a:ext>
            </a:extLst>
          </p:cNvPr>
          <p:cNvSpPr txBox="1"/>
          <p:nvPr/>
        </p:nvSpPr>
        <p:spPr>
          <a:xfrm>
            <a:off x="7941484" y="3191500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f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C56DC84-3582-2EC3-EA8B-60A17A7C5ACF}"/>
              </a:ext>
            </a:extLst>
          </p:cNvPr>
          <p:cNvSpPr txBox="1"/>
          <p:nvPr/>
        </p:nvSpPr>
        <p:spPr>
          <a:xfrm>
            <a:off x="3809520" y="3150274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D00B3BA-AD53-75EF-343A-AA8BCABAE485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AE653C95-863F-52BC-5AE9-C97C7D022447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i » « f » qui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</a:rPr>
              <a:t>veut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55992737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337F3D-C2B9-A6E4-BAFC-83C66415AA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1B8AB95-82AF-954A-F5A6-40656489F47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CFA8879-2479-6E83-C1E5-4306A9B47E0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DB520AA-A855-FA9A-53E3-416BE479760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181B003-0B40-392A-9DB2-9363572F0F9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BC081EB-5D87-3D8F-E628-606854A2421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227DC11-84B3-B9A4-7FE3-5580EDBD17B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899D5F8-67D7-AD37-F697-477B4188029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BD4FBA8-7B3A-5EDE-46BD-EA918B774A1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C388327-22D1-A2E7-0BA3-8764079E220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0911D1C-4BE2-195C-CA49-34B9C815793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C44AE21-162F-22B1-002D-658430B5610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9EC5F2B-204A-7B53-B226-2DBEA93CF2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110C1F35-3A3A-5155-7955-E755109352B0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f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42EB382-3087-9CFD-6E93-B34755619BF1}"/>
              </a:ext>
            </a:extLst>
          </p:cNvPr>
          <p:cNvSpPr txBox="1"/>
          <p:nvPr/>
        </p:nvSpPr>
        <p:spPr>
          <a:xfrm>
            <a:off x="1196425" y="779639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if »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i  est à côté de la lettre  f . ça fait le son 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if ». « i »  « f» « if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i » « f» « if ». Qui veut lire « i » « f » « if ».  </a:t>
            </a:r>
            <a:r>
              <a:rPr lang="fr-MA" sz="19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lire. </a:t>
            </a:r>
            <a:endParaRPr lang="fr-FR" sz="19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9285497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F976E6-962C-C386-E93D-AEBAA3CC86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FDBEC1A-4528-7D48-FD65-7951D51B556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003A119-4716-F771-BF34-DEE26F5579E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88FBB61-5A2A-006A-FB78-9DB12EE4E00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E232294-3945-73E9-F6B0-17E5422F1AB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8AF2A54-9575-EF32-7437-F5649F73AA1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C764206-6472-832B-D50F-C0B9041B05F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F7EF59E-8177-E0A9-86D0-DDD8CC99EBB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6DF2646-F383-F118-6C06-218B986E8E0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B0A76ED-7C45-73D0-58B1-8456F5EDEBA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86A8AEF-AF46-E9F8-C3DF-ABA9B42B5AF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FD2FF34-5FA1-CC4E-98C2-0E8D174B5A8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C56C22F-AA0C-4073-73AC-C6C64344B5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ADF89C8-F06A-FF1E-DA32-AB3845112E0A}"/>
              </a:ext>
            </a:extLst>
          </p:cNvPr>
          <p:cNvSpPr txBox="1"/>
          <p:nvPr/>
        </p:nvSpPr>
        <p:spPr>
          <a:xfrm>
            <a:off x="7941484" y="3191500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f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5165DF6-7992-A583-C09F-03D8193E5FDD}"/>
              </a:ext>
            </a:extLst>
          </p:cNvPr>
          <p:cNvSpPr txBox="1"/>
          <p:nvPr/>
        </p:nvSpPr>
        <p:spPr>
          <a:xfrm>
            <a:off x="3809520" y="3150274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EA02965-0A95-C5F5-1449-14EC2C810615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2C8A595-861E-1CC1-A75E-8E15FE03F981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e » « f» qui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</a:rPr>
              <a:t>veut 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94975252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E43767-9ADD-C4ED-2F68-04A14320C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F15CDBB-B2B1-DB90-F797-7535080AD0B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4907817-CEB5-0F2A-C8F4-469E36D5F8B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A8BFB78-C2D0-BD8B-4FCD-FA3D9F6C56F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BD41309-2D96-9833-FDEB-B684DC10C4B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AB62800-3F1D-0B36-4584-9B37C20C5D0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F03017A-A10B-6AFB-9844-BD36DD3242C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52BD05C-D2D4-1845-A06A-52720D93D1C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3CB908F-F709-3A07-A041-9CA50CF9463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8F67103-B1D5-375F-DFA1-AFE31B27460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820167A-0DA6-DED6-A578-D2050BD05C7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E7EC53B-4129-F78D-B41B-19ADB6AAA57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D101D98-A143-4B59-7317-9F4D34D357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F891246-DC4C-281A-9721-5286B483D4C1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e</a:t>
            </a: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f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F7963F9-6D6F-738B-E5EC-E4F17B7FC859}"/>
              </a:ext>
            </a:extLst>
          </p:cNvPr>
          <p:cNvSpPr txBox="1"/>
          <p:nvPr/>
        </p:nvSpPr>
        <p:spPr>
          <a:xfrm>
            <a:off x="1213976" y="811081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ef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e  est à côté de la lettre  f . ça fait le son 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ef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« e »  « f » 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ef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e » « f» « 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ef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Qui veut lire « e » « f » « 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ef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 </a:t>
            </a:r>
            <a:r>
              <a:rPr lang="fr-MA" sz="19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lire. </a:t>
            </a:r>
            <a:endParaRPr lang="fr-FR" sz="19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5764511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58B086-F5BB-B096-5462-C604D8D4CF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5BF2C56-EB21-5131-6247-010E96A0F1D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756907E-0989-53AF-69BB-B070DB8F87F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B1AEE13-3072-3859-CA4E-F0E02717F0D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EBB81E2-7BB4-6A32-8541-9219879FFDF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DC77346-79CD-7245-CC6F-87F76E3AAC8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A245E6B-2811-ED9C-5F1F-609BE609572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727B67B-8BCF-ED2E-3041-20C4A1D9061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2FE9531-1765-7D22-174C-50DEDA07981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0655678-70E6-2919-D9A4-CB09544EC67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46ACE0B-3A81-D0AD-794A-3430D0F1AEE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901C330-0766-5B47-DCAD-14F8E74DF14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570E0F1-4B27-07C4-FAC8-51A2903949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BD63665-65C0-C48F-C973-0FFD571354F1}"/>
              </a:ext>
            </a:extLst>
          </p:cNvPr>
          <p:cNvSpPr txBox="1"/>
          <p:nvPr/>
        </p:nvSpPr>
        <p:spPr>
          <a:xfrm>
            <a:off x="7941484" y="3191500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f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AB78F8D-D7FF-DD8C-0886-D0E41FAB5DED}"/>
              </a:ext>
            </a:extLst>
          </p:cNvPr>
          <p:cNvSpPr txBox="1"/>
          <p:nvPr/>
        </p:nvSpPr>
        <p:spPr>
          <a:xfrm>
            <a:off x="3809520" y="3150274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B665F9C-68F7-DB35-D877-8B649E8F7048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FD0A887-A09B-D61B-B9E6-4F5025145FFE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u » « f » qui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</a:rPr>
              <a:t> veut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49897539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67E199-D124-8772-F3CB-339BB97C54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809AA54-30B1-AF9F-A066-D6F5CCEDA22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4081388-653E-538D-0149-60C37A1FA5D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97BEDF5-0251-424D-18E7-875EB6D7BEA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E9EEF6F-8F28-CAB1-EF69-0FBCB78DC8D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DAF3181-A154-5548-78F0-69FF5B09FD7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6FB82E2-E19F-D410-5070-C13F3EB39F9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77B7116-EB2E-1288-FF99-2291C9E5533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FC2E3A1-A906-9F43-DB5C-F15EA19136E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39BAF79-5101-8C46-4355-3BBFC3C8456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6760C25-2B8E-C446-C8D0-9EE9F449931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02778D4-3A7F-006F-E897-91FD76F69D3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7986966-FAA4-5AA1-9B3F-A208AE439D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102144E9-6278-8BD6-0875-D06DF3FC6378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u</a:t>
            </a: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f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DEB101D-640B-C47D-543F-5955F4D57CFD}"/>
              </a:ext>
            </a:extLst>
          </p:cNvPr>
          <p:cNvSpPr txBox="1"/>
          <p:nvPr/>
        </p:nvSpPr>
        <p:spPr>
          <a:xfrm>
            <a:off x="1196425" y="779639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uf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u  est à côté de la lettre  f . ça fait le son 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uf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« u »  « f » 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uf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u » «f» « 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uf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Qui veut lire « u» « f» « 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uf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 </a:t>
            </a:r>
            <a:r>
              <a:rPr lang="fr-MA" sz="19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lire. </a:t>
            </a:r>
            <a:endParaRPr lang="fr-FR" sz="19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6955883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94329D-68F0-AD59-136B-EE33EBDD7E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6F6DD67-A4B4-3550-179F-B93978138DC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4ADE3EB-BD33-AEBA-D98F-A4DF6AA9AD20}"/>
              </a:ext>
            </a:extLst>
          </p:cNvPr>
          <p:cNvGrpSpPr/>
          <p:nvPr/>
        </p:nvGrpSpPr>
        <p:grpSpPr>
          <a:xfrm>
            <a:off x="427747" y="571499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7B8B1E6-490B-EC98-55E0-21E2294AAFB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835872C-BCB5-0901-2FEB-A23E8B6F7B9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B1EEDB5-2217-4312-E8F1-193F2E6F6BE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3A28A86-399E-AA35-204C-3A2008176DF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CD45D0A-8E11-1E78-7E13-182C15810C9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A0E433A-7624-F7A2-E5F9-7C0FC3878DB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8CDBDE1-F7E1-10E3-1367-E67C6105D4A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1B57726-D0BE-6B71-70AC-F335A7A9E01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81CFD54-ADBC-BF2C-2510-E6447DCED8D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D84B4E1-9497-26BF-EA03-75C26D004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28844FC5-73F1-937B-EBBC-C683EAF85EAB}"/>
              </a:ext>
            </a:extLst>
          </p:cNvPr>
          <p:cNvSpPr txBox="1"/>
          <p:nvPr/>
        </p:nvSpPr>
        <p:spPr>
          <a:xfrm>
            <a:off x="7941484" y="3191500"/>
            <a:ext cx="493631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5800" b="1" i="0" u="none" strike="noStrike" kern="0" cap="none" spc="48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ou</a:t>
            </a:r>
            <a:endParaRPr kumimoji="0" lang="fr-FR" sz="25800" b="0" i="0" u="none" strike="noStrike" kern="0" cap="none" spc="48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8369D66-E884-F9D0-1B0E-7A7C6B202DDE}"/>
              </a:ext>
            </a:extLst>
          </p:cNvPr>
          <p:cNvSpPr txBox="1"/>
          <p:nvPr/>
        </p:nvSpPr>
        <p:spPr>
          <a:xfrm>
            <a:off x="3809520" y="3150274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f</a:t>
            </a:r>
            <a:endParaRPr kumimoji="0" lang="fr-FR" sz="25800" b="0" i="0" u="none" strike="noStrike" kern="0" cap="none" spc="48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D998A6F-60C1-D754-E353-35128123D983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Dire</a:t>
            </a:r>
            <a:r>
              <a:rPr kumimoji="0" lang="fr-MA" sz="2000" b="0" i="1" u="sng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le son des lettres. </a:t>
            </a:r>
            <a:r>
              <a:rPr kumimoji="0" lang="fr-FR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0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DE4184F-3763-CEB5-24BC-E640FAB602D4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« 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f</a:t>
            </a: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 » « ou » qui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</a:rPr>
              <a:t>veut</a:t>
            </a: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lire les lettres ?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89167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5EAD995-27B1-0183-32C9-1CFBC4F3E5A5}"/>
              </a:ext>
            </a:extLst>
          </p:cNvPr>
          <p:cNvGrpSpPr/>
          <p:nvPr/>
        </p:nvGrpSpPr>
        <p:grpSpPr>
          <a:xfrm>
            <a:off x="381000" y="508445"/>
            <a:ext cx="12954000" cy="9174328"/>
            <a:chOff x="312517" y="308344"/>
            <a:chExt cx="8518967" cy="6230679"/>
          </a:xfrm>
        </p:grpSpPr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6A9C737-1FE1-8A5C-177B-88895BC9ACD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E3628FE8-1057-2ADC-8B6F-5BDD9723E57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39AB39AF-5653-3EBA-3C37-ABC76B41B8C2}"/>
              </a:ext>
            </a:extLst>
          </p:cNvPr>
          <p:cNvGrpSpPr/>
          <p:nvPr/>
        </p:nvGrpSpPr>
        <p:grpSpPr>
          <a:xfrm>
            <a:off x="917246" y="3045504"/>
            <a:ext cx="11881507" cy="3688712"/>
            <a:chOff x="-3805047" y="3869835"/>
            <a:chExt cx="6297262" cy="2753069"/>
          </a:xfrm>
        </p:grpSpPr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AA6BC9A8-BE99-C93A-5E49-D46725E0CF26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2" name="Rectangle : coins arrondis 18 - 2">
              <a:extLst>
                <a:ext uri="{FF2B5EF4-FFF2-40B4-BE49-F238E27FC236}">
                  <a16:creationId xmlns:a16="http://schemas.microsoft.com/office/drawing/2014/main" id="{D97B2B8C-46E4-77BD-9D88-4884D36F1FC0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13" name="Rectangle : coins arrondis 18 - 2">
              <a:extLst>
                <a:ext uri="{FF2B5EF4-FFF2-40B4-BE49-F238E27FC236}">
                  <a16:creationId xmlns:a16="http://schemas.microsoft.com/office/drawing/2014/main" id="{0BDD3E61-484F-675D-82B5-70A065EE164D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A5F8E8BF-7012-693B-3649-088F2EBAE7FA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678C10D5-4F19-06C0-6ABF-0B4A280376DC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7" name="Rectangle : coins arrondis 18 - 2">
              <a:extLst>
                <a:ext uri="{FF2B5EF4-FFF2-40B4-BE49-F238E27FC236}">
                  <a16:creationId xmlns:a16="http://schemas.microsoft.com/office/drawing/2014/main" id="{FB558191-F537-5DBC-E292-9C27DEFD143A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</a:p>
          </p:txBody>
        </p:sp>
      </p:grpSp>
      <p:pic>
        <p:nvPicPr>
          <p:cNvPr id="18" name="Image 17">
            <a:extLst>
              <a:ext uri="{FF2B5EF4-FFF2-40B4-BE49-F238E27FC236}">
                <a16:creationId xmlns:a16="http://schemas.microsoft.com/office/drawing/2014/main" id="{9AB15392-7D37-7409-EB9A-7D083FDCC6A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32952" y="3486288"/>
            <a:ext cx="2621650" cy="1988839"/>
          </a:xfrm>
          <a:prstGeom prst="rect">
            <a:avLst/>
          </a:prstGeom>
        </p:spPr>
      </p:pic>
      <p:pic>
        <p:nvPicPr>
          <p:cNvPr id="19" name="Image 18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5B911BA-2E12-F491-7304-2697272C5BF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5951484" y="3390900"/>
            <a:ext cx="1831003" cy="1992001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8A6BAC33-C34F-027E-F2B7-940AEEE0368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19733" y="3141483"/>
            <a:ext cx="2014810" cy="2698996"/>
          </a:xfrm>
          <a:prstGeom prst="rect">
            <a:avLst/>
          </a:prstGeom>
        </p:spPr>
      </p:pic>
      <p:pic>
        <p:nvPicPr>
          <p:cNvPr id="36" name="Graphique 35">
            <a:extLst>
              <a:ext uri="{FF2B5EF4-FFF2-40B4-BE49-F238E27FC236}">
                <a16:creationId xmlns:a16="http://schemas.microsoft.com/office/drawing/2014/main" id="{3452361B-7881-2333-93B2-D379B71BF33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3A4AEE15-EF34-184E-55B7-F0D753C02146}"/>
              </a:ext>
            </a:extLst>
          </p:cNvPr>
          <p:cNvSpPr txBox="1"/>
          <p:nvPr/>
        </p:nvSpPr>
        <p:spPr>
          <a:xfrm>
            <a:off x="1696715" y="708937"/>
            <a:ext cx="714248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vos livrets du français</a:t>
            </a:r>
          </a:p>
        </p:txBody>
      </p:sp>
      <p:pic>
        <p:nvPicPr>
          <p:cNvPr id="38" name="Image 37">
            <a:extLst>
              <a:ext uri="{FF2B5EF4-FFF2-40B4-BE49-F238E27FC236}">
                <a16:creationId xmlns:a16="http://schemas.microsoft.com/office/drawing/2014/main" id="{185395F9-43D4-709A-1E9C-562C56F619C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5924" y="585177"/>
            <a:ext cx="1032186" cy="95473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9" name="Groupe 38">
            <a:extLst>
              <a:ext uri="{FF2B5EF4-FFF2-40B4-BE49-F238E27FC236}">
                <a16:creationId xmlns:a16="http://schemas.microsoft.com/office/drawing/2014/main" id="{BD68C278-4CBF-920B-A9DE-18845A0FAC8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4211989C-D8BB-A33C-1F9A-202DDE1D83E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D88F20A-300E-8D62-2011-71D0C7EA66C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42" name="Rectangle : coins arrondis 41">
              <a:extLst>
                <a:ext uri="{FF2B5EF4-FFF2-40B4-BE49-F238E27FC236}">
                  <a16:creationId xmlns:a16="http://schemas.microsoft.com/office/drawing/2014/main" id="{8CDAC3F3-D0F9-E540-E4F8-361F81A715D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43" name="Rectangle : coins arrondis 42">
              <a:extLst>
                <a:ext uri="{FF2B5EF4-FFF2-40B4-BE49-F238E27FC236}">
                  <a16:creationId xmlns:a16="http://schemas.microsoft.com/office/drawing/2014/main" id="{63B9CBAC-7F54-9BED-A2FC-675E99E4312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04C0B9BA-F4BA-9BAE-A259-3B12287B3B6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0630B9B5-D94D-EBDA-6DE3-6FEBDFCA4AC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7781380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71AA41-791B-A9A7-1CBF-95111F3C27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0F86190-8677-30A1-0302-547DB9C8753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7737E69-6976-6C07-5CA7-39E62031320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CD64EA1-C49E-A524-7425-A7AF3901084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D85003D-6410-4155-26E0-24604325A53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56ABBF4-BFA3-600C-2D91-307F6A1459B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2928D3A-DC19-FEA6-4C15-1BF8225296C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2F346FF-5ADC-943D-FFE5-04755CB7ED6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0CDA56D-3030-B2C3-927B-F087180B178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1E5E039-DDB3-1BC3-EE61-BAB468C1ABC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DC6E782-5A9E-726A-5B05-3F68238F63C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DB27555-042C-8D5A-DF04-E6EC6BF425C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D1B66B5-FC02-273C-7DB7-CE6BB68CA7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77C2E77-7CDA-B94B-8137-372DA3263960}"/>
              </a:ext>
            </a:extLst>
          </p:cNvPr>
          <p:cNvSpPr txBox="1"/>
          <p:nvPr/>
        </p:nvSpPr>
        <p:spPr>
          <a:xfrm>
            <a:off x="3589279" y="3150274"/>
            <a:ext cx="650557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028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f</a:t>
            </a:r>
            <a:r>
              <a:rPr kumimoji="0" lang="fr-FR" sz="25800" b="1" i="0" u="none" strike="noStrike" kern="0" cap="none" spc="48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ou</a:t>
            </a:r>
            <a:endParaRPr kumimoji="0" lang="fr-FR" sz="25800" b="0" i="0" u="none" strike="noStrike" kern="0" cap="none" spc="48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F54BC4B-14C1-797A-89AB-FF310EB7EDEB}"/>
              </a:ext>
            </a:extLst>
          </p:cNvPr>
          <p:cNvSpPr txBox="1"/>
          <p:nvPr/>
        </p:nvSpPr>
        <p:spPr>
          <a:xfrm>
            <a:off x="1082782" y="649783"/>
            <a:ext cx="12950660" cy="12051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342900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« </a:t>
            </a:r>
            <a:r>
              <a:rPr lang="fr-MA" sz="2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f</a:t>
            </a:r>
            <a:r>
              <a:rPr kumimoji="0" lang="f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ou»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. Quand la lettre  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f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  est à côté du graphème ou  . ça fait le son </a:t>
            </a:r>
            <a:r>
              <a:rPr kumimoji="0" lang="f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« </a:t>
            </a:r>
            <a:r>
              <a:rPr lang="fr-MA" sz="2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f</a:t>
            </a:r>
            <a:r>
              <a:rPr kumimoji="0" lang="f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ou ». «</a:t>
            </a:r>
            <a:r>
              <a:rPr lang="fr-MA" sz="2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f</a:t>
            </a:r>
            <a:r>
              <a:rPr kumimoji="0" lang="f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 »  «ou » « </a:t>
            </a:r>
            <a:r>
              <a:rPr lang="fr-MA" sz="2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f</a:t>
            </a:r>
            <a:r>
              <a:rPr kumimoji="0" lang="f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ou ».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Lisons ensemble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« 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f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 » «ou» « 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f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ou». Qui veut lire « 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f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» « ou» « 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f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ou». 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9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(e) désigne trois élèves pour lire. </a:t>
            </a:r>
            <a:endParaRPr kumimoji="0" lang="fr-FR" sz="19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2552575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2DC6D3-1B66-D1C2-045B-BB0D454809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2473450F-8128-EA6D-3ACD-373E5AB9ABA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0CF4B67-72EB-CFDE-A227-8A70ACF3213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7BF14018-5C92-2DF2-2082-E8C8EAB989EB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C9A146ED-B093-8EF9-8968-960314EF64D6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45477DDB-7168-144C-AA9B-56D10E0526C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(1)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lis des syllabes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481383A9-7986-4AAF-127E-D9347E221525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C28DC94E-E353-5E99-83A2-D3A6716CFA28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5710828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64089F-3C18-E8C4-3B21-B3FB39BACC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142FC10-C616-3757-34C3-B1094BC5336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30B4D97-30E4-4C22-B80B-D2892C09EA5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CDCD9AA-95E9-58F4-6032-EC43395C144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18E1A92-C4DE-DEDA-F711-58D9EAC36E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497B767-5399-7D9D-F8D6-8EEC3EEE475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FE71170-9129-4010-8731-B10AF18170C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708CA44-D115-63C2-098D-2A2FF909353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3C1B057-7453-C240-3D74-3E8106A0A16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59E35F6-6B81-7585-EE91-4E2931BC9F7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796C046-3700-C60A-6037-235ECBCF895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19D3931-6036-B23F-E5C6-0A067A58B7A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F8A12A5-D2F8-ED59-BA99-72D3C996C2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64E1721-22F6-F34F-263A-C5E4C53BA1F6}"/>
              </a:ext>
            </a:extLst>
          </p:cNvPr>
          <p:cNvSpPr txBox="1"/>
          <p:nvPr/>
        </p:nvSpPr>
        <p:spPr>
          <a:xfrm>
            <a:off x="1172612" y="664616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Je vais  vous montrer comment lire l’arbre des syllabes. Écoutez attentivement.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lit l’arbre des syllabes en  pointant les lettres. </a:t>
            </a:r>
          </a:p>
        </p:txBody>
      </p:sp>
      <p:pic>
        <p:nvPicPr>
          <p:cNvPr id="59" name="Image 58">
            <a:extLst>
              <a:ext uri="{FF2B5EF4-FFF2-40B4-BE49-F238E27FC236}">
                <a16:creationId xmlns:a16="http://schemas.microsoft.com/office/drawing/2014/main" id="{4D997796-2E4D-49C4-7E97-80A1D4058EE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EBBB35C-4E74-1AA8-C93F-8DB5D373C63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38400" y="2342575"/>
            <a:ext cx="7534672" cy="5943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075312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DB0D3F-5421-7E19-49E5-8CE1DA3F95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7E45ADB-7E32-BA90-A326-33C6DB8707C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295523D-ADD7-DE52-4111-96DAA7A7BC4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FC0E931-C530-958E-C070-C2BBDBA16AF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8C143A5-2E45-5191-745E-9DA57FACB03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5EEEC55-9708-53DE-F08E-72B6E54E0F2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CF2DF63-E897-BE9C-5D34-D261F06B649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587E95D-07B7-5515-3954-29902F9F742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43DFDBE-B1A7-866F-2A16-2A11F64158B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1FA5BCF-BCBE-CACD-38BE-6928CD65B7B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14FB25A-5036-38F3-6FA2-45D54FFDE82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08CA6EF-86FC-F06D-0F06-DBDD7C0A38C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401AB90-3BD5-BCFD-69B5-077A7C47F8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30002F9-13B0-4307-1883-8068A56A1FEA}"/>
              </a:ext>
            </a:extLst>
          </p:cNvPr>
          <p:cNvSpPr txBox="1"/>
          <p:nvPr/>
        </p:nvSpPr>
        <p:spPr>
          <a:xfrm>
            <a:off x="1196425" y="774327"/>
            <a:ext cx="12950660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ensemble.</a:t>
            </a:r>
            <a:r>
              <a:rPr lang="fr-FR" sz="19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215DA9-2E53-89EE-30B9-6CFB23B0441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825969" y="830131"/>
            <a:ext cx="1212143" cy="6858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B9B07A2-9906-ECDB-4A0D-CBA01FE2C9A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45772" y="2361625"/>
            <a:ext cx="7824456" cy="617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402987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413F3F-24DA-DE65-953F-6EEFCD5173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D650D03-3BDE-417D-FF3C-42ADE54E379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1ED911D-0968-994D-7516-FFEEF1C5851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63BC91F-8927-476C-B361-DD68EDAD97C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9C9A7F3-71BF-1BAB-CA7F-CCEEC524C80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82333B3-3385-A63B-E35C-2E4AF7FF934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A4EC889-C3FE-59AD-F3B6-33CB16AAAF6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445744F-49B6-2DE6-D3EA-3BB314972A8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AB0DEC4-7840-5123-7DE6-8A2330C5B43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88DC0C5-E16C-6449-D159-780D7EBE394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F350F62-9A45-8D9E-AB2A-82D39B16760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FAD4A82-4D1D-1F6D-462C-1782A1C807B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07458D5-3392-68A0-629B-7BDA10F6F2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190F49A-D993-E1A4-6840-015132D60552}"/>
              </a:ext>
            </a:extLst>
          </p:cNvPr>
          <p:cNvSpPr txBox="1"/>
          <p:nvPr/>
        </p:nvSpPr>
        <p:spPr>
          <a:xfrm>
            <a:off x="1196425" y="774327"/>
            <a:ext cx="12950660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lire les syllabes ?</a:t>
            </a:r>
          </a:p>
        </p:txBody>
      </p:sp>
      <p:sp>
        <p:nvSpPr>
          <p:cNvPr id="60" name="ZoneTexte 59">
            <a:extLst>
              <a:ext uri="{FF2B5EF4-FFF2-40B4-BE49-F238E27FC236}">
                <a16:creationId xmlns:a16="http://schemas.microsoft.com/office/drawing/2014/main" id="{7DCEEEA6-D091-B0FC-C00C-9FA76D2AEF35}"/>
              </a:ext>
            </a:extLst>
          </p:cNvPr>
          <p:cNvSpPr txBox="1"/>
          <p:nvPr/>
        </p:nvSpPr>
        <p:spPr>
          <a:xfrm>
            <a:off x="1122473" y="1225066"/>
            <a:ext cx="7232904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(e) désigne trois élèves pour lire.</a:t>
            </a:r>
            <a:r>
              <a:rPr kumimoji="0" lang="fr-FR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 </a:t>
            </a:r>
          </a:p>
        </p:txBody>
      </p:sp>
      <p:pic>
        <p:nvPicPr>
          <p:cNvPr id="65" name="Image 64">
            <a:extLst>
              <a:ext uri="{FF2B5EF4-FFF2-40B4-BE49-F238E27FC236}">
                <a16:creationId xmlns:a16="http://schemas.microsoft.com/office/drawing/2014/main" id="{C0B47265-C8D0-0056-8A34-40F20D73190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719038" y="779295"/>
            <a:ext cx="1218877" cy="884353"/>
          </a:xfrm>
          <a:prstGeom prst="roundRect">
            <a:avLst>
              <a:gd name="adj" fmla="val 0"/>
            </a:avLst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B004EF13-823D-9E2E-85B1-A97755CDE53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07833" y="2552475"/>
            <a:ext cx="7534672" cy="5943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477655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01FB36-3402-E354-DF3E-A182D47FA2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63FEED3-E743-72A3-E73F-FCA55ADBB1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BE3C1C6-8D8E-14CC-601B-B3440A6476C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AD51F98-1D9B-754A-1E08-A2E6FABF261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6292E89-3D56-B188-0866-E5F76BDFC45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577F557-E6F0-47A7-6E59-CD4302D87CB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FA5AC05-D12D-F73C-8F21-083B5D35896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BA793DF-25AE-DCA2-BA05-7F5ECE35443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A1E7A42-4C99-6737-9309-0BE9F069680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6324991-BBE7-B552-F00B-2B30657E2DF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EFF6FF3-3F48-2165-6B6C-2B3B4D2027E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B1B690F-6712-40DE-CD87-23C9C18A197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9BBBDA5-22DE-AEFD-1DF6-9A1ADD262B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429B527-EC58-54B0-BD82-381B5E2CB6FC}"/>
              </a:ext>
            </a:extLst>
          </p:cNvPr>
          <p:cNvSpPr txBox="1"/>
          <p:nvPr/>
        </p:nvSpPr>
        <p:spPr>
          <a:xfrm>
            <a:off x="1196425" y="774327"/>
            <a:ext cx="12950660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lire une liste de syllabes ?</a:t>
            </a:r>
          </a:p>
        </p:txBody>
      </p:sp>
      <p:sp>
        <p:nvSpPr>
          <p:cNvPr id="60" name="ZoneTexte 59">
            <a:extLst>
              <a:ext uri="{FF2B5EF4-FFF2-40B4-BE49-F238E27FC236}">
                <a16:creationId xmlns:a16="http://schemas.microsoft.com/office/drawing/2014/main" id="{658D64BC-F43A-D922-24C4-148342532170}"/>
              </a:ext>
            </a:extLst>
          </p:cNvPr>
          <p:cNvSpPr txBox="1"/>
          <p:nvPr/>
        </p:nvSpPr>
        <p:spPr>
          <a:xfrm>
            <a:off x="1122473" y="1225066"/>
            <a:ext cx="7232904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(e) désigne trois élèves pour lire.</a:t>
            </a:r>
            <a:r>
              <a:rPr kumimoji="0" lang="fr-FR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 </a:t>
            </a:r>
          </a:p>
        </p:txBody>
      </p:sp>
      <p:pic>
        <p:nvPicPr>
          <p:cNvPr id="62" name="Image 61">
            <a:extLst>
              <a:ext uri="{FF2B5EF4-FFF2-40B4-BE49-F238E27FC236}">
                <a16:creationId xmlns:a16="http://schemas.microsoft.com/office/drawing/2014/main" id="{640E9BAE-6896-515A-66A1-B88997525E1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963400" y="485275"/>
            <a:ext cx="1255020" cy="910576"/>
          </a:xfrm>
          <a:prstGeom prst="roundRect">
            <a:avLst>
              <a:gd name="adj" fmla="val 31362"/>
            </a:avLst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CD593100-CAF6-9650-2075-DE3D7131DA7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24759" y="2807726"/>
            <a:ext cx="9234616" cy="5151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261877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929F67-5043-0179-82D6-5A5977C79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04A2B07A-80BA-951E-DBA4-FAA3090EA90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3D96E25A-A358-7195-C808-D792E600DF3D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7D388E56-2537-F5D4-D077-27A26ABCE64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1A452CFB-2394-99AC-4C25-19674CB098E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C1DF2D9-EFCF-DF11-7043-0141B67417F1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(2)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lis des mots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F01CCAE3-8AF2-A51C-DC28-36B427C25E3C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B4EEE8D2-4E2D-13BF-63D0-F9F5B8641D7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2757152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02600F-28A7-5F95-0400-FD6B0ED96F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7B7136A-3724-B7BD-BEE9-593B96A4E71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E5DAC57-E8E4-E456-2830-2025FC36CC3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0AF93D0-726D-BE20-55D0-EB3A9D4AD06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A4FFDA2-ABE8-B2A0-5E4C-B04AC7C6BCD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8AD7A2D-5B5B-BE68-70D1-6C9919E74B3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6115878-0E93-F627-91A2-3B436D98E1D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861A0A4-76B5-C963-2AEC-17330ABE54F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D540688-0AFA-EF2F-C773-54299E78175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B5C7FB0-2E3B-4EE5-8AC7-F934BAA566B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F2DB49B-CC19-0ED7-188F-44CCBC7BA7C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D565808-416A-DF71-CDA1-6722812206B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132542E-7E7E-BD1B-72C4-3283966909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40637DB-EFAB-2A8D-2985-0707DC7D4D83}"/>
              </a:ext>
            </a:extLst>
          </p:cNvPr>
          <p:cNvSpPr txBox="1"/>
          <p:nvPr/>
        </p:nvSpPr>
        <p:spPr>
          <a:xfrm>
            <a:off x="1416228" y="735272"/>
            <a:ext cx="11099623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allons apprendre à lire des mots ensemble. On lit les lettres de gauche à droite. 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5C07CC2-8C7B-23F2-B9AE-0EF84C4D94D6}"/>
              </a:ext>
            </a:extLst>
          </p:cNvPr>
          <p:cNvSpPr txBox="1"/>
          <p:nvPr/>
        </p:nvSpPr>
        <p:spPr>
          <a:xfrm>
            <a:off x="5106706" y="3619500"/>
            <a:ext cx="5859272" cy="23891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4925" b="1" kern="0" spc="480" dirty="0" err="1">
                <a:solidFill>
                  <a:srgbClr val="106585"/>
                </a:solidFill>
                <a:latin typeface="Dosis" pitchFamily="2" charset="0"/>
              </a:rPr>
              <a:t>fafa</a:t>
            </a:r>
            <a:endParaRPr lang="fr-FR" sz="14925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38026F04-5351-F390-39AE-EA51A15FF585}"/>
              </a:ext>
            </a:extLst>
          </p:cNvPr>
          <p:cNvCxnSpPr>
            <a:cxnSpLocks/>
          </p:cNvCxnSpPr>
          <p:nvPr/>
        </p:nvCxnSpPr>
        <p:spPr>
          <a:xfrm>
            <a:off x="5257800" y="6286500"/>
            <a:ext cx="2667000" cy="0"/>
          </a:xfrm>
          <a:prstGeom prst="straightConnector1">
            <a:avLst/>
          </a:prstGeom>
          <a:ln w="762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8" name="Image 7">
            <a:extLst>
              <a:ext uri="{FF2B5EF4-FFF2-40B4-BE49-F238E27FC236}">
                <a16:creationId xmlns:a16="http://schemas.microsoft.com/office/drawing/2014/main" id="{D26960D0-A0AF-7E34-4C36-EE690A1C688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244008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3BFA96-5170-6A0C-5235-4AAEFC12A0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AFCCC7E-4DA9-0AB1-8FE6-683DEB1CC295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5D261C4-B34C-89BF-1D3F-E185F01D393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7B86EA4-C2A2-26FC-C536-BEEBA14012D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AA6B5FF-6228-0F98-3038-35EC54E4EAB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035756C-DE66-F8AE-E30B-616DEBC0CE4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127452C-D80E-8931-A585-E11543C02C9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AD98BB4-1ED0-2B53-C63E-C84F7E4AC19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AB73D324-AADA-B03B-6AE5-373B9BBC4E9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DC090BA-E0FC-0059-DABE-77B220E5F72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96F57E6-DEA8-DA6B-4F64-8700C9D9283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CC822EC-66E2-568C-0267-AD701A6B8A2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E9CB242-8CE4-66D2-A8C1-8850542839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142576C-9AAB-A334-5695-76F888E5FCA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C0F144C-28F3-462F-D15C-33BDA170CA48}"/>
              </a:ext>
            </a:extLst>
          </p:cNvPr>
          <p:cNvSpPr txBox="1"/>
          <p:nvPr/>
        </p:nvSpPr>
        <p:spPr>
          <a:xfrm>
            <a:off x="4779793" y="3782689"/>
            <a:ext cx="54864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fa</a:t>
            </a:r>
            <a:r>
              <a:rPr lang="fr-FR" sz="300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17925" b="1" kern="0" spc="623" dirty="0" err="1">
                <a:solidFill>
                  <a:srgbClr val="106585"/>
                </a:solidFill>
                <a:latin typeface="Dosis" pitchFamily="2" charset="0"/>
              </a:rPr>
              <a:t>fa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9F23CCA-DFDA-BA53-88AF-2FE653AEEEC2}"/>
              </a:ext>
            </a:extLst>
          </p:cNvPr>
          <p:cNvSpPr txBox="1"/>
          <p:nvPr/>
        </p:nvSpPr>
        <p:spPr>
          <a:xfrm>
            <a:off x="1160479" y="741439"/>
            <a:ext cx="12177335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Ecoutez comment je lis :  « f »  « a »  «  fa ».   «  f »  «  a »  «  fa ».      « fa »  «  fa » .       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fafa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</a:t>
            </a:r>
          </a:p>
          <a:p>
            <a:pPr marL="0" lvl="1" defTabSz="685834"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 Lisons ensemble « f» « a »  «  fa ». «  f » «  a » «  fa ».  « fa » «  fa » . 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fafa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 Qui veut lire?    </a:t>
            </a:r>
            <a:endParaRPr lang="fr-FR" sz="2250" b="1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sp>
        <p:nvSpPr>
          <p:cNvPr id="9" name="Parenthèse ouvrante 8">
            <a:extLst>
              <a:ext uri="{FF2B5EF4-FFF2-40B4-BE49-F238E27FC236}">
                <a16:creationId xmlns:a16="http://schemas.microsoft.com/office/drawing/2014/main" id="{95715246-AFFB-5892-1FC9-B0FCB59BB27B}"/>
              </a:ext>
            </a:extLst>
          </p:cNvPr>
          <p:cNvSpPr/>
          <p:nvPr/>
        </p:nvSpPr>
        <p:spPr>
          <a:xfrm rot="16200000">
            <a:off x="5606695" y="5256287"/>
            <a:ext cx="342900" cy="1878885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B0FB6AB2-0E31-4A06-84DF-8DBB73D24230}"/>
              </a:ext>
            </a:extLst>
          </p:cNvPr>
          <p:cNvSpPr/>
          <p:nvPr/>
        </p:nvSpPr>
        <p:spPr>
          <a:xfrm rot="16200000">
            <a:off x="7498497" y="5364733"/>
            <a:ext cx="342900" cy="1661993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2861556546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E93AC-515A-5A8C-A6FE-3546960AA6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A1245FE-0846-6585-A381-033A3D1DD73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93E4944-19D5-718D-9085-BFB1D33E474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5ECFF17-D0C1-6E8D-FC2D-DF5884F2E00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7EE6CE6-9B39-3025-4837-B0F7AEF31BB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0F66B1F-F784-3648-272F-722D00CDACB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5F8C526-6164-E911-6045-342448408E2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1B8969C-FEDC-03C8-251E-2EFED9D7F25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47B8F67-3E35-2519-0D4C-62CE3CBAB04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D192072-BCEE-ECD1-DFBA-FD9C2F70365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3AEAA72-3A52-700E-F423-6456E5710DC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00ABE84-DD45-55EA-F466-16988F935CB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C34FF1C-43AC-27A7-0A50-AFD38404BB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05C2B57-3696-EBD0-57CC-3508F76CE49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AD1AA12-2E5E-7418-C37E-08FF0731C31C}"/>
              </a:ext>
            </a:extLst>
          </p:cNvPr>
          <p:cNvSpPr txBox="1"/>
          <p:nvPr/>
        </p:nvSpPr>
        <p:spPr>
          <a:xfrm>
            <a:off x="4114799" y="3857877"/>
            <a:ext cx="54864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 err="1">
                <a:solidFill>
                  <a:srgbClr val="106585"/>
                </a:solidFill>
                <a:latin typeface="Dosis" pitchFamily="2" charset="0"/>
              </a:rPr>
              <a:t>fé</a:t>
            </a:r>
            <a:r>
              <a:rPr lang="fr-FR" sz="300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fu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5" name="Parenthèse ouvrante 4">
            <a:extLst>
              <a:ext uri="{FF2B5EF4-FFF2-40B4-BE49-F238E27FC236}">
                <a16:creationId xmlns:a16="http://schemas.microsoft.com/office/drawing/2014/main" id="{CE498172-3523-5E58-7974-3F3C4C71082B}"/>
              </a:ext>
            </a:extLst>
          </p:cNvPr>
          <p:cNvSpPr/>
          <p:nvPr/>
        </p:nvSpPr>
        <p:spPr>
          <a:xfrm rot="16200000">
            <a:off x="5495613" y="5340058"/>
            <a:ext cx="342902" cy="2190124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6" name="Parenthèse ouvrante 5">
            <a:extLst>
              <a:ext uri="{FF2B5EF4-FFF2-40B4-BE49-F238E27FC236}">
                <a16:creationId xmlns:a16="http://schemas.microsoft.com/office/drawing/2014/main" id="{EF6F7626-6613-5320-1A59-BB15F58AFCDF}"/>
              </a:ext>
            </a:extLst>
          </p:cNvPr>
          <p:cNvSpPr/>
          <p:nvPr/>
        </p:nvSpPr>
        <p:spPr>
          <a:xfrm rot="16200000">
            <a:off x="7877487" y="5350675"/>
            <a:ext cx="342902" cy="2190125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A12539B-9716-7B3D-E4B0-2777419011FC}"/>
              </a:ext>
            </a:extLst>
          </p:cNvPr>
          <p:cNvSpPr txBox="1"/>
          <p:nvPr/>
        </p:nvSpPr>
        <p:spPr>
          <a:xfrm>
            <a:off x="1056802" y="741439"/>
            <a:ext cx="12177335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 f »  « é »  « 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fé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  «  f »  «  u »  «  fu ».     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fé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 «  fu » .   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féfu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</a:t>
            </a:r>
          </a:p>
          <a:p>
            <a:pPr marL="0" lvl="1" defTabSz="685834"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 Lisons  ensemble « f »  « é »  « 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fé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  «f »  «  u »  «  fu ».  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fé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 «  fu » .  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féfu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    Qui veut lire?    </a:t>
            </a:r>
            <a:endParaRPr lang="fr-FR" sz="2250" b="1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79689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2297A5-191C-5888-7BF9-45C899FBD3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65259513-3F79-FC3D-3EBF-D3CAA844011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3AEF787-7EF0-7C0B-C881-E13D3D18536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EB3F224C-5599-5FC0-DE3B-F9A867BA6ADB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2685369-AB99-B5B3-B2EA-7F3FD4D4D23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164ED85-8BED-C97D-130A-0F588D54724B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Rituel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Dictée flash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62FB531A-D7E6-5911-D299-ABBCA5D17A1A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2B2244E-2818-A56D-4F88-5A83066F6FCC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1303659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47EEE0-0CF7-FEE1-7440-F3970EA96B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790D2F2-2017-6D71-1CD0-6EE39F7FAF5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526AB86-E3B7-7838-88DD-5EF769266C5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F68E88E-5A51-D887-C9B8-86622867F52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2722378-8565-E464-C3EE-635F311736C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ED605A0-C46F-D33A-B44D-8A5A2D24D18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3A70339-950A-E11F-C37C-A3BBF08AD7C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1AA415C-7506-0066-4B3F-DF342E19AFC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347042C-681D-5ACD-15D1-FE6C816A437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180006A-89EA-F896-9E60-2F95B066CA6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EE46ADF-5B74-A937-005C-8187CB829F0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BF19EAC-C556-A3BC-9FC0-64A1184F29B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17422F2-BD01-BD2A-C0DA-549400CCB5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FEC9A93-C99C-AE68-A4DA-8E42C3F4905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2FFD414-200A-FEF6-0C77-70001E71C43F}"/>
              </a:ext>
            </a:extLst>
          </p:cNvPr>
          <p:cNvSpPr txBox="1"/>
          <p:nvPr/>
        </p:nvSpPr>
        <p:spPr>
          <a:xfrm>
            <a:off x="3847080" y="3786677"/>
            <a:ext cx="5220229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fi</a:t>
            </a:r>
            <a:r>
              <a:rPr lang="fr-FR" sz="405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300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fa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5" name="Parenthèse ouvrante 4">
            <a:extLst>
              <a:ext uri="{FF2B5EF4-FFF2-40B4-BE49-F238E27FC236}">
                <a16:creationId xmlns:a16="http://schemas.microsoft.com/office/drawing/2014/main" id="{14378B9A-6480-966D-500F-EE572011A282}"/>
              </a:ext>
            </a:extLst>
          </p:cNvPr>
          <p:cNvSpPr/>
          <p:nvPr/>
        </p:nvSpPr>
        <p:spPr>
          <a:xfrm rot="16200000">
            <a:off x="5197642" y="5553598"/>
            <a:ext cx="342900" cy="1824818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6" name="Parenthèse ouvrante 5">
            <a:extLst>
              <a:ext uri="{FF2B5EF4-FFF2-40B4-BE49-F238E27FC236}">
                <a16:creationId xmlns:a16="http://schemas.microsoft.com/office/drawing/2014/main" id="{6E8A8ECE-013E-EFC7-43AC-D3C9CE0BA303}"/>
              </a:ext>
            </a:extLst>
          </p:cNvPr>
          <p:cNvSpPr/>
          <p:nvPr/>
        </p:nvSpPr>
        <p:spPr>
          <a:xfrm rot="16200000">
            <a:off x="7351877" y="5553598"/>
            <a:ext cx="342899" cy="1824817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40B94A9-55FA-7639-B871-F6678DE9C1F2}"/>
              </a:ext>
            </a:extLst>
          </p:cNvPr>
          <p:cNvSpPr txBox="1"/>
          <p:nvPr/>
        </p:nvSpPr>
        <p:spPr>
          <a:xfrm>
            <a:off x="1065966" y="772327"/>
            <a:ext cx="12177335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 f»  « i »  «  fi ».   «  f »  «  a »  «  fa ».   « fi »  «  fa » .   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fifa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</a:t>
            </a:r>
          </a:p>
          <a:p>
            <a:pPr marL="0" lvl="1" defTabSz="685834"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 Lisons ensemble « f »  « i »  «  fi ».   «  f »  «  a »  «  fa ».   « fi »  «  fa » . 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fifa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  Qui veut lire?    </a:t>
            </a:r>
            <a:endParaRPr lang="fr-FR" sz="2250" b="1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9131248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A9F0EC-9881-D862-1D67-CDB1ECADD4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F883F4D-7993-67C4-E6C1-8FFB94E5111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7978928-E3DA-B035-1341-E46E329700A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D11F2CE-BC80-3197-F955-E6F99B5DA0A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A357E13-CA2D-899F-064D-8F1B3EF30E5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FEB225F-E321-72AD-055D-7C7DBAB5A34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D735C83-6610-DA4B-09A8-5AC5ABFB64E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E19646F-E726-59F2-2745-8B024C20100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AD1E2D2-BF8A-BA02-5B62-281658CA29D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08473D1-C13E-8330-FA71-9E80FA1586D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D200013-A220-B062-5A2A-411229B8F75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48B6962-81C7-405B-58BB-81DA079DB0A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BF38770-D1B9-9965-B278-E8644BDE47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C3FF3DE-4385-D666-EA0F-15341F2D4FB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FA3E041-AA5C-8F54-1F66-41E1E8521CFF}"/>
              </a:ext>
            </a:extLst>
          </p:cNvPr>
          <p:cNvSpPr txBox="1"/>
          <p:nvPr/>
        </p:nvSpPr>
        <p:spPr>
          <a:xfrm>
            <a:off x="4494086" y="3924300"/>
            <a:ext cx="54864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7925" b="1" kern="0" spc="623" dirty="0" err="1">
                <a:solidFill>
                  <a:srgbClr val="106585"/>
                </a:solidFill>
                <a:latin typeface="Dosis" pitchFamily="2" charset="0"/>
              </a:rPr>
              <a:t>fe</a:t>
            </a:r>
            <a:r>
              <a:rPr lang="fr-FR" sz="300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17925" b="1" kern="0" spc="623" dirty="0" err="1">
                <a:solidFill>
                  <a:srgbClr val="106585"/>
                </a:solidFill>
                <a:latin typeface="Dosis" pitchFamily="2" charset="0"/>
              </a:rPr>
              <a:t>fo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5" name="Parenthèse ouvrante 4">
            <a:extLst>
              <a:ext uri="{FF2B5EF4-FFF2-40B4-BE49-F238E27FC236}">
                <a16:creationId xmlns:a16="http://schemas.microsoft.com/office/drawing/2014/main" id="{A5BB50E3-CA75-6A5B-2EE6-DD63676E8AA8}"/>
              </a:ext>
            </a:extLst>
          </p:cNvPr>
          <p:cNvSpPr/>
          <p:nvPr/>
        </p:nvSpPr>
        <p:spPr>
          <a:xfrm rot="16200000">
            <a:off x="5479965" y="5449342"/>
            <a:ext cx="341586" cy="2005115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6" name="Parenthèse ouvrante 5">
            <a:extLst>
              <a:ext uri="{FF2B5EF4-FFF2-40B4-BE49-F238E27FC236}">
                <a16:creationId xmlns:a16="http://schemas.microsoft.com/office/drawing/2014/main" id="{E43F0859-4AEE-6697-DAB5-557E3463D14C}"/>
              </a:ext>
            </a:extLst>
          </p:cNvPr>
          <p:cNvSpPr/>
          <p:nvPr/>
        </p:nvSpPr>
        <p:spPr>
          <a:xfrm rot="16200000">
            <a:off x="7690564" y="5396827"/>
            <a:ext cx="341586" cy="2110146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1BE5E6D7-5CF8-12C7-C240-0095C9A7DAB3}"/>
              </a:ext>
            </a:extLst>
          </p:cNvPr>
          <p:cNvSpPr txBox="1"/>
          <p:nvPr/>
        </p:nvSpPr>
        <p:spPr>
          <a:xfrm>
            <a:off x="1148619" y="758877"/>
            <a:ext cx="12177335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 f »  « e »  « 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fe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  «  f »  «  o »  « 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fo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fe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 « 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fo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.   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fefo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</a:t>
            </a:r>
          </a:p>
          <a:p>
            <a:pPr marL="0" lvl="1" defTabSz="685834"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 Lisons ensemble « f »  « e »  « 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fe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  «  f »  «  o »  « 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fo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 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fe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 « 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fo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. 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fefo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    Qui veut lire?    </a:t>
            </a:r>
            <a:endParaRPr lang="fr-FR" sz="2250" b="1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0195672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52BCA6-9F60-A062-37F5-775E6DFC73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B28803A-D3CE-22B8-4BDA-31C16695F14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4650656-1D59-825B-19A9-6311D96D01E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ED18D5E-C57A-ACC6-DF9C-835684DE37B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5A09A38-D722-4E12-FDB9-DA85C43FFEE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D1B3A50-E569-0E93-AD29-572F490EF24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2FA401F-B0A1-FD5E-84EA-B84D71F78C9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36325E5-44A3-7675-27F1-486D27CDF3F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4190628-EE15-D173-242B-C8312049927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453CB95-5DB6-C795-FD8A-0EF33BF4A14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23D6779-93B8-DAA0-1E47-F176A6C078B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EF3ED49-1CCB-F82C-1240-1540DA814AD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9F701EE-B77D-C440-9FC4-9D2C355094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7E5E6D3-9346-B59F-4663-8DA87D168ED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CC26350-F9A0-C3DC-9EEB-266551DD8F2B}"/>
              </a:ext>
            </a:extLst>
          </p:cNvPr>
          <p:cNvSpPr txBox="1"/>
          <p:nvPr/>
        </p:nvSpPr>
        <p:spPr>
          <a:xfrm>
            <a:off x="5040115" y="3866801"/>
            <a:ext cx="54864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a</a:t>
            </a:r>
            <a:r>
              <a:rPr lang="fr-FR" sz="300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17925" b="1" kern="0" spc="623" dirty="0" err="1">
                <a:solidFill>
                  <a:srgbClr val="106585"/>
                </a:solidFill>
                <a:latin typeface="Dosis" pitchFamily="2" charset="0"/>
              </a:rPr>
              <a:t>fo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Parenthèse ouvrante 6">
            <a:extLst>
              <a:ext uri="{FF2B5EF4-FFF2-40B4-BE49-F238E27FC236}">
                <a16:creationId xmlns:a16="http://schemas.microsoft.com/office/drawing/2014/main" id="{DF5C57D1-3492-7353-10AA-48E946FF7B72}"/>
              </a:ext>
            </a:extLst>
          </p:cNvPr>
          <p:cNvSpPr/>
          <p:nvPr/>
        </p:nvSpPr>
        <p:spPr>
          <a:xfrm rot="16200000">
            <a:off x="7277940" y="5694980"/>
            <a:ext cx="342900" cy="1661993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9" name="Parenthèse ouvrante 8">
            <a:extLst>
              <a:ext uri="{FF2B5EF4-FFF2-40B4-BE49-F238E27FC236}">
                <a16:creationId xmlns:a16="http://schemas.microsoft.com/office/drawing/2014/main" id="{1AFCB504-5D0B-C39C-3201-57516DD18FC6}"/>
              </a:ext>
            </a:extLst>
          </p:cNvPr>
          <p:cNvSpPr/>
          <p:nvPr/>
        </p:nvSpPr>
        <p:spPr>
          <a:xfrm rot="16200000">
            <a:off x="5449023" y="5958161"/>
            <a:ext cx="342900" cy="1200150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5D0B27C-1981-32D0-BAD5-B5AFF8408326}"/>
              </a:ext>
            </a:extLst>
          </p:cNvPr>
          <p:cNvSpPr txBox="1"/>
          <p:nvPr/>
        </p:nvSpPr>
        <p:spPr>
          <a:xfrm>
            <a:off x="1230456" y="806509"/>
            <a:ext cx="11818813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a » , « f» « o ».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fo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afo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. Lisons ensemble « a » 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fo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 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afo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Qui veut lire?                                                        </a:t>
            </a:r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lire.</a:t>
            </a:r>
            <a:endParaRPr lang="fr-FR" sz="20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9693858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2FF8C5-1AC2-A65A-A58B-D77DD89A59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68D380C-7E24-7F4E-4FAA-8B2E5F65EF5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01B56E2-730F-84D3-49D3-44EAB762AB7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BD5990C-26B4-26FC-8310-D2326D708B4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AFC66BC-9CE3-3F09-F5D6-93379F916CE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D996DF2-925D-5DDB-966E-629BAD340BB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B08BE99-38CC-202A-316F-A3B4FF06582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3D990F3-0F82-2CD8-DD49-84511A90C6E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CA7C062-8DBD-E3B5-0295-2384C699F6A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D717789-D407-FA5C-6C58-79E61DFFD6E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2BFE4FE-4EA0-3E3C-531D-6EE2FEA3807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33ECC6F-4073-2816-7ED8-C72066F6D10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47FD9FC-36CB-DA79-B0BA-0E65563622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CDC35455-1C52-771B-0740-85ABD5F0C87F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43" name="ZoneTexte 42">
            <a:extLst>
              <a:ext uri="{FF2B5EF4-FFF2-40B4-BE49-F238E27FC236}">
                <a16:creationId xmlns:a16="http://schemas.microsoft.com/office/drawing/2014/main" id="{9C6415A7-18F7-23A4-054A-8461CF0E832D}"/>
              </a:ext>
            </a:extLst>
          </p:cNvPr>
          <p:cNvSpPr txBox="1"/>
          <p:nvPr/>
        </p:nvSpPr>
        <p:spPr>
          <a:xfrm>
            <a:off x="5223220" y="3833874"/>
            <a:ext cx="54864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o</a:t>
            </a:r>
            <a:r>
              <a:rPr lang="fr-FR" sz="300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fi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4" name="Parenthèse ouvrante 43">
            <a:extLst>
              <a:ext uri="{FF2B5EF4-FFF2-40B4-BE49-F238E27FC236}">
                <a16:creationId xmlns:a16="http://schemas.microsoft.com/office/drawing/2014/main" id="{E37A5767-2C65-9BEF-08D6-C4DE424724D2}"/>
              </a:ext>
            </a:extLst>
          </p:cNvPr>
          <p:cNvSpPr/>
          <p:nvPr/>
        </p:nvSpPr>
        <p:spPr>
          <a:xfrm rot="16200000">
            <a:off x="7291724" y="5515685"/>
            <a:ext cx="342900" cy="1661993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45" name="Parenthèse ouvrante 44">
            <a:extLst>
              <a:ext uri="{FF2B5EF4-FFF2-40B4-BE49-F238E27FC236}">
                <a16:creationId xmlns:a16="http://schemas.microsoft.com/office/drawing/2014/main" id="{013A08EF-BE5D-CC5E-E1D7-A85563C21F8E}"/>
              </a:ext>
            </a:extLst>
          </p:cNvPr>
          <p:cNvSpPr/>
          <p:nvPr/>
        </p:nvSpPr>
        <p:spPr>
          <a:xfrm rot="16200000">
            <a:off x="5686480" y="5746607"/>
            <a:ext cx="342900" cy="1200150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F2551044-B222-7310-1876-73280EDD74C6}"/>
              </a:ext>
            </a:extLst>
          </p:cNvPr>
          <p:cNvSpPr txBox="1"/>
          <p:nvPr/>
        </p:nvSpPr>
        <p:spPr>
          <a:xfrm>
            <a:off x="1265585" y="764668"/>
            <a:ext cx="10984380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o »  « f» « i ». « o » « fi ». 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ofi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. Lisons ensemble « o»  « fi ». 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ofi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Qui veut lire?                                </a:t>
            </a:r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lire.</a:t>
            </a:r>
            <a:endParaRPr lang="fr-FR" sz="20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2509188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52C2B4-7009-751F-4B74-8F7F0E1278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46004D6-1048-3D97-E7D3-E7AF0D289D7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D378C42-2CA2-AB2C-51CC-24530A8FF56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4622F2B-6DC6-430F-40BA-E2CDACED955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AEF3D2F-FB6C-421C-726B-0DBD82F248D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FCBBC09-8D1D-7E10-A412-2138D8FC299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AFDEE999-63FE-42C8-9A0C-C60DB296E8C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7979215-DD1B-9BBE-2F67-35F52EAC03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3B01BF8-0A04-61CF-DECB-83052864301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8BC32C4-E850-85A2-EABA-6E41FC52136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3F9917A-5899-55F2-CA82-9E9EAA7F13D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3C267A6-F4F8-8899-3FB9-F46B6476C7B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4622D83-21AD-529E-3152-6B2BE78CA8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35526B11-F5B5-2C48-8033-64079B05C8E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3121FE2A-4C82-2D0F-FDCE-5F559DECF636}"/>
              </a:ext>
            </a:extLst>
          </p:cNvPr>
          <p:cNvSpPr txBox="1"/>
          <p:nvPr/>
        </p:nvSpPr>
        <p:spPr>
          <a:xfrm>
            <a:off x="4724400" y="3712793"/>
            <a:ext cx="54864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for</a:t>
            </a:r>
            <a:r>
              <a:rPr lang="fr-FR" sz="17925" b="1" kern="0" spc="623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t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553BB73-FDAA-8FBC-9D9C-DDAB6983F1C1}"/>
              </a:ext>
            </a:extLst>
          </p:cNvPr>
          <p:cNvSpPr txBox="1"/>
          <p:nvPr/>
        </p:nvSpPr>
        <p:spPr>
          <a:xfrm>
            <a:off x="1298740" y="695721"/>
            <a:ext cx="11099623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fort. Je ne prononce pas la lettre t , parce qu’elle est en gris. Je lis « for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Lisons ensemble : fort.    Qui veut lire?             </a:t>
            </a: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5739722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306C76-B464-8930-099C-6056F589E5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1033521B-1748-102B-1A2C-CB938C3C9AE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03F8DA2-3D03-576A-E263-6BEE599F890B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C282D15-EABF-5156-36AE-0E60EA6D9E5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C7A468B0-1B6A-A7EF-8639-F1C231C67B7E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30EC258-962B-40AB-A589-D979D8BD1CB5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(3)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 jeu du duel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EFF24D4C-95C9-8169-C202-3313533C6B19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7DC48A00-1B14-B15F-5250-491FB625FE1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7" name="Image 6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4151ED9D-FAE0-1650-B84B-A9FE627762E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6363" y="6856310"/>
            <a:ext cx="4153392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911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FA6C04-2FDC-158B-CAF6-2510717639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70654EE-A668-2D84-A7EE-C80CEEEFA25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4B71BBB-AA87-01C0-B192-379D57DB2B2A}"/>
              </a:ext>
            </a:extLst>
          </p:cNvPr>
          <p:cNvGrpSpPr/>
          <p:nvPr/>
        </p:nvGrpSpPr>
        <p:grpSpPr>
          <a:xfrm>
            <a:off x="483617" y="65557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F0AFED1-AF1F-5F58-B9AF-543744AC29A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ADDA704-0F51-6208-E3DA-654697D0DBA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6BF7D7C-EE0D-9455-2C97-1E684C22A1E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5C78C36-AA32-4E35-E56D-4EE0B05BE80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B71E848-51D8-EF17-525C-C5ADB2A5134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C15FE5F-44B0-ED86-A334-7BAACD454CF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6D7A63E-C927-A80A-7292-C41EDA01BFE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4FB791B-FB80-88E8-E04D-09D0AB25AF3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08CE6BC-31E6-E9E7-3619-15ECCD2422E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E38D66F-D834-8E3B-92DD-315F57A1DF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CC46C18-E68C-F1F0-71F3-77D55F7537B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0638" y="1358560"/>
            <a:ext cx="1381080" cy="112044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B20FD81-FEF4-E1A1-718D-92BCF1BA51DF}"/>
              </a:ext>
            </a:extLst>
          </p:cNvPr>
          <p:cNvSpPr txBox="1"/>
          <p:nvPr/>
        </p:nvSpPr>
        <p:spPr>
          <a:xfrm>
            <a:off x="1118287" y="779861"/>
            <a:ext cx="11950223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Vous  allez passer au tableau pour jouer à  deux. </a:t>
            </a: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élève montre quatre mots, un après l’autre, et l’autre lit les mots. Par la suite les rôles seront échangés</a:t>
            </a:r>
            <a:r>
              <a:rPr kumimoji="0" lang="fr-MA" sz="225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F538C7B-3554-FDAE-7675-012DC08ACC5E}"/>
              </a:ext>
            </a:extLst>
          </p:cNvPr>
          <p:cNvSpPr txBox="1"/>
          <p:nvPr/>
        </p:nvSpPr>
        <p:spPr>
          <a:xfrm>
            <a:off x="2667000" y="6434435"/>
            <a:ext cx="37221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  Je montre 4 mots ou syllabes au hasard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02E973A-23D5-883F-F58B-F8102C830DA8}"/>
              </a:ext>
            </a:extLst>
          </p:cNvPr>
          <p:cNvSpPr txBox="1"/>
          <p:nvPr/>
        </p:nvSpPr>
        <p:spPr>
          <a:xfrm>
            <a:off x="7605148" y="6382910"/>
            <a:ext cx="32493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Je lis les mots </a:t>
            </a:r>
          </a:p>
          <a:p>
            <a:pPr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ou les syllabes</a:t>
            </a:r>
          </a:p>
        </p:txBody>
      </p:sp>
      <p:pic>
        <p:nvPicPr>
          <p:cNvPr id="7" name="Image 6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C73E8A89-DA94-4EF7-81C9-B8B0C30145B0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2634394"/>
            <a:ext cx="6255876" cy="3418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07615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224E98-DED1-A087-5D62-348B25D6A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D25040C-A612-FBB3-25C7-6260D3A7ED7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41F0A01-2115-6F70-411D-6B3A313311E5}"/>
              </a:ext>
            </a:extLst>
          </p:cNvPr>
          <p:cNvGrpSpPr/>
          <p:nvPr/>
        </p:nvGrpSpPr>
        <p:grpSpPr>
          <a:xfrm>
            <a:off x="483617" y="65557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B5ECB4F-1871-C102-FE66-70509FBAE8E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A3863CC-2714-485C-6306-84D8B415C13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31A09A2-4C90-D574-11A1-1E660548003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701630F-98E9-87CA-AB25-4AF57B55626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E535562-B72C-002D-D9CF-9B826D91602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993CC77-8760-F625-B891-7A0E4479F29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0C373EB-6226-18B2-AD83-F5DE956CF33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038BDEF-B116-B304-A44E-F0571CCFD14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395A084-62F6-CBC2-2922-22DD138EFB5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1108775-8ED9-929B-2CBA-E0A44E45D4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D15846D-5C36-8EAB-7652-61653F02B04F}"/>
              </a:ext>
            </a:extLst>
          </p:cNvPr>
          <p:cNvSpPr txBox="1"/>
          <p:nvPr/>
        </p:nvSpPr>
        <p:spPr>
          <a:xfrm>
            <a:off x="1118287" y="779861"/>
            <a:ext cx="11950223" cy="1685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Maintenant, on va commencer le jeu. Qui veut passer au tableau?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 gagnant sera celui qui aura plus réponses correctes. 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5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C932D48-B6EF-54AA-24D3-44B0A661314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773470" y="811081"/>
            <a:ext cx="1255020" cy="910576"/>
          </a:xfrm>
          <a:prstGeom prst="roundRect">
            <a:avLst>
              <a:gd name="adj" fmla="val 31362"/>
            </a:avLst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844986C-DA99-CE63-774D-2FBFE955EFE8}"/>
              </a:ext>
            </a:extLst>
          </p:cNvPr>
          <p:cNvSpPr txBox="1"/>
          <p:nvPr/>
        </p:nvSpPr>
        <p:spPr>
          <a:xfrm>
            <a:off x="1019380" y="3003516"/>
            <a:ext cx="12004347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sz="7200" b="1" i="0" u="none" strike="noStrike" baseline="0" dirty="0">
                <a:solidFill>
                  <a:srgbClr val="106585"/>
                </a:solidFill>
                <a:latin typeface="Dosis-SemiBold"/>
              </a:rPr>
              <a:t>Fifi       fifa       éfa         ofi      filari</a:t>
            </a:r>
          </a:p>
          <a:p>
            <a:pPr algn="l"/>
            <a:r>
              <a:rPr lang="it-IT" sz="7200" b="1" i="0" u="none" strike="noStrike" baseline="0" dirty="0">
                <a:solidFill>
                  <a:srgbClr val="106585"/>
                </a:solidFill>
                <a:latin typeface="Dosis-SemiBold"/>
              </a:rPr>
              <a:t>fofi       fila       rafi        rifi       rofa</a:t>
            </a:r>
          </a:p>
          <a:p>
            <a:pPr algn="l"/>
            <a:r>
              <a:rPr lang="it-IT" sz="7200" b="1" i="0" u="none" strike="noStrike" baseline="0" dirty="0">
                <a:solidFill>
                  <a:srgbClr val="106585"/>
                </a:solidFill>
                <a:latin typeface="Dosis-SemiBold"/>
              </a:rPr>
              <a:t>foré     fil          fou        four   foul</a:t>
            </a:r>
            <a:r>
              <a:rPr lang="it-IT" sz="7200" b="1" i="0" u="none" strike="noStrike" baseline="0" dirty="0">
                <a:solidFill>
                  <a:schemeClr val="bg1">
                    <a:lumMod val="65000"/>
                  </a:schemeClr>
                </a:solidFill>
                <a:latin typeface="Dosis-SemiBold"/>
              </a:rPr>
              <a:t>e</a:t>
            </a:r>
          </a:p>
          <a:p>
            <a:pPr algn="l"/>
            <a:r>
              <a:rPr lang="it-IT" sz="7200" b="1" i="0" u="none" strike="noStrike" baseline="0" dirty="0">
                <a:solidFill>
                  <a:srgbClr val="106585"/>
                </a:solidFill>
                <a:latin typeface="Dosis-SemiBold"/>
              </a:rPr>
              <a:t>fé</a:t>
            </a:r>
            <a:r>
              <a:rPr lang="it-IT" sz="7200" b="1" i="0" u="none" strike="noStrike" baseline="0" dirty="0">
                <a:solidFill>
                  <a:schemeClr val="bg1">
                    <a:lumMod val="65000"/>
                  </a:schemeClr>
                </a:solidFill>
                <a:latin typeface="Dosis-SemiBold"/>
              </a:rPr>
              <a:t>e</a:t>
            </a:r>
            <a:r>
              <a:rPr lang="it-IT" sz="7200" b="1" i="0" u="none" strike="noStrike" baseline="0" dirty="0">
                <a:solidFill>
                  <a:srgbClr val="106585"/>
                </a:solidFill>
                <a:latin typeface="Dosis-SemiBold"/>
              </a:rPr>
              <a:t>       foli</a:t>
            </a:r>
            <a:r>
              <a:rPr lang="it-IT" sz="7200" b="1" i="0" u="none" strike="noStrike" baseline="0" dirty="0">
                <a:solidFill>
                  <a:schemeClr val="bg1">
                    <a:lumMod val="65000"/>
                  </a:schemeClr>
                </a:solidFill>
                <a:latin typeface="Dosis-SemiBold"/>
              </a:rPr>
              <a:t>e</a:t>
            </a:r>
            <a:r>
              <a:rPr lang="it-IT" sz="7200" b="1" i="0" u="none" strike="noStrike" baseline="0" dirty="0">
                <a:solidFill>
                  <a:srgbClr val="106585"/>
                </a:solidFill>
                <a:latin typeface="Dosis-SemiBold"/>
              </a:rPr>
              <a:t>     for</a:t>
            </a:r>
            <a:r>
              <a:rPr lang="it-IT" sz="7200" b="1" i="0" u="none" strike="noStrike" baseline="0" dirty="0">
                <a:solidFill>
                  <a:schemeClr val="bg1">
                    <a:lumMod val="65000"/>
                  </a:schemeClr>
                </a:solidFill>
                <a:latin typeface="Dosis-SemiBold"/>
              </a:rPr>
              <a:t>t</a:t>
            </a:r>
            <a:r>
              <a:rPr lang="it-IT" sz="7200" b="1" i="0" u="none" strike="noStrike" baseline="0" dirty="0">
                <a:solidFill>
                  <a:srgbClr val="106585"/>
                </a:solidFill>
                <a:latin typeface="Dosis-SemiBold"/>
              </a:rPr>
              <a:t>       refu</a:t>
            </a:r>
            <a:r>
              <a:rPr lang="it-IT" sz="7200" b="1" i="0" u="none" strike="noStrike" baseline="0" dirty="0">
                <a:solidFill>
                  <a:schemeClr val="bg1">
                    <a:lumMod val="65000"/>
                  </a:schemeClr>
                </a:solidFill>
                <a:latin typeface="Dosis-SemiBold"/>
              </a:rPr>
              <a:t>s</a:t>
            </a:r>
            <a:r>
              <a:rPr lang="it-IT" sz="7200" b="1" i="0" u="none" strike="noStrike" baseline="0" dirty="0">
                <a:solidFill>
                  <a:srgbClr val="106585"/>
                </a:solidFill>
                <a:latin typeface="Dosis-SemiBold"/>
              </a:rPr>
              <a:t>   fera</a:t>
            </a:r>
            <a:endParaRPr lang="fr-MA" sz="7200" b="1" dirty="0">
              <a:solidFill>
                <a:srgbClr val="10658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130799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B4F5E0-8F01-6F1A-15CB-BBCBFA9176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50B75EE9-E904-0EFA-3537-268ADC87A35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AB38DBE-AC2F-1330-C23F-01CC68C0B63C}"/>
              </a:ext>
            </a:extLst>
          </p:cNvPr>
          <p:cNvGrpSpPr/>
          <p:nvPr/>
        </p:nvGrpSpPr>
        <p:grpSpPr>
          <a:xfrm>
            <a:off x="18287" y="1181100"/>
            <a:ext cx="13500527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5ADB67B6-DE6C-4741-DC87-12666F1B67E4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30AF71B1-D517-55D3-6320-786EBC3FC652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E881432-562C-A63B-27AB-0794AB8036DA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des mots-outils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et - sur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8ACA91AB-8BFC-A818-CD20-373B8CF66FF5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EFE3F74-F9B0-41D2-8500-CB9B828E2159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3470339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851281-597E-E255-CA76-7F520F5A1C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B632D74-BBE9-07F8-C4ED-4C874D31949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B952152-425B-4C4B-CF99-2163A31B5A1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0BCF893-E221-BDB9-2397-5BBEB27FCB7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CFE75A6-9B22-8F79-9FF4-84E21692FED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ABEFC41-3773-89B1-E60C-E0CF997B7F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DB875F1-919C-9F88-5215-544B7F223FF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6B3CA70-7B3B-42B0-3D88-E67E696BF93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C594A0D-486E-D96E-A5F9-40AE71F264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E32D885-3721-642E-80DB-B22920732C8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3216036-6275-200C-C842-786F1B479B1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89DDE33-5FA8-9CF3-7EED-E2C86191389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7AF89D6-52CA-5191-ADDA-3374E8334E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984D6DD-ACD4-9EAA-38BA-45A31F084F2C}"/>
              </a:ext>
            </a:extLst>
          </p:cNvPr>
          <p:cNvSpPr txBox="1"/>
          <p:nvPr/>
        </p:nvSpPr>
        <p:spPr>
          <a:xfrm>
            <a:off x="4686300" y="4218872"/>
            <a:ext cx="8229600" cy="11676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514376">
              <a:lnSpc>
                <a:spcPts val="8324"/>
              </a:lnSpc>
            </a:pPr>
            <a:r>
              <a:rPr lang="fr-FR" sz="72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et  - sur</a:t>
            </a: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55179926-A186-9CCA-855D-7D146F207EA6}"/>
              </a:ext>
            </a:extLst>
          </p:cNvPr>
          <p:cNvSpPr/>
          <p:nvPr/>
        </p:nvSpPr>
        <p:spPr>
          <a:xfrm>
            <a:off x="4800601" y="3498846"/>
            <a:ext cx="8153399" cy="3016254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6" name="Image 5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08DC1D82-B91B-8E53-AE0D-DAF020687F8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5562600" cy="529237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5C7E74B6-9754-74DF-98E5-30BC0BFFF668}"/>
              </a:ext>
            </a:extLst>
          </p:cNvPr>
          <p:cNvSpPr txBox="1"/>
          <p:nvPr/>
        </p:nvSpPr>
        <p:spPr>
          <a:xfrm>
            <a:off x="1581150" y="936117"/>
            <a:ext cx="94869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de nouveaux mots outils.</a:t>
            </a:r>
          </a:p>
        </p:txBody>
      </p:sp>
    </p:spTree>
    <p:extLst>
      <p:ext uri="{BB962C8B-B14F-4D97-AF65-F5344CB8AC3E}">
        <p14:creationId xmlns:p14="http://schemas.microsoft.com/office/powerpoint/2010/main" val="253593525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20547</TotalTime>
  <Words>7399</Words>
  <Application>Microsoft Office PowerPoint</Application>
  <PresentationFormat>Personnalisé</PresentationFormat>
  <Paragraphs>1243</Paragraphs>
  <Slides>144</Slides>
  <Notes>26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144</vt:i4>
      </vt:variant>
    </vt:vector>
  </HeadingPairs>
  <TitlesOfParts>
    <vt:vector size="156" baseType="lpstr">
      <vt:lpstr>Dosis</vt:lpstr>
      <vt:lpstr>Symbol</vt:lpstr>
      <vt:lpstr>Microsoft Uighur</vt:lpstr>
      <vt:lpstr>Carelia</vt:lpstr>
      <vt:lpstr>A Massir Ballpoint</vt:lpstr>
      <vt:lpstr>Aptos</vt:lpstr>
      <vt:lpstr>Wingdings</vt:lpstr>
      <vt:lpstr>Calibri</vt:lpstr>
      <vt:lpstr>Dosis-SemiBold</vt:lpstr>
      <vt:lpstr>Arial</vt:lpstr>
      <vt:lpstr>Office Theme</vt:lpstr>
      <vt:lpstr>1_Office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AIT SI AHMAD HASNA</cp:lastModifiedBy>
  <cp:revision>166</cp:revision>
  <dcterms:created xsi:type="dcterms:W3CDTF">2006-08-16T00:00:00Z</dcterms:created>
  <dcterms:modified xsi:type="dcterms:W3CDTF">2025-09-12T22:49:15Z</dcterms:modified>
  <dc:identifier>DAFtlvZnwz4</dc:identifier>
</cp:coreProperties>
</file>