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1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7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47482726" r:id="rId25"/>
    <p:sldId id="2147482727" r:id="rId26"/>
    <p:sldId id="2147482799" r:id="rId27"/>
    <p:sldId id="2147482800" r:id="rId28"/>
    <p:sldId id="2134809012" r:id="rId29"/>
    <p:sldId id="2147482462" r:id="rId30"/>
    <p:sldId id="2147482778" r:id="rId31"/>
    <p:sldId id="2147482468" r:id="rId32"/>
    <p:sldId id="2147482463" r:id="rId33"/>
    <p:sldId id="2147482464" r:id="rId34"/>
    <p:sldId id="2147482770" r:id="rId35"/>
    <p:sldId id="2147482771" r:id="rId36"/>
    <p:sldId id="2147482780" r:id="rId37"/>
    <p:sldId id="2147482779" r:id="rId38"/>
    <p:sldId id="609" r:id="rId39"/>
    <p:sldId id="610" r:id="rId40"/>
    <p:sldId id="2147482483" r:id="rId41"/>
    <p:sldId id="2147482772" r:id="rId42"/>
    <p:sldId id="612" r:id="rId43"/>
    <p:sldId id="2147482484" r:id="rId44"/>
    <p:sldId id="2147482485" r:id="rId45"/>
    <p:sldId id="615" r:id="rId46"/>
    <p:sldId id="2147482467" r:id="rId47"/>
    <p:sldId id="2147482481" r:id="rId48"/>
    <p:sldId id="2147482479" r:id="rId49"/>
    <p:sldId id="2147482478" r:id="rId50"/>
    <p:sldId id="620" r:id="rId51"/>
    <p:sldId id="2147482494" r:id="rId52"/>
    <p:sldId id="2147482490" r:id="rId53"/>
    <p:sldId id="2147482495" r:id="rId54"/>
    <p:sldId id="2147482604" r:id="rId55"/>
    <p:sldId id="2147482605" r:id="rId56"/>
    <p:sldId id="2147482491" r:id="rId57"/>
    <p:sldId id="2147482599" r:id="rId58"/>
    <p:sldId id="2147482602" r:id="rId59"/>
    <p:sldId id="2147482603" r:id="rId60"/>
    <p:sldId id="2147482606" r:id="rId61"/>
    <p:sldId id="2147482607" r:id="rId62"/>
    <p:sldId id="2147482608" r:id="rId63"/>
    <p:sldId id="2147482609" r:id="rId64"/>
    <p:sldId id="2147482610" r:id="rId65"/>
    <p:sldId id="2147482611" r:id="rId66"/>
    <p:sldId id="2147482614" r:id="rId67"/>
    <p:sldId id="2147482785" r:id="rId68"/>
    <p:sldId id="2147482719" r:id="rId69"/>
    <p:sldId id="2147482720" r:id="rId70"/>
    <p:sldId id="2147482622" r:id="rId71"/>
    <p:sldId id="2147482623" r:id="rId72"/>
    <p:sldId id="2147482624" r:id="rId73"/>
    <p:sldId id="2147482625" r:id="rId74"/>
    <p:sldId id="2147482626" r:id="rId75"/>
    <p:sldId id="2147482630" r:id="rId76"/>
    <p:sldId id="2147482631" r:id="rId77"/>
    <p:sldId id="2147482632" r:id="rId78"/>
    <p:sldId id="2147482633" r:id="rId79"/>
    <p:sldId id="2147482639" r:id="rId80"/>
    <p:sldId id="2147482643" r:id="rId81"/>
    <p:sldId id="2147482644" r:id="rId82"/>
    <p:sldId id="2147482645" r:id="rId83"/>
    <p:sldId id="2147482646" r:id="rId84"/>
    <p:sldId id="2147482647" r:id="rId85"/>
    <p:sldId id="2147482648" r:id="rId86"/>
    <p:sldId id="2147482801" r:id="rId87"/>
    <p:sldId id="2147482650" r:id="rId88"/>
    <p:sldId id="2147482651" r:id="rId89"/>
    <p:sldId id="2147482701" r:id="rId90"/>
    <p:sldId id="2147482652" r:id="rId91"/>
    <p:sldId id="2147482786" r:id="rId92"/>
    <p:sldId id="2147482802" r:id="rId93"/>
    <p:sldId id="2147482787" r:id="rId94"/>
    <p:sldId id="2147482788" r:id="rId95"/>
    <p:sldId id="2147482789" r:id="rId96"/>
    <p:sldId id="2147482790" r:id="rId97"/>
    <p:sldId id="2147482742" r:id="rId98"/>
    <p:sldId id="2147482743" r:id="rId99"/>
    <p:sldId id="2147482671" r:id="rId100"/>
    <p:sldId id="2147482497" r:id="rId101"/>
    <p:sldId id="2147482733" r:id="rId102"/>
    <p:sldId id="2147482796" r:id="rId103"/>
    <p:sldId id="2147482735" r:id="rId104"/>
    <p:sldId id="2147482760" r:id="rId105"/>
    <p:sldId id="2147482797" r:id="rId106"/>
    <p:sldId id="2147482681" r:id="rId107"/>
    <p:sldId id="2147482798" r:id="rId108"/>
    <p:sldId id="2147482692" r:id="rId109"/>
    <p:sldId id="2147482747" r:id="rId110"/>
    <p:sldId id="2147482748" r:id="rId111"/>
    <p:sldId id="2147482749" r:id="rId112"/>
    <p:sldId id="2147482750" r:id="rId113"/>
    <p:sldId id="2147482751" r:id="rId114"/>
    <p:sldId id="2147482752" r:id="rId115"/>
    <p:sldId id="2147482753" r:id="rId116"/>
    <p:sldId id="2147482754" r:id="rId117"/>
    <p:sldId id="2147482755" r:id="rId118"/>
    <p:sldId id="2147482756" r:id="rId119"/>
    <p:sldId id="2147482757" r:id="rId120"/>
    <p:sldId id="2147482758" r:id="rId121"/>
    <p:sldId id="2147482709" r:id="rId122"/>
    <p:sldId id="2147482759" r:id="rId123"/>
    <p:sldId id="2147482584" r:id="rId124"/>
    <p:sldId id="700" r:id="rId125"/>
    <p:sldId id="701" r:id="rId126"/>
  </p:sldIdLst>
  <p:sldSz cx="13716000" cy="10287000"/>
  <p:notesSz cx="6858000" cy="9144000"/>
  <p:embeddedFontLst>
    <p:embeddedFont>
      <p:font typeface="Carelia" panose="020B0604020202020204" charset="0"/>
      <p:regular r:id="rId128"/>
    </p:embeddedFont>
    <p:embeddedFont>
      <p:font typeface="Dosis" pitchFamily="2" charset="0"/>
      <p:regular r:id="rId129"/>
      <p:bold r:id="rId130"/>
    </p:embeddedFont>
    <p:embeddedFont>
      <p:font typeface="Microsoft Uighur" panose="02000000000000000000" pitchFamily="2" charset="-78"/>
      <p:regular r:id="rId131"/>
      <p:bold r:id="rId1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font" Target="fonts/font1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slide" Target="slides/slide124.xml"/><Relationship Id="rId13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3.fntdata"/><Relationship Id="rId13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4.fntdata"/><Relationship Id="rId136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67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5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11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Bébé –  bol- voici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" y="438902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Il a trois dominos.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86ABDF-52D6-5CEC-05B8-3D635AF9DB41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Il a trois dominos.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C’est un bol de riz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17A25-6A8A-0566-A63B-2D39AD1C48E3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C’est un bol de riz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5937DE-3772-1AAC-F4DC-668623A1447F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C’est un bol de riz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27.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5ED7BDC-3F14-5908-13BC-4ECC0C27F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600" cy="78985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BA0168-0FE9-EBCE-9AF1-BF2D230D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143" y="3086100"/>
            <a:ext cx="9114978" cy="387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3FC332A-B10F-FA8B-CE94-3340B0F90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600" cy="78985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B2AE3BD-3257-6B47-64F0-70740A778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461" y="4000500"/>
            <a:ext cx="11499444" cy="200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4B54A0-F1C7-02E5-0DC9-14D343A99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600" cy="78985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99601" y="6362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0FC5B4-C8F4-024A-8036-27B589B75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612410"/>
            <a:ext cx="10330762" cy="217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09C270-25D8-E0FD-D8BE-B8DA278E8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764649"/>
            <a:ext cx="6324600" cy="80416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418643" y="7369507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52365" y="6847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B99A19E-FD97-540A-AA80-BD1E774FB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458" y="3184875"/>
            <a:ext cx="12286941" cy="325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9F3A9A-082A-BD08-5452-FBC3D549E8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4152900"/>
            <a:ext cx="12225199" cy="232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«é»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bé» «bé»  « bébé»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«bébé».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«bébé»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bébé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27.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930CB6B-A3FC-CD71-0187-EE966A996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997" y="1917782"/>
            <a:ext cx="6324600" cy="78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«bébé»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bébé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113632" y="909971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bal »,  lisons ensemble « bal »                                  Qui veut lire «bal»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386" y="94876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bal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«bal»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bal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  .Lisons ensemble:  « voici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«voici»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314890" y="4212475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voici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- dé -domino –salade – douche – dessiner 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DD82AE-D5BA-ED30-4049-D208CABC29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8115" y="2161229"/>
            <a:ext cx="1752752" cy="13869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E2FCB87-8D82-D7FB-EC31-81AF27CEC7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2050" y="2305247"/>
            <a:ext cx="1950889" cy="10821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951623D-2A8B-B3B3-7181-2C6B634F8D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5915" y="2229815"/>
            <a:ext cx="1882303" cy="13183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511214-7522-C2B9-8D0B-F9E05A6707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8762" y="4033964"/>
            <a:ext cx="2568163" cy="163844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EE52526-50A1-52DF-A550-AA3BB28057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62719" y="3857319"/>
            <a:ext cx="1836579" cy="19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douche , douche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8F3CA-3333-1FF5-A2D9-FB8C46D99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002" y="3238500"/>
            <a:ext cx="5083428" cy="32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23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douche, la douche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douche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douche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douche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DF155A-ED1B-170F-CB97-A738F2FF7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130" y="4153636"/>
            <a:ext cx="5083428" cy="324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79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domino ,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domino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080474-C989-8D89-F524-BDAAF1C83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3467100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domino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.domino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domino”?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D3AD89-27E7-42BB-EABF-68575BD74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793" y="4544432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dé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67D409-354D-CB7D-2B83-5E4093F46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097" y="3559789"/>
            <a:ext cx="2998431" cy="2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3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dé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dé, le 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dé”?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86EC41-1D17-D3B0-D332-A9086328A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723481"/>
            <a:ext cx="2998431" cy="2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5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avec le dé. Répétons ensemble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Ali joue avec le dé.</a:t>
            </a:r>
          </a:p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Ali joue avec le dé.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herbe, garçon, habits, plein air&#10;&#10;Le contenu généré par l’IA peut être incorrect.">
            <a:extLst>
              <a:ext uri="{FF2B5EF4-FFF2-40B4-BE49-F238E27FC236}">
                <a16:creationId xmlns:a16="http://schemas.microsoft.com/office/drawing/2014/main" id="{BE3226A2-C90D-659C-2557-13EB74199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9" y="3969276"/>
            <a:ext cx="6248400" cy="50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3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- dé -domino –salade – douche – dessiner 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d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83A58E0-23BB-2AFE-C013-D78009BF08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4885" y="4147702"/>
            <a:ext cx="3506230" cy="22369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8396799-D41A-C702-6228-38E73192E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8558" y="4011943"/>
            <a:ext cx="2998431" cy="23726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2ACBAF-680A-0318-8DED-CB4D05B825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2226" y="4065475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salade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salade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2B07D6-AF08-952C-9A2D-2AA048FD8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539" y="3695700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salade , salade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salad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salade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salade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36D7C2-32C8-67BB-DDD4-352446F90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539" y="3695700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dessine, 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dessiner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89D4F-263C-7EB4-2310-ED605379A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195" y="3125964"/>
            <a:ext cx="3941298" cy="42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dessiner. Répétons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dessiner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4911F2-1623-35E2-A7A1-C830466B5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4689954"/>
            <a:ext cx="3941298" cy="42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dessine le soleil.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Dessin animé, illustration, dess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B8EBD3C-439D-8C8B-2039-B5C00DF3A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3947445"/>
            <a:ext cx="5348187" cy="534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1BB1E9-0D6A-944A-9505-2717734EF5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8611" y="3462730"/>
            <a:ext cx="3941298" cy="42193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CB70EF-3B1A-0274-2303-FD78E7E5EF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7053" y="3777888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B3F05CA-AAC4-6D9F-607A-D046D5531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806" y="3483701"/>
            <a:ext cx="3506230" cy="22369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86AF76-4B3B-E7E3-D3E6-5785F0ADF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2479" y="3347942"/>
            <a:ext cx="2998431" cy="23726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1E3FED8-E7C6-CD19-8554-28C17F924F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6147" y="3401474"/>
            <a:ext cx="4329220" cy="24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9056528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dessiner - salade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D3C3351-D5F5-708F-4A0F-7589F0277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1921417"/>
            <a:ext cx="3941298" cy="42193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A81D69-E68D-4E59-23CC-93BD602583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453" y="2685164"/>
            <a:ext cx="4661373" cy="32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EB01A3-3C90-D5DD-4740-EFAF68B973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03C345A-CDA2-C8F0-2AC6-B7B321FAEB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F95D58-C86D-289F-16EE-ABE963572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E90DB73-AC76-04BF-2864-F6D2B882A7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DAE53E-20FB-1203-7AC9-352CB50F1D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E4FDC1-0644-9E00-D595-06943BBAD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2BF222-A106-0904-9F51-8A482F9F7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96D071-B5BA-5A09-CFC7-FB0DF350C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305A764-E86B-ADF0-0A6D-EE5E5724B5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FA8943-2454-ED08-B63D-EED1648A91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89D5457-8F46-7D44-C604-15C331A3E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5436E4A-DDC4-B1D7-CF39-39E0DD8CA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31F6FFD-FB0D-45FA-8099-A4413C93ED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dessiner- domino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C6C3928-86A6-7436-BF86-656EEE553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CE95DDE-5FB6-C0EA-A8FB-97900181C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1FBCDF-4C18-274A-234E-0EC3613CD3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7A162C2-95C9-71BC-9797-6D9BBC7AE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E3F0B3-E1BA-D226-687F-1D835FB7A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762178" y="5227738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212454" y="4849840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7775637" y="2255858"/>
            <a:ext cx="4861557" cy="34210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d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d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d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0" y="4102786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5CC4B-BA26-C14F-CC57-BC2FDDA3F7F1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minuscule . Elle fait le son «d 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5A3A8-9525-1173-A301-FBD55B45551E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majuscule . Elle fait le son «d». Qui veut lire «d»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 » « a » qui veut  lire les lettres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D7AB0B-FC58-D6A2-8E5E-AA784231A831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  est à côté de la lettre  a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da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 »  « a » « da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 a » « da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DAA5D5-4C69-2EA4-C766-2BCC08672E00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d  est à côté de la lettre  o ,on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 »  « o » « do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«o» « do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d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di »  «d»  « i » « di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i » « di ». Qui veut lire «d» « i » «di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dé -domino –salade – douche – dessiner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d-D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d- 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049444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d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	» «d» «e» «de ».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e » «de».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la lettre «d»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  « é » «dé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é » «dé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d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du » « d » « u » «du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 u » «du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«d»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95C757-EF9A-ACBF-8EF0-683E0AFE3D03}"/>
              </a:ext>
            </a:extLst>
          </p:cNvPr>
          <p:cNvSpPr txBox="1"/>
          <p:nvPr/>
        </p:nvSpPr>
        <p:spPr>
          <a:xfrm>
            <a:off x="7844107" y="3106857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de la lettre «d»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 «o» 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«d»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b est à côté de ou 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«d»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1A51B04-3C08-D503-A182-88F659EDA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111" y="2366388"/>
            <a:ext cx="6611466" cy="54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43D1B7-6761-3B92-6E4D-B4EE5A613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111" y="2366388"/>
            <a:ext cx="6611466" cy="54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5413CD-2BD1-BE8A-499D-048F965067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111" y="2366388"/>
            <a:ext cx="6611466" cy="54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2036DB-02DB-9CEE-25BC-7494C49C57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4051" y="3086100"/>
            <a:ext cx="7027898" cy="435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034768" y="3606318"/>
            <a:ext cx="7003578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domino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97248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do»  «mi»  «no»- «domino»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«do» «mi» « no » «domino».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635697" y="4250197"/>
            <a:ext cx="510400" cy="27525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6705731" y="4250196"/>
            <a:ext cx="510401" cy="27525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8FF7DF-4130-793E-5A01-EB33FA102E1E}"/>
              </a:ext>
            </a:extLst>
          </p:cNvPr>
          <p:cNvSpPr txBox="1"/>
          <p:nvPr/>
        </p:nvSpPr>
        <p:spPr>
          <a:xfrm>
            <a:off x="2514600" y="2365666"/>
            <a:ext cx="901623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domino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04C8BDF-AE8A-B63D-B231-0CE597B43662}"/>
              </a:ext>
            </a:extLst>
          </p:cNvPr>
          <p:cNvSpPr/>
          <p:nvPr/>
        </p:nvSpPr>
        <p:spPr>
          <a:xfrm rot="16200000">
            <a:off x="9688358" y="4156118"/>
            <a:ext cx="510401" cy="27525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301502" y="3989704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débu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00009" y="5287354"/>
            <a:ext cx="677385" cy="2362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514926" y="4665898"/>
            <a:ext cx="677386" cy="36051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«dé»  «bu»  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début » avec la lettre muette t Lisons  ensemble  « dé»  «bu». «début».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dur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235763" y="4317936"/>
            <a:ext cx="482475" cy="350520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«dur» . Lisons ensemble «dur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BF5639-5F0C-90B5-0AD5-7E59BC885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4295645"/>
            <a:ext cx="12413411" cy="16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Pour- je- du- deux- dans - les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ED8DF0-637D-E659-D3B4-98FD77E077AF}"/>
              </a:ext>
            </a:extLst>
          </p:cNvPr>
          <p:cNvSpPr txBox="1"/>
          <p:nvPr/>
        </p:nvSpPr>
        <p:spPr>
          <a:xfrm>
            <a:off x="5255420" y="3771900"/>
            <a:ext cx="7015162" cy="1059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4400" dirty="0">
                <a:latin typeface="Dosis" pitchFamily="2" charset="0"/>
              </a:rPr>
              <a:t>deux- dans</a:t>
            </a:r>
            <a:endParaRPr lang="fr-FR" sz="4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901232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deux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“deux”.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”deux”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38EE-23FF-EAF5-9ABA-E2EB372C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20ACC7-80D6-E4F4-C63B-333D5CFDB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CA967-B19C-F77F-F59E-62CCBF711E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6F1CB9B-9A4C-51DB-BFAA-DCAFE1D04EA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4FD187-B784-C995-2F74-7B8097351D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468C6C-1FCE-3880-949D-9CDB9F8254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2373929-D725-1B9B-525B-9691237CD2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2165169-C7A8-BF2B-C433-FEAD90FAFB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CB38F1-313B-BB89-99DC-BD1568DFF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A41509-1C6B-44B6-9D3F-72E09334F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55637F8-F8F4-8DDB-595E-D595DDA60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5268A00-7366-5110-3B9E-045103298E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0796155-71DA-0DDA-502A-4D71601A4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0D4128-2A28-9B14-5802-F6BACFE61565}"/>
              </a:ext>
            </a:extLst>
          </p:cNvPr>
          <p:cNvSpPr txBox="1"/>
          <p:nvPr/>
        </p:nvSpPr>
        <p:spPr>
          <a:xfrm>
            <a:off x="2357369" y="2325057"/>
            <a:ext cx="8615431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Deux</a:t>
            </a: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 dés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724717-C7AF-F714-EECF-A554D30DFA7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“Deux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”deux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C27F1C-FF50-2ED1-937E-39BE4A05A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798" y="6286500"/>
            <a:ext cx="2998431" cy="23726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F252B33-B054-FD1C-78A7-E379EB9A3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57" y="6030806"/>
            <a:ext cx="2998431" cy="23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8909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deux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deux”.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“deux”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«deux»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deux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“dans”.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”dans”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“dans”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2DB3-9554-DF78-03DB-BB048F563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A03C86-EDAC-B8A7-7191-E3F9BF4C40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1CACA4-2BE0-35E4-0464-9D084A2488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9DD9D1F-D8CF-9784-9974-A485228F12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BBCCF-4535-1981-9D52-DA055DA771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C9112C9-C718-F842-9588-8D6BA939BF1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869F94-F8AD-86E7-9A2F-F9D82EC730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BFB618E-B98C-E5E9-9D56-D7ACD11ED97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C4F50E-77CE-32F1-63F5-8781CC2461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356103-17BD-F18E-0982-77E9758D00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764EE9-77BD-20D1-F681-5E9FC1C12C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DFFD5-3486-9D63-8214-608348B12A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9273A44-DA90-CF2B-0E53-88A46B1AF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FFF5FF-3C30-B94E-016A-306A6EBA7F5E}"/>
              </a:ext>
            </a:extLst>
          </p:cNvPr>
          <p:cNvSpPr txBox="1"/>
          <p:nvPr/>
        </p:nvSpPr>
        <p:spPr>
          <a:xfrm>
            <a:off x="1810451" y="2901018"/>
            <a:ext cx="10063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La salade est </a:t>
            </a:r>
            <a:r>
              <a:rPr lang="fr-FR" sz="6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dans </a:t>
            </a: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le bol</a:t>
            </a:r>
            <a:r>
              <a:rPr lang="fr-FR" sz="6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A848E6-DDEE-2707-CD74-C18759727553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salade est dans le bol.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salade est dans le bol.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335511-1083-4E23-4DF2-1C8BB0C0A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4023" y="4498814"/>
            <a:ext cx="4140982" cy="290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391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dans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dans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«dans»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dans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Pour ,je, du, deux ,dans, les, répétons ensemble: Pour, je, du, deux, dans, les.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63A02A-524F-4B29-5F99-9DD89C55F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4085346"/>
            <a:ext cx="11844199" cy="8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684DC1-5476-AD69-0F13-B52E61FCA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4085346"/>
            <a:ext cx="11844199" cy="8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d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la lettre« d»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a trois dominos.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bol de riz.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21944</TotalTime>
  <Words>5537</Words>
  <Application>Microsoft Office PowerPoint</Application>
  <PresentationFormat>Personnalisé</PresentationFormat>
  <Paragraphs>1041</Paragraphs>
  <Slides>124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124</vt:i4>
      </vt:variant>
    </vt:vector>
  </HeadingPairs>
  <TitlesOfParts>
    <vt:vector size="135" baseType="lpstr">
      <vt:lpstr>Microsoft Uighur</vt:lpstr>
      <vt:lpstr>Dosis</vt:lpstr>
      <vt:lpstr>Carelia</vt:lpstr>
      <vt:lpstr>Aptos</vt:lpstr>
      <vt:lpstr>Wingdings</vt:lpstr>
      <vt:lpstr>Calibri</vt:lpstr>
      <vt:lpstr>Arial</vt:lpstr>
      <vt:lpstr>A Massir Ballpoint</vt:lpstr>
      <vt:lpstr>Symbol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188</cp:revision>
  <dcterms:created xsi:type="dcterms:W3CDTF">2006-08-16T00:00:00Z</dcterms:created>
  <dcterms:modified xsi:type="dcterms:W3CDTF">2025-09-26T09:52:30Z</dcterms:modified>
  <dc:identifier>DAFtlvZnwz4</dc:identifier>
</cp:coreProperties>
</file>