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8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9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0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1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1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767" r:id="rId17"/>
    <p:sldId id="2147482768" r:id="rId18"/>
    <p:sldId id="2147482769" r:id="rId19"/>
    <p:sldId id="2147482775" r:id="rId20"/>
    <p:sldId id="2147482776" r:id="rId21"/>
    <p:sldId id="2147482777" r:id="rId22"/>
    <p:sldId id="599" r:id="rId23"/>
    <p:sldId id="601" r:id="rId24"/>
    <p:sldId id="2134809012" r:id="rId25"/>
    <p:sldId id="2147482462" r:id="rId26"/>
    <p:sldId id="2147482799" r:id="rId27"/>
    <p:sldId id="2147482800" r:id="rId28"/>
    <p:sldId id="2147482778" r:id="rId29"/>
    <p:sldId id="2147482726" r:id="rId30"/>
    <p:sldId id="2147482727" r:id="rId31"/>
    <p:sldId id="2147482782" r:id="rId32"/>
    <p:sldId id="2147482468" r:id="rId33"/>
    <p:sldId id="2147482463" r:id="rId34"/>
    <p:sldId id="2147482464" r:id="rId35"/>
    <p:sldId id="2147482770" r:id="rId36"/>
    <p:sldId id="2147482771" r:id="rId37"/>
    <p:sldId id="2147482780" r:id="rId38"/>
    <p:sldId id="2147482779" r:id="rId39"/>
    <p:sldId id="609" r:id="rId40"/>
    <p:sldId id="610" r:id="rId41"/>
    <p:sldId id="2147482483" r:id="rId42"/>
    <p:sldId id="2147482772" r:id="rId43"/>
    <p:sldId id="612" r:id="rId44"/>
    <p:sldId id="2147482484" r:id="rId45"/>
    <p:sldId id="2147482485" r:id="rId46"/>
    <p:sldId id="615" r:id="rId47"/>
    <p:sldId id="2147482467" r:id="rId48"/>
    <p:sldId id="2147482481" r:id="rId49"/>
    <p:sldId id="2147482479" r:id="rId50"/>
    <p:sldId id="2147482478" r:id="rId51"/>
    <p:sldId id="620" r:id="rId52"/>
    <p:sldId id="2147482494" r:id="rId53"/>
    <p:sldId id="2147482490" r:id="rId54"/>
    <p:sldId id="2147482495" r:id="rId55"/>
    <p:sldId id="2147482604" r:id="rId56"/>
    <p:sldId id="2147482605" r:id="rId57"/>
    <p:sldId id="2147482491" r:id="rId58"/>
    <p:sldId id="2147482599" r:id="rId59"/>
    <p:sldId id="2147482602" r:id="rId60"/>
    <p:sldId id="2147482603" r:id="rId61"/>
    <p:sldId id="2147482606" r:id="rId62"/>
    <p:sldId id="2147482607" r:id="rId63"/>
    <p:sldId id="2147482608" r:id="rId64"/>
    <p:sldId id="2147482609" r:id="rId65"/>
    <p:sldId id="2147482610" r:id="rId66"/>
    <p:sldId id="2147482611" r:id="rId67"/>
    <p:sldId id="2147482614" r:id="rId68"/>
    <p:sldId id="2147482785" r:id="rId69"/>
    <p:sldId id="2147482719" r:id="rId70"/>
    <p:sldId id="2147482720" r:id="rId71"/>
    <p:sldId id="2147482622" r:id="rId72"/>
    <p:sldId id="2147482623" r:id="rId73"/>
    <p:sldId id="2147482624" r:id="rId74"/>
    <p:sldId id="2147482625" r:id="rId75"/>
    <p:sldId id="2147482626" r:id="rId76"/>
    <p:sldId id="2147482630" r:id="rId77"/>
    <p:sldId id="2147482631" r:id="rId78"/>
    <p:sldId id="2147482632" r:id="rId79"/>
    <p:sldId id="2147482633" r:id="rId80"/>
    <p:sldId id="2147482639" r:id="rId81"/>
    <p:sldId id="2147482643" r:id="rId82"/>
    <p:sldId id="2147482644" r:id="rId83"/>
    <p:sldId id="2147482645" r:id="rId84"/>
    <p:sldId id="2147482646" r:id="rId85"/>
    <p:sldId id="2147482647" r:id="rId86"/>
    <p:sldId id="2147482648" r:id="rId87"/>
    <p:sldId id="2147482650" r:id="rId88"/>
    <p:sldId id="2147482651" r:id="rId89"/>
    <p:sldId id="2147482701" r:id="rId90"/>
    <p:sldId id="2147482652" r:id="rId91"/>
    <p:sldId id="2147482786" r:id="rId92"/>
    <p:sldId id="2147482787" r:id="rId93"/>
    <p:sldId id="2147482788" r:id="rId94"/>
    <p:sldId id="2147482789" r:id="rId95"/>
    <p:sldId id="2147482790" r:id="rId96"/>
    <p:sldId id="2147482791" r:id="rId97"/>
    <p:sldId id="2147482792" r:id="rId98"/>
    <p:sldId id="2147482793" r:id="rId99"/>
    <p:sldId id="2147482794" r:id="rId100"/>
    <p:sldId id="2147482795" r:id="rId101"/>
    <p:sldId id="2147482742" r:id="rId102"/>
    <p:sldId id="2147482743" r:id="rId103"/>
    <p:sldId id="2147482671" r:id="rId104"/>
    <p:sldId id="2147482497" r:id="rId105"/>
    <p:sldId id="2147482733" r:id="rId106"/>
    <p:sldId id="2147482796" r:id="rId107"/>
    <p:sldId id="2147482735" r:id="rId108"/>
    <p:sldId id="2147482760" r:id="rId109"/>
    <p:sldId id="2147482797" r:id="rId110"/>
    <p:sldId id="2147482681" r:id="rId111"/>
    <p:sldId id="2147482798" r:id="rId112"/>
    <p:sldId id="2147482692" r:id="rId113"/>
    <p:sldId id="2147482747" r:id="rId114"/>
    <p:sldId id="2147482748" r:id="rId115"/>
    <p:sldId id="2147482749" r:id="rId116"/>
    <p:sldId id="2147482750" r:id="rId117"/>
    <p:sldId id="2147482751" r:id="rId118"/>
    <p:sldId id="2147482752" r:id="rId119"/>
    <p:sldId id="2147482753" r:id="rId120"/>
    <p:sldId id="2147482754" r:id="rId121"/>
    <p:sldId id="2147482755" r:id="rId122"/>
    <p:sldId id="2147482756" r:id="rId123"/>
    <p:sldId id="2147482757" r:id="rId124"/>
    <p:sldId id="2147482758" r:id="rId125"/>
    <p:sldId id="2147482709" r:id="rId126"/>
    <p:sldId id="2147482759" r:id="rId127"/>
    <p:sldId id="2147482584" r:id="rId128"/>
    <p:sldId id="700" r:id="rId129"/>
    <p:sldId id="701" r:id="rId130"/>
  </p:sldIdLst>
  <p:sldSz cx="13716000" cy="10287000"/>
  <p:notesSz cx="6858000" cy="9144000"/>
  <p:embeddedFontLst>
    <p:embeddedFont>
      <p:font typeface="Carelia" panose="020B0604020202020204" charset="0"/>
      <p:regular r:id="rId132"/>
    </p:embeddedFont>
    <p:embeddedFont>
      <p:font typeface="Dosis" pitchFamily="2" charset="0"/>
      <p:regular r:id="rId133"/>
      <p:bold r:id="rId134"/>
    </p:embeddedFont>
    <p:embeddedFont>
      <p:font typeface="Microsoft Uighur" panose="02000000000000000000" pitchFamily="2" charset="-78"/>
      <p:regular r:id="rId135"/>
      <p:bold r:id="rId1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2.fntdata"/><Relationship Id="rId138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3.fntdata"/><Relationship Id="rId13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1.fntdata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notesMaster" Target="notesMasters/notesMaster1.xml"/><Relationship Id="rId136" Type="http://schemas.openxmlformats.org/officeDocument/2006/relationships/font" Target="fonts/font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4.pn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7" Type="http://schemas.openxmlformats.org/officeDocument/2006/relationships/image" Target="../media/image3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8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8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8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7" Type="http://schemas.openxmlformats.org/officeDocument/2006/relationships/image" Target="../media/image3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8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72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74.png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80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0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0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52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image" Target="../media/image35.svg"/><Relationship Id="rId10" Type="http://schemas.openxmlformats.org/officeDocument/2006/relationships/image" Target="../media/image48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0.png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9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9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60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61.jpg"/><Relationship Id="rId5" Type="http://schemas.openxmlformats.org/officeDocument/2006/relationships/image" Target="../media/image58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2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Chat –  cheval- </a:t>
            </a:r>
            <a:r>
              <a:rPr lang="fr-MA" sz="8000" b="1" dirty="0" err="1">
                <a:solidFill>
                  <a:srgbClr val="106585"/>
                </a:solidFill>
                <a:latin typeface="Dosis" pitchFamily="2" charset="0"/>
              </a:rPr>
              <a:t>Chama</a:t>
            </a:r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, c’est , elle , voici , à , avec , répétons ensemble: Il , c’est , elle , voici , à , avec 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FD8072-A383-E8EC-7B45-CC807C95F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88" y="4519207"/>
            <a:ext cx="12357621" cy="84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D61A4E-F4FD-BD98-F3A0-A4DFCA7F5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88" y="4519207"/>
            <a:ext cx="12357621" cy="84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b »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la lettre« b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181600" y="4307186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C’est un joli bébé .</a:t>
            </a:r>
          </a:p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Il se lave dans le lavabo. 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C’est un joli bébé.</a:t>
            </a:r>
          </a:p>
        </p:txBody>
      </p:sp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BA01-B08F-2FE5-A285-26E9CA365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8C9CEA-F39B-62C3-9E9D-C06CBDA626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0919B-FBF3-3B17-2063-8A7FC53869F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53AFFD5-E0D8-F5FD-BCCE-E75626FB12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6F8043-3D3C-ABE3-1555-B3D9C1011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B2C9FA2-786E-4CE3-5D4D-BA823FC02B9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23454D-F399-717F-CA74-E1C13FECC8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57E028E-F1A4-BE7F-3C85-89498F8B068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D151E-C480-5313-1650-13F042A79E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B367738-A7FC-510F-F568-284F3D8E06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5082C7C-6BB2-3E71-277F-909113422A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CC11066-4E3D-7C60-8496-F4414EE7C2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0C7BD13-B610-A863-D991-D4C66BAA433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E03EF1E-5E57-3E5F-CF47-651E911A1D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73B3A1A-4522-A608-69FF-2FC6B449F44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8EFF8AE-CB15-6578-8CC8-C5EB87AE7E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69A3343-3000-AED2-F138-BDB803BFAE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D6D9207-FD96-91A5-E980-304E137EF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6CE5A0-8D7A-06EA-23B3-55492FA1A8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AC8FDC2-BD9A-C84D-B426-8725F8D1FB97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DD1B8E8-E952-CC46-391F-872F9895BA68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9C11E97-5B94-8BE7-E47B-95D826C25B3B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321102" y="734402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86ABDF-52D6-5CEC-05B8-3D635AF9DB41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C’est un joli bébé.</a:t>
            </a:r>
          </a:p>
        </p:txBody>
      </p:sp>
    </p:spTree>
    <p:extLst>
      <p:ext uri="{BB962C8B-B14F-4D97-AF65-F5344CB8AC3E}">
        <p14:creationId xmlns:p14="http://schemas.microsoft.com/office/powerpoint/2010/main" val="389192726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«le loup »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Il se lave dans le lavabo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855E1-CBE6-447C-24B0-63151E3B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1FAC4CD-A10B-E1D4-AC83-6B50DEDA48D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B3ACD-F3E9-F054-DDBE-9D732DA33C8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BA7B19-C6BB-F04C-7D50-7F3959EB889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0F21B7-AEE2-E79D-7435-9FF4F2993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6CDAB07-5FB6-BAAF-A333-91EFE6BFEBF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1769E7-24FF-C710-4E82-D9D7B30D15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424C9F-1FB6-33AD-5F3D-E669EA6CEEA8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0EF2E2-3564-97A6-9AE2-54DB8B32E28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B33C74-2B80-45BB-7A7B-10036E5B696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68A0196-785B-1403-D415-FB088EFF16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E22C1D-9DF5-624D-8AC1-8693790891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41CD2EC-98CD-D83C-783A-6CB77EEE10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94F92DA-B8D2-212B-56B7-E084B64A35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1BEB612-2F4D-A584-775F-C22BF24CC5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104023-A4D0-5934-7A22-EC1826EEFA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50CDB58-D136-2BB2-2E5D-EAD69DF9846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3E37-F714-5466-736A-88CDFDE6F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984B40D-CE5D-617E-DFA5-0BBC62D46FC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5A63B91-774A-60B1-B6A3-B4920D4DBEF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4B70596-3E98-45DA-D42C-D58D3010906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017A25-6A8A-0566-A63B-2D39AD1C48E3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Il se lave dans le lavabo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42977520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8761-6B5A-BAB7-8817-97A292DE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4FD1289-C131-C890-EE8B-FBBE042E43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81070-D16E-C441-EC5A-AE9A9482F3A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BF7FE5-0B8D-9F5D-7186-988142CA4F8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6A8CC2-B0D3-B207-7E13-C6B513E6A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E18734F-4657-524E-45C0-A2D5349E92A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86A12A-4C62-7C68-DD0D-2E6974BE8A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0F2103C-6403-9E45-8D95-65E94680F8B3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77B0408-69B6-597F-8BBD-C5D6B84DA2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2479B4D-CD06-B015-97C9-1119D36E59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28CFA9-9D56-2C52-4C8E-4C195A23AD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D461391-D4FA-D069-0DF5-33E3407C62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2F6277C-CC51-0666-12CF-7096D6F72F0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3421FB0-F805-6DE2-5563-5253FC3B2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1FCFB9E-7672-29C5-C87C-18F190FBCD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84B2BB-CD6C-44D2-0DEA-6C23326D62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0E7A90B-C6C4-1D42-C3C6-7F000A688F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65AC28B-581D-6602-0C22-3DFEBF84D9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E9265D7-8A7E-2442-0F88-D2C1FAD8DA4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CE2327-CC3A-D379-1C97-5D8325058C1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0DBF2A0-BDD8-3A5E-F665-D55CB3AB4F58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E5937DE-3772-1AAC-F4DC-668623A1447F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Il se lave dans le lavabo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34628949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26.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D4C4AB1-B763-2EEB-10CE-F54232532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51966"/>
            <a:ext cx="6248400" cy="796893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2F3EC34-E206-BC29-752C-FEA3245D6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7830" y="2941129"/>
            <a:ext cx="10600339" cy="44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D278573-A1D7-EBCC-E268-C37F7E117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51966"/>
            <a:ext cx="6248400" cy="796893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BED9AA4-775A-E0EF-E606-EAF60A890B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944" y="3390900"/>
            <a:ext cx="11661864" cy="287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6041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E546B73-387A-B36E-1328-1EC2779FB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51966"/>
            <a:ext cx="6248400" cy="796893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99601" y="63627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F99E08-9D02-1D93-25BB-E14C08B84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1810" y="4316658"/>
            <a:ext cx="8992379" cy="165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5341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26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A3B9349-0FB1-6717-E644-511A6F7A19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591" y="1764650"/>
            <a:ext cx="6009605" cy="79689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365963" y="8537289"/>
            <a:ext cx="7805397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52365" y="6847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BEBFBAC-85CC-8B2F-E77E-52AA7013A5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279" y="2857501"/>
            <a:ext cx="10859441" cy="360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 «a» -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«m» «a»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chama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chama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 err="1">
                <a:solidFill>
                  <a:srgbClr val="106585"/>
                </a:solidFill>
                <a:latin typeface="Dosis" pitchFamily="2" charset="0"/>
              </a:rPr>
              <a:t>Chama</a:t>
            </a: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1AD8EED-B9E6-E69F-66C6-53AE60711D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0142" y="4057556"/>
            <a:ext cx="11255715" cy="21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26.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76250" y="499759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DE0BA64-4D04-595A-D17E-06A92DCFC1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3016" y="1971798"/>
            <a:ext cx="5471626" cy="766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</a:t>
            </a:r>
            <a:r>
              <a:rPr lang="fr-FR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chama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</a:t>
            </a:r>
            <a:r>
              <a:rPr lang="fr-FR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chama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 err="1">
                <a:solidFill>
                  <a:schemeClr val="bg1"/>
                </a:solidFill>
                <a:latin typeface="Dosis" pitchFamily="2" charset="0"/>
              </a:rPr>
              <a:t>chama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»- «e» 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v» « al » « val » « cheval »,  lisons ensemble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val » »cheval »                                 Qui veut lire «cheval»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cheval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«cheval»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«cheval»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cheval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B647-692F-1B12-F740-361EFD8BD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E95EAC-8CC5-87D8-826E-828569BB94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64A72F-2ABF-F1CC-C4B7-327C30F161B3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7092C8-EDAC-7236-A645-8D0334DECC6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C99FC91-EF14-27E3-A663-3A3859812F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8F8FC25-D295-62DA-AF1F-8126E6FE0A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A83B5AE-3050-F049-FC23-CE4AE64BB0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A94C2C6-F092-1D41-023D-8F3AFA20A2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7CE4BDC-6367-FB76-457B-395A139FA6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AAC6FD-8FB4-23B1-36C4-7A8C7BD06E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6F01B-31C5-0A38-A43E-4511A0E57880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B50891-7E98-675C-08B3-332F695375B6}"/>
              </a:ext>
            </a:extLst>
          </p:cNvPr>
          <p:cNvSpPr txBox="1"/>
          <p:nvPr/>
        </p:nvSpPr>
        <p:spPr>
          <a:xfrm>
            <a:off x="907234" y="626363"/>
            <a:ext cx="124828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Chat  .Lisons ensemble:  « chat »           Qui veut lire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22E699E-1A88-C553-9FFF-B672E83C6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B07E7CA-13D1-1F27-C936-0373E229FAEA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chat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08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0AB28-0D82-9E3F-67E8-09F4C5796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CF9BC3-3225-F1FE-196E-EEF2A15D1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5B366D-6A1D-EC20-5E83-6F96A01CC39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C29C0-8386-79DE-D5E6-C6FE82B16DC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F75E454-8E14-6A36-09E4-E2D51DD80E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2A5FF8-B937-CE39-E603-69D5AF2A8C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51BC1A9-4504-1072-A3B4-236FAAC3C6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825F2AB-634D-7B2C-4FDC-537790DC0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9AF0F6-1AD3-A2ED-C6E9-00E287F1B0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469352-E565-A77D-22F9-084BE9767F0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E7C187-16BF-0A3D-0940-2A458DCBBF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6F40756-3616-A879-4816-FAFFA80F099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«chat»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21ABCB-4D26-72AC-1C27-312497B684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C1F858CC-7B44-D6B7-C6E4-81760FC1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0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D3AB0-E867-13F2-500E-A8224062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93D05D-F304-93C6-8ABE-366B1F726B7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070DEE-2EBE-6BA0-A062-FDCFB591CFFC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80AE071-ECF6-57AD-CAEA-74E59C270FA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F54646D-EF72-B1D8-024A-AF24A7CAC5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4E38B9-411D-8EE5-26F6-70D9642A04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8BDEFDF-1982-0EAD-C38F-E0D3F7185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D0B255F-F1E9-A890-923D-AE50C0229A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2F0ED5A-F874-52D7-19EC-2E76170174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DF26846-D760-D04C-DC55-DAB5C7A17F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481CA1-41D1-91E6-1539-C242C7441E7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F9C7FA4-E1E8-9801-98E1-03B2B28776FA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«chat»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D4E2712-E089-886C-C9E9-ABFB1F55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CDBD21D-9CEB-FCA8-40C8-6EC44B7DE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97BE928-68B4-81EF-F17C-F60F5DBE8F43}"/>
              </a:ext>
            </a:extLst>
          </p:cNvPr>
          <p:cNvSpPr txBox="1"/>
          <p:nvPr/>
        </p:nvSpPr>
        <p:spPr>
          <a:xfrm>
            <a:off x="3366963" y="4457700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chat</a:t>
            </a:r>
          </a:p>
        </p:txBody>
      </p:sp>
    </p:spTree>
    <p:extLst>
      <p:ext uri="{BB962C8B-B14F-4D97-AF65-F5344CB8AC3E}">
        <p14:creationId xmlns:p14="http://schemas.microsoft.com/office/powerpoint/2010/main" val="1320066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673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- bébé-boule –ballon – bicyclette- biberon.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F1FB721-05F3-6C00-7738-CAFF296F9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5271" y="2132197"/>
            <a:ext cx="1834866" cy="200886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21F6607-5E8C-BEAA-BDAE-053BD16E2E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5574" y="2013980"/>
            <a:ext cx="1949151" cy="198136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2E2A0AF-5442-FC42-01FA-EE8272C364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2119" y="2206716"/>
            <a:ext cx="1834866" cy="173756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DB2D353-72BC-A52E-82C0-32DCF7DDE0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3299" y="3975907"/>
            <a:ext cx="2716648" cy="2080472"/>
          </a:xfrm>
          <a:prstGeom prst="rect">
            <a:avLst/>
          </a:prstGeom>
        </p:spPr>
      </p:pic>
      <p:pic>
        <p:nvPicPr>
          <p:cNvPr id="30" name="Image 29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C8385C0D-7B5A-E385-C7FC-D8DD1969B1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66" y="4277935"/>
            <a:ext cx="2041970" cy="204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bébé, bébé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bébé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CBA764-C0E2-12D8-947E-F6AB1CA59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623" y="3741366"/>
            <a:ext cx="2561379" cy="280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36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bébé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bébé. Bébé .  Répétons ensemble “un bébé”.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bébé”?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551FDC7-7ECC-F55C-A773-AB796A84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1297" y="4485855"/>
            <a:ext cx="2561379" cy="280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84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A12A-6C53-1EBC-FCD0-03ED37B3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3F6B12-AA17-18E1-BFBB-017817AAFFD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65857F-99D8-43CB-564B-31ACBEE11C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DFF5357-4E94-A7DC-4BF3-58D2CEF8BFE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5E09A6-AB80-7C29-067F-E1C76A542EA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3F1120-7B98-8418-65D5-81BFC3244E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55A02CA-18E1-FF0E-B1E7-97289AEE54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9735699-4E11-3E2B-BBB3-6658BA17E1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F42A737-07B4-ED72-C117-1DA8EA10B0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A8D237E-64C5-542E-F4CE-59305DC0F5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00E95D2-2255-76FF-0355-4E93C8E8A85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B06577-CC1F-6201-62EF-52218D37E8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95E6DC8-25A2-4C8A-C40E-294A4E26E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F193F4E-3714-9759-F8CA-B4BA7E4A3BF7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biberon ,biberon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biberon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E6DBCCBB-DB69-AA63-9E32-0E0E44072D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514" y="3391717"/>
            <a:ext cx="5081487" cy="508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9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128D7-C076-0181-CCB3-6D5823FD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834BFF3-4825-6547-ECF0-6ECC8B351F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B7E5A8-0726-4961-E660-8516D8818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80A782-3EEC-1460-0FFF-1F93254E0A5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56194A-7EE1-4E11-94CC-381CE1B08C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CE3F05-D636-3C30-CBCC-5135BD286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027B16-6B80-F965-0F27-068F43E5F8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A0C35-DC51-87C4-115B-E5EDF9B987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B6F1D-A796-E209-017D-D51D7007B2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2E5A367-2508-7BF7-AC77-82C50E9A3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D7D28B9-EA92-1096-9BF0-6DD34E93B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D06A69-F2B6-3341-7FE9-B86D0C670A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791D78-6D75-C530-43C3-77A62B3A6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977263-CC60-254F-8093-17D528F03FF4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biberon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DF5920B-D62A-8ADA-327A-7A20C0B54ADE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biberon. Répétons ensemble “un biberon”.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biberon”?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4716DF69-D939-1F2E-E262-A58E96BF8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951" y="4218430"/>
            <a:ext cx="5081487" cy="508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04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554E4-CD9F-9CC8-5B15-E72B9D04C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1F9CD4-B80D-38CC-9AE4-6966275F6C1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BEA4C8-1BCB-C36F-5484-69E75937286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2505C23-16D1-85DB-2AEF-1878D5EDE2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EC0ECA-83F6-5BD0-7CD4-E2CEDC8E8F0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C9B569-0129-E89B-29F9-2502580248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059F8-6507-88B3-DEE6-8294DCC06E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E12D61-019F-7B65-73DF-DB9334653F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EB0728-BF43-E030-6F49-4CC9B0B6FF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DCADB5-9A10-DB27-6B3D-A19CA5F822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BD3E1B-EB1C-BDF4-DD3E-42EAB5E802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A3F093-4977-2D58-B065-010F9B04D3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AC47D11-7D6A-258D-ECFE-0B6994C74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775BE6-B368-A475-9A81-309C5B326BA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bébé prend le biberon. Répétons ensemble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Le bébé prend le biberon.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9F0CB4-D37B-6223-284A-50F6B4BD005E}"/>
              </a:ext>
            </a:extLst>
          </p:cNvPr>
          <p:cNvSpPr txBox="1"/>
          <p:nvPr/>
        </p:nvSpPr>
        <p:spPr>
          <a:xfrm>
            <a:off x="2209800" y="2498259"/>
            <a:ext cx="853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 bébé prend le biberon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dessin, clipart, dessin humoristique, croquis&#10;&#10;Le contenu généré par l’IA peut être incorrect.">
            <a:extLst>
              <a:ext uri="{FF2B5EF4-FFF2-40B4-BE49-F238E27FC236}">
                <a16:creationId xmlns:a16="http://schemas.microsoft.com/office/drawing/2014/main" id="{8631F0F7-57BE-FCFC-C514-9545ED509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30" y="3507088"/>
            <a:ext cx="5181600" cy="551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38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ballon , ballon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ballon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FE87D1-9141-F97E-F8C3-0692C34BA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081" y="3941808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8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ballon, le ballon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“un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ballon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ballon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ballon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0F6091-FE38-A264-F499-5ACADC888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4573512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51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- bébé-boule –ballon – bicyclette - biberon.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la lettre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b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1F301-379C-115B-0F5B-FD7C78E77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B3543B-1102-F0A3-70F0-35F5F0B873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10310C8-CE4B-9D1C-1C4A-6076476D527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25C8CA7-E403-5BE3-8138-2D68048D85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C851DAB-8B4D-8997-A925-DB836E0A8C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BACAF9F-2374-B007-514C-81292484CE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B499E1A-B385-0727-CC1F-E1DE7D20197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49CC1A1-6BCC-FB81-2EA8-2B6DB187F4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80ECB0A-A4D6-357E-7F3E-9716831776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0F7E8D0-50D0-DA65-8CBE-28B6B2F96E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A97F5A-39A2-41C5-2B67-AD715525B6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AE8E47E-0EF4-6936-448B-900A62CFBC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D9472D-F78E-5079-69EE-4533E4389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E8DB5B6-82F8-EC7E-29C7-D3DC82A76DBA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Ali joue au ballon . Répétons ensemble “ Ali joue au ballon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 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506152-2B62-ED01-773E-29620C9F9656}"/>
              </a:ext>
            </a:extLst>
          </p:cNvPr>
          <p:cNvSpPr txBox="1"/>
          <p:nvPr/>
        </p:nvSpPr>
        <p:spPr>
          <a:xfrm>
            <a:off x="2421576" y="2599356"/>
            <a:ext cx="9634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Ali joue au ballon. </a:t>
            </a:r>
            <a:endParaRPr lang="fr-FR" sz="54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football, équipement sportif, personne, herbe&#10;&#10;Le contenu généré par l’IA peut être incorrect.">
            <a:extLst>
              <a:ext uri="{FF2B5EF4-FFF2-40B4-BE49-F238E27FC236}">
                <a16:creationId xmlns:a16="http://schemas.microsoft.com/office/drawing/2014/main" id="{6ADF6363-866E-A9D1-821B-AD5BF26B7D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27" y="392430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609600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D067113-26FD-2CF2-9291-959501DF40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8697" y="3741366"/>
            <a:ext cx="2561379" cy="2804268"/>
          </a:xfrm>
          <a:prstGeom prst="rect">
            <a:avLst/>
          </a:prstGeom>
        </p:spPr>
      </p:pic>
      <p:pic>
        <p:nvPicPr>
          <p:cNvPr id="7" name="Image 6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24FD3C46-E73E-A623-1919-19A8313FFA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702" y="3554357"/>
            <a:ext cx="2754283" cy="27542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3DF5627-1D9B-EF12-404C-8B0CAB90EF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3144" y="3741366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boule de glace.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boule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BAB3D36F-BE2C-48AD-4F15-CE70CFD2D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913" y="2037498"/>
            <a:ext cx="6400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8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boule , boule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boule”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boule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504565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boule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B7E14A76-1F1B-E2AC-C6B1-D60C3943F7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619500"/>
            <a:ext cx="5426437" cy="542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18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870301" y="717171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bicyclette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la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56C826-E84E-CBFA-1FE7-70F155A59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720" y="3695700"/>
            <a:ext cx="3568560" cy="273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bicyclette,  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une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</a:t>
            </a: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bicyclette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8C071F5-3277-2D3F-D18E-C287159F1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550" y="5181600"/>
            <a:ext cx="3568560" cy="273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180C-B412-EE80-8433-8E93EA36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5015C9-2738-A32F-7A03-9C47E76DBC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E9D8DE-FB48-EE1C-FD5B-75050286C23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E89925-95C6-0F90-3127-1748AF713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708BA-A5AE-B661-4BBA-A1E1EC2674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95A9E-3DFC-FCE7-6D1D-E9410585AB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45BBB21-FC77-1384-4A8A-ECC47D91AA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3A14315-67AB-640E-6195-A7B814F56C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E30158-A84C-6333-D957-45D274608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66C306-206C-7E71-A184-9AB1A11489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FC8B83-CE2C-5620-984C-AC65A03D9C8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F1B85A-8213-254E-DD47-0C4C7B85E0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CA678B-CECE-C49C-B335-5169431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468C23-FA20-70B6-BA46-76F02BCD0A1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Ali joue avec  sa bicyclette. Répétons ensemble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Ali joue avec  sa bicyclette.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0ED9B3-30D2-4433-9415-4C793A63E2FB}"/>
              </a:ext>
            </a:extLst>
          </p:cNvPr>
          <p:cNvSpPr txBox="1"/>
          <p:nvPr/>
        </p:nvSpPr>
        <p:spPr>
          <a:xfrm>
            <a:off x="2286000" y="2681937"/>
            <a:ext cx="9433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Ali joue avec  sa bicyclette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oue, transport, Roue de vélo, Véhicule terrestre&#10;&#10;Le contenu généré par l’IA peut être incorrect.">
            <a:extLst>
              <a:ext uri="{FF2B5EF4-FFF2-40B4-BE49-F238E27FC236}">
                <a16:creationId xmlns:a16="http://schemas.microsoft.com/office/drawing/2014/main" id="{F3B42139-EC28-6E68-A0DD-E1C67A374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367" y="4022878"/>
            <a:ext cx="43434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2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A5B879F-2D1E-44D7-EC2E-8B36994E8E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7159" y="3777057"/>
            <a:ext cx="3568560" cy="2732886"/>
          </a:xfrm>
          <a:prstGeom prst="rect">
            <a:avLst/>
          </a:prstGeom>
        </p:spPr>
      </p:pic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07C0F15D-F897-8CA5-E8BE-B09260639E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404" y="2468381"/>
            <a:ext cx="5426437" cy="542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ballon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bébé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-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biberon.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4F26694-0F5B-DEBF-BDCB-81B2884AF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10" name="Image 9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48CF64B6-F09F-A125-FDF1-77B83D921A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08A2F2E-F3A5-2107-3952-7444C4782D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1734" y="2384455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2590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9056528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boule- bicyclette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42104EC7-F764-FED1-119F-DA413640FE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757" y="2056754"/>
            <a:ext cx="4194493" cy="419449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AC6FEBC-D787-1288-6A20-21E41B7333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3804" y="2586576"/>
            <a:ext cx="3568560" cy="273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C687015F-DB3A-7D17-F5F9-A5083ADAF9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62550"/>
            <a:ext cx="4194493" cy="41944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8E4136-EE73-C5AB-6FE7-AB1F58C12B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5447" y="5692372"/>
            <a:ext cx="3568560" cy="273288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B64D53F-6434-2971-6ED8-6B909E03A2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16" name="Image 15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C99093C1-13C0-B3A4-EFB5-FD10C5FC5AD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DB9AD6E-8514-F202-4029-D355DBA27B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71734" y="2384455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7E80FD5B-EE51-1CA4-DAE3-C93F49D875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62550"/>
            <a:ext cx="4194493" cy="41944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86D9965-D8F5-DD12-C625-5331AFF82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5447" y="5692372"/>
            <a:ext cx="3568560" cy="27328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291B93-0F1E-1BF0-0B8F-9AC063623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7" name="Image 6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8AB839D0-AA0D-7825-A377-E1FD046C0F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CE9F018-7B17-1356-1907-24E24A777A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1734" y="2384455"/>
            <a:ext cx="2537971" cy="240338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02165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2F10C1E4-4B0B-839B-E58C-C2EEF4C317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62550"/>
            <a:ext cx="4194493" cy="419449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ADDECED-6454-BF48-237D-10DE2B78D1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16" name="Image 15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D0E6CA97-F63D-09FF-6EFA-20C74A4452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bicyclette - ballon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6110CE1C-10E4-4486-0C96-F7F25A7E29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62550"/>
            <a:ext cx="4194493" cy="41944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2638D3-30A1-3955-AA84-A4C1F782C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5817" y="5992477"/>
            <a:ext cx="3568560" cy="27328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B9E34F-9817-95B6-C778-D4B5653D9D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10" name="Image 9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1E8CED04-24B8-91E5-E3C0-7A0FBFE81F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C8B25CF-0B0B-CC31-5DDE-2675496A0A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62275" y="2583506"/>
            <a:ext cx="2537971" cy="2403384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212454" y="4849840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164246" y="1972116"/>
            <a:ext cx="3801425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066799" y="5313417"/>
            <a:ext cx="3665769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b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b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76" y="4049411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E5CC4B-BA26-C14F-CC57-BC2FDDA3F7F1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minuscule . Elle fait le son «b ». Qui veut lire «n»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95A3A8-9525-1173-A301-FBD55B45551E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 majuscule . Elle fait le son «b». Qui veut lire «b»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4381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b » « a » qui veut  lire les lettres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5410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D7AB0B-FC58-D6A2-8E5E-AA784231A831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b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 »  « a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 » « a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000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2514600" y="3130725"/>
            <a:ext cx="5972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DAA5D5-4C69-2EA4-C766-2BCC08672E00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b  est à côté de la lettre  o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 »  « o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 » «o»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4457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518696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2971800" y="3130725"/>
            <a:ext cx="5514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854405" y="79308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b est à côté de la lettre  i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bi »  «b»  « i » « bi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i » « bi ». Qui veut lire «b» « i » «bi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 - bébé-boule –ballon – bicyclette- biberon.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b- B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b- B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41529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962400" y="3130725"/>
            <a:ext cx="716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049444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b est à côté de la lettre  e , on lit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	» «b» «e» «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e » 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be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709351" y="2872994"/>
            <a:ext cx="643464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2667000" y="3150274"/>
            <a:ext cx="6886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 la lettre « b »  est à côté de  é .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bé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b»  « é » «bé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é » «bé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2133600" y="3130725"/>
            <a:ext cx="6353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82782" y="83757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b est à côté de la lettre  u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bu » « b » « u » «bu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u » «bu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«b»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9EBB-A298-C673-90EF-563FA251D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4F1958-DBF8-F5A3-FF3F-46300F03BC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FB8133-F4F3-3B95-FF1C-87D2BFE4B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896EE9-E227-4FF4-6AA4-199A1759F5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B4C6B3-1119-582C-31B8-10EE07AB7A1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213601D-80E3-9879-F749-E2EB587E775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3546B-18F4-4BE4-76D8-64DBE3F848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2A0748-B14E-8F8C-23B0-84A37B46E15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BD7E4A-45AC-3A38-8534-77F772C529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77CFFA-E4E9-C948-C93C-24984C96AB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2A70F1-2AEE-0850-9CD7-6DF7E6E0DF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65CA65F-AAD3-2B14-2226-AAA4FFDC05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7784C5-A73F-05E8-A5D4-CDEA06C18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992" y="833637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8A7FBC-E148-92D2-D141-FC5D2A0EE775}"/>
              </a:ext>
            </a:extLst>
          </p:cNvPr>
          <p:cNvSpPr txBox="1"/>
          <p:nvPr/>
        </p:nvSpPr>
        <p:spPr>
          <a:xfrm>
            <a:off x="5483296" y="29337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496A83-84F2-7EEF-8207-510EC3129D20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B7CE54-3944-00FC-5A92-2888C18FD998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 est à côté de la lettre « b » , 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«o» 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«o» «b»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6943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2209799" y="3150274"/>
            <a:ext cx="51921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2006143" y="3150274"/>
            <a:ext cx="808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b est à côté de ou 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«b»  «ou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590C83-B5D6-CCC9-1FE2-1A12398A35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4710" y="2075745"/>
            <a:ext cx="6736267" cy="54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4F942A-A681-96EB-BDF6-B9F7C94A44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4710" y="2075745"/>
            <a:ext cx="6736267" cy="54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DA37739-6EAF-CB82-413B-CE226DAAB5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4710" y="2075745"/>
            <a:ext cx="6736267" cy="54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1A549D-62E3-6037-BFFD-CC5128FF6C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0" y="2198240"/>
            <a:ext cx="7179968" cy="495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bobi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35517" y="57113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b» 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»-  «b»  «i»  «bi»-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«bi»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bobi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«bi»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bobi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702500" y="3720164"/>
            <a:ext cx="510400" cy="27525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357964" y="3946624"/>
            <a:ext cx="510401" cy="22996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8FF7DF-4130-793E-5A01-EB33FA102E1E}"/>
              </a:ext>
            </a:extLst>
          </p:cNvPr>
          <p:cNvSpPr txBox="1"/>
          <p:nvPr/>
        </p:nvSpPr>
        <p:spPr>
          <a:xfrm>
            <a:off x="3404361" y="2193351"/>
            <a:ext cx="585927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 err="1">
                <a:solidFill>
                  <a:srgbClr val="106585"/>
                </a:solidFill>
                <a:latin typeface="Dosis" pitchFamily="2" charset="0"/>
              </a:rPr>
              <a:t>bobi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752" y="966012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301502" y="3989704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sabo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500009" y="5287354"/>
            <a:ext cx="677385" cy="2362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514926" y="4665898"/>
            <a:ext cx="677386" cy="36051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28101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«s»  «a» « sa», « b » « o »«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 « sa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On entend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et on écrit «sabot» avec t lettre muette». Lisons  ensemble  «sa»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«sabot».    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bol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807262" y="3746437"/>
            <a:ext cx="482475" cy="4648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«bol » . Lisons ensemble «bol  ».                         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1B74F39-2E39-164D-7DB2-C35F728113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5842" y="3575834"/>
            <a:ext cx="10120315" cy="16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400" dirty="0">
                  <a:solidFill>
                    <a:schemeClr val="tx1"/>
                  </a:solidFill>
                  <a:latin typeface="Dosis" pitchFamily="2" charset="0"/>
                </a:rPr>
                <a:t>Il , c’est , elle , voici , </a:t>
              </a:r>
              <a:r>
                <a:rPr lang="fr-FR" sz="4400" dirty="0" err="1">
                  <a:solidFill>
                    <a:schemeClr val="tx1"/>
                  </a:solidFill>
                  <a:latin typeface="Dosis" pitchFamily="2" charset="0"/>
                </a:rPr>
                <a:t>à,avec</a:t>
              </a:r>
              <a:endParaRPr lang="fr-FR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ED8DF0-637D-E659-D3B4-98FD77E077AF}"/>
              </a:ext>
            </a:extLst>
          </p:cNvPr>
          <p:cNvSpPr txBox="1"/>
          <p:nvPr/>
        </p:nvSpPr>
        <p:spPr>
          <a:xfrm>
            <a:off x="5255420" y="3771900"/>
            <a:ext cx="7015162" cy="1059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4400" dirty="0">
                <a:solidFill>
                  <a:schemeClr val="tx1"/>
                </a:solidFill>
                <a:latin typeface="Dosis" pitchFamily="2" charset="0"/>
              </a:rPr>
              <a:t>voici , </a:t>
            </a:r>
            <a:r>
              <a:rPr lang="fr-FR" sz="4400" dirty="0" err="1">
                <a:solidFill>
                  <a:schemeClr val="tx1"/>
                </a:solidFill>
                <a:latin typeface="Dosis" pitchFamily="2" charset="0"/>
              </a:rPr>
              <a:t>à,avec</a:t>
            </a:r>
            <a:endParaRPr lang="fr-FR" sz="4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901232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voici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«voici»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voici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AA3C5-6591-461E-88A7-D0ABBF53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E0165-CEAE-DF0A-ED99-B81FC3DA8A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4AF057-1583-70FF-0213-A8A71B3F5E8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18CFEF-A09D-A50C-8432-159B64F857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AAE8C1-285F-3614-880F-FAA0910F40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0A165D-5D48-E3DB-3DA8-39B0CCB22E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3E86A0-2657-00DB-3366-021E59A0CF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E7838D-3BBF-BDBF-F107-CEB9C00B7B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E3D943-013E-4611-C7E3-026113DF15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7FEA9D2-00B4-B5BB-37C5-5BF82D465A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D606336-BDB6-70B7-8F4E-4095F913F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E5F608-3ADC-7108-F49E-07E4A8E394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E2E154A-8AE4-D116-0749-694061313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D93FF4-B2A0-FCE0-A2DB-8451496403A2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à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9095AAB-F1EA-433A-5C9A-874C90E100B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“à”.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”à”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“à”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7680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10F4-B8B8-EDC8-CBEE-2A206F4F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7B7AC5-47E3-EC93-33DA-9D665B8CDC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8CA629-E652-029B-7A81-A11A52590B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A4DB59-E1E2-4966-0AAB-48BD69ED71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39DC25-F0E9-C0EC-6E4D-DEB8CDBCBF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3AA455-0ADF-78BB-9FC6-BE7E9608A8E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336154-1514-1E6F-AD0E-7174D0BF97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555DE5-E050-868F-F361-487F0B532A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C784D1-3FB3-647C-FF2E-53851A0F36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4D6158-6125-8E12-32B3-3197E1ECBE1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AC9C94-66D8-0F3D-DCE5-7CC2F83012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A8181EB-CDB9-05D8-3F2C-3232C1DFF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A2D0A7-37B3-E6AB-5F9D-A3B8C41DD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A44A4D-58B9-CB05-E196-38A7B88FDF8E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F0A29B-69C0-8B7B-E9F9-4FEDA90EB625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à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94FD4-2999-D0E2-ADFA-03EC9B0B2D4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à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870F9D4-D45B-059E-AA3C-94FDD2411B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6697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4FEC3-0493-5AB0-C89E-308FAB8D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99C911-DA30-014F-79D9-67FE65E490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0F006D-74E5-BAC6-0593-B5BCCCE104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FCC2CD-2A0B-96AB-0EEE-F7C39776A7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7CE32-C28E-D52B-EC69-2753E88BB2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DA8F1B-103F-4704-407A-FDF6AE1F592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034811-2548-47AC-EE0F-E786331E98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10205EE-8AC4-BB43-BDF9-4D4ACF1437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CE11EA-A4FC-79FD-8E10-026EB57395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E04E69-BC4E-CFBF-0CFD-8AE581896A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176E17-66AB-E98D-DEF8-F686671B08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E7001C-6118-5FC7-152A-E3D88B33E0C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1D71523-1C23-03F9-2703-70650175A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636472-6B7E-C23B-02EF-4CB76C3E702E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ABD460-9EC3-E292-9BAE-F5A6357E4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70FFA-4162-AFDD-73C3-A0BB2582A3D3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“à”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1777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A0E4-A898-7CFA-B93E-358AEE66F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09B6CD-0D86-83BB-842A-E09E06683C3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2D1EFD-F322-4B1E-94DA-97CFD531BD37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C948AC-7456-B613-F255-1EA5291DF4BE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370DC1-581A-66BB-78B7-B1ACECCA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1F5453-F402-6BF0-A945-C091DF18A08D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“à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7A14257-936D-1310-6C65-C9B494E0A1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7E9619-427D-4C6B-6DDB-03F8DF606A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00BEE49-D8B9-27F5-F18C-146932F2B0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3B5C6E-1A2A-DD93-8BFE-A661605C4D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ABA4BB2-7992-2D2B-CE58-DDD15101AB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B057BFA-C074-352A-64AC-00C5948FFD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1BFF4D9-F245-8893-72DD-0EF6BD5636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AFAB8CAD-C393-5DFD-BB1F-BA5B24764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6037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904B-BE29-010A-0514-1E399693D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0E7290-AFEA-00B9-73F9-1D3ED7E4FD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FCABA9-B136-4202-0354-51978949DA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7B2332-BB99-5750-CF1E-8134BBA6AB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6B4BEB-E83D-D28C-96D5-97B5720D06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273380-88DA-2033-09ED-06555E8D82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2B1B1E1-4BD2-BAF5-F88A-0920C197BC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ACF8E7-912C-C553-56CB-77551BF825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99F07C1-962C-6FD0-A31E-2344AC38E7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C639649-A22E-D890-41DF-7D3C541C19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736D61-AF4B-1A24-E848-4735FA219C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428E3-F996-517A-81FE-0B4F06200C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4BA387-0117-D286-B44A-0CEC2FDEE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0B7EA5-AB78-F318-FB1B-80F5DCAA0583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41303E-18E4-754F-6FD9-7CD677BF13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A21877C-5F98-4A62-0311-F241ADABEB49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à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5239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ADD5-379F-71FD-A58C-3FA9B7B8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72A311-1E19-F079-5F01-94CCCC06AD8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BF04E-52B3-58E6-13EF-8BFD2D5E699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3DAC6C6-00BE-21AB-EFF5-B3747F5C685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ED8954-2A2C-5BDC-EAD0-E7A1B864B96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0B229BC-2CAE-F096-0B74-D8FB18F9130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A09EE74-3FB2-86D3-4589-27767EEAFB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3D4AC46-6D30-C436-255A-C24A5793A2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8BB332-EB32-F2A1-5076-4891448FDEB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5D70ED-F870-DD82-FE83-DE478B354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E4028C-66C1-D6FA-6736-EBCB5024D9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91E9E1-DA12-7644-F7CD-FFBD5E33F7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A643A0C-26A0-F360-5C39-9DA5D87C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F6F7BA8-38D1-13D6-A2CA-35155ACC6F68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avec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C77DE31-6EE5-7091-0C3B-FF6BA9E6FEE5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“avec”.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”avec”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”avec”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4224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93CC0-CFC6-8B66-4909-4D76D3766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5ED2A5-59EF-9F57-4DED-EFFA3714E36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68C246E-6EBF-C399-4691-BA697F15C2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C777D55-04AC-E44F-8513-FADF4CA806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7C6157E-F1B0-F2EC-94A3-FA9AFDD3CD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E0CB4F-D4F4-90DB-2509-5CDC916EBB1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82367E-D619-52D3-E370-99799932FDB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528C379-6B06-37F6-F2D4-79ACCF3EDF6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7C9EC9-7231-7469-0112-58BF804D55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9AB1B8-C8AC-5024-CF8E-45DF373927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E47CF1-2EB9-437D-B0E3-8BE3A1A336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21AD1A2-A1A2-F921-F1AB-E659F55D7B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42087E-B26B-D02C-6AF3-CD2197292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A7AB8F-0EE1-CB91-2E40-5C38E3BC3E0F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948C93-0F8C-35E7-DBB3-2BEA10C7E04E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avec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BA24C2D-AA6E-18FA-DFC0-F6402A5AEC59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“avec”.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E83B10C-732E-A949-EF95-1204BDDBF54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4750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EE1E3-173A-B99C-8A29-BA9A30215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992461-6C96-9D56-3DF5-A6A205E714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93794C4-8BEC-D61E-F1CF-9F5AFA23DC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4DF6A95-614C-774C-B65C-B0F268C113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D701C2-9EF0-716C-E365-75A6F575916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1621D6-86AA-B3C3-7154-E2DE53564A6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CBD22-E006-53F2-EE44-807B620418E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E0D0E15-383F-5798-8779-0FCE0A60F5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0BAAB7-251A-9964-64BB-90BCCED9B10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E90CC8B-FCAA-B0A1-8FBE-8D9DC29C3F3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588BB9-9765-EAEC-F956-E77DDE37421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7D2C379-6E70-1E3E-835A-C8F37B618A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747EEB-86E7-42B7-79F4-D4022E466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6F6BC9-6F80-3A4C-5B08-8D5EC69972C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BB8D4B-C772-90E5-143B-FEA6D7EF9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FD30BF-A942-3BB8-0D40-5C356022714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45750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A48BE-2BA6-BECD-DACC-1FD66D4F6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DD45F9-5C81-7CA9-EFC7-E4C362597D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F36F712-14E0-CFB7-E269-3C7F621F8588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D2A901-A778-FA03-45BD-F2DCA2B962F9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76F927-4DCE-D88C-36DA-1B5B6D7D61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EBD0DCD-0450-2CB0-501D-814B678E4212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7AD27D0-1451-0E6B-6A9F-E527007E8F6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B59B33D-AAC3-59F9-0AE3-31E61DFC025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666A2F7-E555-689E-80CB-1BF461F66A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FBA47-72EE-A002-5315-41A9E2B745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D68A91E-B0DD-D272-1837-22308B81A7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5243845-487D-6E68-7163-7C5B7DB67DA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A348190-5331-F98B-309A-2BF1925349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78D26264-514C-FB0A-6E33-91EBBC2AC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9093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C2956-A85B-FB9F-3F42-87C12C9CD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FEFD9C-012D-22C4-C3F3-9A43142537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2D8B66D-3E45-6602-C1D6-B04D385BC84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867272B-1A00-2EA1-85B9-C2D227C8931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77E0030-F728-1FCE-2B6E-231BBBF06D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8B09-3809-8F45-66BE-DF39FC774F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6AF0A81-CD4D-2343-6557-1B5DF89AA97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5429A6-26F7-F706-39AC-2335D9B87E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303E29-054F-BA78-05EC-0EFE2E18E7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26BE9A0-6D27-1641-7716-05B6277284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A8A0F9-6501-A132-8DC2-AABF2DB491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C1BD60-76D5-E483-8CCE-7A6505CF513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5DF0D7-F4A2-64BE-7E3D-0A0132845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2ED4EE-C268-519F-D318-98CCA8BAA9BF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«avec»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B40B7C-D57A-FD75-3E39-DB0C92FC73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9E56B2D-35B4-752B-57ED-B715332323F0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avec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4920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21880</TotalTime>
  <Words>5750</Words>
  <Application>Microsoft Office PowerPoint</Application>
  <PresentationFormat>Personnalisé</PresentationFormat>
  <Paragraphs>1069</Paragraphs>
  <Slides>128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128</vt:i4>
      </vt:variant>
    </vt:vector>
  </HeadingPairs>
  <TitlesOfParts>
    <vt:vector size="139" baseType="lpstr">
      <vt:lpstr>Dosis</vt:lpstr>
      <vt:lpstr>Wingdings</vt:lpstr>
      <vt:lpstr>Calibri</vt:lpstr>
      <vt:lpstr>Arial</vt:lpstr>
      <vt:lpstr>Carelia</vt:lpstr>
      <vt:lpstr>A Massir Ballpoint</vt:lpstr>
      <vt:lpstr>Symbol</vt:lpstr>
      <vt:lpstr>Microsoft Uighur</vt:lpstr>
      <vt:lpstr>Aptos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185</cp:revision>
  <dcterms:created xsi:type="dcterms:W3CDTF">2006-08-16T00:00:00Z</dcterms:created>
  <dcterms:modified xsi:type="dcterms:W3CDTF">2025-09-21T16:13:48Z</dcterms:modified>
  <dc:identifier>DAFtlvZnwz4</dc:identifier>
</cp:coreProperties>
</file>