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8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9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0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1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2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52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34809012" r:id="rId22"/>
    <p:sldId id="2147482462" r:id="rId23"/>
    <p:sldId id="2147482463" r:id="rId24"/>
    <p:sldId id="2147482464" r:id="rId25"/>
    <p:sldId id="2147482468" r:id="rId26"/>
    <p:sldId id="2147482465" r:id="rId27"/>
    <p:sldId id="2147482466" r:id="rId28"/>
    <p:sldId id="2147482469" r:id="rId29"/>
    <p:sldId id="2147482467" r:id="rId30"/>
    <p:sldId id="2147482470" r:id="rId31"/>
    <p:sldId id="2147482471" r:id="rId32"/>
    <p:sldId id="2147482472" r:id="rId33"/>
    <p:sldId id="2147482473" r:id="rId34"/>
    <p:sldId id="2147482474" r:id="rId35"/>
    <p:sldId id="2147482475" r:id="rId36"/>
    <p:sldId id="2147482476" r:id="rId37"/>
    <p:sldId id="2147482482" r:id="rId38"/>
    <p:sldId id="2147482598" r:id="rId39"/>
    <p:sldId id="609" r:id="rId40"/>
    <p:sldId id="610" r:id="rId41"/>
    <p:sldId id="2147482483" r:id="rId42"/>
    <p:sldId id="2147482487" r:id="rId43"/>
    <p:sldId id="612" r:id="rId44"/>
    <p:sldId id="2147482484" r:id="rId45"/>
    <p:sldId id="2147482485" r:id="rId46"/>
    <p:sldId id="615" r:id="rId47"/>
    <p:sldId id="2147482486" r:id="rId48"/>
    <p:sldId id="2147482481" r:id="rId49"/>
    <p:sldId id="2147482479" r:id="rId50"/>
    <p:sldId id="2147482478" r:id="rId51"/>
    <p:sldId id="620" r:id="rId52"/>
    <p:sldId id="2147482494" r:id="rId53"/>
    <p:sldId id="2147482490" r:id="rId54"/>
    <p:sldId id="2147482495" r:id="rId55"/>
    <p:sldId id="2147482604" r:id="rId56"/>
    <p:sldId id="2147482605" r:id="rId57"/>
    <p:sldId id="2147482491" r:id="rId58"/>
    <p:sldId id="2147482599" r:id="rId59"/>
    <p:sldId id="2147482602" r:id="rId60"/>
    <p:sldId id="2147482603" r:id="rId61"/>
    <p:sldId id="2147482606" r:id="rId62"/>
    <p:sldId id="2147482607" r:id="rId63"/>
    <p:sldId id="2147482608" r:id="rId64"/>
    <p:sldId id="2147482609" r:id="rId65"/>
    <p:sldId id="2147482610" r:id="rId66"/>
    <p:sldId id="2147482611" r:id="rId67"/>
    <p:sldId id="2147482612" r:id="rId68"/>
    <p:sldId id="2147482613" r:id="rId69"/>
    <p:sldId id="2147482614" r:id="rId70"/>
    <p:sldId id="2147482615" r:id="rId71"/>
    <p:sldId id="2147482616" r:id="rId72"/>
    <p:sldId id="2147482617" r:id="rId73"/>
    <p:sldId id="2147482618" r:id="rId74"/>
    <p:sldId id="2147482619" r:id="rId75"/>
    <p:sldId id="2147482620" r:id="rId76"/>
    <p:sldId id="2147482621" r:id="rId77"/>
    <p:sldId id="2147482719" r:id="rId78"/>
    <p:sldId id="2147482720" r:id="rId79"/>
    <p:sldId id="2147482622" r:id="rId80"/>
    <p:sldId id="2147482623" r:id="rId81"/>
    <p:sldId id="2147482624" r:id="rId82"/>
    <p:sldId id="2147482625" r:id="rId83"/>
    <p:sldId id="2147482626" r:id="rId84"/>
    <p:sldId id="2147482630" r:id="rId85"/>
    <p:sldId id="2147482631" r:id="rId86"/>
    <p:sldId id="2147482632" r:id="rId87"/>
    <p:sldId id="2147482633" r:id="rId88"/>
    <p:sldId id="2147482634" r:id="rId89"/>
    <p:sldId id="2147482637" r:id="rId90"/>
    <p:sldId id="2147482639" r:id="rId91"/>
    <p:sldId id="2147482638" r:id="rId92"/>
    <p:sldId id="2147482640" r:id="rId93"/>
    <p:sldId id="2147482641" r:id="rId94"/>
    <p:sldId id="2147482642" r:id="rId95"/>
    <p:sldId id="2147482643" r:id="rId96"/>
    <p:sldId id="2147482644" r:id="rId97"/>
    <p:sldId id="2147482645" r:id="rId98"/>
    <p:sldId id="2147482646" r:id="rId99"/>
    <p:sldId id="2147482647" r:id="rId100"/>
    <p:sldId id="2147482648" r:id="rId101"/>
    <p:sldId id="2147482649" r:id="rId102"/>
    <p:sldId id="2147482650" r:id="rId103"/>
    <p:sldId id="2147482651" r:id="rId104"/>
    <p:sldId id="2147482701" r:id="rId105"/>
    <p:sldId id="2147482652" r:id="rId106"/>
    <p:sldId id="2147482653" r:id="rId107"/>
    <p:sldId id="2147482654" r:id="rId108"/>
    <p:sldId id="2147482656" r:id="rId109"/>
    <p:sldId id="2147482662" r:id="rId110"/>
    <p:sldId id="2134805257" r:id="rId111"/>
    <p:sldId id="2147482657" r:id="rId112"/>
    <p:sldId id="2147482658" r:id="rId113"/>
    <p:sldId id="2147482659" r:id="rId114"/>
    <p:sldId id="2147482660" r:id="rId115"/>
    <p:sldId id="2147482661" r:id="rId116"/>
    <p:sldId id="2147482700" r:id="rId117"/>
    <p:sldId id="2147482664" r:id="rId118"/>
    <p:sldId id="2147482666" r:id="rId119"/>
    <p:sldId id="2147482671" r:id="rId120"/>
    <p:sldId id="2147482497" r:id="rId121"/>
    <p:sldId id="2147482679" r:id="rId122"/>
    <p:sldId id="2147482680" r:id="rId123"/>
    <p:sldId id="2147482681" r:id="rId124"/>
    <p:sldId id="2147482682" r:id="rId125"/>
    <p:sldId id="2147482683" r:id="rId126"/>
    <p:sldId id="2147482684" r:id="rId127"/>
    <p:sldId id="2147482685" r:id="rId128"/>
    <p:sldId id="2147482686" r:id="rId129"/>
    <p:sldId id="2147482687" r:id="rId130"/>
    <p:sldId id="2147482688" r:id="rId131"/>
    <p:sldId id="2147482689" r:id="rId132"/>
    <p:sldId id="2147482690" r:id="rId133"/>
    <p:sldId id="2147482691" r:id="rId134"/>
    <p:sldId id="2147482692" r:id="rId135"/>
    <p:sldId id="2147482693" r:id="rId136"/>
    <p:sldId id="2147482694" r:id="rId137"/>
    <p:sldId id="2147482698" r:id="rId138"/>
    <p:sldId id="2147482695" r:id="rId139"/>
    <p:sldId id="2147482699" r:id="rId140"/>
    <p:sldId id="2147482696" r:id="rId141"/>
    <p:sldId id="2147482697" r:id="rId142"/>
    <p:sldId id="2147482566" r:id="rId143"/>
    <p:sldId id="2147482577" r:id="rId144"/>
    <p:sldId id="2147482580" r:id="rId145"/>
    <p:sldId id="2147482581" r:id="rId146"/>
    <p:sldId id="2147482582" r:id="rId147"/>
    <p:sldId id="2147482583" r:id="rId148"/>
    <p:sldId id="2147482584" r:id="rId149"/>
    <p:sldId id="700" r:id="rId150"/>
    <p:sldId id="701" r:id="rId151"/>
  </p:sldIdLst>
  <p:sldSz cx="13716000" cy="10287000"/>
  <p:notesSz cx="6858000" cy="9144000"/>
  <p:embeddedFontLst>
    <p:embeddedFont>
      <p:font typeface="Carelia" panose="020B0604020202020204" charset="0"/>
      <p:regular r:id="rId153"/>
    </p:embeddedFont>
    <p:embeddedFont>
      <p:font typeface="Dosis" pitchFamily="2" charset="0"/>
      <p:regular r:id="rId154"/>
      <p:bold r:id="rId155"/>
    </p:embeddedFont>
    <p:embeddedFont>
      <p:font typeface="Microsoft Uighur" panose="02000000000000000000" pitchFamily="2" charset="-78"/>
      <p:regular r:id="rId156"/>
      <p:bold r:id="rId1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16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font" Target="fonts/font2.fntdata"/><Relationship Id="rId159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theme" Target="theme/theme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font" Target="fonts/font3.fntdata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53" Type="http://schemas.openxmlformats.org/officeDocument/2006/relationships/font" Target="fonts/font1.fntdata"/><Relationship Id="rId16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2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3.pn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3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73.png"/><Relationship Id="rId4" Type="http://schemas.openxmlformats.org/officeDocument/2006/relationships/image" Target="../media/image35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34.png"/><Relationship Id="rId5" Type="http://schemas.openxmlformats.org/officeDocument/2006/relationships/image" Target="../media/image78.png"/><Relationship Id="rId4" Type="http://schemas.openxmlformats.org/officeDocument/2006/relationships/image" Target="../media/image77.svg"/><Relationship Id="rId9" Type="http://schemas.openxmlformats.org/officeDocument/2006/relationships/image" Target="../media/image80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7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3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8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34.png"/><Relationship Id="rId5" Type="http://schemas.openxmlformats.org/officeDocument/2006/relationships/image" Target="../media/image78.png"/><Relationship Id="rId4" Type="http://schemas.openxmlformats.org/officeDocument/2006/relationships/image" Target="../media/image77.svg"/><Relationship Id="rId9" Type="http://schemas.openxmlformats.org/officeDocument/2006/relationships/image" Target="../media/image71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3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7.svg"/><Relationship Id="rId7" Type="http://schemas.openxmlformats.org/officeDocument/2006/relationships/image" Target="../media/image8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34.png"/><Relationship Id="rId5" Type="http://schemas.openxmlformats.org/officeDocument/2006/relationships/image" Target="../media/image78.png"/><Relationship Id="rId4" Type="http://schemas.openxmlformats.org/officeDocument/2006/relationships/image" Target="../media/image77.svg"/><Relationship Id="rId9" Type="http://schemas.openxmlformats.org/officeDocument/2006/relationships/image" Target="../media/image80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34.png"/><Relationship Id="rId5" Type="http://schemas.openxmlformats.org/officeDocument/2006/relationships/image" Target="../media/image78.png"/><Relationship Id="rId4" Type="http://schemas.openxmlformats.org/officeDocument/2006/relationships/image" Target="../media/image77.svg"/><Relationship Id="rId9" Type="http://schemas.openxmlformats.org/officeDocument/2006/relationships/image" Target="../media/image8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77.svg"/><Relationship Id="rId7" Type="http://schemas.openxmlformats.org/officeDocument/2006/relationships/image" Target="../media/image8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Relationship Id="rId9" Type="http://schemas.openxmlformats.org/officeDocument/2006/relationships/image" Target="../media/image88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3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3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8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28.jpeg"/><Relationship Id="rId5" Type="http://schemas.openxmlformats.org/officeDocument/2006/relationships/image" Target="../media/image91.png"/><Relationship Id="rId4" Type="http://schemas.openxmlformats.org/officeDocument/2006/relationships/image" Target="../media/image35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89.png"/><Relationship Id="rId4" Type="http://schemas.openxmlformats.org/officeDocument/2006/relationships/image" Target="../media/image35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93.png"/><Relationship Id="rId4" Type="http://schemas.openxmlformats.org/officeDocument/2006/relationships/image" Target="../media/image35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89.png"/><Relationship Id="rId4" Type="http://schemas.openxmlformats.org/officeDocument/2006/relationships/image" Target="../media/image98.png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9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0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8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9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7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4.png"/><Relationship Id="rId11" Type="http://schemas.openxmlformats.org/officeDocument/2006/relationships/image" Target="../media/image50.png"/><Relationship Id="rId5" Type="http://schemas.openxmlformats.org/officeDocument/2006/relationships/image" Target="../media/image35.svg"/><Relationship Id="rId10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7.pn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7.png"/><Relationship Id="rId9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34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0.png"/><Relationship Id="rId1" Type="http://schemas.openxmlformats.org/officeDocument/2006/relationships/tags" Target="../tags/tag3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35.sv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34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0.png"/><Relationship Id="rId1" Type="http://schemas.openxmlformats.org/officeDocument/2006/relationships/tags" Target="../tags/tag34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35.sv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34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0.png"/><Relationship Id="rId1" Type="http://schemas.openxmlformats.org/officeDocument/2006/relationships/tags" Target="../tags/tag35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35.sv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72.jpg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1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a b c d e f g h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i j kl m n o p q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r s t u v w x y z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TextBox 7">
            <a:extLst>
              <a:ext uri="{FF2B5EF4-FFF2-40B4-BE49-F238E27FC236}">
                <a16:creationId xmlns:a16="http://schemas.microsoft.com/office/drawing/2014/main" id="{B2AFFA73-7CC4-8D19-091E-A4793B025077}"/>
              </a:ext>
            </a:extLst>
          </p:cNvPr>
          <p:cNvSpPr txBox="1"/>
          <p:nvPr/>
        </p:nvSpPr>
        <p:spPr>
          <a:xfrm>
            <a:off x="4535281" y="8126539"/>
            <a:ext cx="74676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fr-FR" dirty="0">
                <a:solidFill>
                  <a:srgbClr val="FF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Remarque: </a:t>
            </a:r>
          </a:p>
          <a:p>
            <a:pPr algn="ctr" defTabSz="685834"/>
            <a:r>
              <a:rPr lang="fr-FR" dirty="0">
                <a:solidFill>
                  <a:srgbClr val="0070C0"/>
                </a:solidFill>
              </a:rPr>
              <a:t>La première séance est consacrée à la dictée de quelques lettres de l’alphabet présentées au palier 1, tandis que les séances suivantes porteront sur la dictée de syllabes et de mots.</a:t>
            </a:r>
            <a:endParaRPr lang="fr-FR" b="1" dirty="0">
              <a:solidFill>
                <a:srgbClr val="0070C0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676400" y="446268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0350" b="1" kern="0" spc="480" dirty="0">
                <a:solidFill>
                  <a:srgbClr val="FF0000"/>
                </a:solidFill>
                <a:latin typeface="Dosis" pitchFamily="2" charset="0"/>
              </a:rPr>
              <a:t>Le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lézar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d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lézard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 descr="Une image contenant dessin humoristique, dessin, dinosaure, art&#10;&#10;Le contenu généré par l’IA peut être incorrect.">
            <a:extLst>
              <a:ext uri="{FF2B5EF4-FFF2-40B4-BE49-F238E27FC236}">
                <a16:creationId xmlns:a16="http://schemas.microsoft.com/office/drawing/2014/main" id="{735431B6-E2EA-8136-5C0F-0288284F5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1" y="2857500"/>
            <a:ext cx="51054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4266068" y="2952033"/>
            <a:ext cx="51838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le”.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le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la”.  Lisons   ensemble ”la”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1752600" y="4525223"/>
            <a:ext cx="496895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0000"/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lun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EB60B4C-9534-CE60-911D-60D8EA1D2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92" y="3375996"/>
            <a:ext cx="5105400" cy="41148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lune.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la”.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“la”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“la”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la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la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F392-F912-2D05-07E8-E2535903C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AC4E64-A871-2141-D35A-6594342AEE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66DB3E1-8843-ACF9-5AA4-034FB65FCC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65FDF39-3C43-3172-29FD-2DEF6010DD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DB6441-2194-213D-CE5E-ADD42C2F8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5472D6-E26A-F979-A19A-8F6E6ABFD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19493D8-C740-86D2-759B-1DF4091237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B4C624-7BBA-869D-A519-C9121A0CA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725BF07-A5F0-8DFC-AAAF-6A582CA50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2DFEC9-A620-AE5C-EDD1-46E27FCBEA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E50CF2-AD93-769A-9DE3-B91E889CE4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93575C-3338-2AA2-10FA-D846DB7A6E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D0627-50D5-A921-8712-4212B495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4D1035-842A-B0E4-5893-785ED2E49DFC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3B716B-45E6-0B70-1E25-A9E8400E4217}"/>
              </a:ext>
            </a:extLst>
          </p:cNvPr>
          <p:cNvSpPr txBox="1"/>
          <p:nvPr/>
        </p:nvSpPr>
        <p:spPr>
          <a:xfrm>
            <a:off x="1580911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les”.  Lisons  ensemble ”les”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6412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7C161-F1E2-F9F1-2FE9-645852C9B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6D1CE4-B4FC-5D92-0DBE-336CE63167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2EC79B7-D0D8-F6B2-4743-B88B69E736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26D9F1-48F2-70CC-1982-66CAB111D1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E9705E-531D-A2E5-A45A-EE7A67FD1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30DFBC-2002-5E8C-B054-A8949824D21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14C834-C1C9-A904-D520-C03B1EEEFB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18AB99-8871-1B90-A016-C758BED79E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88B773-F3AD-307F-BEB2-44711FCEB2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C3DBFD-B0E0-B497-BB0B-98D58578C61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14867-5F40-6F0D-C125-D7A0D60F11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4CF008-BD14-A726-94B6-D23B39F7D0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A44DADC-A33E-F3AC-C139-A60414A37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9807299-EE2E-C10F-4B17-FF9D1153A569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1F0212-943F-FB72-3360-109602EBEB52}"/>
              </a:ext>
            </a:extLst>
          </p:cNvPr>
          <p:cNvSpPr txBox="1"/>
          <p:nvPr/>
        </p:nvSpPr>
        <p:spPr>
          <a:xfrm>
            <a:off x="1488576" y="763338"/>
            <a:ext cx="1171953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mot “les”. 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l, e et s. les.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”les”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6899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723F5-0344-8597-7E5E-040BCF8CD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DE3C5C-81C6-A790-B181-244C0BB732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6025A8-4114-4E3D-25D7-A8D5C2CEEB9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1EA2419-A2BE-528B-D459-0E90B631FF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B769302-B623-E285-7FC7-33C3D20D78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BB0B3C-3EA2-E131-0A8A-20F44FBA62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9806B5-93E2-E766-E1F4-B74DBDED937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9EA7CC-C1D9-093D-19E0-56DCABA1D03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73E6-0948-D153-2777-8FA8E4BD212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CB2E1D-C8CC-6D2F-E68E-6959B32E61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CC005F-92F8-71D2-62E3-4E32E3750C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B80F2F-7DD1-BFA5-F01F-7B32AB9D14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0353B7-77FA-40E0-59FE-0BE14DCF2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79AF58-5FD7-D9E7-C64D-2B14397F9F0B}"/>
              </a:ext>
            </a:extLst>
          </p:cNvPr>
          <p:cNvSpPr txBox="1"/>
          <p:nvPr/>
        </p:nvSpPr>
        <p:spPr>
          <a:xfrm>
            <a:off x="1428750" y="4476726"/>
            <a:ext cx="67073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Les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lapin</a:t>
            </a:r>
            <a:r>
              <a:rPr lang="fr-FR" sz="88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8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F13254-5FA4-5587-B7C8-05F604E04C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051" y="4362388"/>
            <a:ext cx="2764645" cy="223414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B30B7D-62A4-3E23-C418-39AA54C78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427" y="2686812"/>
            <a:ext cx="2764645" cy="22341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4D72BF-5702-3D5F-4665-32C867FAC3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205" y="4934834"/>
            <a:ext cx="2764645" cy="223414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FEA7668-97D1-8314-AAA3-0483D7A80D1E}"/>
              </a:ext>
            </a:extLst>
          </p:cNvPr>
          <p:cNvSpPr txBox="1"/>
          <p:nvPr/>
        </p:nvSpPr>
        <p:spPr>
          <a:xfrm>
            <a:off x="1499568" y="750586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lapins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  <a:p>
            <a:pPr defTabSz="685834">
              <a:defRPr/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39D1A1-5B8A-F952-88AE-E69A774FE7F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649421" y="783908"/>
            <a:ext cx="1380500" cy="9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6021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55F3F-2984-89BA-C137-8D210ACD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D3427A-081E-0691-4F59-83ED669961A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A6A4F78-9DB2-0568-6DC8-6F9FF8B7412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E67EF0-A8A4-24C9-62F2-BA488B4C76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C59D9F-4339-444F-185E-990EDE44ABBC}"/>
                </a:ext>
              </a:extLst>
            </p:cNvPr>
            <p:cNvSpPr/>
            <p:nvPr/>
          </p:nvSpPr>
          <p:spPr>
            <a:xfrm>
              <a:off x="312517" y="31988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E40387C-4672-044C-114C-41C9800A4C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442D212-F74B-FE9C-8A92-F3E8C31DFD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8396A22-29EF-A369-A779-9EFD7DF8BB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2C5AF9D-E70B-82B8-4076-D1F09E47CC2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B8AA6A7-2758-4D1A-18AE-2B888144F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FC2087-78FD-5CAA-F04D-B03FDF8FE0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51917C0-1ABE-B173-0D32-53EAAF2942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C8B5BA-BCA6-C73D-9F2B-17C011260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0D98838-B34E-D455-97AF-AE30A58484EC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E99ED0-E9FD-7104-37F4-1803153DCC5E}"/>
              </a:ext>
            </a:extLst>
          </p:cNvPr>
          <p:cNvSpPr txBox="1"/>
          <p:nvPr/>
        </p:nvSpPr>
        <p:spPr>
          <a:xfrm>
            <a:off x="1512868" y="121602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CDA8FE7-C6A1-8547-98BA-9C70C720B7C6}"/>
              </a:ext>
            </a:extLst>
          </p:cNvPr>
          <p:cNvSpPr txBox="1"/>
          <p:nvPr/>
        </p:nvSpPr>
        <p:spPr>
          <a:xfrm>
            <a:off x="1462547" y="701551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les”.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4399415-F63A-57C0-4E5C-85C65B6C688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65030" y="632107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8063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83013-2A93-4AD1-9F12-D108FB51E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DA5999-6CC1-CF02-4F34-0AE85992DB22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83B10A-DFCD-232F-1FF4-1497DC5D3AEB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BD4D370-2BE0-D890-8C86-954EFD71D88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650663-643A-C891-F45A-A7CF2C7683E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30457F6-E008-85F6-5A34-37292BBADAFB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“les”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E96AD19-9D8A-DE9B-AC64-CF165D6734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54DA9FC-A9B4-9437-DF6F-EDC7DAEA17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7E20C2-F5B1-1ABF-1B6C-1FB47258822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DE4E28D-7EB3-CF71-F7D4-7FDF4DBAF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A3E5BB2-306E-A281-743A-3F9934D20B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312E8173-3120-B07E-5650-50964B625DD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C88B85-93D4-ADE4-9FB3-D209B9D17A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E807E76F-01C2-2D15-009E-E0BF27535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2387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85C91-AD68-FF62-5548-CF6326316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2F4AA-09E0-7325-B4F2-5F230917BD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0544B3-EB28-BD15-781C-1A13EBB192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934212-35A9-3C8B-0F3C-8EF6307941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208CF8-099E-B602-3D58-7E637C599F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476304F-2208-217D-55F8-C7C3FF5946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0FBFD67-C6F0-11A2-F8D4-936CC45A713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D7C5FF-6C07-BEB8-20DF-3DCC4BA4D0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656885-EDBE-6627-DAD7-2B2D2F52F64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BA62C7-2377-3366-5A8E-C1AAB55D88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E3095A-CD1B-45C4-2DA3-2A50959349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CBCE4C6-6A7F-8046-02EA-60323CFC542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41B1EA2-F733-6BED-173D-E939F01B0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2C69370-C96F-4171-4EF3-6C8C54466960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D0471A-194D-8483-96F3-5EE059868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BB8F827-EFEB-4D77-A5C0-0E0C31878F7B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”les”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45587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C12F0-FFB6-0668-7E37-BEFB979A2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CBB48B-FF71-685C-F480-A82148D896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3D92AD-0BAC-2E04-7E9B-EF8FE936C0B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F38E5F-35F9-96A8-29D8-5C4EF7ED3B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DAF62A-F086-2C7F-31A8-ACE0F32F9E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2C2C9C-7BD7-EBF1-7740-7BEFF7BE90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2A10B6-C50C-6E6B-662B-1807865D569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F5CD25-C44E-77E9-E97F-CB14639C6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C31106-B8DC-C446-FD36-1E76599B8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365367-9197-A83B-73B8-B037C192B43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A51581-5053-2DF0-5F44-11C4D8B2A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1420D56-9DC4-390F-88F6-1DD3DE2567C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97C5F6D-9ADA-78F0-B313-0B042E088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A865FE-3DEC-C7CC-EC54-B04EB8392F70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les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14D57F-619E-1182-0714-76BD69815AA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AA734DF-D24A-E600-7015-849FF8DA4E21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les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83286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97185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  "l"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l » dans des syllabes des mots et des phrases 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99054EC-E608-67AC-E61B-04CE20FFD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109" y="4463038"/>
            <a:ext cx="7535327" cy="143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«l»- «  j » - «  t 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  ».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«L »- «  j » - «  t » –  « d 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l »- «  j » - «  t » –  « d  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2330917" y="4154206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    j   t   d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outil, conception, outil d’écriture&#10;&#10;Le contenu généré par l’IA peut être incorrect.">
            <a:extLst>
              <a:ext uri="{FF2B5EF4-FFF2-40B4-BE49-F238E27FC236}">
                <a16:creationId xmlns:a16="http://schemas.microsoft.com/office/drawing/2014/main" id="{4623ED43-7A76-E492-3D85-FA90136E43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426" y="3024185"/>
            <a:ext cx="7696200" cy="4724399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2797F45-B1F8-6457-D188-946ED21475B2}"/>
              </a:ext>
            </a:extLst>
          </p:cNvPr>
          <p:cNvCxnSpPr>
            <a:cxnSpLocks/>
          </p:cNvCxnSpPr>
          <p:nvPr/>
        </p:nvCxnSpPr>
        <p:spPr>
          <a:xfrm>
            <a:off x="4544326" y="4471986"/>
            <a:ext cx="0" cy="19050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C1CA4F2-CDC9-8B52-55EA-5405BB0AD793}"/>
              </a:ext>
            </a:extLst>
          </p:cNvPr>
          <p:cNvCxnSpPr>
            <a:cxnSpLocks/>
          </p:cNvCxnSpPr>
          <p:nvPr/>
        </p:nvCxnSpPr>
        <p:spPr>
          <a:xfrm>
            <a:off x="5382526" y="5538788"/>
            <a:ext cx="0" cy="8382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A0E8089D-2601-8E9F-ED4D-434BFB9964FF}"/>
              </a:ext>
            </a:extLst>
          </p:cNvPr>
          <p:cNvSpPr/>
          <p:nvPr/>
        </p:nvSpPr>
        <p:spPr>
          <a:xfrm rot="8266953">
            <a:off x="5420629" y="5817837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34E61156-806B-4CB4-ACF7-E0D0627C476B}"/>
              </a:ext>
            </a:extLst>
          </p:cNvPr>
          <p:cNvCxnSpPr>
            <a:cxnSpLocks/>
          </p:cNvCxnSpPr>
          <p:nvPr/>
        </p:nvCxnSpPr>
        <p:spPr>
          <a:xfrm flipV="1">
            <a:off x="6449326" y="5538788"/>
            <a:ext cx="0" cy="8019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661810" y="875684"/>
            <a:ext cx="11364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« lu » .Regardez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outil, conception, outil d’écriture&#10;&#10;Le contenu généré par l’IA peut être incorrect.">
            <a:extLst>
              <a:ext uri="{FF2B5EF4-FFF2-40B4-BE49-F238E27FC236}">
                <a16:creationId xmlns:a16="http://schemas.microsoft.com/office/drawing/2014/main" id="{5C288B31-FDB7-9981-1765-B569DF78CB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087" y="3040589"/>
            <a:ext cx="7696200" cy="4724399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2107A27-D004-BDF1-16AC-D6EAA83FA6CA}"/>
              </a:ext>
            </a:extLst>
          </p:cNvPr>
          <p:cNvCxnSpPr>
            <a:cxnSpLocks/>
          </p:cNvCxnSpPr>
          <p:nvPr/>
        </p:nvCxnSpPr>
        <p:spPr>
          <a:xfrm>
            <a:off x="4721987" y="4488390"/>
            <a:ext cx="0" cy="19050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27CE6AF-E822-3F69-5A49-86551967580E}"/>
              </a:ext>
            </a:extLst>
          </p:cNvPr>
          <p:cNvCxnSpPr>
            <a:cxnSpLocks/>
          </p:cNvCxnSpPr>
          <p:nvPr/>
        </p:nvCxnSpPr>
        <p:spPr>
          <a:xfrm>
            <a:off x="5560187" y="5555192"/>
            <a:ext cx="0" cy="8382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4E15E00F-04B4-0ED9-A826-9BB6B677B504}"/>
              </a:ext>
            </a:extLst>
          </p:cNvPr>
          <p:cNvSpPr/>
          <p:nvPr/>
        </p:nvSpPr>
        <p:spPr>
          <a:xfrm rot="8266953">
            <a:off x="5598290" y="5834241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BAE34D5-F830-0F8E-6D4D-B5EC1FB81971}"/>
              </a:ext>
            </a:extLst>
          </p:cNvPr>
          <p:cNvCxnSpPr>
            <a:cxnSpLocks/>
          </p:cNvCxnSpPr>
          <p:nvPr/>
        </p:nvCxnSpPr>
        <p:spPr>
          <a:xfrm flipV="1">
            <a:off x="6626987" y="5555192"/>
            <a:ext cx="0" cy="8019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1357502" y="839533"/>
            <a:ext cx="11027484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Quand j’entends la syllabe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 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lu 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J’entends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 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 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et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  «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u 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et J’écris l et u.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Laissez un petit espace entre les 2 lettres 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81597" y="894918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1ABEE-F7D0-2E37-7EAD-BA43231BE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3C384C-7211-08D8-2436-959CAC14A6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17EBD0-8508-C8D3-2DA0-F132836A45D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BA6BE91-5C8D-C679-0982-F992A6ECEE4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78B859-4089-8DFD-9847-28B75FA41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4CE5EE-B5AE-AD45-0E55-5C1279B4F729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622611-9520-AA63-285C-8BC8599E129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3B0E31-4107-B143-2724-CD7E79AFF7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81A8BA-0C0A-2882-55ED-DA17EF185D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4E7B4F5-A524-6BFD-1FAE-DFA56D24A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81B0B8E-0D19-5383-4086-9DCCDB82CB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383CC0B-2112-9695-BFFE-2EFE4A04EC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5820A8D-DC76-144D-F373-2A9DB305E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A42A273-7C1F-22F1-EB18-E04D4B391D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2AFC5BD-BDCC-0D05-ADAD-ADC4263F9A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108CE9-B8A1-3805-A5FE-3BC16AFE44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B142596-76CD-A4E1-BAEB-0980F251A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E8CFD02-F364-5CA7-985B-884DCD676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294" y="958783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016B1FD-9F66-28B8-D2EE-442ED4F06A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2447" y="3249307"/>
            <a:ext cx="3419476" cy="444794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751207" y="740744"/>
            <a:ext cx="1264094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Ecrivez la syllabe « lu » sur vos ardoises. Laissez un petit espace entre les deux lettres 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          L’enseignant donne une rétroaction positive et corrective. 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84711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 descr="Une image contenant clipart, conception&#10;&#10;Le contenu généré par l’IA peut être incorrect.">
            <a:extLst>
              <a:ext uri="{FF2B5EF4-FFF2-40B4-BE49-F238E27FC236}">
                <a16:creationId xmlns:a16="http://schemas.microsoft.com/office/drawing/2014/main" id="{5736684A-0A34-E6B0-666A-78A316995E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146" y="3505199"/>
            <a:ext cx="6874863" cy="327659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D26E3F-8CF0-5C6C-256C-DD6AC9D59261}"/>
              </a:ext>
            </a:extLst>
          </p:cNvPr>
          <p:cNvCxnSpPr>
            <a:cxnSpLocks/>
          </p:cNvCxnSpPr>
          <p:nvPr/>
        </p:nvCxnSpPr>
        <p:spPr>
          <a:xfrm>
            <a:off x="4648200" y="4076700"/>
            <a:ext cx="0" cy="2133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91CBE64-C847-DDE9-2592-7BB0AA251BE1}"/>
              </a:ext>
            </a:extLst>
          </p:cNvPr>
          <p:cNvCxnSpPr>
            <a:cxnSpLocks/>
          </p:cNvCxnSpPr>
          <p:nvPr/>
        </p:nvCxnSpPr>
        <p:spPr>
          <a:xfrm>
            <a:off x="5334000" y="5181600"/>
            <a:ext cx="0" cy="10287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8D34D6D3-9D48-9308-D842-1ACC138E92EE}"/>
              </a:ext>
            </a:extLst>
          </p:cNvPr>
          <p:cNvCxnSpPr>
            <a:cxnSpLocks/>
          </p:cNvCxnSpPr>
          <p:nvPr/>
        </p:nvCxnSpPr>
        <p:spPr>
          <a:xfrm>
            <a:off x="5867400" y="4367580"/>
            <a:ext cx="0" cy="1752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83C4AC54-FBA5-4767-F141-CEF3C3A09FCF}"/>
              </a:ext>
            </a:extLst>
          </p:cNvPr>
          <p:cNvSpPr/>
          <p:nvPr/>
        </p:nvSpPr>
        <p:spPr>
          <a:xfrm rot="8266953">
            <a:off x="6428378" y="5641527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D6F4D45D-5F4F-F458-3EBA-884C35C7BED8}"/>
              </a:ext>
            </a:extLst>
          </p:cNvPr>
          <p:cNvSpPr/>
          <p:nvPr/>
        </p:nvSpPr>
        <p:spPr>
          <a:xfrm rot="3590902">
            <a:off x="6286855" y="5036397"/>
            <a:ext cx="1338888" cy="1083796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Arc 47">
            <a:extLst>
              <a:ext uri="{FF2B5EF4-FFF2-40B4-BE49-F238E27FC236}">
                <a16:creationId xmlns:a16="http://schemas.microsoft.com/office/drawing/2014/main" id="{17D3B9C7-3A80-F5B3-9029-9DE0DBC2FE42}"/>
              </a:ext>
            </a:extLst>
          </p:cNvPr>
          <p:cNvSpPr/>
          <p:nvPr/>
        </p:nvSpPr>
        <p:spPr>
          <a:xfrm rot="13421643">
            <a:off x="6371316" y="4874246"/>
            <a:ext cx="1249221" cy="1452908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455267" y="851911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6D317571-728F-AF35-F21F-62FEEC9ADED7}"/>
              </a:ext>
            </a:extLst>
          </p:cNvPr>
          <p:cNvCxnSpPr>
            <a:cxnSpLocks/>
          </p:cNvCxnSpPr>
          <p:nvPr/>
        </p:nvCxnSpPr>
        <p:spPr>
          <a:xfrm flipH="1" flipV="1">
            <a:off x="7332076" y="5178251"/>
            <a:ext cx="117764" cy="1922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24554F7B-4902-A459-4E71-F435BAE34EEC}"/>
              </a:ext>
            </a:extLst>
          </p:cNvPr>
          <p:cNvCxnSpPr>
            <a:cxnSpLocks/>
          </p:cNvCxnSpPr>
          <p:nvPr/>
        </p:nvCxnSpPr>
        <p:spPr>
          <a:xfrm>
            <a:off x="6435436" y="6050973"/>
            <a:ext cx="193964" cy="1593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803" y="859266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lipart, conception&#10;&#10;Le contenu généré par l’IA peut être incorrect.">
            <a:extLst>
              <a:ext uri="{FF2B5EF4-FFF2-40B4-BE49-F238E27FC236}">
                <a16:creationId xmlns:a16="http://schemas.microsoft.com/office/drawing/2014/main" id="{48F31FF7-1BEA-9FCF-25E7-3BE47859D6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146" y="3505199"/>
            <a:ext cx="6874863" cy="3276599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AA28352-DB40-7EFB-F447-931EBCAFC355}"/>
              </a:ext>
            </a:extLst>
          </p:cNvPr>
          <p:cNvCxnSpPr>
            <a:cxnSpLocks/>
          </p:cNvCxnSpPr>
          <p:nvPr/>
        </p:nvCxnSpPr>
        <p:spPr>
          <a:xfrm>
            <a:off x="4648200" y="4076700"/>
            <a:ext cx="0" cy="2133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C37EA3F-FB89-14CB-4A1B-BC9549D8A2E1}"/>
              </a:ext>
            </a:extLst>
          </p:cNvPr>
          <p:cNvCxnSpPr>
            <a:cxnSpLocks/>
          </p:cNvCxnSpPr>
          <p:nvPr/>
        </p:nvCxnSpPr>
        <p:spPr>
          <a:xfrm>
            <a:off x="5334000" y="5181600"/>
            <a:ext cx="0" cy="10287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49C2B7D-0416-C940-A6F3-7B68560DD2A9}"/>
              </a:ext>
            </a:extLst>
          </p:cNvPr>
          <p:cNvCxnSpPr>
            <a:cxnSpLocks/>
          </p:cNvCxnSpPr>
          <p:nvPr/>
        </p:nvCxnSpPr>
        <p:spPr>
          <a:xfrm>
            <a:off x="5867400" y="4367580"/>
            <a:ext cx="0" cy="1752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c 22">
            <a:extLst>
              <a:ext uri="{FF2B5EF4-FFF2-40B4-BE49-F238E27FC236}">
                <a16:creationId xmlns:a16="http://schemas.microsoft.com/office/drawing/2014/main" id="{A7ABC8FE-F8AB-028C-82A8-88E6E3584CA5}"/>
              </a:ext>
            </a:extLst>
          </p:cNvPr>
          <p:cNvSpPr/>
          <p:nvPr/>
        </p:nvSpPr>
        <p:spPr>
          <a:xfrm rot="8266953">
            <a:off x="6428378" y="5641527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F6407534-7ED5-3FD2-AB93-ACF0416536C9}"/>
              </a:ext>
            </a:extLst>
          </p:cNvPr>
          <p:cNvSpPr/>
          <p:nvPr/>
        </p:nvSpPr>
        <p:spPr>
          <a:xfrm rot="3590902">
            <a:off x="6286855" y="5036397"/>
            <a:ext cx="1338888" cy="1083796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1264422" y="634109"/>
            <a:ext cx="11818813" cy="1215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 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lilo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 est composé de deux syllabes: « li » et «lo ». J’entends « li », j’écris les lettres l et i.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J’entends « lo », j’écris les lettres l et o.  Je lis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Lilo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   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Laissez un  petit espace entre les lettres du mot. 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955" y="472715"/>
            <a:ext cx="1381080" cy="1120448"/>
          </a:xfrm>
          <a:prstGeom prst="rect">
            <a:avLst/>
          </a:prstGeom>
        </p:spPr>
      </p:pic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40F1A442-9950-F445-41A7-378EBE927F48}"/>
              </a:ext>
            </a:extLst>
          </p:cNvPr>
          <p:cNvCxnSpPr>
            <a:cxnSpLocks/>
          </p:cNvCxnSpPr>
          <p:nvPr/>
        </p:nvCxnSpPr>
        <p:spPr>
          <a:xfrm flipH="1" flipV="1">
            <a:off x="7332076" y="5178251"/>
            <a:ext cx="117764" cy="1922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47">
            <a:extLst>
              <a:ext uri="{FF2B5EF4-FFF2-40B4-BE49-F238E27FC236}">
                <a16:creationId xmlns:a16="http://schemas.microsoft.com/office/drawing/2014/main" id="{8623558A-A9C3-5E13-A660-1692135C1D4F}"/>
              </a:ext>
            </a:extLst>
          </p:cNvPr>
          <p:cNvSpPr/>
          <p:nvPr/>
        </p:nvSpPr>
        <p:spPr>
          <a:xfrm rot="13421643">
            <a:off x="6371316" y="4874246"/>
            <a:ext cx="1249221" cy="1452908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D54C94CF-CB7D-ED64-EB97-785489554295}"/>
              </a:ext>
            </a:extLst>
          </p:cNvPr>
          <p:cNvCxnSpPr>
            <a:cxnSpLocks/>
          </p:cNvCxnSpPr>
          <p:nvPr/>
        </p:nvCxnSpPr>
        <p:spPr>
          <a:xfrm>
            <a:off x="6435436" y="6050973"/>
            <a:ext cx="193964" cy="1593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44DD2-5F30-2D63-364B-8E0BEC69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1DE311-B71D-9F35-2459-E18D730AF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D5922-F54C-25F9-AB22-3BDC17C156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CA5854-443E-1CF8-161E-FCB6913288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20A461-CAD7-3612-D5C5-627960473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2A4EE2-6897-ECCE-D960-4C45A3B34A7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9E6E0E-35B3-D9B3-865A-3EDBB26839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5E46F2-E94C-C325-FADA-1B5A686F9C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4C97C91-2BD7-3F60-D1A5-B31C75FC1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488777-B5E3-FF68-53C2-4D8D49B9D8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15C6AAA-AB1D-5598-20E0-8BCFA1B336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5273BEA-4538-7797-5FAC-CCA5D9F34D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ED4D8CB-393E-87BC-CDAD-B32305B1D6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B5A933B-F7CB-421F-3631-92F3C4D33AC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7F98835-C800-8C07-A615-204F5D1579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4DAC404-412D-E1B2-1CEF-D25D1992E6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C9AAF-E9B4-1BDD-9870-EDDB8C2055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E6B8855-2E92-A72F-23B3-2633567CF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C0757EF-5DE4-4958-C27A-BE93E2D595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3456631"/>
            <a:ext cx="4267200" cy="32385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6018A3B-F490-55EC-0E78-4A923BCA5ED4}"/>
              </a:ext>
            </a:extLst>
          </p:cNvPr>
          <p:cNvSpPr txBox="1"/>
          <p:nvPr/>
        </p:nvSpPr>
        <p:spPr>
          <a:xfrm>
            <a:off x="1393015" y="706875"/>
            <a:ext cx="10908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 sur vos ardoises. Laissez un petit espace entre les lettres 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donne une rétroaction positive et corrective</a:t>
            </a:r>
            <a:r>
              <a:rPr kumimoji="0" lang="fr-MA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2743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C0587-441D-54F0-5C18-CC2088057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4F0DE66-A8AD-61FF-AAB0-5A266F72531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1CFC62-60D9-51CB-FF96-A5202AE33F0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C2A7EE-61B5-C094-E9F4-AFD69813269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BB91B9-D6F7-0FE6-C0C5-57F473C66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8F7E085-C571-A766-9FC3-3383CA2F8CEE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14590D-5209-D6C4-6D56-A5C75CA3203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E1BA823-41E7-EE54-7D9C-023D57DAC3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4DCEC32-443D-FDA6-58E0-4D863C05A2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DE017EB-D32F-8DDA-35FE-D7BB3A8C18D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1D0CBFE-AD94-C955-3BD1-8AC6CD2E71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DA1B7A3-FCC7-53D7-8535-32A42BBD77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00F069F-8F13-4DB2-0F27-882BE879B1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D8B8D52-4C8B-1537-215A-85873F4D71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9B6584E-9F69-6A0F-56BC-1FB2EA8A882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EC2CF8D-81AB-2C05-1E6E-06662AAE91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0C349E9-0CA5-7755-B514-B6C54842537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FBF807D-A792-A05B-9114-007F9351A8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4" name="Image 53" descr="Une image contenant Police, texte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DFD48FC0-E405-2CA3-A612-B8CDE1815B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42" y="2419349"/>
            <a:ext cx="7342935" cy="5448299"/>
          </a:xfrm>
          <a:prstGeom prst="rect">
            <a:avLst/>
          </a:prstGeom>
        </p:spPr>
      </p:pic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04573" y="640561"/>
            <a:ext cx="1182669" cy="11031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465680" y="814613"/>
            <a:ext cx="10683764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Ali lit. Regardez comment je fais pour écrire cette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DDB4F4F-ED88-F604-46A2-D33BD679B49E}"/>
              </a:ext>
            </a:extLst>
          </p:cNvPr>
          <p:cNvSpPr/>
          <p:nvPr/>
        </p:nvSpPr>
        <p:spPr>
          <a:xfrm>
            <a:off x="8077200" y="67437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0386071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89FE-FE62-9B20-EDB6-BA47C25B8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C3DD24-EE9A-FAD4-A70A-98FAD99981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F98002-7FFD-1ADB-3D19-60BA11900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1BF105D-FDA2-6554-4092-5D23CAC30C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56EBB5-35F9-8525-9506-7026CAB12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231C7BD-DF40-2104-E854-6586BEFCABE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5269F6-7FE6-CEC9-90AB-8FC72617A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58DA5-DF26-746E-0230-C18CC3B7701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BF327D2-787F-FAC2-EC2D-D137C7EA92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AD16215-9809-5FC3-DC5F-B5A0592AB5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2E8B397-0733-A98F-00CB-A8B88E6E44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AAD2272-1169-4595-381B-B87CDA3A69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F44542F-7342-388D-8BE9-CE6BC5BB58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8FA645E-6163-D57F-CC1F-6C4910A453F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93319A8-15AD-86B3-AE9C-46B275DBD1F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6001DA2-CADB-E6E5-D63A-34AD3C50A8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5FC1B62-49B8-3DA9-C3BA-7496200E2F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2CF7CB5-9469-77CD-3148-08ED3C790F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7993" y="875777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Police, texte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FC4D1C3A-E2E1-A16F-DD4B-F6EDCE70B2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42" y="2419349"/>
            <a:ext cx="7342935" cy="54482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85D416-EBDD-1B25-A98E-5F2E932A071F}"/>
              </a:ext>
            </a:extLst>
          </p:cNvPr>
          <p:cNvSpPr txBox="1"/>
          <p:nvPr/>
        </p:nvSpPr>
        <p:spPr>
          <a:xfrm>
            <a:off x="1129339" y="721508"/>
            <a:ext cx="1292956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Ali lit» est composée de deux mots « Ali » et « lit ». J’entends « Ali », j’écris les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lettres A, l et i. J’entends « lit », j’écris les lettres l, i et t (une lettre muette). Ali lit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CF6E82-3169-7740-119E-5098E3B6FCE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42" y="389395"/>
            <a:ext cx="943811" cy="765699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1F81EDCB-4AA5-4396-B759-2DD6B3E7BE91}"/>
              </a:ext>
            </a:extLst>
          </p:cNvPr>
          <p:cNvSpPr/>
          <p:nvPr/>
        </p:nvSpPr>
        <p:spPr>
          <a:xfrm>
            <a:off x="8153400" y="68199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31459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les lettres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6083-A9DA-234F-A64B-14530FB34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DFAE1E-F3DB-ED6E-92D0-D1A12525C49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EDAA06-5E28-D995-CF9C-E0A1ADFC2B7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B7C8FE9-D5EA-D90A-7671-C38FD7D4372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EFC837-CA4E-4B30-549C-0EFC28C32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2AFAF18-1167-D2AA-8A3D-BB5AF179D45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159748-C6F2-2228-7F27-13DDD4C540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3D6B88B-8ED4-C974-18DD-EDA610F39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C3D7DF1-F742-0C62-66A4-A98384C68B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A3B714-2427-6492-D17E-D96D369F130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A090F78-16A9-14CB-00E0-63A3BD2825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643C17B-5982-7EF1-FDA3-4D2697A5F6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91CF6DF-9AC8-65CA-8913-E8C4BF9A94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168F1AE-3551-D776-C39A-D648F02247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FDFFDE4-EF8D-BA1E-D1AD-17985AFCF70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BFEA10-07C6-6877-C013-733F5A6031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8F5CA7B6-684F-968A-53F8-9E1A4A8540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2D33C89-ABF6-282B-35F2-D487CF77D7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877" y="840555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texte, Police, conception, Graphique&#10;&#10;Le contenu généré par l’IA peut être incorrect.">
            <a:extLst>
              <a:ext uri="{FF2B5EF4-FFF2-40B4-BE49-F238E27FC236}">
                <a16:creationId xmlns:a16="http://schemas.microsoft.com/office/drawing/2014/main" id="{0318AAAE-7E44-B8CB-01EC-9668B007E7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703" y="2800348"/>
            <a:ext cx="7752613" cy="49911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7C1A20F-EAAD-58BD-9A71-1A2D5121EA45}"/>
              </a:ext>
            </a:extLst>
          </p:cNvPr>
          <p:cNvSpPr txBox="1"/>
          <p:nvPr/>
        </p:nvSpPr>
        <p:spPr>
          <a:xfrm>
            <a:off x="1177998" y="666722"/>
            <a:ext cx="1197498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Attention ,je dois commencer la phrase par une lettre majuscule et la terminer par un point.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les élèves doivent laisser un petit espace entre les lettres d’un même mot et un espace plus grand entre les deux mots 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</p:txBody>
      </p:sp>
      <p:pic>
        <p:nvPicPr>
          <p:cNvPr id="7" name="Image 6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8AC13A40-4C46-3F8E-B1A5-D9CD86B9F6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232" y="7289219"/>
            <a:ext cx="548639" cy="476250"/>
          </a:xfrm>
          <a:prstGeom prst="rect">
            <a:avLst/>
          </a:prstGeom>
        </p:spPr>
      </p:pic>
      <p:pic>
        <p:nvPicPr>
          <p:cNvPr id="21" name="Image 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77F2CC6E-05AF-6DD2-79C6-66318BB0F8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82" y="7187043"/>
            <a:ext cx="685800" cy="577480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BDB97865-C489-DB73-F22C-37E051A3BAA3}"/>
              </a:ext>
            </a:extLst>
          </p:cNvPr>
          <p:cNvSpPr/>
          <p:nvPr/>
        </p:nvSpPr>
        <p:spPr>
          <a:xfrm>
            <a:off x="8458200" y="63627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845539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D7562-F9DD-3C09-937D-78B889E6D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A76612B-699C-CAC7-2443-D1FFC983FCE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CF966C-76CF-641E-CFAE-42B78EB9A6B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94F4416-7300-FAEB-C2C0-A7C02E2810D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3CCD76-E317-4448-3005-64E16A484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A31AD4-6540-41DB-6A03-7396EA5E169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502BE2-941E-67EE-CD37-D4EFFB29C5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79E612B-1A72-328B-AFBA-327D50E28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F1BB98C-C87C-2581-85F5-49BD16D5E7D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666DE46-8FDD-D1AC-66F2-AD287E641E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8EDA69D-C301-4967-05FD-FAE0172A4E1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9503040-96E5-23C1-01FE-67A6AEB3641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A4D920F-5A03-9136-FA3F-987E1C87FF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9ECB526-9623-9EF6-0BC1-DF04EFE9DC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2CF972-441F-5438-82FF-E11B422723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C94145C-FECB-D765-C558-49362C4E37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B3D2B59-DC75-0FD0-170A-F3A45F2DCD1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54F72CA-0B18-08E0-1D13-1B0502D641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54593A-9D35-0BFA-F73D-A0997EB44BE9}"/>
              </a:ext>
            </a:extLst>
          </p:cNvPr>
          <p:cNvSpPr txBox="1"/>
          <p:nvPr/>
        </p:nvSpPr>
        <p:spPr>
          <a:xfrm>
            <a:off x="1390840" y="883040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C025769-1AD4-06C0-503B-2ECBFE12360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3277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5F5F-C01B-977F-EB81-83D5930FD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DEA6A0-BDED-6D71-FBBD-E869C4DF2AC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770B66-1C79-9EFE-6965-1D95BDF8AF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5A9299-2879-15E8-2732-50E8F8D1D72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5AE6F0-D3AD-0C6B-5A36-8A5BC3A9D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2B331EC-5D84-6053-E176-50887CEAC7F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E40A36-1331-EAA7-B71E-4DC525EB80D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A82BCC2-897A-047C-BE72-F37FA7DD514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7BFB84E-3FE5-5150-04F1-6A586483B4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6FC2DDE-9C18-4E98-E4C3-BD4D7853D0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F4BF21-B3C3-5C2C-B4E0-10CF14E16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6A0590B-08FB-C310-3D2D-2BA38DDE38C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AC3562-5C85-46DB-2304-29707430BD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98F4F96-D2D4-1006-BF13-445C2A1EC1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42048AB-65EA-5740-FC5B-BFC7BD5BB7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6F6D54C-71AC-0262-9A14-B65001AD8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8C08E1-C9A1-2878-DA1B-E15BE7D1284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1759443-B783-DC6A-573B-30C28905D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EB3C580-F27A-5365-BB40-D585B3ED1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418" y="2592332"/>
            <a:ext cx="5717382" cy="52718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8103EC-EBDF-85AF-679C-AD2AA613144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1255" y="746718"/>
            <a:ext cx="874782" cy="685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C4EFDA7C-6E8A-8EFC-3CD9-7F37BA459BA7}"/>
              </a:ext>
            </a:extLst>
          </p:cNvPr>
          <p:cNvSpPr txBox="1"/>
          <p:nvPr/>
        </p:nvSpPr>
        <p:spPr>
          <a:xfrm>
            <a:off x="1440873" y="844684"/>
            <a:ext cx="1108878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Commencez par une majuscule et laissez un grand espace entre las mots.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62626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16.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399D1EC-18CA-646F-D713-1AA573DC6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5"/>
            <a:ext cx="6324600" cy="7898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38824"/>
            <a:ext cx="7805397" cy="21046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616BE22D-C9DC-4A59-E4A1-E3AED54AE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515" y="2781300"/>
            <a:ext cx="10085008" cy="418643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746CAD-C16B-9D85-BE84-03E49DB12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5"/>
            <a:ext cx="6324600" cy="7898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181601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9551689-978D-9E29-8D08-00115898A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27" y="2588266"/>
            <a:ext cx="12329951" cy="430783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FEF9217-94B9-F1F7-8F0C-CDF376D14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5"/>
            <a:ext cx="6324600" cy="7898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210301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2BF9EC8-73DF-A804-D099-C7AE40A79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219" y="3316085"/>
            <a:ext cx="11456822" cy="292697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l j t d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 - j - t -d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AC53701-C794-6899-599C-2A570DDC7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3905" y="1795479"/>
            <a:ext cx="6928136" cy="789855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16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4860302" y="7095070"/>
            <a:ext cx="7805397" cy="13964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8842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231ABACA-B8EA-C3A8-B858-2C0BE37B4D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66" y="3519256"/>
            <a:ext cx="12542792" cy="409875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li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lit.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391252" y="6894346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8153400" y="3740915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538456" y="6179655"/>
            <a:ext cx="335987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les lettres en suivant le modèle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l’écriture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E27AD0-8620-0305-1657-D552B62D3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705100"/>
            <a:ext cx="12250931" cy="3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756480"/>
            <a:ext cx="3505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descriptif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132100" y="703805"/>
            <a:ext cx="156048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16.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DB7A0B8-BCF5-23E4-6620-A295E0A4FC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5801" y="3311476"/>
            <a:ext cx="4519064" cy="59468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405D07-9FD8-CA51-F5B5-0B3A76A80F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185" y="3311476"/>
            <a:ext cx="3603582" cy="57182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F46CA5-C78B-00E5-4217-F829592832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2673" y="3290237"/>
            <a:ext cx="4139316" cy="594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«e»- «  r » - «  p 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 ».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«e »- «  r » - «  p » –  « o 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l »- «  j » - «  t » –  « d  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e    r   p   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les lettres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e r p o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e - r - p - o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lavabo - livre - louche - lune - lapin -lézard 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1" y="1515094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516D3C-5115-3F35-7941-A553B16D29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731" y="2216171"/>
            <a:ext cx="2385267" cy="14631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C79E912-17D3-87A6-F53D-E68C157761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9124" y="2025688"/>
            <a:ext cx="2010056" cy="187668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72F4744-0B39-2D8C-9355-6464D7B99B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5337" y="2124218"/>
            <a:ext cx="1914909" cy="182514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55EE232-7330-36ED-36C2-D715D33D06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21" y="4378476"/>
            <a:ext cx="2098262" cy="1325939"/>
          </a:xfrm>
          <a:prstGeom prst="rect">
            <a:avLst/>
          </a:prstGeom>
        </p:spPr>
      </p:pic>
      <p:pic>
        <p:nvPicPr>
          <p:cNvPr id="24" name="Image 23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0D63294-7867-DF88-6DC7-5809B4B6B8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121" y="4014168"/>
            <a:ext cx="1734426" cy="1781588"/>
          </a:xfrm>
          <a:prstGeom prst="rect">
            <a:avLst/>
          </a:prstGeom>
        </p:spPr>
      </p:pic>
      <p:pic>
        <p:nvPicPr>
          <p:cNvPr id="25" name="Image 24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0612CF6-2CF6-3E14-AD7C-443AA178F1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476" y="4153905"/>
            <a:ext cx="2384992" cy="135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lit. Comment vous dites lit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0ABEF-8A5B-D2C2-D77F-65F3FD8CB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832" y="3543300"/>
            <a:ext cx="4072169" cy="249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lit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lit , </a:t>
            </a:r>
            <a:r>
              <a:rPr lang="fr-FR" sz="2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lit 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lit” ”. Encore une fois “un lit”.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lit”?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075E62-C2CB-A814-6A43-9AD972507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262" y="4218430"/>
            <a:ext cx="5144822" cy="31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livre. Comment vous dites livre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C499D4-3138-EEBA-FF80-55E36371F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237523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livre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livre” ”. Encore une fois “un livre”.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livre”?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livre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1A9FFD-3474-9B0D-85B9-C7DF1EBFC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195" y="4360889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livre est sur le lit,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livre est sur le lit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 descr="Une image contenant meubles, lit, literie, chambre&#10;&#10;Le contenu généré par l’IA peut être incorrect.">
            <a:extLst>
              <a:ext uri="{FF2B5EF4-FFF2-40B4-BE49-F238E27FC236}">
                <a16:creationId xmlns:a16="http://schemas.microsoft.com/office/drawing/2014/main" id="{D2DA5BD7-B297-AB40-57CD-2FC431882C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413" y="4264797"/>
            <a:ext cx="525780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lavabo . Comment vous dites lavabo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2CA4EC-A493-6EDC-348F-F2B7F384D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020" y="3308195"/>
            <a:ext cx="4013082" cy="374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lavabo 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lavabo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“un lavabo” ”. Encore une fois “un lavabo”.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lavabo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lavabo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E912F8-2F67-30A8-3DBC-7E3EB005C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772" y="4206538"/>
            <a:ext cx="4013082" cy="374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Ali se lave au lavabo.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Ali se lave au lavabo, qui veut répéter la phrase?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 descr="Une image contenant dessin, croquis, clipart, garçon&#10;&#10;Le contenu généré par l’IA peut être incorrect.">
            <a:extLst>
              <a:ext uri="{FF2B5EF4-FFF2-40B4-BE49-F238E27FC236}">
                <a16:creationId xmlns:a16="http://schemas.microsoft.com/office/drawing/2014/main" id="{0822DD08-1B3B-D085-991B-889D4D0C72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52" y="3309824"/>
            <a:ext cx="7540948" cy="574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A5E820-378D-0F44-13AC-3AB2C7AAB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0" y="3551441"/>
            <a:ext cx="3022043" cy="26211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862D02-6B47-8F2F-BEC0-13F35C46EB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646" y="3270095"/>
            <a:ext cx="4013082" cy="37468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13A602-26DA-18A1-EE5F-09AC25B08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4261" y="3551441"/>
            <a:ext cx="4072169" cy="249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lapin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lapin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E735A2-8137-6D4F-CD55-5C0F3D4710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3187444"/>
            <a:ext cx="6629400" cy="416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- lavabo – livre – louche – lune – lapin – lézard –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 l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lapin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1" y="685010"/>
            <a:ext cx="11811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lapin , lapin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lapin ” ”. Encore une fois “un lapin”.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lapin”?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C72DAC-8362-2575-A100-020862E572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613" y="4370990"/>
            <a:ext cx="6629400" cy="416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lézard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lézard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, dinosaure, art&#10;&#10;Le contenu généré par l’IA peut être incorrect.">
            <a:extLst>
              <a:ext uri="{FF2B5EF4-FFF2-40B4-BE49-F238E27FC236}">
                <a16:creationId xmlns:a16="http://schemas.microsoft.com/office/drawing/2014/main" id="{E5EA551D-A252-DAEE-1E10-FA174AC920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298" y="2570883"/>
            <a:ext cx="5915404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lézard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lézard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lézard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lézard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lézard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lézard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humoristique, dessin, dinosaure, art&#10;&#10;Le contenu généré par l’IA peut être incorrect.">
            <a:extLst>
              <a:ext uri="{FF2B5EF4-FFF2-40B4-BE49-F238E27FC236}">
                <a16:creationId xmlns:a16="http://schemas.microsoft.com/office/drawing/2014/main" id="{784AECFF-FE64-5CA4-D785-185CCE14D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453" y="4043756"/>
            <a:ext cx="5915404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lune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5BDE8DA-72B6-8DB8-6478-272CBF00A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01" y="2837907"/>
            <a:ext cx="6472237" cy="430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lune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lune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lune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37EE545-320F-9FF7-1A3D-CE67046B4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725" y="4050557"/>
            <a:ext cx="6472237" cy="430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896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829968" y="2036781"/>
            <a:ext cx="11008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Le lapin et le lézard regardent la lune.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11" name="Image 10" descr="Une image contenant lapin, Animatio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35B94B1-5DAF-42E5-BC74-095C10E9D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31" y="3134478"/>
            <a:ext cx="6172200" cy="61722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lapin et le lézard regardent la lune, répétons ensemble.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répéter la phrase?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Répétition en chorale puis individuelle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passer au tableau pour pointer du doigt : le lapin , le lézard et la lune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lapin, Animatio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3D96677-FD7B-CC6B-051B-7F0A0BD42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213" y="2573480"/>
            <a:ext cx="61722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F048B-1D3F-9182-474C-FA05DD55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62C14F5-031C-0B8B-8577-52A743181C3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D396A0-7E65-23F2-E9B3-FF4FB997F0F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D6215E-97A8-7360-F0FE-83F175F0FD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44DED90-229F-28F7-909E-4CC1ED9DE67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ED782-3566-2585-6C66-0A022F73A8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1B3AFA-FE21-D5BA-47D5-9D55F012E8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664E1C-20BE-7CB3-631A-4BBD0BB332B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3EA096-A9A9-876B-6394-B6B3EAB0928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1D5AA20-A182-2AF4-27F6-79ED1B3960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2C9B3D-59A3-987A-A6D5-A60ADB8A561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E7136-57E6-2183-92C9-81FF49F1DB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5A4284-3BD2-8640-F18B-0FAA28954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D63BDEF-9F02-9D1D-3EA5-E370B505508C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lune , le lézard , le lapin , qui veut répéter?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lapin, Animatio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C9A4BD9-EB60-EFBB-AE49-92D7005BC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2573480"/>
            <a:ext cx="4710213" cy="617220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9600A57-138C-1628-2892-24995BCF1EDB}"/>
              </a:ext>
            </a:extLst>
          </p:cNvPr>
          <p:cNvCxnSpPr>
            <a:cxnSpLocks/>
          </p:cNvCxnSpPr>
          <p:nvPr/>
        </p:nvCxnSpPr>
        <p:spPr>
          <a:xfrm>
            <a:off x="3867921" y="5655152"/>
            <a:ext cx="2488104" cy="2955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8CEF0EE-53B8-E001-1886-1F721414E7C3}"/>
              </a:ext>
            </a:extLst>
          </p:cNvPr>
          <p:cNvCxnSpPr>
            <a:cxnSpLocks/>
          </p:cNvCxnSpPr>
          <p:nvPr/>
        </p:nvCxnSpPr>
        <p:spPr>
          <a:xfrm>
            <a:off x="3833614" y="3378580"/>
            <a:ext cx="2707160" cy="5753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04C9E6E-9536-5766-EFDE-923BE78E541E}"/>
              </a:ext>
            </a:extLst>
          </p:cNvPr>
          <p:cNvCxnSpPr>
            <a:cxnSpLocks/>
          </p:cNvCxnSpPr>
          <p:nvPr/>
        </p:nvCxnSpPr>
        <p:spPr>
          <a:xfrm flipH="1">
            <a:off x="8227900" y="4865164"/>
            <a:ext cx="1979198" cy="7899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5">
            <a:extLst>
              <a:ext uri="{FF2B5EF4-FFF2-40B4-BE49-F238E27FC236}">
                <a16:creationId xmlns:a16="http://schemas.microsoft.com/office/drawing/2014/main" id="{29E9263D-D4DA-583F-2D47-4C69CB448DB2}"/>
              </a:ext>
            </a:extLst>
          </p:cNvPr>
          <p:cNvSpPr txBox="1"/>
          <p:nvPr/>
        </p:nvSpPr>
        <p:spPr>
          <a:xfrm>
            <a:off x="7971853" y="4198049"/>
            <a:ext cx="6694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lapin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5">
            <a:extLst>
              <a:ext uri="{FF2B5EF4-FFF2-40B4-BE49-F238E27FC236}">
                <a16:creationId xmlns:a16="http://schemas.microsoft.com/office/drawing/2014/main" id="{D8E95CC8-D506-46B6-B8A3-BBEFD699AB75}"/>
              </a:ext>
            </a:extLst>
          </p:cNvPr>
          <p:cNvSpPr txBox="1"/>
          <p:nvPr/>
        </p:nvSpPr>
        <p:spPr>
          <a:xfrm>
            <a:off x="-747041" y="5150703"/>
            <a:ext cx="6694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lézard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ZoneTexte 5">
            <a:extLst>
              <a:ext uri="{FF2B5EF4-FFF2-40B4-BE49-F238E27FC236}">
                <a16:creationId xmlns:a16="http://schemas.microsoft.com/office/drawing/2014/main" id="{0BD8FA97-5F28-3132-A0DA-464B9768748D}"/>
              </a:ext>
            </a:extLst>
          </p:cNvPr>
          <p:cNvSpPr txBox="1"/>
          <p:nvPr/>
        </p:nvSpPr>
        <p:spPr>
          <a:xfrm>
            <a:off x="-589506" y="2837005"/>
            <a:ext cx="6694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lune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2664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lavabo – lit – livre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A3103D-428C-71E7-6234-D42E1A0B62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7453" y="3241984"/>
            <a:ext cx="3022043" cy="26211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E5EB7B-8963-0360-7542-A12EBF99D1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299" y="2960638"/>
            <a:ext cx="4013082" cy="37468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F2078EA-8630-8EC8-5FA2-0665B421C8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1914" y="3241984"/>
            <a:ext cx="4072169" cy="249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lapin – lune – lézard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FA35299-CED4-F275-C159-7B99131C2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26" y="3061020"/>
            <a:ext cx="3265285" cy="2604855"/>
          </a:xfrm>
          <a:prstGeom prst="rect">
            <a:avLst/>
          </a:prstGeom>
        </p:spPr>
      </p:pic>
      <p:pic>
        <p:nvPicPr>
          <p:cNvPr id="12" name="Image 11" descr="Une image contenant dessin humoristique, dessin, dinosaure, art&#10;&#10;Le contenu généré par l’IA peut être incorrect.">
            <a:extLst>
              <a:ext uri="{FF2B5EF4-FFF2-40B4-BE49-F238E27FC236}">
                <a16:creationId xmlns:a16="http://schemas.microsoft.com/office/drawing/2014/main" id="{1C7DEA10-48F2-1F06-F41E-B64E3A7C0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560" y="2901144"/>
            <a:ext cx="3578736" cy="38729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34561E1-8AE5-D534-3146-E974D953FD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901" y="2901144"/>
            <a:ext cx="3578736" cy="320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A5C45DB-F84B-7AA1-F786-A3E86A604E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8275" y="2208945"/>
            <a:ext cx="3022043" cy="26211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E69E132-A676-3F58-5BA3-725BC9A679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8FBCC22-F5FF-CAD0-4AAB-96EFFF3533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pic>
        <p:nvPicPr>
          <p:cNvPr id="17" name="Image 16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8678072-B8B2-D077-3998-2337F0921B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30" y="5984261"/>
            <a:ext cx="3236417" cy="2581826"/>
          </a:xfrm>
          <a:prstGeom prst="rect">
            <a:avLst/>
          </a:prstGeom>
        </p:spPr>
      </p:pic>
      <p:pic>
        <p:nvPicPr>
          <p:cNvPr id="18" name="Image 17" descr="Une image contenant dessin humoristique, dessin, dinosaure, art&#10;&#10;Le contenu généré par l’IA peut être incorrect.">
            <a:extLst>
              <a:ext uri="{FF2B5EF4-FFF2-40B4-BE49-F238E27FC236}">
                <a16:creationId xmlns:a16="http://schemas.microsoft.com/office/drawing/2014/main" id="{A8FFBF16-715E-3AF9-8DD0-CD073C58C1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473" y="5362149"/>
            <a:ext cx="3578736" cy="387297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3329B9A-972D-B094-D459-6258A2DF3AD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814" y="5362149"/>
            <a:ext cx="3578736" cy="320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664AB5-B618-9F86-93CB-81EC5C9FB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8275" y="2208945"/>
            <a:ext cx="3022043" cy="262111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BC7F5D-C0BC-6F93-BD12-C8884E2BD8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C39FDD7-018E-1943-723E-067B89EC3D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pic>
        <p:nvPicPr>
          <p:cNvPr id="16" name="Image 15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B41C11F-6757-0B2F-F262-3AB6625FBC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30" y="5984261"/>
            <a:ext cx="3236417" cy="2581826"/>
          </a:xfrm>
          <a:prstGeom prst="rect">
            <a:avLst/>
          </a:prstGeom>
        </p:spPr>
      </p:pic>
      <p:pic>
        <p:nvPicPr>
          <p:cNvPr id="17" name="Image 16" descr="Une image contenant dessin humoristique, dessin, dinosaure, art&#10;&#10;Le contenu généré par l’IA peut être incorrect.">
            <a:extLst>
              <a:ext uri="{FF2B5EF4-FFF2-40B4-BE49-F238E27FC236}">
                <a16:creationId xmlns:a16="http://schemas.microsoft.com/office/drawing/2014/main" id="{8C363CB7-8C67-A5A2-6FF6-009FD9FDC3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473" y="5362149"/>
            <a:ext cx="3578736" cy="387297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76636B6-9C0E-7C88-6CD5-6CC782F6D5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814" y="5362149"/>
            <a:ext cx="3578736" cy="320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359255"/>
            <a:chOff x="1373134" y="3340063"/>
            <a:chExt cx="9400808" cy="4889808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947211" y="622150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5D090DB-6AC0-3FCB-3523-1C15228C4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60AECF7-EBC0-F329-1C8E-4F166126A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pic>
        <p:nvPicPr>
          <p:cNvPr id="14" name="Image 13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B2FE313-029E-3762-ACE2-973CCAE20F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30" y="5984261"/>
            <a:ext cx="3236417" cy="258182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E3FDD5B-284F-D21D-CE74-A3B19B28F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814" y="5362149"/>
            <a:ext cx="3578736" cy="320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livre et lézard.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9AF942-3096-DDF7-2172-B90AF901A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8275" y="2208945"/>
            <a:ext cx="3022043" cy="26211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5DBF13-4D42-547B-E051-B7A296445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A7C6729-2BF4-D8C0-2EC6-8C2CD6CF8C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pic>
        <p:nvPicPr>
          <p:cNvPr id="14" name="Image 13" descr="Une image contenant cercle, clipart, créativit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F1D828F-BC6A-C0FF-F90E-3EBF917B1F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30" y="5984261"/>
            <a:ext cx="3236417" cy="2581826"/>
          </a:xfrm>
          <a:prstGeom prst="rect">
            <a:avLst/>
          </a:prstGeom>
        </p:spPr>
      </p:pic>
      <p:pic>
        <p:nvPicPr>
          <p:cNvPr id="15" name="Image 14" descr="Une image contenant dessin humoristique, dessin, dinosaure, art&#10;&#10;Le contenu généré par l’IA peut être incorrect.">
            <a:extLst>
              <a:ext uri="{FF2B5EF4-FFF2-40B4-BE49-F238E27FC236}">
                <a16:creationId xmlns:a16="http://schemas.microsoft.com/office/drawing/2014/main" id="{B99A13CE-3AF2-2DED-22D4-CD432747A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682" y="5521157"/>
            <a:ext cx="3578736" cy="387297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757EE08-06E2-51E8-EDEF-7054E3AA56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520" y="5324296"/>
            <a:ext cx="3578736" cy="3203938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8064429" y="4712112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025714" y="1541699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287228" y="1971637"/>
            <a:ext cx="3386931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4671347" y="5476696"/>
            <a:ext cx="4783573" cy="435850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2 mots. Les pages 14 et 15.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2EBC7A-AE4A-513B-2FB1-2E4CA388F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2428534"/>
            <a:ext cx="4577944" cy="697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DC975B7-942F-BEB4-FAC9-0AC94CDB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44" y="2414248"/>
            <a:ext cx="5258534" cy="699232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870247" y="4117973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3834427" y="4117973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l-L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l»,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55625" y="4324671"/>
            <a:ext cx="82296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l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972491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minuscule . Elle fait le son « l».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majuscule . Elle fait le son « l 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a » qui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a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la ». « l »  « a » « la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a » « la ». Qui veut lire « l » « a » « la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lo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o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lo ». « l »  « o » « lo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o » « lo ». Qui veut lire « l » « o » « lo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i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li ». « l »  « i » « li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i » « li ». Qui veut lire « l » « i » « li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Lavabo – livre – louche – lune – lapin – lézard –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L-l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L-l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le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e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le ». « l »  « e » « le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e » « le ». Qui veut lire « l » « e » « le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lé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lé ». « l »  « é » « lé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é » « lé ». Qui veut lire « l » « é » « lé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lu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u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lu ». « l »  « u » « lu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u » « lu ». Qui veut lire « l » « u » « lu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l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209213" y="825368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al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 l 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al ». « a»  « l » « al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 l» « al ». Qui veut lire « a » « l » « al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l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27467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 l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o»  « l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 l»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o » « l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3ECB6-2F1A-B4CD-8C8E-949FACC3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7BB552-3492-4B54-CB8A-F535036F2C8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AAE8F09-8241-78F8-037D-3891976D7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A5ED62-F7BC-240A-B6EB-AFF27926783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0A4E783-4163-52DE-36B7-8A97D552C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8D4469-7BCC-B7C9-94D3-62A13FD923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4CCD05-A714-D662-6101-A11D359624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A366DEF-02FD-1423-9D95-F6BEA8EFF2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07A02-AF91-5657-0B7F-0423111246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3D689-458C-CFCD-DD1D-C41AC1F9FFC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7B5E20-FBD0-97D4-8460-49C011735E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6F1FE2-DF54-54E3-F25F-F50B653013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D79A02-1F0D-AD34-5594-8C05A6A9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E8AEFC-3FBF-3465-490C-018B5DF971FE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6DC84-3582-2EC3-EA8B-60A17A7C5ACF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00B3BA-AD53-75EF-343A-AA8BCABAE48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653C95-863F-52BC-5AE9-C97C7D02244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i » « l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9927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37F3D-C2B9-A6E4-BAFC-83C66415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B8AB95-82AF-954A-F5A6-40656489F4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FA8879-2479-6E83-C1E5-4306A9B47E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B520AA-A855-FA9A-53E3-416BE47976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81B003-0B40-392A-9DB2-9363572F0F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C081EB-5D87-3D8F-E628-606854A2421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27DC11-84B3-B9A4-7FE3-5580EDBD17B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99D5F8-67D7-AD37-F697-477B418802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D4FBA8-7B3A-5EDE-46BD-EA918B774A1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C388327-22D1-A2E7-0BA3-8764079E2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911D1C-4BE2-195C-CA49-34B9C81579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C44AE21-162F-22B1-002D-658430B56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9EC5F2B-204A-7B53-B226-2DBEA93CF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0C1F35-3A3A-5155-7955-E755109352B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2EB382-3087-9CFD-6E93-B34755619BF1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il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i  est à côté de la lettre  l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il ». « i »  « l » « il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 » « l» « il ». Qui veut lire « i » « l » « il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854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976E6-962C-C386-E93D-AEBAA3CC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DBEC1A-4528-7D48-FD65-7951D51B556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03A119-4716-F771-BF34-DEE26F5579E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88FBB61-5A2A-006A-FB78-9DB12EE4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232294-3945-73E9-F6B0-17E5422F1A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AF2A54-9575-EF32-7437-F5649F73AA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764206-6472-832B-D50F-C0B9041B05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7EF59E-8177-E0A9-86D0-DDD8CC99E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DF2646-F383-F118-6C06-218B986E8E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0A76ED-7C45-73D0-58B1-8456F5EDEB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6A8AEF-AF46-E9F8-C3DF-ABA9B42B5A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2FF34-5FA1-CC4E-98C2-0E8D174B5A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56C22F-AA0C-4073-73AC-C6C64344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ADF89C8-F06A-FF1E-DA32-AB3845112E0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165DF6-7992-A583-C09F-03D8193E5FD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02965-0A95-C5F5-1449-14EC2C81061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C8A595-861E-1CC1-A75E-8E15FE03F981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e » « l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49752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43767-9ADD-C4ED-2F68-04A14320C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5CDBB-B2B1-DB90-F797-7535080AD0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907817-CEB5-0F2A-C8F4-469E36D5F8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BFB78-C2D0-BD8B-4FCD-FA3D9F6C56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D41309-2D96-9833-FDEB-B684DC10C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62800-3F1D-0B36-4584-9B37C20C5D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03017A-A10B-6AFB-9844-BD36DD3242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2BD05C-D2D4-1845-A06A-52720D93D1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B908F-F709-3A07-A041-9CA50CF94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8F67103-B1D5-375F-DFA1-AFE31B2746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20167A-0DA6-DED6-A578-D2050BD05C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7EC53B-4129-F78D-B41B-19ADB6AAA5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1D98-A143-4B59-7317-9F4D34D35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891246-DC4C-281A-9721-5286B483D4C1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7963F9-6D6F-738B-E5EC-E4F17B7FC859}"/>
              </a:ext>
            </a:extLst>
          </p:cNvPr>
          <p:cNvSpPr txBox="1"/>
          <p:nvPr/>
        </p:nvSpPr>
        <p:spPr>
          <a:xfrm>
            <a:off x="121397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el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e  est à côté de la lettre  l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el ». « e »  « l » « el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 » « l» « el ». Qui veut lire « e » « l » « el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645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B086-F5BB-B096-5462-C604D8D4C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BF2C56-EB21-5131-6247-010E96A0F1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56907E-0989-53AF-69BB-B070DB8F87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1AEE13-3072-3859-CA4E-F0E02717F0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BB81E2-7BB4-6A32-8541-9219879FFDF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C77346-79CD-7245-CC6F-87F76E3AAC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A245E6B-2811-ED9C-5F1F-609BE60957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27B67B-8BCF-ED2E-3041-20C4A1D906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2FE9531-1765-7D22-174C-50DEDA0798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655678-70E6-2919-D9A4-CB09544EC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46ACE0B-3A81-D0AD-794A-3430D0F1AE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01C330-0766-5B47-DCAD-14F8E74DF1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70E0F1-4B27-07C4-FAC8-51A290394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D63665-65C0-C48F-C973-0FFD571354F1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B78F8D-D7FF-DD8C-0886-D0E41FAB5DE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665F9C-68F7-DB35-D877-8B649E8F704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0A887-A09B-D61B-B9E6-4F5025145FFE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u » « l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98975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E199-D124-8772-F3CB-339BB97C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09AA54-30B1-AF9F-A066-D6F5CCEDA2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081388-653E-538D-0149-60C37A1FA5D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BEDF5-0251-424D-18E7-875EB6D7BE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9EEF6F-8F28-CAB1-EF69-0FBCB78DC8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AF3181-A154-5548-78F0-69FF5B09FD7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FB82E2-E19F-D410-5070-C13F3EB39F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7B7116-EB2E-1288-FF99-2291C9E5533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2E3A1-A906-9F43-DB5C-F15EA19136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9BAF79-5101-8C46-4355-3BBFC3C845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760C25-2B8E-C446-C8D0-9EE9F44993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2778D4-3A7F-006F-E897-91FD76F69D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986966-FAA4-5AA1-9B3F-A208AE439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2144E9-6278-8BD6-0875-D06DF3FC637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EB101D-640B-C47D-543F-5955F4D57CFD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u  est à côté de la lettre  l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u »  « l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 » « l»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u» « l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558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649783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 est à côté du graphème ou 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«l »  «ou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«ou» « sou». Qui veut lire « l» « ou»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grpSp>
        <p:nvGrpSpPr>
          <p:cNvPr id="3" name="Group 1190">
            <a:extLst>
              <a:ext uri="{FF2B5EF4-FFF2-40B4-BE49-F238E27FC236}">
                <a16:creationId xmlns:a16="http://schemas.microsoft.com/office/drawing/2014/main" id="{A32F3C17-49D8-F9AA-0410-7C4761E0B9B0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6" name="Graphic 1191">
              <a:extLst>
                <a:ext uri="{FF2B5EF4-FFF2-40B4-BE49-F238E27FC236}">
                  <a16:creationId xmlns:a16="http://schemas.microsoft.com/office/drawing/2014/main" id="{F6179808-4764-F78A-B64B-0EEC4278616B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0F343D9E-C6F1-C5A3-2904-60DE563E4F8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E87FBA6-7022-FDFA-23CD-4F67CDEC412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9" name="Graphic 1201">
              <a:extLst>
                <a:ext uri="{FF2B5EF4-FFF2-40B4-BE49-F238E27FC236}">
                  <a16:creationId xmlns:a16="http://schemas.microsoft.com/office/drawing/2014/main" id="{79D9F6B6-BBA9-D969-AB9C-3A22C6E34C62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l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0" name="Graphic 1202">
              <a:extLst>
                <a:ext uri="{FF2B5EF4-FFF2-40B4-BE49-F238E27FC236}">
                  <a16:creationId xmlns:a16="http://schemas.microsoft.com/office/drawing/2014/main" id="{C7FA5BD7-FC7B-C1AA-9F7E-98A39974EE5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1FD1EE5-3322-D1E4-242E-A089EE172DD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2CA9888-D112-0FE2-6D77-ADBB0DCB041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3" name="Graphic 1205">
              <a:extLst>
                <a:ext uri="{FF2B5EF4-FFF2-40B4-BE49-F238E27FC236}">
                  <a16:creationId xmlns:a16="http://schemas.microsoft.com/office/drawing/2014/main" id="{FE66E181-06D8-FEA7-FC22-FE73C31F01DB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Graphic 1206">
              <a:extLst>
                <a:ext uri="{FF2B5EF4-FFF2-40B4-BE49-F238E27FC236}">
                  <a16:creationId xmlns:a16="http://schemas.microsoft.com/office/drawing/2014/main" id="{3B0D5302-8837-5FC5-2381-DA95B7B90668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C5885AF2-E4B7-A782-26BB-0D0DB244A28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75521F4-F091-9963-7E2D-8EB0E3670E2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17" name="Graphic 1209">
              <a:extLst>
                <a:ext uri="{FF2B5EF4-FFF2-40B4-BE49-F238E27FC236}">
                  <a16:creationId xmlns:a16="http://schemas.microsoft.com/office/drawing/2014/main" id="{44B421E1-4984-60C5-A53D-AB7CAF1F3FF4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Graphic 1210">
              <a:extLst>
                <a:ext uri="{FF2B5EF4-FFF2-40B4-BE49-F238E27FC236}">
                  <a16:creationId xmlns:a16="http://schemas.microsoft.com/office/drawing/2014/main" id="{A630F794-353E-4155-2C9D-A1BCAC3CCEAB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8A30FB9-1C31-6787-9395-4857B54B825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E4FA11B-656C-C139-74C9-A9B09AABEA1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1" name="Graphic 1213">
              <a:extLst>
                <a:ext uri="{FF2B5EF4-FFF2-40B4-BE49-F238E27FC236}">
                  <a16:creationId xmlns:a16="http://schemas.microsoft.com/office/drawing/2014/main" id="{46FC8084-BD88-0D8D-A26A-8625DF5E8199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2" name="Graphic 1214">
              <a:extLst>
                <a:ext uri="{FF2B5EF4-FFF2-40B4-BE49-F238E27FC236}">
                  <a16:creationId xmlns:a16="http://schemas.microsoft.com/office/drawing/2014/main" id="{BEFA8C6E-1706-D5AA-2395-2430074FD7AD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0C7BAE4-8D1A-063E-C5B5-A64A3072F21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07CDC818-060A-CECF-6BB3-719B85447FB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6" name="Graphic 1217">
              <a:extLst>
                <a:ext uri="{FF2B5EF4-FFF2-40B4-BE49-F238E27FC236}">
                  <a16:creationId xmlns:a16="http://schemas.microsoft.com/office/drawing/2014/main" id="{8CFB964A-18A0-664C-83B3-57CA541DFD1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18">
              <a:extLst>
                <a:ext uri="{FF2B5EF4-FFF2-40B4-BE49-F238E27FC236}">
                  <a16:creationId xmlns:a16="http://schemas.microsoft.com/office/drawing/2014/main" id="{74E9E8DD-C3EE-E5F0-2308-6A9C7B3356E2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7173A85A-70F5-426C-B371-3AB55EE5046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04B69A47-443D-C621-7DA1-BEFC4621ED94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1">
              <a:extLst>
                <a:ext uri="{FF2B5EF4-FFF2-40B4-BE49-F238E27FC236}">
                  <a16:creationId xmlns:a16="http://schemas.microsoft.com/office/drawing/2014/main" id="{B1C0C6E2-5DB2-8EC6-1389-550735A54C4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2">
              <a:extLst>
                <a:ext uri="{FF2B5EF4-FFF2-40B4-BE49-F238E27FC236}">
                  <a16:creationId xmlns:a16="http://schemas.microsoft.com/office/drawing/2014/main" id="{B0FF4BDC-5323-B221-FFAD-99268BBEA878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036A578C-DBAA-6B69-CCEC-A7DF97B7A84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C21AC315-DAE6-B8C7-657A-6CDE623DDED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4" name="Graphic 1225">
              <a:extLst>
                <a:ext uri="{FF2B5EF4-FFF2-40B4-BE49-F238E27FC236}">
                  <a16:creationId xmlns:a16="http://schemas.microsoft.com/office/drawing/2014/main" id="{599E9178-DE9D-5C51-73A9-4547CC982D5F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Graphic 1226">
              <a:extLst>
                <a:ext uri="{FF2B5EF4-FFF2-40B4-BE49-F238E27FC236}">
                  <a16:creationId xmlns:a16="http://schemas.microsoft.com/office/drawing/2014/main" id="{70D7CDD3-3E86-E72A-2497-481789060AB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6" name="Graphic 1230">
              <a:extLst>
                <a:ext uri="{FF2B5EF4-FFF2-40B4-BE49-F238E27FC236}">
                  <a16:creationId xmlns:a16="http://schemas.microsoft.com/office/drawing/2014/main" id="{CB07D71A-E85A-07E7-49C0-1D5EFF879DFF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10A14E68-2432-93C3-FA97-C308CC8A9573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8" name="Graphic 1234">
              <a:extLst>
                <a:ext uri="{FF2B5EF4-FFF2-40B4-BE49-F238E27FC236}">
                  <a16:creationId xmlns:a16="http://schemas.microsoft.com/office/drawing/2014/main" id="{EE978C32-94A3-FF8C-DB05-1AA8C4712336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6BD205E2-9B12-A324-6F4E-E5018204697E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0" name="Graphic 1238">
              <a:extLst>
                <a:ext uri="{FF2B5EF4-FFF2-40B4-BE49-F238E27FC236}">
                  <a16:creationId xmlns:a16="http://schemas.microsoft.com/office/drawing/2014/main" id="{CDB1D177-8197-815C-60B3-51B39A116223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B6C2D2C0-9D7C-C214-5EB1-E8E5934A11A0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2" name="Graphic 1242">
              <a:extLst>
                <a:ext uri="{FF2B5EF4-FFF2-40B4-BE49-F238E27FC236}">
                  <a16:creationId xmlns:a16="http://schemas.microsoft.com/office/drawing/2014/main" id="{CB72CE0C-D5E7-FCE4-CBFA-3C0E3A05EDA1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2FFAC354-4A37-0B25-121A-ACB0EC3B6490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54" name="Graphic 1246">
              <a:extLst>
                <a:ext uri="{FF2B5EF4-FFF2-40B4-BE49-F238E27FC236}">
                  <a16:creationId xmlns:a16="http://schemas.microsoft.com/office/drawing/2014/main" id="{FA093EF9-69A8-5036-AA82-7B47ACBA755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9FD47755-2125-A612-B81C-BBAF34BA485B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E98C2C17-8A6D-6AEA-BE51-0CEE6D91A37B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57" name="Graphic 1250">
              <a:extLst>
                <a:ext uri="{FF2B5EF4-FFF2-40B4-BE49-F238E27FC236}">
                  <a16:creationId xmlns:a16="http://schemas.microsoft.com/office/drawing/2014/main" id="{FACF557F-E9DD-A852-AFD6-D9A36CBA18C4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58" name="Graphic 1251">
              <a:extLst>
                <a:ext uri="{FF2B5EF4-FFF2-40B4-BE49-F238E27FC236}">
                  <a16:creationId xmlns:a16="http://schemas.microsoft.com/office/drawing/2014/main" id="{CCA8A1E2-E51F-F24F-C6AA-07DE8E6BA594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grpSp>
        <p:nvGrpSpPr>
          <p:cNvPr id="3" name="Group 1190">
            <a:extLst>
              <a:ext uri="{FF2B5EF4-FFF2-40B4-BE49-F238E27FC236}">
                <a16:creationId xmlns:a16="http://schemas.microsoft.com/office/drawing/2014/main" id="{1A410572-9727-025B-6E0B-0602D2C92BB6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6" name="Graphic 1191">
              <a:extLst>
                <a:ext uri="{FF2B5EF4-FFF2-40B4-BE49-F238E27FC236}">
                  <a16:creationId xmlns:a16="http://schemas.microsoft.com/office/drawing/2014/main" id="{FECEC90E-87A7-85E8-6DC4-7A3B8AB36D12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6BCDA28-F5C8-0535-A564-C554287555F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E7324A5-5321-9CC9-4762-5D9DFC43F6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9" name="Graphic 1201">
              <a:extLst>
                <a:ext uri="{FF2B5EF4-FFF2-40B4-BE49-F238E27FC236}">
                  <a16:creationId xmlns:a16="http://schemas.microsoft.com/office/drawing/2014/main" id="{AD47C1AF-EA7B-6286-0841-883679FF8AF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l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0" name="Graphic 1202">
              <a:extLst>
                <a:ext uri="{FF2B5EF4-FFF2-40B4-BE49-F238E27FC236}">
                  <a16:creationId xmlns:a16="http://schemas.microsoft.com/office/drawing/2014/main" id="{B93193B9-FDD4-E5A5-A1FD-D5DFDCE87EDA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2471848-139E-84A7-11ED-67F6C0B0575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69B268B-1AA6-2C19-533A-8CD616A22C5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3" name="Graphic 1205">
              <a:extLst>
                <a:ext uri="{FF2B5EF4-FFF2-40B4-BE49-F238E27FC236}">
                  <a16:creationId xmlns:a16="http://schemas.microsoft.com/office/drawing/2014/main" id="{D26F725B-1B36-AFF2-8657-FB5F1B8BD915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Graphic 1206">
              <a:extLst>
                <a:ext uri="{FF2B5EF4-FFF2-40B4-BE49-F238E27FC236}">
                  <a16:creationId xmlns:a16="http://schemas.microsoft.com/office/drawing/2014/main" id="{6AA8BD3D-F8CC-FCF0-3C6B-D71B48499B51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2B44A90-7B75-26DD-CACE-FA409663EA3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617FB3B-EC28-0619-DC35-F5F8F194AAF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17" name="Graphic 1209">
              <a:extLst>
                <a:ext uri="{FF2B5EF4-FFF2-40B4-BE49-F238E27FC236}">
                  <a16:creationId xmlns:a16="http://schemas.microsoft.com/office/drawing/2014/main" id="{4DBB2A98-16CD-1A8B-985F-C3A6DECCBCA1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Graphic 1210">
              <a:extLst>
                <a:ext uri="{FF2B5EF4-FFF2-40B4-BE49-F238E27FC236}">
                  <a16:creationId xmlns:a16="http://schemas.microsoft.com/office/drawing/2014/main" id="{5B5F3089-8AD2-3198-07E3-3CCB193EC832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AE1EE152-F035-FF7A-2998-8696E96712F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9192DD4-6DC5-FC5F-7AE0-7E61505CCEB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1" name="Graphic 1213">
              <a:extLst>
                <a:ext uri="{FF2B5EF4-FFF2-40B4-BE49-F238E27FC236}">
                  <a16:creationId xmlns:a16="http://schemas.microsoft.com/office/drawing/2014/main" id="{4F09B1AB-55AD-DB94-BFF4-FE3ABCF0E86A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2" name="Graphic 1214">
              <a:extLst>
                <a:ext uri="{FF2B5EF4-FFF2-40B4-BE49-F238E27FC236}">
                  <a16:creationId xmlns:a16="http://schemas.microsoft.com/office/drawing/2014/main" id="{E4C903EC-048E-76F6-EDB2-291BF32385F7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B0D9AE44-1EEE-DC4D-8A1D-2035DB4CEE1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B3BF1A4-AB55-CC62-9B13-23F89446F6F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6" name="Graphic 1217">
              <a:extLst>
                <a:ext uri="{FF2B5EF4-FFF2-40B4-BE49-F238E27FC236}">
                  <a16:creationId xmlns:a16="http://schemas.microsoft.com/office/drawing/2014/main" id="{ACF2D574-C2CF-EB3C-D1E6-9D00C09BD38E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18">
              <a:extLst>
                <a:ext uri="{FF2B5EF4-FFF2-40B4-BE49-F238E27FC236}">
                  <a16:creationId xmlns:a16="http://schemas.microsoft.com/office/drawing/2014/main" id="{535BE82E-8748-D873-F55E-8AF4914F9B9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3B677CC5-D4E6-74BF-1D9A-5C5FC8CDE78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030F05D-22BB-DE14-B22E-1BB6C9343EF3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1">
              <a:extLst>
                <a:ext uri="{FF2B5EF4-FFF2-40B4-BE49-F238E27FC236}">
                  <a16:creationId xmlns:a16="http://schemas.microsoft.com/office/drawing/2014/main" id="{8656E12C-AFAE-448D-D62E-608E0A061D0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2">
              <a:extLst>
                <a:ext uri="{FF2B5EF4-FFF2-40B4-BE49-F238E27FC236}">
                  <a16:creationId xmlns:a16="http://schemas.microsoft.com/office/drawing/2014/main" id="{58031599-325F-E155-0BA0-F27918813B0D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DC05FB6E-93C0-C84B-7D8E-B185A69C6BE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29A5D45B-E04A-0DD5-379B-A42474BDDD88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4" name="Graphic 1225">
              <a:extLst>
                <a:ext uri="{FF2B5EF4-FFF2-40B4-BE49-F238E27FC236}">
                  <a16:creationId xmlns:a16="http://schemas.microsoft.com/office/drawing/2014/main" id="{1446A10D-CF71-AF95-449B-061F9FC5587A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Graphic 1226">
              <a:extLst>
                <a:ext uri="{FF2B5EF4-FFF2-40B4-BE49-F238E27FC236}">
                  <a16:creationId xmlns:a16="http://schemas.microsoft.com/office/drawing/2014/main" id="{D50DBB50-61DD-6C1A-8A74-3004B37ED6DE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6" name="Graphic 1230">
              <a:extLst>
                <a:ext uri="{FF2B5EF4-FFF2-40B4-BE49-F238E27FC236}">
                  <a16:creationId xmlns:a16="http://schemas.microsoft.com/office/drawing/2014/main" id="{77A94984-63E7-8A32-A675-402D125C36DA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7F305FC4-6808-68AB-44CE-74A586714245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8" name="Graphic 1234">
              <a:extLst>
                <a:ext uri="{FF2B5EF4-FFF2-40B4-BE49-F238E27FC236}">
                  <a16:creationId xmlns:a16="http://schemas.microsoft.com/office/drawing/2014/main" id="{E7C74FA0-F187-1DA6-B166-3718F6FC9077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2FF152B9-4859-4CE7-393E-4BB059E8863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0" name="Graphic 1238">
              <a:extLst>
                <a:ext uri="{FF2B5EF4-FFF2-40B4-BE49-F238E27FC236}">
                  <a16:creationId xmlns:a16="http://schemas.microsoft.com/office/drawing/2014/main" id="{E64471BA-81CB-153B-AC9C-72197A3D568E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E4E12BC0-D8DC-9E7B-FAB2-AE979C0A2979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2" name="Graphic 1242">
              <a:extLst>
                <a:ext uri="{FF2B5EF4-FFF2-40B4-BE49-F238E27FC236}">
                  <a16:creationId xmlns:a16="http://schemas.microsoft.com/office/drawing/2014/main" id="{BCB771B3-1741-50EC-FDE1-4EE8FBD5DD41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C6027D9C-6C1A-149B-E57C-3B5C5B352905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54" name="Graphic 1246">
              <a:extLst>
                <a:ext uri="{FF2B5EF4-FFF2-40B4-BE49-F238E27FC236}">
                  <a16:creationId xmlns:a16="http://schemas.microsoft.com/office/drawing/2014/main" id="{553119F7-3C98-0785-09B3-E222BA86BBB5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532B89E5-FD94-7DFB-F371-02A5F594F125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4BE2C2EB-2D8D-AA06-DAB6-E00891D55B1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57" name="Graphic 1250">
              <a:extLst>
                <a:ext uri="{FF2B5EF4-FFF2-40B4-BE49-F238E27FC236}">
                  <a16:creationId xmlns:a16="http://schemas.microsoft.com/office/drawing/2014/main" id="{58CAC040-DF5E-7E5A-575E-300E3A396B76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58" name="Graphic 1251">
              <a:extLst>
                <a:ext uri="{FF2B5EF4-FFF2-40B4-BE49-F238E27FC236}">
                  <a16:creationId xmlns:a16="http://schemas.microsoft.com/office/drawing/2014/main" id="{7A255D47-0706-512E-1AF3-7596486C642A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grpSp>
        <p:nvGrpSpPr>
          <p:cNvPr id="3" name="Group 1190">
            <a:extLst>
              <a:ext uri="{FF2B5EF4-FFF2-40B4-BE49-F238E27FC236}">
                <a16:creationId xmlns:a16="http://schemas.microsoft.com/office/drawing/2014/main" id="{2EE5E49E-47D3-6051-12ED-AF9931D2E27C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6" name="Graphic 1191">
              <a:extLst>
                <a:ext uri="{FF2B5EF4-FFF2-40B4-BE49-F238E27FC236}">
                  <a16:creationId xmlns:a16="http://schemas.microsoft.com/office/drawing/2014/main" id="{9B9CC154-A4E8-AE34-083C-6C397F1669F7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52FB017-7659-5D7A-CA45-18A435E1DBD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A00E57F-57D8-95C6-40D3-14C5DF65596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9" name="Graphic 1201">
              <a:extLst>
                <a:ext uri="{FF2B5EF4-FFF2-40B4-BE49-F238E27FC236}">
                  <a16:creationId xmlns:a16="http://schemas.microsoft.com/office/drawing/2014/main" id="{F07ADA71-94FB-1EF1-6633-3209D8AC1332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l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0" name="Graphic 1202">
              <a:extLst>
                <a:ext uri="{FF2B5EF4-FFF2-40B4-BE49-F238E27FC236}">
                  <a16:creationId xmlns:a16="http://schemas.microsoft.com/office/drawing/2014/main" id="{E24BD5CA-1A7E-6F7B-82F5-5AF68B65D3A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6FF1BB7-96BA-037E-A87F-D124CF42A49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AED38A3-E2F6-D9F3-A07F-894A10F3A7B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3" name="Graphic 1205">
              <a:extLst>
                <a:ext uri="{FF2B5EF4-FFF2-40B4-BE49-F238E27FC236}">
                  <a16:creationId xmlns:a16="http://schemas.microsoft.com/office/drawing/2014/main" id="{1A986AF7-BA53-4EC6-C84C-312B723BD29C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Graphic 1206">
              <a:extLst>
                <a:ext uri="{FF2B5EF4-FFF2-40B4-BE49-F238E27FC236}">
                  <a16:creationId xmlns:a16="http://schemas.microsoft.com/office/drawing/2014/main" id="{F0175925-856C-7991-861D-461FA6BC0601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FA8AED3F-580E-8583-74CC-BFAC3ED549B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575E034C-8DF9-7C2B-22A5-8BB02BA3567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17" name="Graphic 1209">
              <a:extLst>
                <a:ext uri="{FF2B5EF4-FFF2-40B4-BE49-F238E27FC236}">
                  <a16:creationId xmlns:a16="http://schemas.microsoft.com/office/drawing/2014/main" id="{C095B410-C6CB-9D1B-68A2-96B7EEFE9E2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Graphic 1210">
              <a:extLst>
                <a:ext uri="{FF2B5EF4-FFF2-40B4-BE49-F238E27FC236}">
                  <a16:creationId xmlns:a16="http://schemas.microsoft.com/office/drawing/2014/main" id="{7D251C08-393A-422B-9C82-8F42E775B631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4903C7F-0964-8A72-F133-DD0FA96E67E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B8E6C6D-93B8-2349-2125-582160F8B2C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1" name="Graphic 1213">
              <a:extLst>
                <a:ext uri="{FF2B5EF4-FFF2-40B4-BE49-F238E27FC236}">
                  <a16:creationId xmlns:a16="http://schemas.microsoft.com/office/drawing/2014/main" id="{7AFDBA46-6679-90C2-7B96-AC599DA683B1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2" name="Graphic 1214">
              <a:extLst>
                <a:ext uri="{FF2B5EF4-FFF2-40B4-BE49-F238E27FC236}">
                  <a16:creationId xmlns:a16="http://schemas.microsoft.com/office/drawing/2014/main" id="{7F7DA6E8-5B56-D05C-F376-0355C53AA308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6FD3141C-C63C-5931-560F-4F8CB8B2B4B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20E9D891-7790-F6B8-4629-F41BAE50121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6" name="Graphic 1217">
              <a:extLst>
                <a:ext uri="{FF2B5EF4-FFF2-40B4-BE49-F238E27FC236}">
                  <a16:creationId xmlns:a16="http://schemas.microsoft.com/office/drawing/2014/main" id="{225B1BB5-2F8F-08AB-D9EB-305722BF1FE2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18">
              <a:extLst>
                <a:ext uri="{FF2B5EF4-FFF2-40B4-BE49-F238E27FC236}">
                  <a16:creationId xmlns:a16="http://schemas.microsoft.com/office/drawing/2014/main" id="{FF41CCF3-22CA-8ED3-0AD5-3085E3EB1596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26DAA53C-7094-E5B4-4529-BCA427C7FEE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21D99B1-7823-A5A0-5BE3-75B9D568C473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1">
              <a:extLst>
                <a:ext uri="{FF2B5EF4-FFF2-40B4-BE49-F238E27FC236}">
                  <a16:creationId xmlns:a16="http://schemas.microsoft.com/office/drawing/2014/main" id="{E8A1DE33-CD7B-EF23-EB82-5BD0BC0BF788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2">
              <a:extLst>
                <a:ext uri="{FF2B5EF4-FFF2-40B4-BE49-F238E27FC236}">
                  <a16:creationId xmlns:a16="http://schemas.microsoft.com/office/drawing/2014/main" id="{B23290D4-17DB-E6EF-ACED-7F0D4C306C56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F54FC41B-B4FB-46B6-7BC9-88C863A587C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0201E962-288B-7988-A08A-F910F89B1AF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4" name="Graphic 1225">
              <a:extLst>
                <a:ext uri="{FF2B5EF4-FFF2-40B4-BE49-F238E27FC236}">
                  <a16:creationId xmlns:a16="http://schemas.microsoft.com/office/drawing/2014/main" id="{C98F919D-75A8-D5DF-B4D9-B5347DB2AA5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Graphic 1226">
              <a:extLst>
                <a:ext uri="{FF2B5EF4-FFF2-40B4-BE49-F238E27FC236}">
                  <a16:creationId xmlns:a16="http://schemas.microsoft.com/office/drawing/2014/main" id="{C2CCA75F-30F4-38AE-3D36-7E66648C7A74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6" name="Graphic 1230">
              <a:extLst>
                <a:ext uri="{FF2B5EF4-FFF2-40B4-BE49-F238E27FC236}">
                  <a16:creationId xmlns:a16="http://schemas.microsoft.com/office/drawing/2014/main" id="{C5387A76-8DE3-5B51-0C7D-72B38E2400BE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F2C66290-FD59-820F-1ACD-C910CF81EC4B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8" name="Graphic 1234">
              <a:extLst>
                <a:ext uri="{FF2B5EF4-FFF2-40B4-BE49-F238E27FC236}">
                  <a16:creationId xmlns:a16="http://schemas.microsoft.com/office/drawing/2014/main" id="{50D1A211-CF94-A49D-7C67-053E9727A22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94F1CA01-9AD5-EE71-1846-3F98D18C766B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0" name="Graphic 1238">
              <a:extLst>
                <a:ext uri="{FF2B5EF4-FFF2-40B4-BE49-F238E27FC236}">
                  <a16:creationId xmlns:a16="http://schemas.microsoft.com/office/drawing/2014/main" id="{03BEC8C3-19A7-062B-34DB-8FC69303D5FF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FBB4E4BD-525D-985A-9589-E51B2ADA28F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2" name="Graphic 1242">
              <a:extLst>
                <a:ext uri="{FF2B5EF4-FFF2-40B4-BE49-F238E27FC236}">
                  <a16:creationId xmlns:a16="http://schemas.microsoft.com/office/drawing/2014/main" id="{73316E2D-C850-F2E7-AB08-05AFADFCFD6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91743ECF-2C4F-906B-7759-15F9104C9E55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54" name="Graphic 1246">
              <a:extLst>
                <a:ext uri="{FF2B5EF4-FFF2-40B4-BE49-F238E27FC236}">
                  <a16:creationId xmlns:a16="http://schemas.microsoft.com/office/drawing/2014/main" id="{44ACE3D3-0815-E2AF-5E27-AACE4581CF85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161DBC89-5587-35B9-D68B-A073ACEA26B9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0E58DCA3-A3DE-05DA-AF0F-B68F9F50920F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57" name="Graphic 1250">
              <a:extLst>
                <a:ext uri="{FF2B5EF4-FFF2-40B4-BE49-F238E27FC236}">
                  <a16:creationId xmlns:a16="http://schemas.microsoft.com/office/drawing/2014/main" id="{CD38DBA6-D44B-3E71-ECAF-97CAEAC72A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58" name="Graphic 1251">
              <a:extLst>
                <a:ext uri="{FF2B5EF4-FFF2-40B4-BE49-F238E27FC236}">
                  <a16:creationId xmlns:a16="http://schemas.microsoft.com/office/drawing/2014/main" id="{E674B123-AACA-2092-2AD0-29A7D24B0FD6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86E9E87-31FB-EA39-66AE-EDB157C94884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la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lu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él</a:t>
            </a:r>
            <a:endParaRPr lang="fr-MA" dirty="0"/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2870ED37-E463-0E8A-4284-7177097299F4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li –al – lé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endParaRPr lang="fr-MA" dirty="0"/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0E7E7D33-5BCC-9F83-8341-2E93495E4F66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ul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–le – il - lo</a:t>
            </a:r>
            <a:endParaRPr lang="fr-MA" dirty="0"/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lala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1160479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 l »  « a »  «  la ».   «  l »  «  a »  «  la ».      « la »  «  la » .        « lala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 » « a »  «  la ». «  l » «  a » «  la ».  « la » «  la » .  « lala ».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4982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4066516" y="37557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721578" y="5751608"/>
            <a:ext cx="342901" cy="1367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374013" y="5604122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 »  « é »  «  lé ».   «  l »  «  u »  «  lu ».      « lé »  «  lu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lélu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l »  « é »  «  lé ».   «  l »  «  u »  «  lu ».   « lé »  «  lu » 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lélu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 »  « i »  «  li ».   «  l »  «  a »  «  la ».   « li »  «  la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 »  « i »  «  la ».   «  l »  «  a »  «  la ».   « li »  «  la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691733" y="380012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le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65581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465830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 »  « e »  «  le ».   «  l »  «  o »  «  lo ».  « le »  «  lo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 »  « e »  «  le ».   «  l »  «  o »  «  lo ».   « le »  «  lo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5040115" y="386680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7277940" y="569498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AFCB504-5D0B-C39C-3201-57516DD18FC6}"/>
              </a:ext>
            </a:extLst>
          </p:cNvPr>
          <p:cNvSpPr/>
          <p:nvPr/>
        </p:nvSpPr>
        <p:spPr>
          <a:xfrm rot="16200000">
            <a:off x="5449023" y="5958161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1230456" y="806509"/>
            <a:ext cx="1181881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»,   « l » « o » « lo ». « a » « lo ». 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 « a » « lo ». 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      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F8C5-1AC2-A65A-A58B-D77DD89A5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D380C-7E24-7F4E-4FAA-8B2E5F65EF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1B56E2-730F-84D3-49D3-44EAB762AB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990C-26B4-26FC-8310-D2326D708B4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FC66BC-9CE3-3F09-F5D6-93379F916C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996DF2-925D-5DDB-966E-629BAD340B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B08BE99-38CC-202A-316F-A3B4FF0658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D990F3-0F82-2CD8-DD49-84511A90C6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A7C062-8DBD-E3B5-0295-2384C699F6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D717789-D407-FA5C-6C58-79E61DFFD6E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2BFE4FE-4EA0-3E3C-531D-6EE2FEA380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3ECC6F-4073-2816-7ED8-C72066F6D10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47FD9FC-36CB-DA79-B0BA-0E6556362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35455-1C52-771B-0740-85ABD5F0C8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9C6415A7-18F7-23A4-054A-8461CF0E832D}"/>
              </a:ext>
            </a:extLst>
          </p:cNvPr>
          <p:cNvSpPr txBox="1"/>
          <p:nvPr/>
        </p:nvSpPr>
        <p:spPr>
          <a:xfrm>
            <a:off x="5223220" y="38338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4" name="Parenthèse ouvrante 43">
            <a:extLst>
              <a:ext uri="{FF2B5EF4-FFF2-40B4-BE49-F238E27FC236}">
                <a16:creationId xmlns:a16="http://schemas.microsoft.com/office/drawing/2014/main" id="{E37A5767-2C65-9BEF-08D6-C4DE424724D2}"/>
              </a:ext>
            </a:extLst>
          </p:cNvPr>
          <p:cNvSpPr/>
          <p:nvPr/>
        </p:nvSpPr>
        <p:spPr>
          <a:xfrm rot="16200000">
            <a:off x="7291724" y="5515685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5" name="Parenthèse ouvrante 44">
            <a:extLst>
              <a:ext uri="{FF2B5EF4-FFF2-40B4-BE49-F238E27FC236}">
                <a16:creationId xmlns:a16="http://schemas.microsoft.com/office/drawing/2014/main" id="{013A08EF-BE5D-CC5E-E1D7-A85563C21F8E}"/>
              </a:ext>
            </a:extLst>
          </p:cNvPr>
          <p:cNvSpPr/>
          <p:nvPr/>
        </p:nvSpPr>
        <p:spPr>
          <a:xfrm rot="16200000">
            <a:off x="5686480" y="5746607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2551044-B222-7310-1876-73280EDD74C6}"/>
              </a:ext>
            </a:extLst>
          </p:cNvPr>
          <p:cNvSpPr txBox="1"/>
          <p:nvPr/>
        </p:nvSpPr>
        <p:spPr>
          <a:xfrm>
            <a:off x="1265585" y="764668"/>
            <a:ext cx="1098438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  « l » « i ». « o » « li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oli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 l » « i ». « o » « li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oli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0918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64553-8CFE-373C-F321-F1892F7C4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09D91-D70E-14C2-4055-8EB00069CE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E9370B-7C10-868B-9FF5-928707EA3A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8AE926-4BF2-B5AF-6D4B-D8307F0765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3C6FEF1-D9F5-89CE-2B73-2D69501593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DEE515-E51B-AF5B-475F-EE8EFEC471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5C2BE9-5398-91B8-A49F-A83C0EF3AC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F9E05B-1560-F80A-BA4F-82BF58770D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2140CC-2253-1B05-3CB4-BA05AD5AE2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B3F18-812E-C00D-6BCB-AE26AAB6106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BDE5BC-1156-BD2C-050B-BFEACAF7B6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383324-0321-D7ED-6F8A-BABC5F9C3F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EA3AF3-5B63-D0BE-E7E1-CEAE7058D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3890D89-F781-D968-BEE0-9D617EBCE0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0EE7C8-D7B2-FF2B-6AFE-A682ECB973A0}"/>
              </a:ext>
            </a:extLst>
          </p:cNvPr>
          <p:cNvSpPr txBox="1"/>
          <p:nvPr/>
        </p:nvSpPr>
        <p:spPr>
          <a:xfrm>
            <a:off x="2514600" y="3657323"/>
            <a:ext cx="22860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A8D767-7D86-501F-9B87-7DA7BBE8270D}"/>
              </a:ext>
            </a:extLst>
          </p:cNvPr>
          <p:cNvSpPr txBox="1"/>
          <p:nvPr/>
        </p:nvSpPr>
        <p:spPr>
          <a:xfrm>
            <a:off x="1256079" y="890192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lettres en gris à la fin des mots sont des lettres muettes . Elles ne se prononcent pas.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D03E2B-A2D1-68F3-C767-2F3091B86616}"/>
              </a:ext>
            </a:extLst>
          </p:cNvPr>
          <p:cNvSpPr txBox="1"/>
          <p:nvPr/>
        </p:nvSpPr>
        <p:spPr>
          <a:xfrm>
            <a:off x="7200901" y="3459901"/>
            <a:ext cx="4343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lila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74954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2C2B4-7009-751F-4B74-8F7F0E127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6004D6-1048-3D97-E7D3-E7AF0D289D7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78C42-2CA2-AB2C-51CC-24530A8FF5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622F2B-6DC6-430F-40BA-E2CDACED9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EF3D2F-FB6C-421C-726B-0DBD82F248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FCBBC09-8D1D-7E10-A412-2138D8FC29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DEE999-63FE-42C8-9A0C-C60DB296E8C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7979215-DD1B-9BBE-2F67-35F52EAC03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01BF8-0A04-61CF-DECB-83052864301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BC32C4-E850-85A2-EABA-6E41FC5213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F9917A-5899-55F2-CA82-9E9EAA7F13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3C267A6-F4F8-8899-3FB9-F46B6476C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622D83-21AD-529E-3152-6B2BE78CA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526B11-F5B5-2C48-8033-64079B05C8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21FE2A-4C82-2D0F-FDCE-5F559DECF636}"/>
              </a:ext>
            </a:extLst>
          </p:cNvPr>
          <p:cNvSpPr txBox="1"/>
          <p:nvPr/>
        </p:nvSpPr>
        <p:spPr>
          <a:xfrm>
            <a:off x="4724400" y="371279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53BB73-FDAA-8FBC-9D9C-DDAB6983F1C1}"/>
              </a:ext>
            </a:extLst>
          </p:cNvPr>
          <p:cNvSpPr txBox="1"/>
          <p:nvPr/>
        </p:nvSpPr>
        <p:spPr>
          <a:xfrm>
            <a:off x="1298740" y="695721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Lit. Je ne prononce pas la lettre t , parce qu’elle est en gris. Je lis « li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: lit.    Qui veut lire?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3972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29C0D-6AC2-69D8-D005-D49CF5A07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33B9D-EE28-9E59-249A-811E1DBA1A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2709E26-A332-8A2C-C9DF-09548E983517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B496AB-0CC6-E497-A9D0-0BE75A240F9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94BF010-0F60-A999-D737-E79610D3E31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4835D66-B32C-E799-172A-CC7BAE76716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2D1D54-FB2B-56DE-1FAD-8D58CE64174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F9B90C-5605-B07F-912E-8B6357BD3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9ACF45-9390-FF65-B87F-B471AAC55A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2C4E1D-2E1E-BA35-E0AA-F2A76D18EB6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46B428-D19C-1280-B7DA-D1B8F46199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651E4F-82DD-EDEE-396A-B364A16A33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75AEE2-2924-4571-4BA1-C99B484F7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08A74CF-E583-F4E0-C013-27ED18A694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D346500-E979-76EC-84B3-2A6CDDFC161D}"/>
              </a:ext>
            </a:extLst>
          </p:cNvPr>
          <p:cNvSpPr txBox="1"/>
          <p:nvPr/>
        </p:nvSpPr>
        <p:spPr>
          <a:xfrm>
            <a:off x="4400551" y="3543300"/>
            <a:ext cx="4343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lila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B82157-7145-BC9E-088B-9284528ECCFC}"/>
              </a:ext>
            </a:extLst>
          </p:cNvPr>
          <p:cNvSpPr txBox="1"/>
          <p:nvPr/>
        </p:nvSpPr>
        <p:spPr>
          <a:xfrm>
            <a:off x="1308187" y="823346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lilas. Je ne prononce pas la lettre s, parce qu’elle est en gris. Je lis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: lilas.  Qui veut lire lilas ?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2436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852746-DA6C-2C8D-EF5F-132BDEF4C8CB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le     al    lo     lé    lu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lili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ul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alo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il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léla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él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lila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li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lulé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86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97185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– la – les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 – la – les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le”.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”le”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20226</TotalTime>
  <Words>7583</Words>
  <Application>Microsoft Office PowerPoint</Application>
  <PresentationFormat>Personnalisé</PresentationFormat>
  <Paragraphs>1322</Paragraphs>
  <Slides>149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149</vt:i4>
      </vt:variant>
    </vt:vector>
  </HeadingPairs>
  <TitlesOfParts>
    <vt:vector size="158" baseType="lpstr">
      <vt:lpstr>Microsoft Uighur</vt:lpstr>
      <vt:lpstr>Dosis</vt:lpstr>
      <vt:lpstr>Carelia</vt:lpstr>
      <vt:lpstr>A Massir Ballpoint</vt:lpstr>
      <vt:lpstr>Aptos</vt:lpstr>
      <vt:lpstr>Calibri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161</cp:revision>
  <dcterms:created xsi:type="dcterms:W3CDTF">2006-08-16T00:00:00Z</dcterms:created>
  <dcterms:modified xsi:type="dcterms:W3CDTF">2025-09-12T22:35:13Z</dcterms:modified>
  <dc:identifier>DAFtlvZnwz4</dc:identifier>
</cp:coreProperties>
</file>