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3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1" r:id="rId15"/>
    <p:sldId id="2147482772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724" r:id="rId28"/>
    <p:sldId id="2147482769" r:id="rId29"/>
    <p:sldId id="2147482662" r:id="rId30"/>
    <p:sldId id="2147482730" r:id="rId31"/>
    <p:sldId id="2134808468" r:id="rId32"/>
    <p:sldId id="2147482518" r:id="rId33"/>
    <p:sldId id="2147482751" r:id="rId34"/>
    <p:sldId id="2147482667" r:id="rId35"/>
    <p:sldId id="2147482538" r:id="rId36"/>
    <p:sldId id="2147482770" r:id="rId37"/>
    <p:sldId id="2147482737" r:id="rId38"/>
    <p:sldId id="2147482771" r:id="rId39"/>
    <p:sldId id="2147482519" r:id="rId40"/>
    <p:sldId id="2147482752" r:id="rId41"/>
    <p:sldId id="2147482753" r:id="rId42"/>
    <p:sldId id="2147482755" r:id="rId43"/>
    <p:sldId id="2147482756" r:id="rId44"/>
    <p:sldId id="2134804803" r:id="rId45"/>
  </p:sldIdLst>
  <p:sldSz cx="13716000" cy="10287000"/>
  <p:notesSz cx="6858000" cy="9144000"/>
  <p:embeddedFontLst>
    <p:embeddedFont>
      <p:font typeface="A Massir Ballpoint" panose="00000100000000000000" pitchFamily="2" charset="-78"/>
      <p:bold r:id="rId47"/>
    </p:embeddedFont>
    <p:embeddedFont>
      <p:font typeface="Abadi" panose="020B0604020104020204" pitchFamily="34" charset="0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1"/>
            <p14:sldId id="2147482772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769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70"/>
            <p14:sldId id="2147482737"/>
            <p14:sldId id="2147482771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26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98625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CC4E4-EC9B-1B47-41AF-1F95E6F61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FC5EA2B-547C-7072-FE55-0A0047C04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CC7707-93CB-2419-147E-B984CAE8D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AA7738-0E2E-FF78-B235-18DAD36A1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28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370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5.png"/><Relationship Id="rId5" Type="http://schemas.openxmlformats.org/officeDocument/2006/relationships/image" Target="../media/image25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49.png"/><Relationship Id="rId5" Type="http://schemas.openxmlformats.org/officeDocument/2006/relationships/image" Target="../media/image26.svg"/><Relationship Id="rId10" Type="http://schemas.openxmlformats.org/officeDocument/2006/relationships/image" Target="../media/image43.png"/><Relationship Id="rId4" Type="http://schemas.openxmlformats.org/officeDocument/2006/relationships/image" Target="../media/image25.pn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5.png"/><Relationship Id="rId5" Type="http://schemas.openxmlformats.org/officeDocument/2006/relationships/image" Target="../media/image26.svg"/><Relationship Id="rId10" Type="http://schemas.openxmlformats.org/officeDocument/2006/relationships/image" Target="../media/image54.png"/><Relationship Id="rId4" Type="http://schemas.openxmlformats.org/officeDocument/2006/relationships/image" Target="../media/image25.png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0.png"/><Relationship Id="rId5" Type="http://schemas.openxmlformats.org/officeDocument/2006/relationships/image" Target="../media/image26.svg"/><Relationship Id="rId10" Type="http://schemas.openxmlformats.org/officeDocument/2006/relationships/image" Target="../media/image59.png"/><Relationship Id="rId4" Type="http://schemas.openxmlformats.org/officeDocument/2006/relationships/image" Target="../media/image25.png"/><Relationship Id="rId9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65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6.svg"/><Relationship Id="rId11" Type="http://schemas.openxmlformats.org/officeDocument/2006/relationships/image" Target="../media/image64.png"/><Relationship Id="rId5" Type="http://schemas.openxmlformats.org/officeDocument/2006/relationships/image" Target="../media/image25.png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71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6.svg"/><Relationship Id="rId11" Type="http://schemas.openxmlformats.org/officeDocument/2006/relationships/image" Target="../media/image70.png"/><Relationship Id="rId5" Type="http://schemas.openxmlformats.org/officeDocument/2006/relationships/image" Target="../media/image25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7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7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76.png"/><Relationship Id="rId4" Type="http://schemas.openxmlformats.org/officeDocument/2006/relationships/image" Target="../media/image26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6.png"/><Relationship Id="rId3" Type="http://schemas.openxmlformats.org/officeDocument/2006/relationships/image" Target="../media/image26.svg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49.png"/><Relationship Id="rId5" Type="http://schemas.openxmlformats.org/officeDocument/2006/relationships/image" Target="../media/image80.png"/><Relationship Id="rId10" Type="http://schemas.openxmlformats.org/officeDocument/2006/relationships/image" Target="../media/image62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254186" y="4838700"/>
            <a:ext cx="6788635" cy="3759552"/>
            <a:chOff x="4493529" y="4777723"/>
            <a:chExt cx="6788635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493529" y="4777723"/>
              <a:ext cx="5603620" cy="3759552"/>
              <a:chOff x="2995412" y="3703910"/>
              <a:chExt cx="3735915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2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2995412" y="4900916"/>
                <a:ext cx="3543381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test de validation du palier 2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«jupe».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jupe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jupe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«jupe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jupe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té » «karaté»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«karaté».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karaté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karaté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C728-B740-E3DF-4250-603B9C448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460C8-1F78-1813-CCF3-5F51C50E4C3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242DB2-3C22-F414-820D-DDD071A3D99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EA393-15C4-5056-8A86-0192479276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7D16C13-F63E-4C70-5C3A-EF1133CF6C1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80F08E-A0D2-40B2-A43E-179D00BCA7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84E0E23-E3B2-F624-DB33-4AE806BA5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C959DB6-85FF-FFF2-F7D8-17F00986EE0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375B907-38CB-B6F8-F37A-BED7BB626FA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16BD-66E3-6DCC-7096-AB89223999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50C824-ACEE-ADFB-5774-260855A3775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2C9778-2AC6-14C7-B1D8-FCE075132D30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3D1DC14-C399-C075-18D5-6F95BFA227E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2DFF6-2711-6473-745D-01006DBBF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8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«karaté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karaté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«mot» , on entend « mo » et on écrit « mot » avec t , une lettre muette. Lisons ensemble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«mot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ot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le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prstClr val="white"/>
                </a:solidFill>
                <a:latin typeface="Dosis" pitchFamily="2" charset="0"/>
              </a:rPr>
              <a:t>mot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7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sept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D78C88-4B38-41FA-3F33-45B9C91172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078891-D6BF-C395-E988-F641D74CE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7BD103-FB76-9307-3F6B-AA1AFD6AD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0803" y="5663793"/>
            <a:ext cx="5613857" cy="32966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06A892-D26A-ACB9-09AF-3B6395C1F5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530631-8EE7-42A0-C0F2-8D1EC6FBF3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431" y="5528795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F959EF-DD3E-6942-61CF-F96B9E8A8C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2780" y="2308945"/>
            <a:ext cx="3037169" cy="26987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FEF2481-1446-DBA3-4737-3D93677C36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3652" y="2760748"/>
            <a:ext cx="3423370" cy="195621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47289F-3A49-464B-3747-2ADC37142F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0939" y="2656544"/>
            <a:ext cx="4057013" cy="24587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4BCF99-FF26-90BC-FA9D-1F65B6E697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2869" y="5671455"/>
            <a:ext cx="4153583" cy="36088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A6C01BA-5217-08D1-1ED8-C8AD4ECC56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0" y="5981700"/>
            <a:ext cx="4051446" cy="35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B1DCCA-2D22-CAB4-ABDF-AA6040AA2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E32212-CE3F-83BA-0E34-FF462CCAA3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34C426-1FF6-2D2E-284B-9B960B7DE1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CA023D-77A8-A43F-426F-B2A3C0B35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2547" y="6422239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28C968-FC62-97E8-6F65-FB3F4D2EC4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6225" y="6024577"/>
            <a:ext cx="2722871" cy="27765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D9FCBD-A6F9-2F7F-EB48-85744CF5D5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1217" y="6024577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5719A158-C7C5-1E36-AA09-FD67A1F61E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874628-C73D-74AD-408B-F460714AC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F436F3-39B6-AF57-D408-840D60E30B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8" name="Image 7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1AF448EA-7984-9003-08B5-6ED4A71D46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2CBEB5-4265-D0D1-2A32-30A89C70B6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0D11BD-3460-98F5-68A1-2C58C92CF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7C6D34-5F6F-B766-D50F-7F5924E3F0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26377D-AD3F-7237-C1E1-5E0723A431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5AC906E-F9DF-00FB-8477-00F95DAB1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B17D5E9-A3DB-E631-DCAE-AD5084F1FF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40F87F-0F3F-E610-1E93-F980F24F42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6FCD49-9C10-8708-DE97-144644371D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6E1710F-F805-D896-0566-BED917AC97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E23A92-BFC1-199F-7262-3C203821A0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7607" y="5423134"/>
            <a:ext cx="3600404" cy="2901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D55F55-BD0C-ADD4-9BC8-427F7473E7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199896">
            <a:off x="5310133" y="6086834"/>
            <a:ext cx="3161274" cy="2139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F9BC5B-2DE7-C7C5-269F-448FF8671A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67392" y="5699040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A740A-9C0C-371D-F85E-314AC4CC5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19CEF1-8998-6541-E6D2-9EFC649BE6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669516B-D718-183A-819E-6231962F48B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C872E17-734D-248B-5B45-DC7C032054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4F5439F3-3D56-4CC3-DC6A-5EC0A3B314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9852F79-2FD0-107C-8636-C022E65D208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D91E252-18B8-D009-FB79-D9F49373505A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3084950-A9FC-CC70-D50E-C4BFBAD4149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774AF4-E4AC-F6D3-5F66-96818D75B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377F09-2EB1-B285-7C25-D4DF000CEB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009888B-587B-2366-85D8-5FF82EBDE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F5B4F72-B830-8B5F-5CFD-1FB6539F59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6DD3241-7299-2BB5-AD36-A837F957B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09DD90E-792F-B954-9DCB-DB1B04AAB6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97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des syllabes  simples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EC40298-89BC-CFC8-49F4-B0EA01391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81365"/>
              </p:ext>
            </p:extLst>
          </p:nvPr>
        </p:nvGraphicFramePr>
        <p:xfrm>
          <a:off x="723888" y="2247900"/>
          <a:ext cx="12393246" cy="524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31082">
                  <a:extLst>
                    <a:ext uri="{9D8B030D-6E8A-4147-A177-3AD203B41FA5}">
                      <a16:colId xmlns:a16="http://schemas.microsoft.com/office/drawing/2014/main" val="3506069338"/>
                    </a:ext>
                  </a:extLst>
                </a:gridCol>
                <a:gridCol w="4131082">
                  <a:extLst>
                    <a:ext uri="{9D8B030D-6E8A-4147-A177-3AD203B41FA5}">
                      <a16:colId xmlns:a16="http://schemas.microsoft.com/office/drawing/2014/main" val="2887278401"/>
                    </a:ext>
                  </a:extLst>
                </a:gridCol>
                <a:gridCol w="4131082">
                  <a:extLst>
                    <a:ext uri="{9D8B030D-6E8A-4147-A177-3AD203B41FA5}">
                      <a16:colId xmlns:a16="http://schemas.microsoft.com/office/drawing/2014/main" val="1457901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fera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joli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papa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167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sur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bull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sardin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802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sac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rou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moul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96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venir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animal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dam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076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Pour que l’enseignant(e) puisse se libérer pour la passation individuelle du test de validation du palier2, les activités des pages 32 et 33 seront proposées aux élèves,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aussi proposer d’autres activités (écriture, copie, etc.) afin que les autres élèves travaillent en autonomie,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4007D4-1126-C628-F301-5447251A9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236" y="2007253"/>
            <a:ext cx="3562100" cy="65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, pages 32 et 33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84DFCB3-1ED2-8CE6-F851-2C76F801A8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67" y="1400756"/>
            <a:ext cx="6568088" cy="850560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7C732B0-D5CA-DBE2-B47B-147C52AE1C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9817" y="1439118"/>
            <a:ext cx="6130329" cy="85056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915606" y="2486639"/>
            <a:ext cx="12524540" cy="28092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B1A146D-24DF-0AFE-D8C6-2599035344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888" y="2324100"/>
            <a:ext cx="1178224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586A1-7733-EA70-686D-9CB49531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F0A382-6DED-3354-7ED2-637447BADD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B3B09AC-AE66-76AD-9E64-BEA3B529649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259971-B531-2F3A-CB4D-5370244059C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F3EF4E-240D-072D-DC07-DF97D8D1A252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83AE12-17C4-D472-5F7F-BDB8228AE8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D44C4B3B-9042-3EC1-ABEC-BD976398360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4AF5ABB-7B2D-2A09-7874-8655FCB7CDE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B1CDD96-F7B3-F8FF-D312-E937E30EF2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7" y="2400300"/>
            <a:ext cx="11665754" cy="48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83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pages 32 et 33: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Vous allez compléter les mots avec les syllabes convenables.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0759CB8-8084-CDD9-FD35-764CC1309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062" y="1442528"/>
            <a:ext cx="6568088" cy="85056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12757" y="5503816"/>
            <a:ext cx="6749093" cy="4142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B35EBD6-4CE8-ED9F-6646-CEAC19FFB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850" y="1438491"/>
            <a:ext cx="6130329" cy="85056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6EBF012-CF0B-CFDA-7F95-835386C4BDAB}"/>
              </a:ext>
            </a:extLst>
          </p:cNvPr>
          <p:cNvSpPr/>
          <p:nvPr/>
        </p:nvSpPr>
        <p:spPr>
          <a:xfrm>
            <a:off x="7300383" y="4991100"/>
            <a:ext cx="5986555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5996C2C-0D10-C5AE-0394-5D49C02C2126}"/>
              </a:ext>
            </a:extLst>
          </p:cNvPr>
          <p:cNvSpPr txBox="1"/>
          <p:nvPr/>
        </p:nvSpPr>
        <p:spPr>
          <a:xfrm>
            <a:off x="3429000" y="4924744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425CC-63AF-ECAB-A70C-E538A73A5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780F2D-4768-8711-C4FB-AB9433B6C7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96AE88-7C8A-38CF-4E6B-9A9795C588C6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9C8305-6B42-8B55-2251-383E61244C16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3BDF05-A7A1-8460-844E-1144B044293A}"/>
              </a:ext>
            </a:extLst>
          </p:cNvPr>
          <p:cNvSpPr txBox="1"/>
          <p:nvPr/>
        </p:nvSpPr>
        <p:spPr>
          <a:xfrm>
            <a:off x="1245300" y="562111"/>
            <a:ext cx="1183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3, page  33: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Vous allez lire et copier les phrases dans votre cahier de maison.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DFEF257-3CA1-517B-6173-7D89A71AA6F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9D2EA5-86CB-07E9-A21D-928B37CC8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992BBF85-E793-D442-29C1-2429F5F57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1408412"/>
            <a:ext cx="6130329" cy="85056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04A6DB2-F9AA-8A49-9414-532DBDFF7DC9}"/>
              </a:ext>
            </a:extLst>
          </p:cNvPr>
          <p:cNvSpPr/>
          <p:nvPr/>
        </p:nvSpPr>
        <p:spPr>
          <a:xfrm>
            <a:off x="3577389" y="7726596"/>
            <a:ext cx="5986555" cy="21446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435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34E4CF-926C-4AA5-42CD-0C41FC56FA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10800" y="6071576"/>
            <a:ext cx="2091759" cy="24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lavabo – fleur – vache – vélo – cheval – poule- bébé-moule – jus - école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1DCD1C5-BB03-BA4E-0646-93D86D2B6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8856" y="4578753"/>
            <a:ext cx="2797103" cy="28903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5AFDA5-BDE6-F911-D704-8D6C9DA1EE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879" y="4868976"/>
            <a:ext cx="2722871" cy="27765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659D423-184B-6703-3E82-60CF386F4E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3750" y="7631463"/>
            <a:ext cx="2636407" cy="2217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7BA1DD6-4304-08EB-E62C-4339320F37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2294" y="4621678"/>
            <a:ext cx="2389187" cy="166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2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EE19C1-0750-5966-D566-826ADDE107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2874" y="3845289"/>
            <a:ext cx="2091759" cy="24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jupe-karaté-mot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25135</TotalTime>
  <Words>1829</Words>
  <Application>Microsoft Office PowerPoint</Application>
  <PresentationFormat>Personnalisé</PresentationFormat>
  <Paragraphs>361</Paragraphs>
  <Slides>44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3" baseType="lpstr">
      <vt:lpstr>A Massir Ballpoint</vt:lpstr>
      <vt:lpstr>Carelia</vt:lpstr>
      <vt:lpstr>Calibri</vt:lpstr>
      <vt:lpstr>Arial</vt:lpstr>
      <vt:lpstr>Microsoft Uighur</vt:lpstr>
      <vt:lpstr>Abadi</vt:lpstr>
      <vt:lpstr>Arimo Italics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770</cp:revision>
  <dcterms:created xsi:type="dcterms:W3CDTF">2006-08-16T00:00:00Z</dcterms:created>
  <dcterms:modified xsi:type="dcterms:W3CDTF">2025-09-26T10:14:11Z</dcterms:modified>
  <dc:identifier>DAFtlvZnwz4</dc:identifier>
</cp:coreProperties>
</file>