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3"/>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46" r:id="rId25"/>
    <p:sldId id="2147482469" r:id="rId26"/>
    <p:sldId id="2147482472" r:id="rId27"/>
    <p:sldId id="2147482473" r:id="rId28"/>
    <p:sldId id="2147482768" r:id="rId29"/>
    <p:sldId id="2147482769" r:id="rId30"/>
    <p:sldId id="2147482467" r:id="rId31"/>
    <p:sldId id="2147482756" r:id="rId32"/>
    <p:sldId id="2147482757" r:id="rId33"/>
    <p:sldId id="2134809012" r:id="rId34"/>
    <p:sldId id="2147482462" r:id="rId35"/>
    <p:sldId id="2147482465" r:id="rId36"/>
    <p:sldId id="2147482466" r:id="rId37"/>
    <p:sldId id="2147482747" r:id="rId38"/>
    <p:sldId id="2147482708" r:id="rId39"/>
    <p:sldId id="609" r:id="rId40"/>
    <p:sldId id="610" r:id="rId41"/>
    <p:sldId id="2147482483" r:id="rId42"/>
    <p:sldId id="2147482487" r:id="rId43"/>
    <p:sldId id="612" r:id="rId44"/>
    <p:sldId id="2147482484" r:id="rId45"/>
    <p:sldId id="2147482485" r:id="rId46"/>
    <p:sldId id="615" r:id="rId47"/>
    <p:sldId id="2147482486" r:id="rId48"/>
    <p:sldId id="2147482481" r:id="rId49"/>
    <p:sldId id="2147482479" r:id="rId50"/>
    <p:sldId id="2147482478" r:id="rId51"/>
    <p:sldId id="620" r:id="rId52"/>
    <p:sldId id="2147482494" r:id="rId53"/>
    <p:sldId id="2147482490" r:id="rId54"/>
    <p:sldId id="2147482495" r:id="rId55"/>
    <p:sldId id="2147482729" r:id="rId56"/>
    <p:sldId id="2147482730" r:id="rId57"/>
    <p:sldId id="2147482759" r:id="rId58"/>
    <p:sldId id="2147482760"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50" r:id="rId75"/>
    <p:sldId id="2147482651" r:id="rId76"/>
    <p:sldId id="2147482701" r:id="rId77"/>
    <p:sldId id="2147482652" r:id="rId78"/>
    <p:sldId id="2147482758" r:id="rId79"/>
    <p:sldId id="2147482656" r:id="rId80"/>
    <p:sldId id="2147482662" r:id="rId81"/>
    <p:sldId id="2134805257" r:id="rId82"/>
    <p:sldId id="2147482657" r:id="rId83"/>
    <p:sldId id="2147482761" r:id="rId84"/>
    <p:sldId id="2147482763" r:id="rId85"/>
    <p:sldId id="2147482764" r:id="rId86"/>
    <p:sldId id="2147482765" r:id="rId87"/>
    <p:sldId id="2147482766" r:id="rId88"/>
    <p:sldId id="2147482770" r:id="rId89"/>
    <p:sldId id="2147482771" r:id="rId90"/>
    <p:sldId id="2147482772" r:id="rId91"/>
    <p:sldId id="2147482773" r:id="rId92"/>
    <p:sldId id="2147482774" r:id="rId93"/>
    <p:sldId id="2147482775" r:id="rId94"/>
    <p:sldId id="2147482776" r:id="rId95"/>
    <p:sldId id="2147482777" r:id="rId96"/>
    <p:sldId id="2147482778" r:id="rId97"/>
    <p:sldId id="2147482779" r:id="rId98"/>
    <p:sldId id="2147482780" r:id="rId99"/>
    <p:sldId id="2147482781" r:id="rId100"/>
    <p:sldId id="2147482782" r:id="rId101"/>
    <p:sldId id="2147482783" r:id="rId102"/>
    <p:sldId id="2147482784" r:id="rId103"/>
    <p:sldId id="2147482742" r:id="rId104"/>
    <p:sldId id="2147482743" r:id="rId105"/>
    <p:sldId id="2147482671" r:id="rId106"/>
    <p:sldId id="2147482497" r:id="rId107"/>
    <p:sldId id="2147482679" r:id="rId108"/>
    <p:sldId id="2147482749" r:id="rId109"/>
    <p:sldId id="2147482681" r:id="rId110"/>
    <p:sldId id="2147482754" r:id="rId111"/>
    <p:sldId id="2147482751" r:id="rId112"/>
    <p:sldId id="2147482755" r:id="rId113"/>
    <p:sldId id="2147482692" r:id="rId114"/>
    <p:sldId id="2147482693" r:id="rId115"/>
    <p:sldId id="2147482694" r:id="rId116"/>
    <p:sldId id="2147482698" r:id="rId117"/>
    <p:sldId id="2147482695" r:id="rId118"/>
    <p:sldId id="2147482699" r:id="rId119"/>
    <p:sldId id="2147482696" r:id="rId120"/>
    <p:sldId id="2147482697" r:id="rId121"/>
    <p:sldId id="2147482566" r:id="rId122"/>
    <p:sldId id="2147482752" r:id="rId123"/>
    <p:sldId id="2147482577" r:id="rId124"/>
    <p:sldId id="2147482580" r:id="rId125"/>
    <p:sldId id="2147482740" r:id="rId126"/>
    <p:sldId id="2147482741" r:id="rId127"/>
    <p:sldId id="2147482709" r:id="rId128"/>
    <p:sldId id="2147482583" r:id="rId129"/>
    <p:sldId id="2147482584" r:id="rId130"/>
    <p:sldId id="700" r:id="rId131"/>
    <p:sldId id="701" r:id="rId132"/>
  </p:sldIdLst>
  <p:sldSz cx="13716000" cy="10287000"/>
  <p:notesSz cx="6858000" cy="9144000"/>
  <p:embeddedFontLst>
    <p:embeddedFont>
      <p:font typeface="Aharoni" panose="02010803020104030203" pitchFamily="2" charset="-79"/>
      <p:bold r:id="rId134"/>
    </p:embeddedFont>
    <p:embeddedFont>
      <p:font typeface="Carelia" panose="020B0604020202020204" charset="0"/>
      <p:regular r:id="rId135"/>
    </p:embeddedFont>
    <p:embeddedFont>
      <p:font typeface="Dosis" pitchFamily="2" charset="0"/>
      <p:regular r:id="rId136"/>
      <p:bold r:id="rId137"/>
    </p:embeddedFont>
    <p:embeddedFont>
      <p:font typeface="Microsoft Uighur" panose="02000000000000000000" pitchFamily="2" charset="-78"/>
      <p:regular r:id="rId138"/>
      <p:bold r:id="rId1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 Id="rId138" Type="http://schemas.openxmlformats.org/officeDocument/2006/relationships/font" Target="fonts/font5.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1.fntdata"/><Relationship Id="rId139"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2.fntdata"/><Relationship Id="rId14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3.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104</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123</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126</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0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0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08.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36.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1.png"/></Relationships>
</file>

<file path=ppt/slides/_rels/slide10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11.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36.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1.png"/></Relationships>
</file>

<file path=ppt/slides/_rels/slide11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1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5.png"/><Relationship Id="rId5" Type="http://schemas.openxmlformats.org/officeDocument/2006/relationships/image" Target="../media/image28.jpeg"/><Relationship Id="rId4" Type="http://schemas.openxmlformats.org/officeDocument/2006/relationships/image" Target="../media/image35.svg"/></Relationships>
</file>

<file path=ppt/slides/_rels/slide11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63.png"/><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8.png"/><Relationship Id="rId4" Type="http://schemas.openxmlformats.org/officeDocument/2006/relationships/image" Target="../media/image35.svg"/></Relationships>
</file>

<file path=ppt/slides/_rels/slide1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3.png"/><Relationship Id="rId4" Type="http://schemas.openxmlformats.org/officeDocument/2006/relationships/image" Target="../media/image35.svg"/></Relationships>
</file>

<file path=ppt/slides/_rels/slide1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2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73.png"/></Relationships>
</file>

<file path=ppt/slides/_rels/slide1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3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23.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1.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4.png"/><Relationship Id="rId4" Type="http://schemas.openxmlformats.org/officeDocument/2006/relationships/image" Target="../media/image35.sv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3.xml"/><Relationship Id="rId7" Type="http://schemas.openxmlformats.org/officeDocument/2006/relationships/image" Target="../media/image42.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35.svg"/><Relationship Id="rId10" Type="http://schemas.openxmlformats.org/officeDocument/2006/relationships/image" Target="../media/image43.png"/><Relationship Id="rId4" Type="http://schemas.openxmlformats.org/officeDocument/2006/relationships/image" Target="../media/image34.png"/><Relationship Id="rId9" Type="http://schemas.openxmlformats.org/officeDocument/2006/relationships/image" Target="../media/image44.png"/></Relationships>
</file>

<file path=ppt/slides/_rels/slide4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4" Type="http://schemas.openxmlformats.org/officeDocument/2006/relationships/image" Target="../media/image42.png"/><Relationship Id="rId9"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3.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3.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2.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2.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2.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2.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4.jpg"/><Relationship Id="rId5" Type="http://schemas.openxmlformats.org/officeDocument/2006/relationships/image" Target="../media/image52.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6.png"/><Relationship Id="rId4" Type="http://schemas.openxmlformats.org/officeDocument/2006/relationships/image" Target="../media/image35.sv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6.pn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6.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6.png"/><Relationship Id="rId4" Type="http://schemas.openxmlformats.org/officeDocument/2006/relationships/image" Target="../media/image35.svg"/></Relationships>
</file>

<file path=ppt/slides/_rels/slide8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6.png"/><Relationship Id="rId4" Type="http://schemas.openxmlformats.org/officeDocument/2006/relationships/image" Target="../media/image35.svg"/></Relationships>
</file>

<file path=ppt/slides/_rels/slide9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56.pn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4</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Plage- placard-plat</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55E65-A686-C478-1606-56BCDD2B438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3DB681-630F-29FE-670B-F9FA500CFD69}"/>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57FA57-FE6D-0BA8-728A-D966FCFD09FA}"/>
              </a:ext>
            </a:extLst>
          </p:cNvPr>
          <p:cNvSpPr/>
          <p:nvPr/>
        </p:nvSpPr>
        <p:spPr>
          <a:xfrm>
            <a:off x="457201" y="571500"/>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74EDC31-D0C7-CE4C-C759-395AB479622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547D557C-EDFD-D866-4AF6-41BD142D182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C1DCC65A-1EEE-35C1-BE40-A0CCD5BC0969}"/>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70B50FDB-4BFD-DF5B-75E5-B5B12F9D896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F1F2EBB2-7371-19C5-FA82-3734FF07A0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A7B086A0-EACA-C6C3-14E8-229FC231797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4F2CB7F9-1780-4229-6698-8ACA7A7AEE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75DCCEE5-B6B5-2000-AE94-53B75CC632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41CDCE3-30B4-956A-7A2C-D13A4D960C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601B15C1-EA79-C46B-708C-190206E402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5D8342F-12CA-3F93-450E-CC87E4A9DF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451315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E26C8-CE37-8D1B-5444-C27A000828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892FDA-85F1-3FAB-A91D-90B0AD05A6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42DD033-983C-E2F0-0C7F-4CEC3F8EEDA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E9ECD08-542C-3788-A9F3-99EFCCFF60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25E6C1-F3A4-DE5F-77AA-C9CF8CD038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B3E998E-3D54-8513-09F4-4E26436609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E81FE10-1859-95A9-7CAF-F9A712745C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B8F961-AADA-E008-908E-44C79A9704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0765BF8-53DA-A893-874D-4AB12B2F4A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D97E-C919-D503-B014-31DDB4C4AB4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0D4666-07CC-E7B9-68ED-2F34B25B849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97A082A-45F7-BC1C-F1AA-850F1E19538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5A79215-80A5-1303-A6BB-7DED795F4C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80F0D3-901E-C6C3-B2AE-B5385B7E90A5}"/>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88689A2B-B689-B7ED-E197-AB99F0612E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CB9DBEC-F6DE-43B3-01B5-56E12BD4DE05}"/>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2222632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Et, C’est, chez, sous ,quoi, qui, à côté, pour, répétons ensemble: </a:t>
            </a:r>
            <a:r>
              <a:rPr lang="fr-FR" sz="2800" b="1" dirty="0">
                <a:solidFill>
                  <a:prstClr val="white">
                    <a:lumMod val="65000"/>
                  </a:prstClr>
                </a:solidFill>
                <a:latin typeface="Dosis" pitchFamily="2" charset="0"/>
              </a:rPr>
              <a:t>et, C’est, chez, sous , quoi ,qui , à côté,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311180C-0411-4C24-683F-B3F383353EB0}"/>
              </a:ext>
            </a:extLst>
          </p:cNvPr>
          <p:cNvPicPr>
            <a:picLocks noChangeAspect="1"/>
          </p:cNvPicPr>
          <p:nvPr/>
        </p:nvPicPr>
        <p:blipFill>
          <a:blip r:embed="rId4"/>
          <a:stretch>
            <a:fillRect/>
          </a:stretch>
        </p:blipFill>
        <p:spPr>
          <a:xfrm>
            <a:off x="1171874" y="3938679"/>
            <a:ext cx="10182993" cy="1447820"/>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14B3FEC-B4CB-5340-8235-772817A9E5D4}"/>
              </a:ext>
            </a:extLst>
          </p:cNvPr>
          <p:cNvPicPr>
            <a:picLocks noChangeAspect="1"/>
          </p:cNvPicPr>
          <p:nvPr/>
        </p:nvPicPr>
        <p:blipFill>
          <a:blip r:embed="rId4"/>
          <a:stretch>
            <a:fillRect/>
          </a:stretch>
        </p:blipFill>
        <p:spPr>
          <a:xfrm>
            <a:off x="1171874" y="3938679"/>
            <a:ext cx="10182993" cy="1447820"/>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gl</a:t>
              </a:r>
              <a:r>
                <a:rPr lang="fr-FR" sz="6000" b="1" dirty="0">
                  <a:solidFill>
                    <a:srgbClr val="204550"/>
                  </a:solidFill>
                  <a:latin typeface="Microsoft Uighur" panose="02000000000000000000" pitchFamily="2" charset="-78"/>
                  <a:cs typeface="Microsoft Uighur" panose="02000000000000000000" pitchFamily="2" charset="-78"/>
                </a:rPr>
                <a:t>-cl»</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829300" y="4218317"/>
            <a:ext cx="7543800" cy="1569660"/>
          </a:xfrm>
          <a:prstGeom prst="rect">
            <a:avLst/>
          </a:prstGeom>
          <a:noFill/>
        </p:spPr>
        <p:txBody>
          <a:bodyPr wrap="square" rtlCol="0">
            <a:spAutoFit/>
          </a:bodyPr>
          <a:lstStyle/>
          <a:p>
            <a:r>
              <a:rPr lang="fr-MA" sz="4800" b="1" dirty="0">
                <a:solidFill>
                  <a:srgbClr val="106585"/>
                </a:solidFill>
                <a:latin typeface="Dosis" pitchFamily="2" charset="0"/>
              </a:rPr>
              <a:t>Omar est dans la classe.</a:t>
            </a:r>
          </a:p>
          <a:p>
            <a:r>
              <a:rPr lang="fr-MA" sz="4800" b="1" dirty="0">
                <a:solidFill>
                  <a:srgbClr val="106585"/>
                </a:solidFill>
                <a:latin typeface="Dosis" pitchFamily="2" charset="0"/>
              </a:rPr>
              <a:t>J’adore la glace à la banane.</a:t>
            </a:r>
          </a:p>
        </p:txBody>
      </p:sp>
    </p:spTree>
    <p:extLst>
      <p:ext uri="{BB962C8B-B14F-4D97-AF65-F5344CB8AC3E}">
        <p14:creationId xmlns:p14="http://schemas.microsoft.com/office/powerpoint/2010/main" val="2057231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6838" y="9160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349510" y="5214192"/>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J’adore la glace à la banane.</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
        <p:nvSpPr>
          <p:cNvPr id="4" name="ZoneTexte 3">
            <a:extLst>
              <a:ext uri="{FF2B5EF4-FFF2-40B4-BE49-F238E27FC236}">
                <a16:creationId xmlns:a16="http://schemas.microsoft.com/office/drawing/2014/main" id="{23879CF0-913B-01B3-65DE-3A4E3D8DF85A}"/>
              </a:ext>
            </a:extLst>
          </p:cNvPr>
          <p:cNvSpPr txBox="1"/>
          <p:nvPr/>
        </p:nvSpPr>
        <p:spPr>
          <a:xfrm>
            <a:off x="1272787"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J’adore la glace à la banane.</a:t>
            </a:r>
          </a:p>
        </p:txBody>
      </p:sp>
    </p:spTree>
    <p:extLst>
      <p:ext uri="{BB962C8B-B14F-4D97-AF65-F5344CB8AC3E}">
        <p14:creationId xmlns:p14="http://schemas.microsoft.com/office/powerpoint/2010/main" val="32900650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39.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48E3D9E7-BE3A-82BB-C65C-ADB2160D905B}"/>
              </a:ext>
            </a:extLst>
          </p:cNvPr>
          <p:cNvPicPr>
            <a:picLocks noChangeAspect="1"/>
          </p:cNvPicPr>
          <p:nvPr/>
        </p:nvPicPr>
        <p:blipFill>
          <a:blip r:embed="rId4"/>
          <a:stretch>
            <a:fillRect/>
          </a:stretch>
        </p:blipFill>
        <p:spPr>
          <a:xfrm>
            <a:off x="3810000" y="1710392"/>
            <a:ext cx="6324600" cy="8090607"/>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E0F0DA85-E6FA-DF81-0571-7FD9BF651AFA}"/>
              </a:ext>
            </a:extLst>
          </p:cNvPr>
          <p:cNvPicPr>
            <a:picLocks noChangeAspect="1"/>
          </p:cNvPicPr>
          <p:nvPr/>
        </p:nvPicPr>
        <p:blipFill>
          <a:blip r:embed="rId4"/>
          <a:stretch>
            <a:fillRect/>
          </a:stretch>
        </p:blipFill>
        <p:spPr>
          <a:xfrm>
            <a:off x="568459" y="3333352"/>
            <a:ext cx="12547215" cy="227464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39.</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B4035D78-6F79-AFE7-31EE-5525E16CDDFD}"/>
              </a:ext>
            </a:extLst>
          </p:cNvPr>
          <p:cNvPicPr>
            <a:picLocks noChangeAspect="1"/>
          </p:cNvPicPr>
          <p:nvPr/>
        </p:nvPicPr>
        <p:blipFill>
          <a:blip r:embed="rId4"/>
          <a:stretch>
            <a:fillRect/>
          </a:stretch>
        </p:blipFill>
        <p:spPr>
          <a:xfrm>
            <a:off x="3810000" y="1710392"/>
            <a:ext cx="6324600" cy="8090607"/>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4000500"/>
            <a:ext cx="7805397" cy="1143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0F439D26-B6B5-A406-FCA2-45275F398C3C}"/>
              </a:ext>
            </a:extLst>
          </p:cNvPr>
          <p:cNvPicPr>
            <a:picLocks noChangeAspect="1"/>
          </p:cNvPicPr>
          <p:nvPr/>
        </p:nvPicPr>
        <p:blipFill>
          <a:blip r:embed="rId6"/>
          <a:stretch>
            <a:fillRect/>
          </a:stretch>
        </p:blipFill>
        <p:spPr>
          <a:xfrm>
            <a:off x="711419" y="2933700"/>
            <a:ext cx="12323678" cy="34727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39.</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ED3EC742-A397-2490-0ABF-9FB60854398F}"/>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3" name="Rectangle 12">
            <a:extLst>
              <a:ext uri="{FF2B5EF4-FFF2-40B4-BE49-F238E27FC236}">
                <a16:creationId xmlns:a16="http://schemas.microsoft.com/office/drawing/2014/main" id="{43929B38-FE47-DA81-6478-2FD34084C0B7}"/>
              </a:ext>
            </a:extLst>
          </p:cNvPr>
          <p:cNvSpPr/>
          <p:nvPr/>
        </p:nvSpPr>
        <p:spPr>
          <a:xfrm>
            <a:off x="3137701" y="51816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58389AC9-0489-70DC-E56E-3089843FEB47}"/>
              </a:ext>
            </a:extLst>
          </p:cNvPr>
          <p:cNvPicPr>
            <a:picLocks noChangeAspect="1"/>
          </p:cNvPicPr>
          <p:nvPr/>
        </p:nvPicPr>
        <p:blipFill>
          <a:blip r:embed="rId4"/>
          <a:stretch>
            <a:fillRect/>
          </a:stretch>
        </p:blipFill>
        <p:spPr>
          <a:xfrm>
            <a:off x="493714" y="4343772"/>
            <a:ext cx="12607944" cy="1588822"/>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39</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8DDA298B-FC00-EC2B-3F5B-D431BEC4DCDB}"/>
              </a:ext>
            </a:extLst>
          </p:cNvPr>
          <p:cNvPicPr>
            <a:picLocks noChangeAspect="1"/>
          </p:cNvPicPr>
          <p:nvPr/>
        </p:nvPicPr>
        <p:blipFill>
          <a:blip r:embed="rId5"/>
          <a:stretch>
            <a:fillRect/>
          </a:stretch>
        </p:blipFill>
        <p:spPr>
          <a:xfrm>
            <a:off x="6031241" y="1767542"/>
            <a:ext cx="6324600" cy="8090607"/>
          </a:xfrm>
          <a:prstGeom prst="rect">
            <a:avLst/>
          </a:prstGeom>
        </p:spPr>
      </p:pic>
      <p:sp>
        <p:nvSpPr>
          <p:cNvPr id="15" name="Rectangle 14">
            <a:extLst>
              <a:ext uri="{FF2B5EF4-FFF2-40B4-BE49-F238E27FC236}">
                <a16:creationId xmlns:a16="http://schemas.microsoft.com/office/drawing/2014/main" id="{A77D973F-7B14-6769-3DE6-7DF625034E01}"/>
              </a:ext>
            </a:extLst>
          </p:cNvPr>
          <p:cNvSpPr/>
          <p:nvPr/>
        </p:nvSpPr>
        <p:spPr>
          <a:xfrm>
            <a:off x="5290842" y="6515100"/>
            <a:ext cx="7805397" cy="1828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plage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«plage».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plage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plag</a:t>
            </a:r>
            <a:r>
              <a:rPr lang="fr-MA"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A54A7D8F-4391-A062-D0A4-F5D4D412C004}"/>
              </a:ext>
            </a:extLst>
          </p:cNvPr>
          <p:cNvPicPr>
            <a:picLocks noChangeAspect="1"/>
          </p:cNvPicPr>
          <p:nvPr/>
        </p:nvPicPr>
        <p:blipFill>
          <a:blip r:embed="rId5"/>
          <a:stretch>
            <a:fillRect/>
          </a:stretch>
        </p:blipFill>
        <p:spPr>
          <a:xfrm>
            <a:off x="1416906" y="3602733"/>
            <a:ext cx="10882186" cy="3386334"/>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a:t>
            </a:r>
            <a:r>
              <a:rPr lang="fr-FR" sz="2800" b="1">
                <a:solidFill>
                  <a:srgbClr val="A6A6A6"/>
                </a:solidFill>
                <a:latin typeface="Dosis" panose="02010703020202060003" pitchFamily="2" charset="0"/>
              </a:rPr>
              <a:t>page 39</a:t>
            </a:r>
            <a:endParaRPr lang="fr-FR" sz="2800" b="1" dirty="0">
              <a:solidFill>
                <a:srgbClr val="A6A6A6"/>
              </a:solidFill>
              <a:latin typeface="Dosis" panose="02010703020202060003" pitchFamily="2" charset="0"/>
            </a:endParaRPr>
          </a:p>
        </p:txBody>
      </p:sp>
      <p:pic>
        <p:nvPicPr>
          <p:cNvPr id="4" name="Image 3">
            <a:extLst>
              <a:ext uri="{FF2B5EF4-FFF2-40B4-BE49-F238E27FC236}">
                <a16:creationId xmlns:a16="http://schemas.microsoft.com/office/drawing/2014/main" id="{C7D9CBE9-D470-7154-0578-09B2A21D63FD}"/>
              </a:ext>
            </a:extLst>
          </p:cNvPr>
          <p:cNvPicPr>
            <a:picLocks noChangeAspect="1"/>
          </p:cNvPicPr>
          <p:nvPr/>
        </p:nvPicPr>
        <p:blipFill>
          <a:blip r:embed="rId5"/>
          <a:stretch>
            <a:fillRect/>
          </a:stretch>
        </p:blipFill>
        <p:spPr>
          <a:xfrm>
            <a:off x="5181600" y="1728384"/>
            <a:ext cx="6324600" cy="8090607"/>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4755308" y="8343900"/>
            <a:ext cx="7805397" cy="148319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AF427975-6B69-0C90-0749-A0353386459D}"/>
              </a:ext>
            </a:extLst>
          </p:cNvPr>
          <p:cNvPicPr>
            <a:picLocks noChangeAspect="1"/>
          </p:cNvPicPr>
          <p:nvPr/>
        </p:nvPicPr>
        <p:blipFill>
          <a:blip r:embed="rId5"/>
          <a:stretch>
            <a:fillRect/>
          </a:stretch>
        </p:blipFill>
        <p:spPr>
          <a:xfrm>
            <a:off x="531814" y="3165982"/>
            <a:ext cx="12324072" cy="282329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39</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EC62632A-8937-BA07-854D-A210FAB38761}"/>
              </a:ext>
            </a:extLst>
          </p:cNvPr>
          <p:cNvPicPr>
            <a:picLocks noChangeAspect="1"/>
          </p:cNvPicPr>
          <p:nvPr/>
        </p:nvPicPr>
        <p:blipFill>
          <a:blip r:embed="rId5"/>
          <a:stretch>
            <a:fillRect/>
          </a:stretch>
        </p:blipFill>
        <p:spPr>
          <a:xfrm>
            <a:off x="4975884" y="1820407"/>
            <a:ext cx="6324599"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«plage»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plage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placar</a:t>
            </a:r>
            <a:r>
              <a:rPr lang="fr-FR" sz="19900" b="1" dirty="0">
                <a:solidFill>
                  <a:schemeClr val="bg1">
                    <a:lumMod val="65000"/>
                  </a:schemeClr>
                </a:solidFill>
                <a:latin typeface="Dosis" pitchFamily="2" charset="0"/>
              </a:rPr>
              <a:t>d</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838200" y="671757"/>
            <a:ext cx="1244319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pla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car » ,on entend « </a:t>
            </a:r>
            <a:r>
              <a:rPr lang="fr-FR" sz="2800" b="1" dirty="0" err="1">
                <a:solidFill>
                  <a:prstClr val="white">
                    <a:lumMod val="65000"/>
                  </a:prstClr>
                </a:solidFill>
                <a:latin typeface="Dosis" pitchFamily="2" charset="0"/>
              </a:rPr>
              <a:t>placar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placard</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 d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«placard».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«placard»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«placard»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placard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placard</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a:t>
            </a:r>
            <a:r>
              <a:rPr lang="fr-FR"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plat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on entend « </a:t>
            </a:r>
            <a:r>
              <a:rPr lang="fr-FR" sz="2800" b="1" dirty="0" err="1">
                <a:solidFill>
                  <a:prstClr val="white">
                    <a:lumMod val="65000"/>
                  </a:prstClr>
                </a:solidFill>
                <a:latin typeface="Dosis" pitchFamily="2" charset="0"/>
              </a:rPr>
              <a:t>pla</a:t>
            </a:r>
            <a:r>
              <a:rPr lang="fr-FR" sz="2800" b="1" dirty="0">
                <a:solidFill>
                  <a:prstClr val="white">
                    <a:lumMod val="65000"/>
                  </a:prstClr>
                </a:solidFill>
                <a:latin typeface="Dosis" pitchFamily="2" charset="0"/>
              </a:rPr>
              <a:t> » et on écrit « plat» avec « t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«plat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plat»</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plat</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glace – clé – cloche-règle- classe-parler.</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5" name="Image 14">
            <a:extLst>
              <a:ext uri="{FF2B5EF4-FFF2-40B4-BE49-F238E27FC236}">
                <a16:creationId xmlns:a16="http://schemas.microsoft.com/office/drawing/2014/main" id="{CC383A91-1BA1-CEAD-8D6C-7B2E454000F8}"/>
              </a:ext>
            </a:extLst>
          </p:cNvPr>
          <p:cNvPicPr>
            <a:picLocks noChangeAspect="1"/>
          </p:cNvPicPr>
          <p:nvPr/>
        </p:nvPicPr>
        <p:blipFill>
          <a:blip r:embed="rId6"/>
          <a:stretch>
            <a:fillRect/>
          </a:stretch>
        </p:blipFill>
        <p:spPr>
          <a:xfrm>
            <a:off x="5428671" y="4174417"/>
            <a:ext cx="1722901" cy="2297201"/>
          </a:xfrm>
          <a:prstGeom prst="rect">
            <a:avLst/>
          </a:prstGeom>
        </p:spPr>
      </p:pic>
      <p:pic>
        <p:nvPicPr>
          <p:cNvPr id="21" name="Image 20">
            <a:extLst>
              <a:ext uri="{FF2B5EF4-FFF2-40B4-BE49-F238E27FC236}">
                <a16:creationId xmlns:a16="http://schemas.microsoft.com/office/drawing/2014/main" id="{055193F3-9517-DE2B-E623-094D41E10A7E}"/>
              </a:ext>
            </a:extLst>
          </p:cNvPr>
          <p:cNvPicPr>
            <a:picLocks noChangeAspect="1"/>
          </p:cNvPicPr>
          <p:nvPr/>
        </p:nvPicPr>
        <p:blipFill>
          <a:blip r:embed="rId7"/>
          <a:stretch>
            <a:fillRect/>
          </a:stretch>
        </p:blipFill>
        <p:spPr>
          <a:xfrm>
            <a:off x="8441279" y="2081264"/>
            <a:ext cx="1143099" cy="2034716"/>
          </a:xfrm>
          <a:prstGeom prst="rect">
            <a:avLst/>
          </a:prstGeom>
        </p:spPr>
      </p:pic>
      <p:pic>
        <p:nvPicPr>
          <p:cNvPr id="23" name="Image 22">
            <a:extLst>
              <a:ext uri="{FF2B5EF4-FFF2-40B4-BE49-F238E27FC236}">
                <a16:creationId xmlns:a16="http://schemas.microsoft.com/office/drawing/2014/main" id="{232842A4-B28D-14DC-756A-062AEE4884D9}"/>
              </a:ext>
            </a:extLst>
          </p:cNvPr>
          <p:cNvPicPr>
            <a:picLocks noChangeAspect="1"/>
          </p:cNvPicPr>
          <p:nvPr/>
        </p:nvPicPr>
        <p:blipFill>
          <a:blip r:embed="rId8"/>
          <a:stretch>
            <a:fillRect/>
          </a:stretch>
        </p:blipFill>
        <p:spPr>
          <a:xfrm>
            <a:off x="9891795" y="2404375"/>
            <a:ext cx="1925868" cy="1068461"/>
          </a:xfrm>
          <a:prstGeom prst="rect">
            <a:avLst/>
          </a:prstGeom>
        </p:spPr>
      </p:pic>
      <p:pic>
        <p:nvPicPr>
          <p:cNvPr id="26" name="Image 25">
            <a:extLst>
              <a:ext uri="{FF2B5EF4-FFF2-40B4-BE49-F238E27FC236}">
                <a16:creationId xmlns:a16="http://schemas.microsoft.com/office/drawing/2014/main" id="{DEE11343-2154-9298-D669-B9BD3F2B51BC}"/>
              </a:ext>
            </a:extLst>
          </p:cNvPr>
          <p:cNvPicPr>
            <a:picLocks noChangeAspect="1"/>
          </p:cNvPicPr>
          <p:nvPr/>
        </p:nvPicPr>
        <p:blipFill>
          <a:blip r:embed="rId9"/>
          <a:stretch>
            <a:fillRect/>
          </a:stretch>
        </p:blipFill>
        <p:spPr>
          <a:xfrm>
            <a:off x="10398370" y="4350090"/>
            <a:ext cx="2072820" cy="2072820"/>
          </a:xfrm>
          <a:prstGeom prst="rect">
            <a:avLst/>
          </a:prstGeom>
        </p:spPr>
      </p:pic>
      <p:pic>
        <p:nvPicPr>
          <p:cNvPr id="30" name="Image 29">
            <a:extLst>
              <a:ext uri="{FF2B5EF4-FFF2-40B4-BE49-F238E27FC236}">
                <a16:creationId xmlns:a16="http://schemas.microsoft.com/office/drawing/2014/main" id="{5C028AA7-4D2D-E35E-A09B-9C2BC6B166AD}"/>
              </a:ext>
            </a:extLst>
          </p:cNvPr>
          <p:cNvPicPr>
            <a:picLocks noChangeAspect="1"/>
          </p:cNvPicPr>
          <p:nvPr/>
        </p:nvPicPr>
        <p:blipFill>
          <a:blip r:embed="rId10"/>
          <a:stretch>
            <a:fillRect/>
          </a:stretch>
        </p:blipFill>
        <p:spPr>
          <a:xfrm rot="20094798">
            <a:off x="7343659" y="4541899"/>
            <a:ext cx="3200677" cy="1562235"/>
          </a:xfrm>
          <a:prstGeom prst="rect">
            <a:avLst/>
          </a:prstGeom>
        </p:spPr>
      </p:pic>
      <p:pic>
        <p:nvPicPr>
          <p:cNvPr id="5" name="Image 4">
            <a:extLst>
              <a:ext uri="{FF2B5EF4-FFF2-40B4-BE49-F238E27FC236}">
                <a16:creationId xmlns:a16="http://schemas.microsoft.com/office/drawing/2014/main" id="{D4528553-6DA7-8831-3CE8-671F8C2B14CA}"/>
              </a:ext>
            </a:extLst>
          </p:cNvPr>
          <p:cNvPicPr>
            <a:picLocks noChangeAspect="1"/>
          </p:cNvPicPr>
          <p:nvPr/>
        </p:nvPicPr>
        <p:blipFill>
          <a:blip r:embed="rId11"/>
          <a:stretch>
            <a:fillRect/>
          </a:stretch>
        </p:blipFill>
        <p:spPr>
          <a:xfrm>
            <a:off x="4904696" y="2227095"/>
            <a:ext cx="3128160" cy="1743054"/>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glace, glace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glace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524B16BC-14EF-FBB0-BE31-34B3E5D8E61F}"/>
              </a:ext>
            </a:extLst>
          </p:cNvPr>
          <p:cNvPicPr>
            <a:picLocks noChangeAspect="1"/>
          </p:cNvPicPr>
          <p:nvPr/>
        </p:nvPicPr>
        <p:blipFill>
          <a:blip r:embed="rId4"/>
          <a:stretch>
            <a:fillRect/>
          </a:stretch>
        </p:blipFill>
        <p:spPr>
          <a:xfrm>
            <a:off x="5257800" y="3279810"/>
            <a:ext cx="2094034" cy="3727380"/>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glace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glace , glace , répétons ensemble : une glace.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41FDEDD6-B0B8-7792-4F59-E7BEA029FFE4}"/>
              </a:ext>
            </a:extLst>
          </p:cNvPr>
          <p:cNvPicPr>
            <a:picLocks noChangeAspect="1"/>
          </p:cNvPicPr>
          <p:nvPr/>
        </p:nvPicPr>
        <p:blipFill>
          <a:blip r:embed="rId6"/>
          <a:stretch>
            <a:fillRect/>
          </a:stretch>
        </p:blipFill>
        <p:spPr>
          <a:xfrm>
            <a:off x="5545827" y="4448280"/>
            <a:ext cx="2094034" cy="3727380"/>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58A3C6D-8143-BC68-EDA1-E351E97F432B}"/>
              </a:ext>
            </a:extLst>
          </p:cNvPr>
          <p:cNvPicPr>
            <a:picLocks noChangeAspect="1"/>
          </p:cNvPicPr>
          <p:nvPr/>
        </p:nvPicPr>
        <p:blipFill>
          <a:blip r:embed="rId4"/>
          <a:stretch>
            <a:fillRect/>
          </a:stretch>
        </p:blipFill>
        <p:spPr>
          <a:xfrm>
            <a:off x="3733800" y="3467100"/>
            <a:ext cx="5349233" cy="2967725"/>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clé</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clé ,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clé”?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B6013E71-8617-EB8A-4A9B-575975CCFDC2}"/>
              </a:ext>
            </a:extLst>
          </p:cNvPr>
          <p:cNvPicPr>
            <a:picLocks noChangeAspect="1"/>
          </p:cNvPicPr>
          <p:nvPr/>
        </p:nvPicPr>
        <p:blipFill>
          <a:blip r:embed="rId4"/>
          <a:stretch>
            <a:fillRect/>
          </a:stretch>
        </p:blipFill>
        <p:spPr>
          <a:xfrm>
            <a:off x="3733800" y="4715892"/>
            <a:ext cx="5349233" cy="2967725"/>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822741"/>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1154097" y="762252"/>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classe , classe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classe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CD747C43-90D6-9BF3-7640-1E8346B71A2B}"/>
              </a:ext>
            </a:extLst>
          </p:cNvPr>
          <p:cNvPicPr>
            <a:picLocks noChangeAspect="1"/>
          </p:cNvPicPr>
          <p:nvPr/>
        </p:nvPicPr>
        <p:blipFill>
          <a:blip r:embed="rId4"/>
          <a:stretch>
            <a:fillRect/>
          </a:stretch>
        </p:blipFill>
        <p:spPr>
          <a:xfrm>
            <a:off x="4806839" y="3383946"/>
            <a:ext cx="4070456" cy="2459205"/>
          </a:xfrm>
          <a:prstGeom prst="rect">
            <a:avLst/>
          </a:prstGeom>
        </p:spPr>
      </p:pic>
    </p:spTree>
    <p:extLst>
      <p:ext uri="{BB962C8B-B14F-4D97-AF65-F5344CB8AC3E}">
        <p14:creationId xmlns:p14="http://schemas.microsoft.com/office/powerpoint/2010/main" val="2433030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Une classe. La 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lasse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classe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classe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classe</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AF97D367-0444-3A5B-D802-C47703E8AA1B}"/>
              </a:ext>
            </a:extLst>
          </p:cNvPr>
          <p:cNvPicPr>
            <a:picLocks noChangeAspect="1"/>
          </p:cNvPicPr>
          <p:nvPr/>
        </p:nvPicPr>
        <p:blipFill>
          <a:blip r:embed="rId4"/>
          <a:stretch>
            <a:fillRect/>
          </a:stretch>
        </p:blipFill>
        <p:spPr>
          <a:xfrm>
            <a:off x="5257800" y="4416378"/>
            <a:ext cx="4070456" cy="2459205"/>
          </a:xfrm>
          <a:prstGeom prst="rect">
            <a:avLst/>
          </a:prstGeom>
        </p:spPr>
      </p:pic>
    </p:spTree>
    <p:extLst>
      <p:ext uri="{BB962C8B-B14F-4D97-AF65-F5344CB8AC3E}">
        <p14:creationId xmlns:p14="http://schemas.microsoft.com/office/powerpoint/2010/main" val="2953594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8" name="Image 7">
            <a:extLst>
              <a:ext uri="{FF2B5EF4-FFF2-40B4-BE49-F238E27FC236}">
                <a16:creationId xmlns:a16="http://schemas.microsoft.com/office/drawing/2014/main" id="{CE086EC2-51B1-8C69-D271-B63ABA148C8C}"/>
              </a:ext>
            </a:extLst>
          </p:cNvPr>
          <p:cNvPicPr>
            <a:picLocks noChangeAspect="1"/>
          </p:cNvPicPr>
          <p:nvPr/>
        </p:nvPicPr>
        <p:blipFill>
          <a:blip r:embed="rId4"/>
          <a:stretch>
            <a:fillRect/>
          </a:stretch>
        </p:blipFill>
        <p:spPr>
          <a:xfrm rot="18783005">
            <a:off x="5093692" y="5013196"/>
            <a:ext cx="3119239" cy="1730537"/>
          </a:xfrm>
          <a:prstGeom prst="rect">
            <a:avLst/>
          </a:prstGeom>
        </p:spPr>
      </p:pic>
      <p:pic>
        <p:nvPicPr>
          <p:cNvPr id="9" name="Image 8">
            <a:extLst>
              <a:ext uri="{FF2B5EF4-FFF2-40B4-BE49-F238E27FC236}">
                <a16:creationId xmlns:a16="http://schemas.microsoft.com/office/drawing/2014/main" id="{BA064DE2-DB6C-A194-F46F-27B9D9AB6EEF}"/>
              </a:ext>
            </a:extLst>
          </p:cNvPr>
          <p:cNvPicPr>
            <a:picLocks noChangeAspect="1"/>
          </p:cNvPicPr>
          <p:nvPr/>
        </p:nvPicPr>
        <p:blipFill>
          <a:blip r:embed="rId5"/>
          <a:stretch>
            <a:fillRect/>
          </a:stretch>
        </p:blipFill>
        <p:spPr>
          <a:xfrm rot="1309693">
            <a:off x="9334606" y="3881453"/>
            <a:ext cx="2094034" cy="3727380"/>
          </a:xfrm>
          <a:prstGeom prst="rect">
            <a:avLst/>
          </a:prstGeom>
        </p:spPr>
      </p:pic>
      <p:pic>
        <p:nvPicPr>
          <p:cNvPr id="3" name="Image 2">
            <a:extLst>
              <a:ext uri="{FF2B5EF4-FFF2-40B4-BE49-F238E27FC236}">
                <a16:creationId xmlns:a16="http://schemas.microsoft.com/office/drawing/2014/main" id="{5E9A76DD-F6A6-E065-AE5D-66C58066065F}"/>
              </a:ext>
            </a:extLst>
          </p:cNvPr>
          <p:cNvPicPr>
            <a:picLocks noChangeAspect="1"/>
          </p:cNvPicPr>
          <p:nvPr/>
        </p:nvPicPr>
        <p:blipFill>
          <a:blip r:embed="rId6"/>
          <a:stretch>
            <a:fillRect/>
          </a:stretch>
        </p:blipFill>
        <p:spPr>
          <a:xfrm>
            <a:off x="1392373" y="4148095"/>
            <a:ext cx="4070456" cy="2459205"/>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7"/>
            <a:ext cx="12736369" cy="3562411"/>
            <a:chOff x="2853490" y="4076702"/>
            <a:chExt cx="12609208" cy="3209950"/>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2"/>
              <a:ext cx="12581019" cy="1875660"/>
              <a:chOff x="1309128" y="1880836"/>
              <a:chExt cx="6724021" cy="1002461"/>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963422"/>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glace – clé – cloche-règle- classe-parler</a:t>
                </a:r>
                <a:r>
                  <a:rPr lang="fr-FR" sz="3600" b="1" dirty="0">
                    <a:solidFill>
                      <a:srgbClr val="008EC0"/>
                    </a:solidFill>
                    <a:latin typeface="Dosis" pitchFamily="2" charset="0"/>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gl</a:t>
                </a:r>
                <a:r>
                  <a:rPr lang="fr-FR" sz="2800" b="1" dirty="0">
                    <a:solidFill>
                      <a:srgbClr val="008EC0"/>
                    </a:solidFill>
                    <a:latin typeface="Dosis" pitchFamily="2" charset="0"/>
                  </a:rPr>
                  <a:t>-cl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parle , parler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arler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EE7919B-EC7E-57BE-03BA-2B600929D3E6}"/>
              </a:ext>
            </a:extLst>
          </p:cNvPr>
          <p:cNvPicPr>
            <a:picLocks noChangeAspect="1"/>
          </p:cNvPicPr>
          <p:nvPr/>
        </p:nvPicPr>
        <p:blipFill>
          <a:blip r:embed="rId4"/>
          <a:stretch>
            <a:fillRect/>
          </a:stretch>
        </p:blipFill>
        <p:spPr>
          <a:xfrm>
            <a:off x="4519499" y="3004685"/>
            <a:ext cx="3265372" cy="4353829"/>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parler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parler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D4F3718-1A1D-1C15-03BF-2F52E5ECEFA3}"/>
              </a:ext>
            </a:extLst>
          </p:cNvPr>
          <p:cNvPicPr>
            <a:picLocks noChangeAspect="1"/>
          </p:cNvPicPr>
          <p:nvPr/>
        </p:nvPicPr>
        <p:blipFill>
          <a:blip r:embed="rId4"/>
          <a:stretch>
            <a:fillRect/>
          </a:stretch>
        </p:blipFill>
        <p:spPr>
          <a:xfrm>
            <a:off x="4960157" y="4204450"/>
            <a:ext cx="3265372" cy="4353829"/>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830148"/>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2D6C5E7-E705-EB74-E989-994AB8B55221}"/>
              </a:ext>
            </a:extLst>
          </p:cNvPr>
          <p:cNvPicPr>
            <a:picLocks noChangeAspect="1"/>
          </p:cNvPicPr>
          <p:nvPr/>
        </p:nvPicPr>
        <p:blipFill>
          <a:blip r:embed="rId4"/>
          <a:stretch>
            <a:fillRect/>
          </a:stretch>
        </p:blipFill>
        <p:spPr>
          <a:xfrm>
            <a:off x="4664395" y="3390900"/>
            <a:ext cx="3856897" cy="385689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cloche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cloche, 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cloche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cloche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334164A-641E-8CAA-9B51-72EC5420B370}"/>
              </a:ext>
            </a:extLst>
          </p:cNvPr>
          <p:cNvPicPr>
            <a:picLocks noChangeAspect="1"/>
          </p:cNvPicPr>
          <p:nvPr/>
        </p:nvPicPr>
        <p:blipFill>
          <a:blip r:embed="rId4"/>
          <a:stretch>
            <a:fillRect/>
          </a:stretch>
        </p:blipFill>
        <p:spPr>
          <a:xfrm>
            <a:off x="5029200" y="4713509"/>
            <a:ext cx="2653892" cy="2653892"/>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91279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B790A6-59B1-9573-DA73-EB02EF0FAA49}"/>
              </a:ext>
            </a:extLst>
          </p:cNvPr>
          <p:cNvPicPr>
            <a:picLocks noChangeAspect="1"/>
          </p:cNvPicPr>
          <p:nvPr/>
        </p:nvPicPr>
        <p:blipFill>
          <a:blip r:embed="rId4"/>
          <a:stretch>
            <a:fillRect/>
          </a:stretch>
        </p:blipFill>
        <p:spPr>
          <a:xfrm rot="20094798">
            <a:off x="4223814" y="3998046"/>
            <a:ext cx="4416304" cy="1562235"/>
          </a:xfrm>
          <a:prstGeom prst="rect">
            <a:avLst/>
          </a:prstGeom>
        </p:spPr>
      </p:pic>
    </p:spTree>
    <p:extLst>
      <p:ext uri="{BB962C8B-B14F-4D97-AF65-F5344CB8AC3E}">
        <p14:creationId xmlns:p14="http://schemas.microsoft.com/office/powerpoint/2010/main" val="2928003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règle ,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règle”?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règle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CB5F0A9B-6BD0-379C-B76D-2E15D78B5AA8}"/>
              </a:ext>
            </a:extLst>
          </p:cNvPr>
          <p:cNvPicPr>
            <a:picLocks noChangeAspect="1"/>
          </p:cNvPicPr>
          <p:nvPr/>
        </p:nvPicPr>
        <p:blipFill>
          <a:blip r:embed="rId4"/>
          <a:stretch>
            <a:fillRect/>
          </a:stretch>
        </p:blipFill>
        <p:spPr>
          <a:xfrm rot="20094798">
            <a:off x="4367717" y="5255747"/>
            <a:ext cx="4416304" cy="1562235"/>
          </a:xfrm>
          <a:prstGeom prst="rect">
            <a:avLst/>
          </a:prstGeom>
        </p:spPr>
      </p:pic>
    </p:spTree>
    <p:extLst>
      <p:ext uri="{BB962C8B-B14F-4D97-AF65-F5344CB8AC3E}">
        <p14:creationId xmlns:p14="http://schemas.microsoft.com/office/powerpoint/2010/main" val="3248121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garçon trace avec la règle.</a:t>
            </a:r>
            <a:endParaRPr lang="fr-FR" sz="5400" dirty="0">
              <a:solidFill>
                <a:schemeClr val="accent5">
                  <a:lumMod val="75000"/>
                </a:schemeClr>
              </a:solidFill>
              <a:latin typeface="Dosis" pitchFamily="2" charset="0"/>
            </a:endParaRPr>
          </a:p>
        </p:txBody>
      </p:sp>
      <p:pic>
        <p:nvPicPr>
          <p:cNvPr id="5" name="Image 4" descr="Une image contenant dessin, Visage humain, croquis, Dessin d’enfant&#10;&#10;Le contenu généré par l’IA peut être incorrect.">
            <a:extLst>
              <a:ext uri="{FF2B5EF4-FFF2-40B4-BE49-F238E27FC236}">
                <a16:creationId xmlns:a16="http://schemas.microsoft.com/office/drawing/2014/main" id="{0778AFAA-AC98-4F2B-6AB6-9001ADDCD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9727" y="3701519"/>
            <a:ext cx="5791200" cy="5791200"/>
          </a:xfrm>
          <a:prstGeom prst="rect">
            <a:avLst/>
          </a:prstGeom>
        </p:spPr>
      </p:pic>
    </p:spTree>
    <p:extLst>
      <p:ext uri="{BB962C8B-B14F-4D97-AF65-F5344CB8AC3E}">
        <p14:creationId xmlns:p14="http://schemas.microsoft.com/office/powerpoint/2010/main" val="35549028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C550F4D7-387E-F809-358E-F40569B43516}"/>
              </a:ext>
            </a:extLst>
          </p:cNvPr>
          <p:cNvPicPr>
            <a:picLocks noChangeAspect="1"/>
          </p:cNvPicPr>
          <p:nvPr/>
        </p:nvPicPr>
        <p:blipFill>
          <a:blip r:embed="rId4"/>
          <a:stretch>
            <a:fillRect/>
          </a:stretch>
        </p:blipFill>
        <p:spPr>
          <a:xfrm rot="18866780">
            <a:off x="476435" y="4763813"/>
            <a:ext cx="4416304" cy="1562235"/>
          </a:xfrm>
          <a:prstGeom prst="rect">
            <a:avLst/>
          </a:prstGeom>
        </p:spPr>
      </p:pic>
      <p:pic>
        <p:nvPicPr>
          <p:cNvPr id="4" name="Image 3">
            <a:extLst>
              <a:ext uri="{FF2B5EF4-FFF2-40B4-BE49-F238E27FC236}">
                <a16:creationId xmlns:a16="http://schemas.microsoft.com/office/drawing/2014/main" id="{73C1FE4E-1FD4-79F8-A5ED-93686B7AA9EC}"/>
              </a:ext>
            </a:extLst>
          </p:cNvPr>
          <p:cNvPicPr>
            <a:picLocks noChangeAspect="1"/>
          </p:cNvPicPr>
          <p:nvPr/>
        </p:nvPicPr>
        <p:blipFill>
          <a:blip r:embed="rId5"/>
          <a:stretch>
            <a:fillRect/>
          </a:stretch>
        </p:blipFill>
        <p:spPr>
          <a:xfrm>
            <a:off x="5489860" y="4600492"/>
            <a:ext cx="2622621" cy="2622621"/>
          </a:xfrm>
          <a:prstGeom prst="rect">
            <a:avLst/>
          </a:prstGeom>
        </p:spPr>
      </p:pic>
      <p:pic>
        <p:nvPicPr>
          <p:cNvPr id="6" name="Image 5">
            <a:extLst>
              <a:ext uri="{FF2B5EF4-FFF2-40B4-BE49-F238E27FC236}">
                <a16:creationId xmlns:a16="http://schemas.microsoft.com/office/drawing/2014/main" id="{C21B7091-A77B-3BB1-AAFB-3BA4B24DB3D4}"/>
              </a:ext>
            </a:extLst>
          </p:cNvPr>
          <p:cNvPicPr>
            <a:picLocks noChangeAspect="1"/>
          </p:cNvPicPr>
          <p:nvPr/>
        </p:nvPicPr>
        <p:blipFill>
          <a:blip r:embed="rId6"/>
          <a:stretch>
            <a:fillRect/>
          </a:stretch>
        </p:blipFill>
        <p:spPr>
          <a:xfrm>
            <a:off x="9031779" y="3582488"/>
            <a:ext cx="3265372" cy="4353829"/>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31591F9F-10E2-9470-B752-9572F656280F}"/>
              </a:ext>
            </a:extLst>
          </p:cNvPr>
          <p:cNvPicPr>
            <a:picLocks noChangeAspect="1"/>
          </p:cNvPicPr>
          <p:nvPr/>
        </p:nvPicPr>
        <p:blipFill>
          <a:blip r:embed="rId21"/>
          <a:stretch>
            <a:fillRect/>
          </a:stretch>
        </p:blipFill>
        <p:spPr>
          <a:xfrm>
            <a:off x="9938696" y="5661166"/>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985182" y="6988469"/>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096796"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9921561"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parler- cloche - règle.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3" name="Image 12">
            <a:extLst>
              <a:ext uri="{FF2B5EF4-FFF2-40B4-BE49-F238E27FC236}">
                <a16:creationId xmlns:a16="http://schemas.microsoft.com/office/drawing/2014/main" id="{0F253D9E-65F0-C1D9-06DA-E8B97B8474B9}"/>
              </a:ext>
            </a:extLst>
          </p:cNvPr>
          <p:cNvPicPr>
            <a:picLocks noChangeAspect="1"/>
          </p:cNvPicPr>
          <p:nvPr/>
        </p:nvPicPr>
        <p:blipFill>
          <a:blip r:embed="rId5"/>
          <a:stretch>
            <a:fillRect/>
          </a:stretch>
        </p:blipFill>
        <p:spPr>
          <a:xfrm rot="18866780">
            <a:off x="533263" y="3466346"/>
            <a:ext cx="4416304" cy="1562235"/>
          </a:xfrm>
          <a:prstGeom prst="rect">
            <a:avLst/>
          </a:prstGeom>
        </p:spPr>
      </p:pic>
      <p:pic>
        <p:nvPicPr>
          <p:cNvPr id="15" name="Image 14">
            <a:extLst>
              <a:ext uri="{FF2B5EF4-FFF2-40B4-BE49-F238E27FC236}">
                <a16:creationId xmlns:a16="http://schemas.microsoft.com/office/drawing/2014/main" id="{CDF86366-C92C-A38D-BE51-E1B6691388AC}"/>
              </a:ext>
            </a:extLst>
          </p:cNvPr>
          <p:cNvPicPr>
            <a:picLocks noChangeAspect="1"/>
          </p:cNvPicPr>
          <p:nvPr/>
        </p:nvPicPr>
        <p:blipFill>
          <a:blip r:embed="rId6"/>
          <a:stretch>
            <a:fillRect/>
          </a:stretch>
        </p:blipFill>
        <p:spPr>
          <a:xfrm>
            <a:off x="5546688" y="3303025"/>
            <a:ext cx="2622621" cy="2622621"/>
          </a:xfrm>
          <a:prstGeom prst="rect">
            <a:avLst/>
          </a:prstGeom>
        </p:spPr>
      </p:pic>
      <p:pic>
        <p:nvPicPr>
          <p:cNvPr id="16" name="Image 15">
            <a:extLst>
              <a:ext uri="{FF2B5EF4-FFF2-40B4-BE49-F238E27FC236}">
                <a16:creationId xmlns:a16="http://schemas.microsoft.com/office/drawing/2014/main" id="{066D54FA-25E7-A1EF-7D10-020F24523A93}"/>
              </a:ext>
            </a:extLst>
          </p:cNvPr>
          <p:cNvPicPr>
            <a:picLocks noChangeAspect="1"/>
          </p:cNvPicPr>
          <p:nvPr/>
        </p:nvPicPr>
        <p:blipFill>
          <a:blip r:embed="rId7"/>
          <a:stretch>
            <a:fillRect/>
          </a:stretch>
        </p:blipFill>
        <p:spPr>
          <a:xfrm>
            <a:off x="9088607" y="2285021"/>
            <a:ext cx="3265372" cy="435382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glace-clé-classe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3AE47238-6340-1FE6-9787-018B3EF84EBE}"/>
              </a:ext>
            </a:extLst>
          </p:cNvPr>
          <p:cNvPicPr>
            <a:picLocks noChangeAspect="1"/>
          </p:cNvPicPr>
          <p:nvPr/>
        </p:nvPicPr>
        <p:blipFill>
          <a:blip r:embed="rId5"/>
          <a:stretch>
            <a:fillRect/>
          </a:stretch>
        </p:blipFill>
        <p:spPr>
          <a:xfrm rot="18783005">
            <a:off x="5430225" y="3862493"/>
            <a:ext cx="3119239" cy="1730537"/>
          </a:xfrm>
          <a:prstGeom prst="rect">
            <a:avLst/>
          </a:prstGeom>
        </p:spPr>
      </p:pic>
      <p:pic>
        <p:nvPicPr>
          <p:cNvPr id="14" name="Image 13">
            <a:extLst>
              <a:ext uri="{FF2B5EF4-FFF2-40B4-BE49-F238E27FC236}">
                <a16:creationId xmlns:a16="http://schemas.microsoft.com/office/drawing/2014/main" id="{A884623A-579A-9F6A-8C8D-7254DD9784F5}"/>
              </a:ext>
            </a:extLst>
          </p:cNvPr>
          <p:cNvPicPr>
            <a:picLocks noChangeAspect="1"/>
          </p:cNvPicPr>
          <p:nvPr/>
        </p:nvPicPr>
        <p:blipFill>
          <a:blip r:embed="rId6"/>
          <a:stretch>
            <a:fillRect/>
          </a:stretch>
        </p:blipFill>
        <p:spPr>
          <a:xfrm rot="1309693">
            <a:off x="9671139" y="2730750"/>
            <a:ext cx="2094034" cy="3727380"/>
          </a:xfrm>
          <a:prstGeom prst="rect">
            <a:avLst/>
          </a:prstGeom>
        </p:spPr>
      </p:pic>
      <p:pic>
        <p:nvPicPr>
          <p:cNvPr id="11" name="Image 10">
            <a:extLst>
              <a:ext uri="{FF2B5EF4-FFF2-40B4-BE49-F238E27FC236}">
                <a16:creationId xmlns:a16="http://schemas.microsoft.com/office/drawing/2014/main" id="{CA1A3A0B-6C3D-C1CC-021C-97D6B6D019C6}"/>
              </a:ext>
            </a:extLst>
          </p:cNvPr>
          <p:cNvPicPr>
            <a:picLocks noChangeAspect="1"/>
          </p:cNvPicPr>
          <p:nvPr/>
        </p:nvPicPr>
        <p:blipFill>
          <a:blip r:embed="rId7"/>
          <a:stretch>
            <a:fillRect/>
          </a:stretch>
        </p:blipFill>
        <p:spPr>
          <a:xfrm>
            <a:off x="1039213" y="3345789"/>
            <a:ext cx="4070456" cy="245920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2" name="Image 11">
            <a:extLst>
              <a:ext uri="{FF2B5EF4-FFF2-40B4-BE49-F238E27FC236}">
                <a16:creationId xmlns:a16="http://schemas.microsoft.com/office/drawing/2014/main" id="{4566FF1A-C5C3-F136-5CB3-C713F1F67BC2}"/>
              </a:ext>
            </a:extLst>
          </p:cNvPr>
          <p:cNvPicPr>
            <a:picLocks noChangeAspect="1"/>
          </p:cNvPicPr>
          <p:nvPr/>
        </p:nvPicPr>
        <p:blipFill>
          <a:blip r:embed="rId7"/>
          <a:stretch>
            <a:fillRect/>
          </a:stretch>
        </p:blipFill>
        <p:spPr>
          <a:xfrm rot="18783005">
            <a:off x="5550810" y="3354148"/>
            <a:ext cx="2556218" cy="1418176"/>
          </a:xfrm>
          <a:prstGeom prst="rect">
            <a:avLst/>
          </a:prstGeom>
        </p:spPr>
      </p:pic>
      <p:pic>
        <p:nvPicPr>
          <p:cNvPr id="13" name="Image 12">
            <a:extLst>
              <a:ext uri="{FF2B5EF4-FFF2-40B4-BE49-F238E27FC236}">
                <a16:creationId xmlns:a16="http://schemas.microsoft.com/office/drawing/2014/main" id="{2BFE59B1-4AAD-063B-D80C-76393AAF98FD}"/>
              </a:ext>
            </a:extLst>
          </p:cNvPr>
          <p:cNvPicPr>
            <a:picLocks noChangeAspect="1"/>
          </p:cNvPicPr>
          <p:nvPr/>
        </p:nvPicPr>
        <p:blipFill>
          <a:blip r:embed="rId8"/>
          <a:stretch>
            <a:fillRect/>
          </a:stretch>
        </p:blipFill>
        <p:spPr>
          <a:xfrm rot="1309693">
            <a:off x="9827594" y="2472836"/>
            <a:ext cx="1716062" cy="3054590"/>
          </a:xfrm>
          <a:prstGeom prst="rect">
            <a:avLst/>
          </a:prstGeom>
        </p:spPr>
      </p:pic>
      <p:pic>
        <p:nvPicPr>
          <p:cNvPr id="15" name="Image 14">
            <a:extLst>
              <a:ext uri="{FF2B5EF4-FFF2-40B4-BE49-F238E27FC236}">
                <a16:creationId xmlns:a16="http://schemas.microsoft.com/office/drawing/2014/main" id="{E4790A1F-C4FB-B214-12FE-3C593955CD4F}"/>
              </a:ext>
            </a:extLst>
          </p:cNvPr>
          <p:cNvPicPr>
            <a:picLocks noChangeAspect="1"/>
          </p:cNvPicPr>
          <p:nvPr/>
        </p:nvPicPr>
        <p:blipFill>
          <a:blip r:embed="rId9"/>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561FFB70-D991-1DB7-85AC-EDC5F62D31AE}"/>
              </a:ext>
            </a:extLst>
          </p:cNvPr>
          <p:cNvPicPr>
            <a:picLocks noChangeAspect="1"/>
          </p:cNvPicPr>
          <p:nvPr/>
        </p:nvPicPr>
        <p:blipFill>
          <a:blip r:embed="rId10"/>
          <a:stretch>
            <a:fillRect/>
          </a:stretch>
        </p:blipFill>
        <p:spPr>
          <a:xfrm>
            <a:off x="6297571" y="6534186"/>
            <a:ext cx="1804322" cy="1804322"/>
          </a:xfrm>
          <a:prstGeom prst="rect">
            <a:avLst/>
          </a:prstGeom>
        </p:spPr>
      </p:pic>
      <p:pic>
        <p:nvPicPr>
          <p:cNvPr id="20" name="Image 19">
            <a:extLst>
              <a:ext uri="{FF2B5EF4-FFF2-40B4-BE49-F238E27FC236}">
                <a16:creationId xmlns:a16="http://schemas.microsoft.com/office/drawing/2014/main" id="{A2FA73CD-8345-B9D2-3F81-00D4318F4EAF}"/>
              </a:ext>
            </a:extLst>
          </p:cNvPr>
          <p:cNvPicPr>
            <a:picLocks noChangeAspect="1"/>
          </p:cNvPicPr>
          <p:nvPr/>
        </p:nvPicPr>
        <p:blipFill>
          <a:blip r:embed="rId11"/>
          <a:stretch>
            <a:fillRect/>
          </a:stretch>
        </p:blipFill>
        <p:spPr>
          <a:xfrm>
            <a:off x="10040039" y="6056347"/>
            <a:ext cx="2246524" cy="2995365"/>
          </a:xfrm>
          <a:prstGeom prst="rect">
            <a:avLst/>
          </a:prstGeom>
        </p:spPr>
      </p:pic>
      <p:pic>
        <p:nvPicPr>
          <p:cNvPr id="5" name="Image 4">
            <a:extLst>
              <a:ext uri="{FF2B5EF4-FFF2-40B4-BE49-F238E27FC236}">
                <a16:creationId xmlns:a16="http://schemas.microsoft.com/office/drawing/2014/main" id="{D659560B-98E7-2BAD-A19A-A7FADBD99841}"/>
              </a:ext>
            </a:extLst>
          </p:cNvPr>
          <p:cNvPicPr>
            <a:picLocks noChangeAspect="1"/>
          </p:cNvPicPr>
          <p:nvPr/>
        </p:nvPicPr>
        <p:blipFill>
          <a:blip r:embed="rId12"/>
          <a:stretch>
            <a:fillRect/>
          </a:stretch>
        </p:blipFill>
        <p:spPr>
          <a:xfrm>
            <a:off x="1281114" y="3022069"/>
            <a:ext cx="4070456" cy="2459205"/>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9" name="Image 18">
            <a:extLst>
              <a:ext uri="{FF2B5EF4-FFF2-40B4-BE49-F238E27FC236}">
                <a16:creationId xmlns:a16="http://schemas.microsoft.com/office/drawing/2014/main" id="{EA0C08BB-7579-5274-2EC0-9C8F3AD3C474}"/>
              </a:ext>
            </a:extLst>
          </p:cNvPr>
          <p:cNvPicPr>
            <a:picLocks noChangeAspect="1"/>
          </p:cNvPicPr>
          <p:nvPr/>
        </p:nvPicPr>
        <p:blipFill>
          <a:blip r:embed="rId5"/>
          <a:stretch>
            <a:fillRect/>
          </a:stretch>
        </p:blipFill>
        <p:spPr>
          <a:xfrm rot="18783005">
            <a:off x="5550810" y="3354148"/>
            <a:ext cx="2556218" cy="1418176"/>
          </a:xfrm>
          <a:prstGeom prst="rect">
            <a:avLst/>
          </a:prstGeom>
        </p:spPr>
      </p:pic>
      <p:pic>
        <p:nvPicPr>
          <p:cNvPr id="20" name="Image 19">
            <a:extLst>
              <a:ext uri="{FF2B5EF4-FFF2-40B4-BE49-F238E27FC236}">
                <a16:creationId xmlns:a16="http://schemas.microsoft.com/office/drawing/2014/main" id="{60F366F1-B1E4-0DF4-3D75-4301A72AEE26}"/>
              </a:ext>
            </a:extLst>
          </p:cNvPr>
          <p:cNvPicPr>
            <a:picLocks noChangeAspect="1"/>
          </p:cNvPicPr>
          <p:nvPr/>
        </p:nvPicPr>
        <p:blipFill>
          <a:blip r:embed="rId6"/>
          <a:stretch>
            <a:fillRect/>
          </a:stretch>
        </p:blipFill>
        <p:spPr>
          <a:xfrm rot="1309693">
            <a:off x="9827594" y="2472836"/>
            <a:ext cx="1716062" cy="3054590"/>
          </a:xfrm>
          <a:prstGeom prst="rect">
            <a:avLst/>
          </a:prstGeom>
        </p:spPr>
      </p:pic>
      <p:pic>
        <p:nvPicPr>
          <p:cNvPr id="21" name="Image 20">
            <a:extLst>
              <a:ext uri="{FF2B5EF4-FFF2-40B4-BE49-F238E27FC236}">
                <a16:creationId xmlns:a16="http://schemas.microsoft.com/office/drawing/2014/main" id="{2B127888-25BD-229E-6FC7-EB891B7A9160}"/>
              </a:ext>
            </a:extLst>
          </p:cNvPr>
          <p:cNvPicPr>
            <a:picLocks noChangeAspect="1"/>
          </p:cNvPicPr>
          <p:nvPr/>
        </p:nvPicPr>
        <p:blipFill>
          <a:blip r:embed="rId7"/>
          <a:stretch>
            <a:fillRect/>
          </a:stretch>
        </p:blipFill>
        <p:spPr>
          <a:xfrm rot="18866780">
            <a:off x="846369" y="6785458"/>
            <a:ext cx="3038347" cy="1074793"/>
          </a:xfrm>
          <a:prstGeom prst="rect">
            <a:avLst/>
          </a:prstGeom>
        </p:spPr>
      </p:pic>
      <p:pic>
        <p:nvPicPr>
          <p:cNvPr id="22" name="Image 21">
            <a:extLst>
              <a:ext uri="{FF2B5EF4-FFF2-40B4-BE49-F238E27FC236}">
                <a16:creationId xmlns:a16="http://schemas.microsoft.com/office/drawing/2014/main" id="{408B0488-B7E3-A3C3-7E76-A561DB597A68}"/>
              </a:ext>
            </a:extLst>
          </p:cNvPr>
          <p:cNvPicPr>
            <a:picLocks noChangeAspect="1"/>
          </p:cNvPicPr>
          <p:nvPr/>
        </p:nvPicPr>
        <p:blipFill>
          <a:blip r:embed="rId8"/>
          <a:stretch>
            <a:fillRect/>
          </a:stretch>
        </p:blipFill>
        <p:spPr>
          <a:xfrm>
            <a:off x="6297571" y="6534186"/>
            <a:ext cx="1804322" cy="1804322"/>
          </a:xfrm>
          <a:prstGeom prst="rect">
            <a:avLst/>
          </a:prstGeom>
        </p:spPr>
      </p:pic>
      <p:pic>
        <p:nvPicPr>
          <p:cNvPr id="23" name="Image 22">
            <a:extLst>
              <a:ext uri="{FF2B5EF4-FFF2-40B4-BE49-F238E27FC236}">
                <a16:creationId xmlns:a16="http://schemas.microsoft.com/office/drawing/2014/main" id="{D1B5678D-A981-113C-7574-ED5A9799994D}"/>
              </a:ext>
            </a:extLst>
          </p:cNvPr>
          <p:cNvPicPr>
            <a:picLocks noChangeAspect="1"/>
          </p:cNvPicPr>
          <p:nvPr/>
        </p:nvPicPr>
        <p:blipFill>
          <a:blip r:embed="rId9"/>
          <a:stretch>
            <a:fillRect/>
          </a:stretch>
        </p:blipFill>
        <p:spPr>
          <a:xfrm>
            <a:off x="10040039" y="6056347"/>
            <a:ext cx="2246524" cy="2995365"/>
          </a:xfrm>
          <a:prstGeom prst="rect">
            <a:avLst/>
          </a:prstGeom>
        </p:spPr>
      </p:pic>
      <p:pic>
        <p:nvPicPr>
          <p:cNvPr id="3" name="Image 2">
            <a:extLst>
              <a:ext uri="{FF2B5EF4-FFF2-40B4-BE49-F238E27FC236}">
                <a16:creationId xmlns:a16="http://schemas.microsoft.com/office/drawing/2014/main" id="{D09C8009-A8F8-2D49-9DCB-265E58127BBA}"/>
              </a:ext>
            </a:extLst>
          </p:cNvPr>
          <p:cNvPicPr>
            <a:picLocks noChangeAspect="1"/>
          </p:cNvPicPr>
          <p:nvPr/>
        </p:nvPicPr>
        <p:blipFill>
          <a:blip r:embed="rId10"/>
          <a:stretch>
            <a:fillRect/>
          </a:stretch>
        </p:blipFill>
        <p:spPr>
          <a:xfrm>
            <a:off x="1550426" y="2804032"/>
            <a:ext cx="4070456" cy="2459205"/>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737978" y="2535676"/>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574282" y="605467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522242" y="3432553"/>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4" name="Image 13">
            <a:extLst>
              <a:ext uri="{FF2B5EF4-FFF2-40B4-BE49-F238E27FC236}">
                <a16:creationId xmlns:a16="http://schemas.microsoft.com/office/drawing/2014/main" id="{BD485518-DFB1-2089-0F1C-3E6C3C5E9512}"/>
              </a:ext>
            </a:extLst>
          </p:cNvPr>
          <p:cNvPicPr>
            <a:picLocks noChangeAspect="1"/>
          </p:cNvPicPr>
          <p:nvPr/>
        </p:nvPicPr>
        <p:blipFill>
          <a:blip r:embed="rId4"/>
          <a:stretch>
            <a:fillRect/>
          </a:stretch>
        </p:blipFill>
        <p:spPr>
          <a:xfrm rot="1309693">
            <a:off x="9827594" y="2472836"/>
            <a:ext cx="1716062" cy="3054590"/>
          </a:xfrm>
          <a:prstGeom prst="rect">
            <a:avLst/>
          </a:prstGeom>
        </p:spPr>
      </p:pic>
      <p:pic>
        <p:nvPicPr>
          <p:cNvPr id="20" name="Image 19">
            <a:extLst>
              <a:ext uri="{FF2B5EF4-FFF2-40B4-BE49-F238E27FC236}">
                <a16:creationId xmlns:a16="http://schemas.microsoft.com/office/drawing/2014/main" id="{9A4E7C67-FC22-4F34-2976-27D548D4DA0A}"/>
              </a:ext>
            </a:extLst>
          </p:cNvPr>
          <p:cNvPicPr>
            <a:picLocks noChangeAspect="1"/>
          </p:cNvPicPr>
          <p:nvPr/>
        </p:nvPicPr>
        <p:blipFill>
          <a:blip r:embed="rId5"/>
          <a:stretch>
            <a:fillRect/>
          </a:stretch>
        </p:blipFill>
        <p:spPr>
          <a:xfrm>
            <a:off x="6297571" y="6534186"/>
            <a:ext cx="1804322" cy="1804322"/>
          </a:xfrm>
          <a:prstGeom prst="rect">
            <a:avLst/>
          </a:prstGeom>
        </p:spPr>
      </p:pic>
      <p:pic>
        <p:nvPicPr>
          <p:cNvPr id="21" name="Image 20">
            <a:extLst>
              <a:ext uri="{FF2B5EF4-FFF2-40B4-BE49-F238E27FC236}">
                <a16:creationId xmlns:a16="http://schemas.microsoft.com/office/drawing/2014/main" id="{E0424E45-D2FE-9C57-6CD6-C4F66F910F8C}"/>
              </a:ext>
            </a:extLst>
          </p:cNvPr>
          <p:cNvPicPr>
            <a:picLocks noChangeAspect="1"/>
          </p:cNvPicPr>
          <p:nvPr/>
        </p:nvPicPr>
        <p:blipFill>
          <a:blip r:embed="rId6"/>
          <a:stretch>
            <a:fillRect/>
          </a:stretch>
        </p:blipFill>
        <p:spPr>
          <a:xfrm>
            <a:off x="9682284" y="5978038"/>
            <a:ext cx="2246524" cy="2995365"/>
          </a:xfrm>
          <a:prstGeom prst="rect">
            <a:avLst/>
          </a:prstGeom>
        </p:spPr>
      </p:pic>
      <p:pic>
        <p:nvPicPr>
          <p:cNvPr id="11" name="Image 10">
            <a:extLst>
              <a:ext uri="{FF2B5EF4-FFF2-40B4-BE49-F238E27FC236}">
                <a16:creationId xmlns:a16="http://schemas.microsoft.com/office/drawing/2014/main" id="{FB9662BC-3106-61AE-8586-3B10D64D3A77}"/>
              </a:ext>
            </a:extLst>
          </p:cNvPr>
          <p:cNvPicPr>
            <a:picLocks noChangeAspect="1"/>
          </p:cNvPicPr>
          <p:nvPr/>
        </p:nvPicPr>
        <p:blipFill>
          <a:blip r:embed="rId7"/>
          <a:stretch>
            <a:fillRect/>
          </a:stretch>
        </p:blipFill>
        <p:spPr>
          <a:xfrm>
            <a:off x="1102473" y="2808665"/>
            <a:ext cx="4070456" cy="2459205"/>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clé  et règle.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698586" y="5670778"/>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6" name="Ellipse 5">
            <a:extLst>
              <a:ext uri="{FF2B5EF4-FFF2-40B4-BE49-F238E27FC236}">
                <a16:creationId xmlns:a16="http://schemas.microsoft.com/office/drawing/2014/main" id="{AB864796-CFD0-1DAC-2F17-D06277B05650}"/>
              </a:ext>
            </a:extLst>
          </p:cNvPr>
          <p:cNvSpPr/>
          <p:nvPr/>
        </p:nvSpPr>
        <p:spPr>
          <a:xfrm>
            <a:off x="5114943" y="2135761"/>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8" name="Image 7">
            <a:extLst>
              <a:ext uri="{FF2B5EF4-FFF2-40B4-BE49-F238E27FC236}">
                <a16:creationId xmlns:a16="http://schemas.microsoft.com/office/drawing/2014/main" id="{F5FA5A00-BF5B-34EA-859D-5E2E5E7B5F5E}"/>
              </a:ext>
            </a:extLst>
          </p:cNvPr>
          <p:cNvPicPr>
            <a:picLocks noChangeAspect="1"/>
          </p:cNvPicPr>
          <p:nvPr/>
        </p:nvPicPr>
        <p:blipFill>
          <a:blip r:embed="rId4"/>
          <a:stretch>
            <a:fillRect/>
          </a:stretch>
        </p:blipFill>
        <p:spPr>
          <a:xfrm rot="18783005">
            <a:off x="5550810" y="3354148"/>
            <a:ext cx="2556218" cy="1418176"/>
          </a:xfrm>
          <a:prstGeom prst="rect">
            <a:avLst/>
          </a:prstGeom>
        </p:spPr>
      </p:pic>
      <p:pic>
        <p:nvPicPr>
          <p:cNvPr id="10" name="Image 9">
            <a:extLst>
              <a:ext uri="{FF2B5EF4-FFF2-40B4-BE49-F238E27FC236}">
                <a16:creationId xmlns:a16="http://schemas.microsoft.com/office/drawing/2014/main" id="{E749EE92-4626-F4AD-516E-238A4DF79655}"/>
              </a:ext>
            </a:extLst>
          </p:cNvPr>
          <p:cNvPicPr>
            <a:picLocks noChangeAspect="1"/>
          </p:cNvPicPr>
          <p:nvPr/>
        </p:nvPicPr>
        <p:blipFill>
          <a:blip r:embed="rId5"/>
          <a:stretch>
            <a:fillRect/>
          </a:stretch>
        </p:blipFill>
        <p:spPr>
          <a:xfrm rot="1309693">
            <a:off x="9827594" y="2472836"/>
            <a:ext cx="1716062" cy="3054590"/>
          </a:xfrm>
          <a:prstGeom prst="rect">
            <a:avLst/>
          </a:prstGeom>
        </p:spPr>
      </p:pic>
      <p:pic>
        <p:nvPicPr>
          <p:cNvPr id="11" name="Image 10">
            <a:extLst>
              <a:ext uri="{FF2B5EF4-FFF2-40B4-BE49-F238E27FC236}">
                <a16:creationId xmlns:a16="http://schemas.microsoft.com/office/drawing/2014/main" id="{E5B14D29-B0B9-AD68-B5FF-3855E6C5FB95}"/>
              </a:ext>
            </a:extLst>
          </p:cNvPr>
          <p:cNvPicPr>
            <a:picLocks noChangeAspect="1"/>
          </p:cNvPicPr>
          <p:nvPr/>
        </p:nvPicPr>
        <p:blipFill>
          <a:blip r:embed="rId6"/>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47B16608-F9A6-B2FD-683D-0A75FCF113DA}"/>
              </a:ext>
            </a:extLst>
          </p:cNvPr>
          <p:cNvPicPr>
            <a:picLocks noChangeAspect="1"/>
          </p:cNvPicPr>
          <p:nvPr/>
        </p:nvPicPr>
        <p:blipFill>
          <a:blip r:embed="rId7"/>
          <a:stretch>
            <a:fillRect/>
          </a:stretch>
        </p:blipFill>
        <p:spPr>
          <a:xfrm>
            <a:off x="6297571" y="6534186"/>
            <a:ext cx="1804322" cy="1804322"/>
          </a:xfrm>
          <a:prstGeom prst="rect">
            <a:avLst/>
          </a:prstGeom>
        </p:spPr>
      </p:pic>
      <p:pic>
        <p:nvPicPr>
          <p:cNvPr id="17" name="Image 16">
            <a:extLst>
              <a:ext uri="{FF2B5EF4-FFF2-40B4-BE49-F238E27FC236}">
                <a16:creationId xmlns:a16="http://schemas.microsoft.com/office/drawing/2014/main" id="{B9EFCADD-818B-F49A-9000-B377A48102FD}"/>
              </a:ext>
            </a:extLst>
          </p:cNvPr>
          <p:cNvPicPr>
            <a:picLocks noChangeAspect="1"/>
          </p:cNvPicPr>
          <p:nvPr/>
        </p:nvPicPr>
        <p:blipFill>
          <a:blip r:embed="rId8"/>
          <a:stretch>
            <a:fillRect/>
          </a:stretch>
        </p:blipFill>
        <p:spPr>
          <a:xfrm>
            <a:off x="10040039" y="6056347"/>
            <a:ext cx="2246524" cy="2995365"/>
          </a:xfrm>
          <a:prstGeom prst="rect">
            <a:avLst/>
          </a:prstGeom>
        </p:spPr>
      </p:pic>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3665856" y="5481274"/>
            <a:ext cx="1570267" cy="140161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4537F102-470D-20E5-B022-05FC896C873E}"/>
              </a:ext>
            </a:extLst>
          </p:cNvPr>
          <p:cNvCxnSpPr>
            <a:cxnSpLocks/>
          </p:cNvCxnSpPr>
          <p:nvPr/>
        </p:nvCxnSpPr>
        <p:spPr>
          <a:xfrm flipH="1">
            <a:off x="8262424" y="2193312"/>
            <a:ext cx="1363315" cy="15023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38F917FF-3CC7-95D5-3662-C6D7718E40D9}"/>
              </a:ext>
            </a:extLst>
          </p:cNvPr>
          <p:cNvPicPr>
            <a:picLocks noChangeAspect="1"/>
          </p:cNvPicPr>
          <p:nvPr/>
        </p:nvPicPr>
        <p:blipFill>
          <a:blip r:embed="rId9"/>
          <a:stretch>
            <a:fillRect/>
          </a:stretch>
        </p:blipFill>
        <p:spPr>
          <a:xfrm>
            <a:off x="882828" y="2484053"/>
            <a:ext cx="4070456" cy="2459205"/>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ACC2C017-8747-7D59-7284-060DE006DF10}"/>
              </a:ext>
            </a:extLst>
          </p:cNvPr>
          <p:cNvPicPr>
            <a:picLocks noChangeAspect="1"/>
          </p:cNvPicPr>
          <p:nvPr/>
        </p:nvPicPr>
        <p:blipFill>
          <a:blip r:embed="rId4"/>
          <a:stretch>
            <a:fillRect/>
          </a:stretch>
        </p:blipFill>
        <p:spPr>
          <a:xfrm>
            <a:off x="3048000" y="1878930"/>
            <a:ext cx="7619999" cy="7776914"/>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008EC0"/>
                  </a:solidFill>
                  <a:latin typeface="Dosis" pitchFamily="2" charset="0"/>
                  <a:cs typeface="Microsoft Uighur" panose="02000000000000000000" pitchFamily="2" charset="-78"/>
                </a:rPr>
                <a:t>cl-</a:t>
              </a:r>
              <a:r>
                <a:rPr lang="fr-FR" sz="6600" b="1" dirty="0" err="1">
                  <a:solidFill>
                    <a:srgbClr val="008EC0"/>
                  </a:solidFill>
                  <a:latin typeface="Dosis" pitchFamily="2" charset="0"/>
                  <a:cs typeface="Microsoft Uighur" panose="02000000000000000000" pitchFamily="2" charset="-78"/>
                </a:rPr>
                <a:t>gl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avec cl-</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gl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a:solidFill>
                  <a:srgbClr val="008EC0"/>
                </a:solidFill>
                <a:latin typeface="Dosis" pitchFamily="2" charset="0"/>
                <a:cs typeface="Microsoft Uighur" panose="02000000000000000000" pitchFamily="2" charset="-78"/>
              </a:rPr>
              <a:t>cl-</a:t>
            </a:r>
            <a:r>
              <a:rPr lang="fr-FR" sz="6000" b="1" dirty="0" err="1">
                <a:solidFill>
                  <a:srgbClr val="008EC0"/>
                </a:solidFill>
                <a:latin typeface="Dosis" pitchFamily="2" charset="0"/>
                <a:cs typeface="Microsoft Uighur" panose="02000000000000000000" pitchFamily="2" charset="-78"/>
              </a:rPr>
              <a:t>gl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i » « cli » , lisons ensemble « cli»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cl</a:t>
            </a:r>
            <a:r>
              <a:rPr lang="fr-FR" sz="25800" b="1" kern="0" spc="480" dirty="0">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25DD80B4-C799-F634-2FB9-7C618C6A6033}"/>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glace – clé – cloche-règle- classe-parler..</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C66EAAE2-6AB8-66DD-942C-275A4CAF3008}"/>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4315955A-72CE-6956-0BFC-2EF96C559169}"/>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glac</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glac</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glace », on ne prononce pas le e ,c’est une lettre muette.                   Lisons ensemble « glace».                             Qui veut lire?    </a:t>
            </a:r>
            <a:endParaRPr lang="fr-FR" sz="2800" b="1" i="1" dirty="0">
              <a:solidFill>
                <a:prstClr val="white">
                  <a:lumMod val="65000"/>
                </a:prstClr>
              </a:solidFill>
              <a:latin typeface="Dosis" panose="02010703020202060003" pitchFamily="2" charset="0"/>
            </a:endParaRPr>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6286705" y="3521199"/>
            <a:ext cx="609190" cy="51054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clima</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005979" y="5380155"/>
            <a:ext cx="667953" cy="244528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«cli » «  ma »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on entend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et on écrit « climat » avec la lettre « t » qui ne se prononce pas  .Lisons ensemble «climat».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63A5AB6C-9FAE-F628-2801-2048CD84F5D9}"/>
              </a:ext>
            </a:extLst>
          </p:cNvPr>
          <p:cNvSpPr/>
          <p:nvPr/>
        </p:nvSpPr>
        <p:spPr>
          <a:xfrm rot="16200000">
            <a:off x="7388192" y="4657092"/>
            <a:ext cx="667953" cy="39104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clôture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4269838" y="518214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clo</a:t>
            </a:r>
            <a:r>
              <a:rPr lang="fr-FR" sz="2800" b="1" dirty="0">
                <a:solidFill>
                  <a:prstClr val="white">
                    <a:lumMod val="65000"/>
                  </a:prstClr>
                </a:solidFill>
                <a:latin typeface="Dosis" panose="02010703020202060003" pitchFamily="2" charset="0"/>
              </a:rPr>
              <a:t>» «tu» «re» » clôture » . Lisons ensemble « clôture» .</a:t>
            </a:r>
          </a:p>
          <a:p>
            <a:pPr marL="0" lvl="1" defTabSz="685834">
              <a:spcBef>
                <a:spcPct val="0"/>
              </a:spcBef>
            </a:pPr>
            <a:r>
              <a:rPr lang="fr-FR" sz="2800" b="1" dirty="0">
                <a:solidFill>
                  <a:prstClr val="white">
                    <a:lumMod val="65000"/>
                  </a:prstClr>
                </a:solidFill>
                <a:latin typeface="Dosis" panose="02010703020202060003" pitchFamily="2" charset="0"/>
              </a:rPr>
              <a:t>Lisons ensemble «clôture».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885672" y="5612606"/>
            <a:ext cx="906343" cy="18760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8880338" y="5749559"/>
            <a:ext cx="906343" cy="160218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22AC34EB-9AEF-4C94-0127-4B8C8D85868B}"/>
              </a:ext>
            </a:extLst>
          </p:cNvPr>
          <p:cNvPicPr>
            <a:picLocks noChangeAspect="1"/>
          </p:cNvPicPr>
          <p:nvPr/>
        </p:nvPicPr>
        <p:blipFill>
          <a:blip r:embed="rId6"/>
          <a:stretch>
            <a:fillRect/>
          </a:stretch>
        </p:blipFill>
        <p:spPr>
          <a:xfrm>
            <a:off x="615079" y="3947940"/>
            <a:ext cx="12605528" cy="192411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6369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4000" b="1" dirty="0">
                  <a:solidFill>
                    <a:srgbClr val="215968"/>
                  </a:solidFill>
                </a:rPr>
                <a:t>et -C’est -chez -sous</a:t>
              </a:r>
            </a:p>
            <a:p>
              <a:pPr algn="ctr" defTabSz="514376">
                <a:lnSpc>
                  <a:spcPts val="8324"/>
                </a:lnSpc>
              </a:pPr>
              <a:r>
                <a:rPr lang="fr-FR" sz="4000" b="1" dirty="0">
                  <a:solidFill>
                    <a:srgbClr val="215968"/>
                  </a:solidFill>
                </a:rPr>
                <a:t>Quoi - qui -à côté -pour</a:t>
              </a:r>
              <a:endParaRPr lang="fr-FR" sz="9900" b="1" dirty="0">
                <a:solidFill>
                  <a:srgbClr val="215968"/>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062744"/>
          </a:xfrm>
          <a:prstGeom prst="rect">
            <a:avLst/>
          </a:prstGeom>
          <a:noFill/>
        </p:spPr>
        <p:txBody>
          <a:bodyPr wrap="square">
            <a:spAutoFit/>
          </a:bodyPr>
          <a:lstStyle/>
          <a:p>
            <a:pPr algn="ctr" defTabSz="514376">
              <a:lnSpc>
                <a:spcPts val="8324"/>
              </a:lnSpc>
            </a:pPr>
            <a:r>
              <a:rPr lang="fr-FR" sz="2800" b="1" dirty="0"/>
              <a:t>et - C’est - chez - sous</a:t>
            </a:r>
          </a:p>
          <a:p>
            <a:pPr algn="ctr" defTabSz="514376">
              <a:lnSpc>
                <a:spcPts val="8324"/>
              </a:lnSpc>
            </a:pPr>
            <a:r>
              <a:rPr lang="fr-FR" sz="2800" b="1" dirty="0"/>
              <a:t>quoi - qui - à côté - pour</a:t>
            </a:r>
            <a:endParaRPr lang="fr-FR" sz="96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et</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”et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et</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et”.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et</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“et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9" y="90197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«et»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et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c’est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c’est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31591F9F-10E2-9470-B752-9572F656280F}"/>
              </a:ext>
            </a:extLst>
          </p:cNvPr>
          <p:cNvPicPr>
            <a:picLocks noChangeAspect="1"/>
          </p:cNvPicPr>
          <p:nvPr/>
        </p:nvPicPr>
        <p:blipFill>
          <a:blip r:embed="rId9"/>
          <a:stretch>
            <a:fillRect/>
          </a:stretch>
        </p:blipFill>
        <p:spPr>
          <a:xfrm>
            <a:off x="10109891" y="3387247"/>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«c’est»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c’est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1C33-DFAA-CDF8-C2ED-43504ECBFD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565D21-A0FB-BD71-5C82-0A6C5DE8EBE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D25D019-9812-6156-9EB9-811E1AF9E71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245E9A0-E0FD-DF09-52E3-D75D7A6B8F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7CD647-9C35-EB9D-5AD5-888D3FBE88D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DD34BA8-A38E-1670-4661-AB65F55A01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92F3757-40DF-BEE8-23CB-21DE5959BE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F609E6-8942-3A13-19FD-3B33099378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E6466E-A9BB-3C3B-0C46-B8024FFF86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EF4B8A-F63C-8C7F-4E4E-EEF20D9A9C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F6E1F1-9E1E-F3DE-50E2-1F674E50F0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C84EE1B-C244-73FD-E3EB-316B907B4F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36BA934-0397-26AD-CE4A-1EBFAB205A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81246803-3B7C-E51B-CBA5-27B6594640D1}"/>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pour</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6CBF911-A761-5FAC-3559-917E4833D93F}"/>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“pour”.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pour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pour</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6291645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40383-1674-79AF-E758-F4FE44A2BC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A23BDD-B42C-BA7F-82F6-9F0FAD8B5D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5DA50AC-F441-56AE-FAC0-1ED212FD445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0C3C06-B947-BF11-FBF6-485F693A506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8BC9244-2A5E-D409-4048-1A52EABEB5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0E0D3-3824-0A5F-70B3-73CF8C6FFA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A906857-95A4-2D78-067D-FC9A4C6195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FF961B-9348-9E57-59B4-6C112D32B5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9CE7FA2-352F-3401-7252-CCF9CE3D1E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4FFECDE-D0BC-A516-24BF-7EE7E5BA662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FB3B017-2BC6-A8DC-20A2-64E0DF99599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BF004B0-73F4-8BD2-66FF-1D16C6E835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F2A3C3-07EB-F448-83BF-4BFF05B787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0BE1569-4803-6F95-9AAD-2FDE60322E6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pour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5676459-7459-E984-37DE-C34012EC1880}"/>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5B04BE5C-0790-06AA-A239-600FB28089C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“pour”.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E7DEF0DB-3AC4-5901-C961-89C81AFEAEE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4985517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B852-C45B-2900-11AE-9B04FBCD9F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257019-6780-8889-DE06-68D4D5F0D5F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34802F-BE7B-CD74-B8F6-4FFAC4C7B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D207E0-4618-9E42-5D00-7D85ADB771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5BA908-C6BF-B83B-CC7B-315461CC82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458123A-A08A-C0CF-0872-9164A27FF3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4F2508-F908-6591-DEB7-165B414DD5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093475-5B4E-6F82-2341-7DE6A698C2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41FE1F-E216-8958-7A63-73D2267C1C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738648-06A3-C266-1626-AD8B7A3F2C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D7E19A-7B34-5DEC-4619-C8FB095BFA8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AB9FDB-10A8-8325-BA05-035698290F6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2197A6-6238-E8B2-37D8-BFBCD32DB2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1F9F81F-E62C-03F6-19DE-4B08E1BD8F17}"/>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26F1D301-72D2-615C-2CF7-991053EEEFB7}"/>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03B08F2B-B88A-1CD5-8309-98D0011F51BC}"/>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pour”</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1376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5750B-B0F2-2622-D50A-4E2A6DBC7F6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68195B-E750-2EE7-D4EE-858A186C3D7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9E0568-CCF8-C80A-551F-044C07BE3776}"/>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AB157EB-64F5-73C8-A00E-71C2CB79EFF2}"/>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2A1384F-0244-D936-D6B2-28F4983FAC6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7CD00FDE-CB96-15C6-89D1-1BD8BF0E619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3A47B67D-6048-92CA-868C-FCF5FDA8A5E5}"/>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81F90985-ACC9-8307-B99F-49C9D90F093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D02B2EE-FAD3-9B3E-C4A2-FB90419F3A5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6EC33AEF-7142-2613-3198-BDC7CCF10A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B6B7788-1582-1A39-9000-C1CCEA4AE6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CDA50D7-C3F5-7E8E-D5B0-921001EE028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B9D72D6-6F5E-E6B9-67FC-A6630520F4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4A12825C-2140-AFF0-849A-B8AF4462D3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0559086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614B-8223-DF90-3701-31057B58EB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195045-1C42-5D5B-624E-E20B0274528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BC7EDED-CFC9-145E-8FF1-44A55A29F60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D17C16B-1329-2CF8-35F5-6ED22A4297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3417E01-8D1F-FE5A-9609-A3384950949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A19FF5-9199-AB31-239B-433E80110C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65CC379-4E53-DD83-60B7-EA153E0F520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CAF1CB-94D6-F9E9-1945-4862332764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90E1DD8-889F-B9E9-2BC7-6D14F68AD13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7EAA33-561D-5655-62F4-8D892D6797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4AC683C-7B24-2586-FECA-4A76BE7162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A1BF31-96E1-AFBD-2B13-B08701815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AD0ACF-DDAB-64DE-C966-96119911E2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D71AFB6-D4AD-3E0E-5944-320FAB1A7E24}"/>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«pour»</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B745689-D91F-1FB7-63F8-FD51F70839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5977DF0F-6553-0921-7D39-E95E0AB83A99}"/>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pour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9472934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EB07-64EF-1566-4C83-06ADC3AD27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5C5DB-EC33-9AC5-D7ED-61678E4F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B936868-0EC6-0B49-4B97-B2D927B73C4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DAAAA26-8980-3C58-41BE-077960325C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057AFE-69F4-BFC6-17CA-E4ADBE50A1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25A6ECE-69CE-69BE-89A8-D88513EEF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DC9121D-D804-15D9-D44C-719A01F45B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DD0D89-B70A-F4B7-F98A-7236C884B8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745344A-8555-DF24-1C05-2031C498D15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F01C820-D05C-7C7F-B83F-2222538398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6EE925-976F-D841-04BD-A3C18EEC5E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495FC5-CDAD-B77C-2014-38FE165916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EDAC8B-2F68-544E-E891-1842B0E88A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B04CE4C-85B4-5BF4-9E25-9780F021ABB4}"/>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BF8D0EA0-FB76-13E7-F95C-B85BB950F74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1195537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BBB85-D0C8-88F9-523A-4FFF8B17A9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3D065E-5D2F-8629-35AA-104B832741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049663-27BB-A65D-2DED-CB56DDE49C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77D1E7-1A6E-4652-C955-0121C8A1048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6CB031-8B15-4B84-2A32-56E85CAD2E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C1EBCE6-98DE-DDB5-D206-3781BE77D3F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63952B-4DC8-EC4C-5A03-51283ED57BB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7DE535-DC81-3596-AF0A-F6C56BAA3B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A314A7-B370-9BB9-4879-BA98AAF2A4B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0C1B69E-32E1-BF9E-0876-E9FF13A5DB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CA1D4E-96CB-38FB-0D73-6752C2A3FF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790332-D5DE-61F7-3DB9-353476A1E8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97E7C5-2174-1E06-5F04-9781B4DC07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6B83B59-8452-0ACC-08E3-A7BC12273166}"/>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EE17AB1F-EBBE-F54D-78DC-9265B3E7655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0212505-C32E-5ABB-7EAB-7D1A3F9374DE}"/>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46703B4-DF4E-61F0-459B-A78DE452EBA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3845172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174-D923-D53E-238F-D30D2F1780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F2502E-F2D0-BDF6-3A9F-5BAA92585A5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FAFD07-A0D5-6A25-9B6C-43F45DC35C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A97D73B-A36E-CF74-5E14-BD0D1708E3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FE1491-356F-1F34-B50E-A61E7BB4ADD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73E6E02-1531-F4D5-A85B-D8BE6B5999D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405191-4316-1C53-6371-B816D92126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5F0EDB8-4E8C-8E6C-CA5A-194A50596B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0330DB6-2122-B951-0494-77E852F57E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C7B07D-B050-B91E-DCD7-DCCEC018B6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A21EE91-8D51-DA26-559B-30E58D0511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ED87DF9-8E09-DE0F-3658-FAE809F873E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F50EABC-D6A3-A25D-D07F-D4739A2ABE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555EFDF-29F3-5929-0462-E9C9B48A8273}"/>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C659F7E-53D4-E81C-A837-F1E7FA8A6E9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CE2ED-BC1E-F901-A740-2381FDC29658}"/>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280498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67B59-8C1B-C93D-9AE5-566FDEA6FC3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79FC96-5B1C-ACE8-B9E1-FC2C367BF075}"/>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08529EF-500F-7BBC-B383-E357C7C11035}"/>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09E4535-BEDE-6D3A-1145-AAAF29CA2A5A}"/>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A22C4054-030E-D07C-265D-74423D0800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F0EF423-34D8-42AC-59EE-1B30C7BA4973}"/>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5603B5F-6321-AF78-4D09-D938ABF315F0}"/>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66225CC7-BD38-4339-C94F-544F0EDC68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542062AF-3798-21CB-3BDE-778363455A9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7790D2B6-59B8-D4ED-71EB-AF72EE9D8C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06B35FF0-B4AD-A43F-7857-1993D2603FB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8649A036-B4E1-DE40-0EAF-6D774BEEB9C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40B9728A-EFEC-D34E-3021-F301F66541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34369D9-7CAE-7A8E-8BA2-78499FC209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88235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7E2C6-9E66-1C11-B7BB-9322E3C9AA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20FA4F5-3C06-14EF-B611-C87E6CBC4B0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D6C35-6CD0-CAC0-5A0C-9134687467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94A499C-1F5B-AD8D-FDAD-5DF212A2495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B62F78E-67E5-6CCF-033E-B03668EDCA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FD9BAE8-0646-968D-A4CD-8FE3359B982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F65C5CE-B977-D5F4-9F74-484CE1C598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069177-E17B-343A-1A60-854FB5013B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551638F-59B6-7C57-63AD-D2C712BD4B8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407B86D-1560-B2C0-9ACA-37E974E69B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483037-50E8-0FA5-CF05-726CBC7A3D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777901C-9A6E-6604-4DC7-F3BC7853CC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4CB5F4-A85D-1F55-0E90-E59E2F4493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07F873A-2C1B-D076-2DAD-8F47A4234E5A}"/>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708E5356-8A53-14A2-2B68-817E4F4CC4E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D0CE7AAD-22C0-83F3-6332-D1AE6C33BD54}"/>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04707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0A93-7667-08B3-8992-EE15A06481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DBCB61-9535-D375-F025-28B750BDBB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8110BDB-E2EF-A7A2-4D64-710CA3654DC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256EDD1-7C04-5FD6-CF5F-B7BFB3CC84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F6F570E-E3B0-BB7F-7A5A-2FB0F8FC03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2C63B2-B5F4-8E5C-F73D-1E81D6DFC46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6AFA816-26CF-0C86-B658-FA129A6E72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F465820-A9DA-37CE-F8C0-0B4DA72C320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CA875F-9475-00EC-73E5-1808580132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12F144-E328-3969-752E-7DA8158A79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E7BA1FE-B05E-E176-C1AE-EBAC26EBDB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CE49618-C947-D770-AEB4-237A9BD241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A07F4A2-FFCA-EEFD-DF56-DE74A96691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382248-062C-FAF9-0F83-1262914C5282}"/>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307D2597-E2C2-8B3E-5EA6-48400BAF5343}"/>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8645410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4344-90ED-37FF-5677-E8F561636D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AEA558-4414-8246-E09C-3F23063BC7F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B3E2543-AE38-E93F-D35C-9689E3D9693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9BFB9F3-38BF-FCDC-980E-B48AB2CAF2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7F29E18-F34F-8266-E46B-D6E0A0D476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49150F8-D099-EBC0-5D5C-128FA1E344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67C28F8-FAD9-B216-AD0F-6932659026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B3C67C9-F6D9-68F0-CA9E-ADD7C2A1BA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403AC7-E6A3-E121-76C3-324FCDCBB3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6821F8A-2179-E7F7-60CD-6B73AC8AEA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D146967-F16E-DFB7-032A-CA5DDD605C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5538C4-4098-D8FE-E721-96AEEB3A66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BF2CB0C-3EAA-80BF-B77B-D2D6739D8D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76F2D49-8A0C-D0DA-7DC9-CD98C5D1B0E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7F00F2D-A73A-3B53-9361-AC5F098E61A9}"/>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26ACCC3-109E-303B-D51F-020DF79BF19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8EE10DE7-7853-432C-F589-830B86F016D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5409340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0EBE6-420C-1E71-6790-1F585BCFE1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B45791-DAB2-3946-59D9-E932EC331DA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3DC1D9A-FAEC-0C7C-25AC-84195D08EB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75BCB3-20D1-9C3F-2DB4-661825C61DC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1FD0D18-E5A2-CA6C-8080-47D8613D080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5587349-F93E-6D64-2626-719ADBD4BB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F13A536-45D3-98B7-29EC-C1E9843286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98948A-4246-D42A-8F79-A23C220A16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3C0DFF-60F5-FB57-625F-F4AFBEEC9E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2E8DBB-4587-69E3-E0CD-B3959A1820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968E799-438A-3FEA-1AA2-64B263B4EF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883DC6-9A76-1D09-C7BE-ECBD549D0B2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631E1E-6515-55C6-896C-7BAD7AF0A4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316BDCB-1777-86CA-3522-08844612CF91}"/>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10E7EE5-9E84-4528-D2F3-BC7CB8CC1CE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EC07FBF-CDC3-3C24-B13E-981C234B28E5}"/>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392927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18"/>
</p:tagLst>
</file>

<file path=ppt/tags/tag44.xml><?xml version="1.0" encoding="utf-8"?>
<p:tagLst xmlns:a="http://schemas.openxmlformats.org/drawingml/2006/main" xmlns:r="http://schemas.openxmlformats.org/officeDocument/2006/relationships" xmlns:p="http://schemas.openxmlformats.org/presentationml/2006/main">
  <p:tag name="NUM" val="18"/>
</p:tagLst>
</file>

<file path=ppt/tags/tag45.xml><?xml version="1.0" encoding="utf-8"?>
<p:tagLst xmlns:a="http://schemas.openxmlformats.org/drawingml/2006/main" xmlns:r="http://schemas.openxmlformats.org/officeDocument/2006/relationships" xmlns:p="http://schemas.openxmlformats.org/presentationml/2006/main">
  <p:tag name="NUM" val="18"/>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21677</TotalTime>
  <Words>5379</Words>
  <Application>Microsoft Office PowerPoint</Application>
  <PresentationFormat>Personnalisé</PresentationFormat>
  <Paragraphs>1076</Paragraphs>
  <Slides>130</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130</vt:i4>
      </vt:variant>
    </vt:vector>
  </HeadingPairs>
  <TitlesOfParts>
    <vt:vector size="141" baseType="lpstr">
      <vt:lpstr>Symbol</vt:lpstr>
      <vt:lpstr>Microsoft Uighur</vt:lpstr>
      <vt:lpstr>Aharoni</vt:lpstr>
      <vt:lpstr>Dosis</vt:lpstr>
      <vt:lpstr>Aptos</vt:lpstr>
      <vt:lpstr>Carelia</vt:lpstr>
      <vt:lpstr>Calibri</vt:lpstr>
      <vt:lpstr>Arial</vt:lpstr>
      <vt:lpstr>A Massir Ballpoint</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192</cp:revision>
  <dcterms:created xsi:type="dcterms:W3CDTF">2006-08-16T00:00:00Z</dcterms:created>
  <dcterms:modified xsi:type="dcterms:W3CDTF">2025-09-28T11:19:09Z</dcterms:modified>
  <dc:identifier>DAFtlvZnwz4</dc:identifier>
</cp:coreProperties>
</file>