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2"/>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768" r:id="rId25"/>
    <p:sldId id="2147482769" r:id="rId26"/>
    <p:sldId id="2147482463" r:id="rId27"/>
    <p:sldId id="2147482464" r:id="rId28"/>
    <p:sldId id="2147482746" r:id="rId29"/>
    <p:sldId id="2147482469" r:id="rId30"/>
    <p:sldId id="2147482472" r:id="rId31"/>
    <p:sldId id="2147482473" r:id="rId32"/>
    <p:sldId id="2147482747" r:id="rId33"/>
    <p:sldId id="2147482467" r:id="rId34"/>
    <p:sldId id="2147482756" r:id="rId35"/>
    <p:sldId id="2147482757" r:id="rId36"/>
    <p:sldId id="2147482465" r:id="rId37"/>
    <p:sldId id="2147482466" r:id="rId38"/>
    <p:sldId id="2134809012" r:id="rId39"/>
    <p:sldId id="2147482462" r:id="rId40"/>
    <p:sldId id="2147482748" r:id="rId41"/>
    <p:sldId id="2147482708" r:id="rId42"/>
    <p:sldId id="609" r:id="rId43"/>
    <p:sldId id="610" r:id="rId44"/>
    <p:sldId id="2147482483" r:id="rId45"/>
    <p:sldId id="2147482487" r:id="rId46"/>
    <p:sldId id="612" r:id="rId47"/>
    <p:sldId id="2147482484" r:id="rId48"/>
    <p:sldId id="2147482485" r:id="rId49"/>
    <p:sldId id="615" r:id="rId50"/>
    <p:sldId id="2147482486" r:id="rId51"/>
    <p:sldId id="2147482481" r:id="rId52"/>
    <p:sldId id="2147482479" r:id="rId53"/>
    <p:sldId id="2147482478" r:id="rId54"/>
    <p:sldId id="620" r:id="rId55"/>
    <p:sldId id="2147482494" r:id="rId56"/>
    <p:sldId id="2147482490" r:id="rId57"/>
    <p:sldId id="2147482495" r:id="rId58"/>
    <p:sldId id="2147482729" r:id="rId59"/>
    <p:sldId id="2147482730" r:id="rId60"/>
    <p:sldId id="2147482759" r:id="rId61"/>
    <p:sldId id="2147482760" r:id="rId62"/>
    <p:sldId id="2147482622" r:id="rId63"/>
    <p:sldId id="2147482623" r:id="rId64"/>
    <p:sldId id="2147482624" r:id="rId65"/>
    <p:sldId id="2147482625" r:id="rId66"/>
    <p:sldId id="2147482630" r:id="rId67"/>
    <p:sldId id="2147482631" r:id="rId68"/>
    <p:sldId id="2147482632" r:id="rId69"/>
    <p:sldId id="2147482633" r:id="rId70"/>
    <p:sldId id="2147482634" r:id="rId71"/>
    <p:sldId id="2147482643" r:id="rId72"/>
    <p:sldId id="2147482644" r:id="rId73"/>
    <p:sldId id="2147482645" r:id="rId74"/>
    <p:sldId id="2147482646" r:id="rId75"/>
    <p:sldId id="2147482647" r:id="rId76"/>
    <p:sldId id="2147482648" r:id="rId77"/>
    <p:sldId id="2147482649" r:id="rId78"/>
    <p:sldId id="2147482650" r:id="rId79"/>
    <p:sldId id="2147482651" r:id="rId80"/>
    <p:sldId id="2147482701" r:id="rId81"/>
    <p:sldId id="2147482652" r:id="rId82"/>
    <p:sldId id="2147482758" r:id="rId83"/>
    <p:sldId id="2147482767" r:id="rId84"/>
    <p:sldId id="2147482656" r:id="rId85"/>
    <p:sldId id="2147482662" r:id="rId86"/>
    <p:sldId id="2134805257" r:id="rId87"/>
    <p:sldId id="2147482657" r:id="rId88"/>
    <p:sldId id="2147482761" r:id="rId89"/>
    <p:sldId id="2147482762" r:id="rId90"/>
    <p:sldId id="2147482763" r:id="rId91"/>
    <p:sldId id="2147482764" r:id="rId92"/>
    <p:sldId id="2147482765" r:id="rId93"/>
    <p:sldId id="2147482766" r:id="rId94"/>
    <p:sldId id="2147482742" r:id="rId95"/>
    <p:sldId id="2147482743" r:id="rId96"/>
    <p:sldId id="2147482671" r:id="rId97"/>
    <p:sldId id="2147482497" r:id="rId98"/>
    <p:sldId id="2147482679" r:id="rId99"/>
    <p:sldId id="2147482749" r:id="rId100"/>
    <p:sldId id="2147482681" r:id="rId101"/>
    <p:sldId id="2147482754" r:id="rId102"/>
    <p:sldId id="2147482751" r:id="rId103"/>
    <p:sldId id="2147482755" r:id="rId104"/>
    <p:sldId id="2147482692" r:id="rId105"/>
    <p:sldId id="2147482693" r:id="rId106"/>
    <p:sldId id="2147482694" r:id="rId107"/>
    <p:sldId id="2147482698" r:id="rId108"/>
    <p:sldId id="2147482695" r:id="rId109"/>
    <p:sldId id="2147482699" r:id="rId110"/>
    <p:sldId id="2147482566" r:id="rId111"/>
    <p:sldId id="2147482752" r:id="rId112"/>
    <p:sldId id="2147482577" r:id="rId113"/>
    <p:sldId id="2147482580" r:id="rId114"/>
    <p:sldId id="2147482740" r:id="rId115"/>
    <p:sldId id="2147482741" r:id="rId116"/>
    <p:sldId id="2147482709" r:id="rId117"/>
    <p:sldId id="2147482583" r:id="rId118"/>
    <p:sldId id="2147482584" r:id="rId119"/>
    <p:sldId id="700" r:id="rId120"/>
    <p:sldId id="701" r:id="rId121"/>
  </p:sldIdLst>
  <p:sldSz cx="13716000" cy="10287000"/>
  <p:notesSz cx="6858000" cy="9144000"/>
  <p:embeddedFontLst>
    <p:embeddedFont>
      <p:font typeface="Aharoni" panose="02010803020104030203" pitchFamily="2" charset="-79"/>
      <p:bold r:id="rId123"/>
    </p:embeddedFont>
    <p:embeddedFont>
      <p:font typeface="Carelia" panose="020B0604020202020204" charset="0"/>
      <p:regular r:id="rId124"/>
    </p:embeddedFont>
    <p:embeddedFont>
      <p:font typeface="Dosis" pitchFamily="2" charset="0"/>
      <p:regular r:id="rId125"/>
      <p:bold r:id="rId126"/>
    </p:embeddedFont>
    <p:embeddedFont>
      <p:font typeface="Microsoft Uighur" panose="02000000000000000000" pitchFamily="2" charset="-78"/>
      <p:regular r:id="rId127"/>
      <p:bold r:id="rId1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1.fntdata"/><Relationship Id="rId128" Type="http://schemas.openxmlformats.org/officeDocument/2006/relationships/font" Target="fonts/font6.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font" Target="fonts/font2.fntdata"/><Relationship Id="rId12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notesMaster" Target="notesMasters/notesMaster1.xml"/><Relationship Id="rId13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3.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61</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65</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95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112</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10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102.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10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0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70.png"/><Relationship Id="rId5" Type="http://schemas.openxmlformats.org/officeDocument/2006/relationships/image" Target="../media/image28.jpeg"/><Relationship Id="rId4" Type="http://schemas.openxmlformats.org/officeDocument/2006/relationships/image" Target="../media/image35.svg"/></Relationships>
</file>

<file path=ppt/slides/_rels/slide10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1.png"/><Relationship Id="rId4" Type="http://schemas.openxmlformats.org/officeDocument/2006/relationships/image" Target="../media/image35.sv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9.png"/><Relationship Id="rId4" Type="http://schemas.openxmlformats.org/officeDocument/2006/relationships/image" Target="../media/image35.svg"/></Relationships>
</file>

<file path=ppt/slides/_rels/slide11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11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15.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76.png"/></Relationships>
</file>

<file path=ppt/slides/_rels/slide1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9.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7.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8.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2.png"/><Relationship Id="rId5" Type="http://schemas.openxmlformats.org/officeDocument/2006/relationships/image" Target="../media/image23.png"/><Relationship Id="rId4" Type="http://schemas.openxmlformats.org/officeDocument/2006/relationships/image" Target="../media/image35.sv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6.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0.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35.sv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6.png"/><Relationship Id="rId3" Type="http://schemas.openxmlformats.org/officeDocument/2006/relationships/notesSlide" Target="../notesSlides/notesSlide13.xml"/><Relationship Id="rId7" Type="http://schemas.openxmlformats.org/officeDocument/2006/relationships/image" Target="../media/image43.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0.png"/><Relationship Id="rId5" Type="http://schemas.openxmlformats.org/officeDocument/2006/relationships/image" Target="../media/image35.svg"/><Relationship Id="rId10" Type="http://schemas.openxmlformats.org/officeDocument/2006/relationships/image" Target="../media/image44.png"/><Relationship Id="rId4" Type="http://schemas.openxmlformats.org/officeDocument/2006/relationships/image" Target="../media/image34.png"/><Relationship Id="rId9" Type="http://schemas.openxmlformats.org/officeDocument/2006/relationships/image" Target="../media/image41.png"/></Relationships>
</file>

<file path=ppt/slides/_rels/slide48.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6.png"/><Relationship Id="rId5" Type="http://schemas.openxmlformats.org/officeDocument/2006/relationships/image" Target="../media/image43.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44.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10" Type="http://schemas.openxmlformats.org/officeDocument/2006/relationships/image" Target="../media/image46.png"/><Relationship Id="rId4" Type="http://schemas.openxmlformats.org/officeDocument/2006/relationships/image" Target="../media/image43.png"/><Relationship Id="rId9"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4.png"/><Relationship Id="rId5" Type="http://schemas.openxmlformats.org/officeDocument/2006/relationships/image" Target="../media/image23.pn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4.png"/><Relationship Id="rId5" Type="http://schemas.openxmlformats.org/officeDocument/2006/relationships/image" Target="../media/image24.pn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3.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3.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3.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3.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5.jpg"/><Relationship Id="rId5" Type="http://schemas.openxmlformats.org/officeDocument/2006/relationships/image" Target="../media/image53.jpeg"/><Relationship Id="rId4" Type="http://schemas.openxmlformats.org/officeDocument/2006/relationships/image" Target="../media/image35.svg"/></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6.png"/><Relationship Id="rId5" Type="http://schemas.openxmlformats.org/officeDocument/2006/relationships/image" Target="../media/image24.png"/><Relationship Id="rId4" Type="http://schemas.openxmlformats.org/officeDocument/2006/relationships/image" Target="../media/image35.sv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22.png"/></Relationships>
</file>

<file path=ppt/slides/_rels/slide7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8.png"/><Relationship Id="rId4" Type="http://schemas.openxmlformats.org/officeDocument/2006/relationships/image" Target="../media/image35.sv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22.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8.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22.png"/></Relationships>
</file>

<file path=ppt/slides/_rels/slide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8.png"/><Relationship Id="rId4"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9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9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9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9.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3</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Tricot-gris- frite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porte un sac de blé.</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porte un sac de blé.</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38.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65A5EF96-22CB-4848-A3E0-819D9D6CBD12}"/>
              </a:ext>
            </a:extLst>
          </p:cNvPr>
          <p:cNvPicPr>
            <a:picLocks noChangeAspect="1"/>
          </p:cNvPicPr>
          <p:nvPr/>
        </p:nvPicPr>
        <p:blipFill>
          <a:blip r:embed="rId4"/>
          <a:stretch>
            <a:fillRect/>
          </a:stretch>
        </p:blipFill>
        <p:spPr>
          <a:xfrm>
            <a:off x="3810000" y="1820891"/>
            <a:ext cx="6324600" cy="7900013"/>
          </a:xfrm>
          <a:prstGeom prst="rect">
            <a:avLst/>
          </a:prstGeom>
        </p:spPr>
      </p:pic>
      <p:sp>
        <p:nvSpPr>
          <p:cNvPr id="15" name="ZoneTexte 14">
            <a:extLst>
              <a:ext uri="{FF2B5EF4-FFF2-40B4-BE49-F238E27FC236}">
                <a16:creationId xmlns:a16="http://schemas.microsoft.com/office/drawing/2014/main" id="{D11B907E-8382-9814-112E-D5E56177FA58}"/>
              </a:ext>
            </a:extLst>
          </p:cNvPr>
          <p:cNvSpPr txBox="1"/>
          <p:nvPr/>
        </p:nvSpPr>
        <p:spPr>
          <a:xfrm>
            <a:off x="6544461" y="1917497"/>
            <a:ext cx="3437739"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
        <p:nvSpPr>
          <p:cNvPr id="9" name="Rectangle 8">
            <a:extLst>
              <a:ext uri="{FF2B5EF4-FFF2-40B4-BE49-F238E27FC236}">
                <a16:creationId xmlns:a16="http://schemas.microsoft.com/office/drawing/2014/main" id="{720B9BE9-48C4-A46C-4755-3C8FDE2B29D5}"/>
              </a:ext>
            </a:extLst>
          </p:cNvPr>
          <p:cNvSpPr/>
          <p:nvPr/>
        </p:nvSpPr>
        <p:spPr>
          <a:xfrm>
            <a:off x="3276600" y="2933700"/>
            <a:ext cx="7805397" cy="1752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F382DB92-FDF0-458C-C04A-447012378DC5}"/>
              </a:ext>
            </a:extLst>
          </p:cNvPr>
          <p:cNvPicPr>
            <a:picLocks noChangeAspect="1"/>
          </p:cNvPicPr>
          <p:nvPr/>
        </p:nvPicPr>
        <p:blipFill>
          <a:blip r:embed="rId4"/>
          <a:stretch>
            <a:fillRect/>
          </a:stretch>
        </p:blipFill>
        <p:spPr>
          <a:xfrm>
            <a:off x="813899" y="2582274"/>
            <a:ext cx="11401118" cy="4085226"/>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38.</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B34C8ED4-786F-D1EF-2404-90EE020385F3}"/>
              </a:ext>
            </a:extLst>
          </p:cNvPr>
          <p:cNvPicPr>
            <a:picLocks noChangeAspect="1"/>
          </p:cNvPicPr>
          <p:nvPr/>
        </p:nvPicPr>
        <p:blipFill>
          <a:blip r:embed="rId4"/>
          <a:stretch>
            <a:fillRect/>
          </a:stretch>
        </p:blipFill>
        <p:spPr>
          <a:xfrm>
            <a:off x="3810000" y="1798029"/>
            <a:ext cx="6324600" cy="8026365"/>
          </a:xfrm>
          <a:prstGeom prst="rect">
            <a:avLst/>
          </a:prstGeom>
        </p:spPr>
      </p:pic>
      <p:sp>
        <p:nvSpPr>
          <p:cNvPr id="15" name="Rectangle 14">
            <a:extLst>
              <a:ext uri="{FF2B5EF4-FFF2-40B4-BE49-F238E27FC236}">
                <a16:creationId xmlns:a16="http://schemas.microsoft.com/office/drawing/2014/main" id="{210D2C94-14F9-D0F3-5B07-5F83D2272074}"/>
              </a:ext>
            </a:extLst>
          </p:cNvPr>
          <p:cNvSpPr/>
          <p:nvPr/>
        </p:nvSpPr>
        <p:spPr>
          <a:xfrm>
            <a:off x="2750614" y="476250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ZoneTexte 16">
            <a:extLst>
              <a:ext uri="{FF2B5EF4-FFF2-40B4-BE49-F238E27FC236}">
                <a16:creationId xmlns:a16="http://schemas.microsoft.com/office/drawing/2014/main" id="{7CEFB166-49A7-7D11-620D-6264617E0C1F}"/>
              </a:ext>
            </a:extLst>
          </p:cNvPr>
          <p:cNvSpPr txBox="1"/>
          <p:nvPr/>
        </p:nvSpPr>
        <p:spPr>
          <a:xfrm>
            <a:off x="6544461" y="1917497"/>
            <a:ext cx="3437739"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Tree>
    <p:extLst>
      <p:ext uri="{BB962C8B-B14F-4D97-AF65-F5344CB8AC3E}">
        <p14:creationId xmlns:p14="http://schemas.microsoft.com/office/powerpoint/2010/main" val="25387196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D518669C-D69B-CD11-9575-A0CD25927538}"/>
              </a:ext>
            </a:extLst>
          </p:cNvPr>
          <p:cNvPicPr>
            <a:picLocks noChangeAspect="1"/>
          </p:cNvPicPr>
          <p:nvPr/>
        </p:nvPicPr>
        <p:blipFill>
          <a:blip r:embed="rId6"/>
          <a:stretch>
            <a:fillRect/>
          </a:stretch>
        </p:blipFill>
        <p:spPr>
          <a:xfrm>
            <a:off x="412110" y="2843813"/>
            <a:ext cx="12751918" cy="3306053"/>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38.</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4727680D-65DD-89F9-F330-3184C989256D}"/>
              </a:ext>
            </a:extLst>
          </p:cNvPr>
          <p:cNvPicPr>
            <a:picLocks noChangeAspect="1"/>
          </p:cNvPicPr>
          <p:nvPr/>
        </p:nvPicPr>
        <p:blipFill>
          <a:blip r:embed="rId4"/>
          <a:stretch>
            <a:fillRect/>
          </a:stretch>
        </p:blipFill>
        <p:spPr>
          <a:xfrm>
            <a:off x="3810000" y="1798029"/>
            <a:ext cx="6324600" cy="8026365"/>
          </a:xfrm>
          <a:prstGeom prst="rect">
            <a:avLst/>
          </a:prstGeom>
        </p:spPr>
      </p:pic>
      <p:sp>
        <p:nvSpPr>
          <p:cNvPr id="13" name="Rectangle 12">
            <a:extLst>
              <a:ext uri="{FF2B5EF4-FFF2-40B4-BE49-F238E27FC236}">
                <a16:creationId xmlns:a16="http://schemas.microsoft.com/office/drawing/2014/main" id="{43929B38-FE47-DA81-6478-2FD34084C0B7}"/>
              </a:ext>
            </a:extLst>
          </p:cNvPr>
          <p:cNvSpPr/>
          <p:nvPr/>
        </p:nvSpPr>
        <p:spPr>
          <a:xfrm>
            <a:off x="2955300" y="5830260"/>
            <a:ext cx="7805397" cy="2361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sp>
        <p:nvSpPr>
          <p:cNvPr id="17" name="ZoneTexte 16">
            <a:extLst>
              <a:ext uri="{FF2B5EF4-FFF2-40B4-BE49-F238E27FC236}">
                <a16:creationId xmlns:a16="http://schemas.microsoft.com/office/drawing/2014/main" id="{739D353A-7C0F-B42B-A9F0-E5E286593A31}"/>
              </a:ext>
            </a:extLst>
          </p:cNvPr>
          <p:cNvSpPr txBox="1"/>
          <p:nvPr/>
        </p:nvSpPr>
        <p:spPr>
          <a:xfrm>
            <a:off x="6544461" y="1917497"/>
            <a:ext cx="3437739"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Tree>
    <p:extLst>
      <p:ext uri="{BB962C8B-B14F-4D97-AF65-F5344CB8AC3E}">
        <p14:creationId xmlns:p14="http://schemas.microsoft.com/office/powerpoint/2010/main" val="9434720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4187765E-00C5-FC0B-D7FD-FE6ADFCCE8B2}"/>
              </a:ext>
            </a:extLst>
          </p:cNvPr>
          <p:cNvPicPr>
            <a:picLocks noChangeAspect="1"/>
          </p:cNvPicPr>
          <p:nvPr/>
        </p:nvPicPr>
        <p:blipFill>
          <a:blip r:embed="rId5"/>
          <a:stretch>
            <a:fillRect/>
          </a:stretch>
        </p:blipFill>
        <p:spPr>
          <a:xfrm>
            <a:off x="1410221" y="3110854"/>
            <a:ext cx="10486183" cy="4054657"/>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38</a:t>
            </a:r>
          </a:p>
        </p:txBody>
      </p:sp>
      <p:pic>
        <p:nvPicPr>
          <p:cNvPr id="4" name="Image 3">
            <a:extLst>
              <a:ext uri="{FF2B5EF4-FFF2-40B4-BE49-F238E27FC236}">
                <a16:creationId xmlns:a16="http://schemas.microsoft.com/office/drawing/2014/main" id="{E3590DA4-0FC3-9CDB-03DF-C1DD7653A12F}"/>
              </a:ext>
            </a:extLst>
          </p:cNvPr>
          <p:cNvPicPr>
            <a:picLocks noChangeAspect="1"/>
          </p:cNvPicPr>
          <p:nvPr/>
        </p:nvPicPr>
        <p:blipFill>
          <a:blip r:embed="rId5"/>
          <a:stretch>
            <a:fillRect/>
          </a:stretch>
        </p:blipFill>
        <p:spPr>
          <a:xfrm>
            <a:off x="5495706" y="1838832"/>
            <a:ext cx="6324600" cy="8026365"/>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4755308" y="7903656"/>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ZoneTexte 14">
            <a:extLst>
              <a:ext uri="{FF2B5EF4-FFF2-40B4-BE49-F238E27FC236}">
                <a16:creationId xmlns:a16="http://schemas.microsoft.com/office/drawing/2014/main" id="{87272283-70BD-6E85-F8C6-E75583540FA3}"/>
              </a:ext>
            </a:extLst>
          </p:cNvPr>
          <p:cNvSpPr txBox="1"/>
          <p:nvPr/>
        </p:nvSpPr>
        <p:spPr>
          <a:xfrm>
            <a:off x="8300178" y="1974545"/>
            <a:ext cx="3831948"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Tree>
    <p:extLst>
      <p:ext uri="{BB962C8B-B14F-4D97-AF65-F5344CB8AC3E}">
        <p14:creationId xmlns:p14="http://schemas.microsoft.com/office/powerpoint/2010/main" val="362752299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B26A662D-BE4C-1A29-BE84-771ABC334B33}"/>
              </a:ext>
            </a:extLst>
          </p:cNvPr>
          <p:cNvPicPr>
            <a:picLocks noChangeAspect="1"/>
          </p:cNvPicPr>
          <p:nvPr/>
        </p:nvPicPr>
        <p:blipFill>
          <a:blip r:embed="rId5"/>
          <a:stretch>
            <a:fillRect/>
          </a:stretch>
        </p:blipFill>
        <p:spPr>
          <a:xfrm>
            <a:off x="1357810" y="3354950"/>
            <a:ext cx="10623386" cy="2857556"/>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38</a:t>
            </a:r>
            <a:r>
              <a:rPr kumimoji="0" lang="fr-FR" sz="2800" b="1" i="0" u="none" strike="noStrike" kern="1200" cap="none" spc="0" normalizeH="0" baseline="0" noProof="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C72B423E-EFE3-321E-2DA5-3B9D74DA78D8}"/>
              </a:ext>
            </a:extLst>
          </p:cNvPr>
          <p:cNvPicPr>
            <a:picLocks noChangeAspect="1"/>
          </p:cNvPicPr>
          <p:nvPr/>
        </p:nvPicPr>
        <p:blipFill>
          <a:blip r:embed="rId5"/>
          <a:stretch>
            <a:fillRect/>
          </a:stretch>
        </p:blipFill>
        <p:spPr>
          <a:xfrm>
            <a:off x="5495706" y="1838832"/>
            <a:ext cx="6324600" cy="8026365"/>
          </a:xfrm>
          <a:prstGeom prst="rect">
            <a:avLst/>
          </a:prstGeom>
        </p:spPr>
      </p:pic>
      <p:sp>
        <p:nvSpPr>
          <p:cNvPr id="14" name="ZoneTexte 13">
            <a:extLst>
              <a:ext uri="{FF2B5EF4-FFF2-40B4-BE49-F238E27FC236}">
                <a16:creationId xmlns:a16="http://schemas.microsoft.com/office/drawing/2014/main" id="{B6659EFB-7D88-86CA-115B-785087837C9C}"/>
              </a:ext>
            </a:extLst>
          </p:cNvPr>
          <p:cNvSpPr txBox="1"/>
          <p:nvPr/>
        </p:nvSpPr>
        <p:spPr>
          <a:xfrm>
            <a:off x="8279396" y="1989457"/>
            <a:ext cx="3437739"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Tree>
    <p:extLst>
      <p:ext uri="{BB962C8B-B14F-4D97-AF65-F5344CB8AC3E}">
        <p14:creationId xmlns:p14="http://schemas.microsoft.com/office/powerpoint/2010/main" val="368252672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59" y="606675"/>
            <a:ext cx="12375401"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«tri»-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co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«tricot» ,on entend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trico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tricot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«t» lettre muette. Lisons </a:t>
            </a:r>
            <a:r>
              <a:rPr lang="fr-FR" sz="2800" b="1" dirty="0">
                <a:solidFill>
                  <a:prstClr val="white">
                    <a:lumMod val="65000"/>
                  </a:prstClr>
                </a:solidFill>
                <a:latin typeface="Dosis" pitchFamily="2" charset="0"/>
              </a:rPr>
              <a:t>ensemble  «tricot».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tricot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trico</a:t>
            </a:r>
            <a:r>
              <a:rPr lang="fr-MA" sz="19900" b="1" dirty="0">
                <a:solidFill>
                  <a:schemeClr val="bg1">
                    <a:lumMod val="65000"/>
                  </a:schemeClr>
                </a:solidFill>
                <a:latin typeface="Dosis" pitchFamily="2" charset="0"/>
              </a:rPr>
              <a:t>t</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«tricot»</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tricot</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gri</a:t>
            </a:r>
            <a:r>
              <a:rPr lang="fr-FR" sz="19900" b="1" dirty="0">
                <a:solidFill>
                  <a:schemeClr val="bg1">
                    <a:lumMod val="65000"/>
                  </a:schemeClr>
                </a:solidFill>
                <a:latin typeface="Dosis" pitchFamily="2" charset="0"/>
              </a:rPr>
              <a:t>s</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«gris » ,on entend « gri » et on écrit « gris » avec « s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«gris».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gris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«gris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gris</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frit</a:t>
            </a:r>
            <a:r>
              <a:rPr lang="fr-FR" sz="19900" b="1" dirty="0">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098381" y="667592"/>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frite»</a:t>
            </a:r>
            <a:r>
              <a:rPr lang="fr-FR" sz="2800" b="1" dirty="0">
                <a:solidFill>
                  <a:prstClr val="white">
                    <a:lumMod val="65000"/>
                  </a:prstClr>
                </a:solidFill>
                <a:latin typeface="Dosis" pitchFamily="2" charset="0"/>
              </a:rPr>
              <a:t> on entend « frit » et on écrit « frite » avec « e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«frite».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frite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«frite»</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frite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plage – flamme – plume – table- placard- plat- blessé .</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89642E61-0DA6-2222-8CD3-F1C82F08EDD2}"/>
              </a:ext>
            </a:extLst>
          </p:cNvPr>
          <p:cNvPicPr>
            <a:picLocks noChangeAspect="1"/>
          </p:cNvPicPr>
          <p:nvPr/>
        </p:nvPicPr>
        <p:blipFill>
          <a:blip r:embed="rId6"/>
          <a:stretch>
            <a:fillRect/>
          </a:stretch>
        </p:blipFill>
        <p:spPr>
          <a:xfrm>
            <a:off x="6564269" y="4319553"/>
            <a:ext cx="2065199" cy="2072820"/>
          </a:xfrm>
          <a:prstGeom prst="rect">
            <a:avLst/>
          </a:prstGeom>
        </p:spPr>
      </p:pic>
      <p:pic>
        <p:nvPicPr>
          <p:cNvPr id="13" name="Image 12">
            <a:extLst>
              <a:ext uri="{FF2B5EF4-FFF2-40B4-BE49-F238E27FC236}">
                <a16:creationId xmlns:a16="http://schemas.microsoft.com/office/drawing/2014/main" id="{3FA7083B-87D0-9AB5-91DD-8561F31A295F}"/>
              </a:ext>
            </a:extLst>
          </p:cNvPr>
          <p:cNvPicPr>
            <a:picLocks noChangeAspect="1"/>
          </p:cNvPicPr>
          <p:nvPr/>
        </p:nvPicPr>
        <p:blipFill>
          <a:blip r:embed="rId7"/>
          <a:stretch>
            <a:fillRect/>
          </a:stretch>
        </p:blipFill>
        <p:spPr>
          <a:xfrm>
            <a:off x="5184479" y="2326011"/>
            <a:ext cx="1673522" cy="1530602"/>
          </a:xfrm>
          <a:prstGeom prst="rect">
            <a:avLst/>
          </a:prstGeom>
        </p:spPr>
      </p:pic>
      <p:pic>
        <p:nvPicPr>
          <p:cNvPr id="20" name="Image 19">
            <a:extLst>
              <a:ext uri="{FF2B5EF4-FFF2-40B4-BE49-F238E27FC236}">
                <a16:creationId xmlns:a16="http://schemas.microsoft.com/office/drawing/2014/main" id="{55E56E20-F15B-8769-BA9C-FA90AEC64880}"/>
              </a:ext>
            </a:extLst>
          </p:cNvPr>
          <p:cNvPicPr>
            <a:picLocks noChangeAspect="1"/>
          </p:cNvPicPr>
          <p:nvPr/>
        </p:nvPicPr>
        <p:blipFill>
          <a:blip r:embed="rId8"/>
          <a:stretch>
            <a:fillRect/>
          </a:stretch>
        </p:blipFill>
        <p:spPr>
          <a:xfrm>
            <a:off x="9837345" y="2398530"/>
            <a:ext cx="2764959" cy="1406734"/>
          </a:xfrm>
          <a:prstGeom prst="rect">
            <a:avLst/>
          </a:prstGeom>
        </p:spPr>
      </p:pic>
      <p:pic>
        <p:nvPicPr>
          <p:cNvPr id="24" name="Image 23">
            <a:extLst>
              <a:ext uri="{FF2B5EF4-FFF2-40B4-BE49-F238E27FC236}">
                <a16:creationId xmlns:a16="http://schemas.microsoft.com/office/drawing/2014/main" id="{DE963CF2-9C78-3C89-81C2-8C4194916C1F}"/>
              </a:ext>
            </a:extLst>
          </p:cNvPr>
          <p:cNvPicPr>
            <a:picLocks noChangeAspect="1"/>
          </p:cNvPicPr>
          <p:nvPr/>
        </p:nvPicPr>
        <p:blipFill>
          <a:blip r:embed="rId9"/>
          <a:stretch>
            <a:fillRect/>
          </a:stretch>
        </p:blipFill>
        <p:spPr>
          <a:xfrm>
            <a:off x="10524816" y="4168673"/>
            <a:ext cx="1991859" cy="1914128"/>
          </a:xfrm>
          <a:prstGeom prst="rect">
            <a:avLst/>
          </a:prstGeom>
        </p:spPr>
      </p:pic>
      <p:pic>
        <p:nvPicPr>
          <p:cNvPr id="27" name="Image 26">
            <a:extLst>
              <a:ext uri="{FF2B5EF4-FFF2-40B4-BE49-F238E27FC236}">
                <a16:creationId xmlns:a16="http://schemas.microsoft.com/office/drawing/2014/main" id="{1BFCE9BE-8394-A9CF-84FB-9230CB8D54E5}"/>
              </a:ext>
            </a:extLst>
          </p:cNvPr>
          <p:cNvPicPr>
            <a:picLocks noChangeAspect="1"/>
          </p:cNvPicPr>
          <p:nvPr/>
        </p:nvPicPr>
        <p:blipFill>
          <a:blip r:embed="rId10"/>
          <a:stretch>
            <a:fillRect/>
          </a:stretch>
        </p:blipFill>
        <p:spPr>
          <a:xfrm>
            <a:off x="8573796" y="4231177"/>
            <a:ext cx="1807827" cy="2047538"/>
          </a:xfrm>
          <a:prstGeom prst="rect">
            <a:avLst/>
          </a:prstGeom>
        </p:spPr>
      </p:pic>
      <p:pic>
        <p:nvPicPr>
          <p:cNvPr id="31" name="Image 30">
            <a:extLst>
              <a:ext uri="{FF2B5EF4-FFF2-40B4-BE49-F238E27FC236}">
                <a16:creationId xmlns:a16="http://schemas.microsoft.com/office/drawing/2014/main" id="{82DC13F9-6AE8-A8B0-E5CD-307763EC21BA}"/>
              </a:ext>
            </a:extLst>
          </p:cNvPr>
          <p:cNvPicPr>
            <a:picLocks noChangeAspect="1"/>
          </p:cNvPicPr>
          <p:nvPr/>
        </p:nvPicPr>
        <p:blipFill>
          <a:blip r:embed="rId11"/>
          <a:stretch>
            <a:fillRect/>
          </a:stretch>
        </p:blipFill>
        <p:spPr>
          <a:xfrm>
            <a:off x="7614510" y="2375799"/>
            <a:ext cx="1807827" cy="1613437"/>
          </a:xfrm>
          <a:prstGeom prst="rect">
            <a:avLst/>
          </a:prstGeom>
        </p:spPr>
      </p:pic>
      <p:pic>
        <p:nvPicPr>
          <p:cNvPr id="5" name="Image 4">
            <a:extLst>
              <a:ext uri="{FF2B5EF4-FFF2-40B4-BE49-F238E27FC236}">
                <a16:creationId xmlns:a16="http://schemas.microsoft.com/office/drawing/2014/main" id="{AB622407-84C8-20D4-3B9F-AA2020206B1F}"/>
              </a:ext>
            </a:extLst>
          </p:cNvPr>
          <p:cNvPicPr>
            <a:picLocks noChangeAspect="1"/>
          </p:cNvPicPr>
          <p:nvPr/>
        </p:nvPicPr>
        <p:blipFill>
          <a:blip r:embed="rId12"/>
          <a:stretch>
            <a:fillRect/>
          </a:stretch>
        </p:blipFill>
        <p:spPr>
          <a:xfrm>
            <a:off x="4886184" y="4274432"/>
            <a:ext cx="1996613" cy="1257409"/>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2485-6659-157A-BFCC-65AFF271E7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6F13E09-155A-AC8A-3435-C7BEC07EA02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F30B428-82AE-1D50-3A34-6723273341C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3B4823-1859-7BC4-61DC-967CE8282B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00A21A5-5C54-8567-5960-0A82A2E36C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66EBDF-A1DC-FA27-1C7B-D9DF1A92BAB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40916-EA41-B3EC-6BF1-939DA8C7BC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C73D855-A02E-6521-6151-97D47AB833A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CEC81E-6F28-8374-7E87-97E5570F9B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4953FDA-DB82-E188-ABF3-3E67460D214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EC5082-CA6D-BAE0-3389-9AA95D24EC1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151A6FF-4567-6189-FB54-A4ED86ECF71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D259BCB-E5F6-B332-C105-8331CE5CB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2FF3B9-F9EE-048C-4382-22370FF70B7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blessé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un blessé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2F7DDF7-2668-4ECF-A7F4-17D3B91288E0}"/>
              </a:ext>
            </a:extLst>
          </p:cNvPr>
          <p:cNvPicPr>
            <a:picLocks noChangeAspect="1"/>
          </p:cNvPicPr>
          <p:nvPr/>
        </p:nvPicPr>
        <p:blipFill>
          <a:blip r:embed="rId4"/>
          <a:stretch>
            <a:fillRect/>
          </a:stretch>
        </p:blipFill>
        <p:spPr>
          <a:xfrm>
            <a:off x="4511398" y="3695700"/>
            <a:ext cx="4162891" cy="2621668"/>
          </a:xfrm>
          <a:prstGeom prst="rect">
            <a:avLst/>
          </a:prstGeom>
        </p:spPr>
      </p:pic>
    </p:spTree>
    <p:extLst>
      <p:ext uri="{BB962C8B-B14F-4D97-AF65-F5344CB8AC3E}">
        <p14:creationId xmlns:p14="http://schemas.microsoft.com/office/powerpoint/2010/main" val="106274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1F62-CB2B-28E5-FF89-85F8FCE212C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43D86B9-319C-923F-76DC-65619957999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E6F5F3C-3D3C-1BE1-1784-3A168BE95EF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7E59DD-14CA-BC73-8C63-6B64766D18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1491C-1E00-F587-EA22-AF3105441E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E96E94-478C-5DAB-501C-BE092603D3C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98A5A5C-ECAF-6A13-0725-46E9D98C56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73EDBBD-76B7-28E2-F217-9AC4C08B4B9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04C559-F29E-D8E8-DEDE-2C33A4601C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105BC95-AB1D-9045-D639-EC65DE0E5F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2CB6E27-0487-1270-1D73-FC7B265461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2E6113-5A27-D06E-37E2-A6D1B946D4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D94D203-14BE-C6E0-34F6-0564A3A00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5EBD0995-36F1-5561-3E86-B8780AC91202}"/>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blessé, le blessé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blessé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 blessé”?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D288CA45-8268-1F83-03AA-30000E4D7B35}"/>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blessé</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63C12769-E297-E36D-D959-EAE927C0B4B3}"/>
              </a:ext>
            </a:extLst>
          </p:cNvPr>
          <p:cNvPicPr>
            <a:picLocks noChangeAspect="1"/>
          </p:cNvPicPr>
          <p:nvPr/>
        </p:nvPicPr>
        <p:blipFill>
          <a:blip r:embed="rId4"/>
          <a:stretch>
            <a:fillRect/>
          </a:stretch>
        </p:blipFill>
        <p:spPr>
          <a:xfrm>
            <a:off x="4544417" y="4228892"/>
            <a:ext cx="5928822" cy="3733800"/>
          </a:xfrm>
          <a:prstGeom prst="rect">
            <a:avLst/>
          </a:prstGeom>
        </p:spPr>
      </p:pic>
    </p:spTree>
    <p:extLst>
      <p:ext uri="{BB962C8B-B14F-4D97-AF65-F5344CB8AC3E}">
        <p14:creationId xmlns:p14="http://schemas.microsoft.com/office/powerpoint/2010/main" val="3851400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plume.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plume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1B5A3C3-DE77-B135-2D31-C2E7B5E3DEAB}"/>
              </a:ext>
            </a:extLst>
          </p:cNvPr>
          <p:cNvPicPr>
            <a:picLocks noChangeAspect="1"/>
          </p:cNvPicPr>
          <p:nvPr/>
        </p:nvPicPr>
        <p:blipFill>
          <a:blip r:embed="rId4"/>
          <a:stretch>
            <a:fillRect/>
          </a:stretch>
        </p:blipFill>
        <p:spPr>
          <a:xfrm>
            <a:off x="4269260" y="2906615"/>
            <a:ext cx="4163669" cy="3808089"/>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plume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une plume. Répétons ensemble “une plume”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plume”?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plume</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1C0BB826-ABCF-9333-BE97-BA63F386FFDC}"/>
              </a:ext>
            </a:extLst>
          </p:cNvPr>
          <p:cNvPicPr>
            <a:picLocks noChangeAspect="1"/>
          </p:cNvPicPr>
          <p:nvPr/>
        </p:nvPicPr>
        <p:blipFill>
          <a:blip r:embed="rId4"/>
          <a:stretch>
            <a:fillRect/>
          </a:stretch>
        </p:blipFill>
        <p:spPr>
          <a:xfrm>
            <a:off x="4769076" y="4423488"/>
            <a:ext cx="4163669" cy="3808089"/>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plat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A4713E8-F5E9-EFDB-8A22-6AB58465F43A}"/>
              </a:ext>
            </a:extLst>
          </p:cNvPr>
          <p:cNvPicPr>
            <a:picLocks noChangeAspect="1"/>
          </p:cNvPicPr>
          <p:nvPr/>
        </p:nvPicPr>
        <p:blipFill>
          <a:blip r:embed="rId4"/>
          <a:stretch>
            <a:fillRect/>
          </a:stretch>
        </p:blipFill>
        <p:spPr>
          <a:xfrm>
            <a:off x="5029200" y="3771900"/>
            <a:ext cx="4620146" cy="2350601"/>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1171874" y="2791420"/>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 plat</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plat, le plat , répétons ensemble : un plat.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BE916042-DE7E-DDDD-AC15-92527979ADE1}"/>
              </a:ext>
            </a:extLst>
          </p:cNvPr>
          <p:cNvPicPr>
            <a:picLocks noChangeAspect="1"/>
          </p:cNvPicPr>
          <p:nvPr/>
        </p:nvPicPr>
        <p:blipFill>
          <a:blip r:embed="rId6"/>
          <a:stretch>
            <a:fillRect/>
          </a:stretch>
        </p:blipFill>
        <p:spPr>
          <a:xfrm>
            <a:off x="4301046" y="4157662"/>
            <a:ext cx="4620146" cy="2350601"/>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table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table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9310698-5E8B-1E7F-EF14-EBDE7CEDCD54}"/>
              </a:ext>
            </a:extLst>
          </p:cNvPr>
          <p:cNvPicPr>
            <a:picLocks noChangeAspect="1"/>
          </p:cNvPicPr>
          <p:nvPr/>
        </p:nvPicPr>
        <p:blipFill>
          <a:blip r:embed="rId4"/>
          <a:stretch>
            <a:fillRect/>
          </a:stretch>
        </p:blipFill>
        <p:spPr>
          <a:xfrm>
            <a:off x="4084339" y="3924300"/>
            <a:ext cx="5137948" cy="4937443"/>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399639"/>
              <a:chOff x="1309128" y="1880836"/>
              <a:chExt cx="6724021" cy="748048"/>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419825" y="1919875"/>
                <a:ext cx="6060083" cy="637341"/>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FR" sz="3600" b="1" dirty="0">
                    <a:solidFill>
                      <a:srgbClr val="008EC0"/>
                    </a:solidFill>
                    <a:latin typeface="Dosis" pitchFamily="2" charset="0"/>
                  </a:rPr>
                  <a:t>- plage – flamme – plume – table- placard- plat- blessé.</a:t>
                </a: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pl-</a:t>
                </a:r>
                <a:r>
                  <a:rPr lang="fr-FR" sz="2800" b="1" dirty="0" err="1">
                    <a:solidFill>
                      <a:srgbClr val="008EC0"/>
                    </a:solidFill>
                    <a:latin typeface="Dosis" pitchFamily="2" charset="0"/>
                  </a:rPr>
                  <a:t>fl</a:t>
                </a:r>
                <a:r>
                  <a:rPr lang="fr-FR" sz="2800" b="1" dirty="0">
                    <a:solidFill>
                      <a:srgbClr val="008EC0"/>
                    </a:solidFill>
                    <a:latin typeface="Dosis" pitchFamily="2" charset="0"/>
                  </a:rPr>
                  <a:t>-</a:t>
                </a:r>
                <a:r>
                  <a:rPr lang="fr-FR" sz="2800" b="1" dirty="0" err="1">
                    <a:solidFill>
                      <a:srgbClr val="008EC0"/>
                    </a:solidFill>
                    <a:latin typeface="Dosis" pitchFamily="2" charset="0"/>
                  </a:rPr>
                  <a:t>bl</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table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table , une table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table”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table”?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4BBF6C1-EA71-7C4D-F298-8EDD967EE9E1}"/>
              </a:ext>
            </a:extLst>
          </p:cNvPr>
          <p:cNvPicPr>
            <a:picLocks noChangeAspect="1"/>
          </p:cNvPicPr>
          <p:nvPr/>
        </p:nvPicPr>
        <p:blipFill>
          <a:blip r:embed="rId4"/>
          <a:stretch>
            <a:fillRect/>
          </a:stretch>
        </p:blipFill>
        <p:spPr>
          <a:xfrm>
            <a:off x="4084339" y="3924300"/>
            <a:ext cx="5137948" cy="4937443"/>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plat est sur la table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plat est sur la table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plat est sur la table.</a:t>
            </a:r>
            <a:endParaRPr lang="fr-FR" sz="5400" dirty="0">
              <a:solidFill>
                <a:schemeClr val="accent5">
                  <a:lumMod val="75000"/>
                </a:schemeClr>
              </a:solidFill>
              <a:latin typeface="Dosis" pitchFamily="2" charset="0"/>
            </a:endParaRPr>
          </a:p>
        </p:txBody>
      </p:sp>
      <p:pic>
        <p:nvPicPr>
          <p:cNvPr id="7" name="Image 6" descr="Une image contenant table, meubles, vaisselle, assiette&#10;&#10;Le contenu généré par l’IA peut être incorrect.">
            <a:extLst>
              <a:ext uri="{FF2B5EF4-FFF2-40B4-BE49-F238E27FC236}">
                <a16:creationId xmlns:a16="http://schemas.microsoft.com/office/drawing/2014/main" id="{9FDDA340-523D-6662-109B-8C617A8856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3619500"/>
            <a:ext cx="5638800" cy="56388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F24913F-8F19-AA61-B785-2E6AB4179312}"/>
              </a:ext>
            </a:extLst>
          </p:cNvPr>
          <p:cNvPicPr>
            <a:picLocks noChangeAspect="1"/>
          </p:cNvPicPr>
          <p:nvPr/>
        </p:nvPicPr>
        <p:blipFill>
          <a:blip r:embed="rId4"/>
          <a:stretch>
            <a:fillRect/>
          </a:stretch>
        </p:blipFill>
        <p:spPr>
          <a:xfrm>
            <a:off x="504065" y="3582068"/>
            <a:ext cx="3229735" cy="3999831"/>
          </a:xfrm>
          <a:prstGeom prst="rect">
            <a:avLst/>
          </a:prstGeom>
        </p:spPr>
      </p:pic>
      <p:pic>
        <p:nvPicPr>
          <p:cNvPr id="4" name="Image 3">
            <a:extLst>
              <a:ext uri="{FF2B5EF4-FFF2-40B4-BE49-F238E27FC236}">
                <a16:creationId xmlns:a16="http://schemas.microsoft.com/office/drawing/2014/main" id="{B0F46E90-555A-A076-ECDE-9B29F2BEF691}"/>
              </a:ext>
            </a:extLst>
          </p:cNvPr>
          <p:cNvPicPr>
            <a:picLocks noChangeAspect="1"/>
          </p:cNvPicPr>
          <p:nvPr/>
        </p:nvPicPr>
        <p:blipFill>
          <a:blip r:embed="rId5"/>
          <a:stretch>
            <a:fillRect/>
          </a:stretch>
        </p:blipFill>
        <p:spPr>
          <a:xfrm>
            <a:off x="4269260" y="4823401"/>
            <a:ext cx="2982010" cy="1517163"/>
          </a:xfrm>
          <a:prstGeom prst="rect">
            <a:avLst/>
          </a:prstGeom>
        </p:spPr>
      </p:pic>
      <p:pic>
        <p:nvPicPr>
          <p:cNvPr id="6" name="Image 5">
            <a:extLst>
              <a:ext uri="{FF2B5EF4-FFF2-40B4-BE49-F238E27FC236}">
                <a16:creationId xmlns:a16="http://schemas.microsoft.com/office/drawing/2014/main" id="{A080B561-0BDE-F6C2-0CC2-F8DEBF30DE2F}"/>
              </a:ext>
            </a:extLst>
          </p:cNvPr>
          <p:cNvPicPr>
            <a:picLocks noChangeAspect="1"/>
          </p:cNvPicPr>
          <p:nvPr/>
        </p:nvPicPr>
        <p:blipFill>
          <a:blip r:embed="rId6"/>
          <a:stretch>
            <a:fillRect/>
          </a:stretch>
        </p:blipFill>
        <p:spPr>
          <a:xfrm>
            <a:off x="7299536" y="4229100"/>
            <a:ext cx="2479548" cy="2267793"/>
          </a:xfrm>
          <a:prstGeom prst="rect">
            <a:avLst/>
          </a:prstGeom>
        </p:spPr>
      </p:pic>
      <p:pic>
        <p:nvPicPr>
          <p:cNvPr id="5" name="Image 4">
            <a:extLst>
              <a:ext uri="{FF2B5EF4-FFF2-40B4-BE49-F238E27FC236}">
                <a16:creationId xmlns:a16="http://schemas.microsoft.com/office/drawing/2014/main" id="{EB285BFC-E89E-ADCD-0661-23843992E80E}"/>
              </a:ext>
            </a:extLst>
          </p:cNvPr>
          <p:cNvPicPr>
            <a:picLocks noChangeAspect="1"/>
          </p:cNvPicPr>
          <p:nvPr/>
        </p:nvPicPr>
        <p:blipFill>
          <a:blip r:embed="rId7"/>
          <a:stretch>
            <a:fillRect/>
          </a:stretch>
        </p:blipFill>
        <p:spPr>
          <a:xfrm>
            <a:off x="9635350" y="4250446"/>
            <a:ext cx="3533188" cy="2225099"/>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la plage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4F21142-E35A-E321-330F-FD2F1D0D9114}"/>
              </a:ext>
            </a:extLst>
          </p:cNvPr>
          <p:cNvPicPr>
            <a:picLocks noChangeAspect="1"/>
          </p:cNvPicPr>
          <p:nvPr/>
        </p:nvPicPr>
        <p:blipFill>
          <a:blip r:embed="rId4"/>
          <a:stretch>
            <a:fillRect/>
          </a:stretch>
        </p:blipFill>
        <p:spPr>
          <a:xfrm>
            <a:off x="4329727" y="3086100"/>
            <a:ext cx="3935937" cy="3512718"/>
          </a:xfrm>
          <a:prstGeom prst="rect">
            <a:avLst/>
          </a:prstGeom>
        </p:spPr>
      </p:pic>
    </p:spTree>
    <p:extLst>
      <p:ext uri="{BB962C8B-B14F-4D97-AF65-F5344CB8AC3E}">
        <p14:creationId xmlns:p14="http://schemas.microsoft.com/office/powerpoint/2010/main" val="2765419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432551" y="24846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la plage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plage, une plage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Répétons ensemble “ 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plage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la plage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329DF65-CDEE-61A4-E212-FE65BDFAA288}"/>
              </a:ext>
            </a:extLst>
          </p:cNvPr>
          <p:cNvPicPr>
            <a:picLocks noChangeAspect="1"/>
          </p:cNvPicPr>
          <p:nvPr/>
        </p:nvPicPr>
        <p:blipFill>
          <a:blip r:embed="rId4"/>
          <a:stretch>
            <a:fillRect/>
          </a:stretch>
        </p:blipFill>
        <p:spPr>
          <a:xfrm>
            <a:off x="4624874" y="4228263"/>
            <a:ext cx="3935937" cy="3512718"/>
          </a:xfrm>
          <a:prstGeom prst="rect">
            <a:avLst/>
          </a:prstGeom>
        </p:spPr>
      </p:pic>
    </p:spTree>
    <p:extLst>
      <p:ext uri="{BB962C8B-B14F-4D97-AF65-F5344CB8AC3E}">
        <p14:creationId xmlns:p14="http://schemas.microsoft.com/office/powerpoint/2010/main" val="2067288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flamme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flamme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DF8567B4-5C93-1285-7AD0-3171AFE74E2B}"/>
              </a:ext>
            </a:extLst>
          </p:cNvPr>
          <p:cNvPicPr>
            <a:picLocks noChangeAspect="1"/>
          </p:cNvPicPr>
          <p:nvPr/>
        </p:nvPicPr>
        <p:blipFill>
          <a:blip r:embed="rId4"/>
          <a:stretch>
            <a:fillRect/>
          </a:stretch>
        </p:blipFill>
        <p:spPr>
          <a:xfrm>
            <a:off x="4824419" y="3966473"/>
            <a:ext cx="3536849" cy="3549901"/>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flamme , la flamme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la flamme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la flamme”?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la flamme</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286B0BC9-7996-D45B-A9AF-DC433814B6E4}"/>
              </a:ext>
            </a:extLst>
          </p:cNvPr>
          <p:cNvPicPr>
            <a:picLocks noChangeAspect="1"/>
          </p:cNvPicPr>
          <p:nvPr/>
        </p:nvPicPr>
        <p:blipFill>
          <a:blip r:embed="rId4"/>
          <a:stretch>
            <a:fillRect/>
          </a:stretch>
        </p:blipFill>
        <p:spPr>
          <a:xfrm>
            <a:off x="4638442" y="4272177"/>
            <a:ext cx="3536849" cy="3549901"/>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86284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placard</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,placard . Comment vous dites placard</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82429FE3-48B1-2CEF-9383-7B313B3013EC}"/>
              </a:ext>
            </a:extLst>
          </p:cNvPr>
          <p:cNvPicPr>
            <a:picLocks noChangeAspect="1"/>
          </p:cNvPicPr>
          <p:nvPr/>
        </p:nvPicPr>
        <p:blipFill>
          <a:blip r:embed="rId4"/>
          <a:stretch>
            <a:fillRect/>
          </a:stretch>
        </p:blipFill>
        <p:spPr>
          <a:xfrm>
            <a:off x="4264497" y="2918592"/>
            <a:ext cx="4083304" cy="4624735"/>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placard</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placard, un placard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placard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placard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A238FD4-F1DE-C2C8-8359-71930F968088}"/>
              </a:ext>
            </a:extLst>
          </p:cNvPr>
          <p:cNvPicPr>
            <a:picLocks noChangeAspect="1"/>
          </p:cNvPicPr>
          <p:nvPr/>
        </p:nvPicPr>
        <p:blipFill>
          <a:blip r:embed="rId4"/>
          <a:stretch>
            <a:fillRect/>
          </a:stretch>
        </p:blipFill>
        <p:spPr>
          <a:xfrm>
            <a:off x="4833126" y="4007211"/>
            <a:ext cx="4083304" cy="4624735"/>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74876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livres sont dans le placard.</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Répétons ensemble “Les livres sont dans le placard.”.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Les livres sont dans le placard.</a:t>
            </a:r>
            <a:endParaRPr lang="fr-FR" sz="54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13D3F2E9-1805-2F99-CECD-473CFCDE0F3B}"/>
              </a:ext>
            </a:extLst>
          </p:cNvPr>
          <p:cNvPicPr>
            <a:picLocks noChangeAspect="1"/>
          </p:cNvPicPr>
          <p:nvPr/>
        </p:nvPicPr>
        <p:blipFill>
          <a:blip r:embed="rId4"/>
          <a:stretch>
            <a:fillRect/>
          </a:stretch>
        </p:blipFill>
        <p:spPr>
          <a:xfrm>
            <a:off x="4833126" y="4007211"/>
            <a:ext cx="4083304" cy="4624735"/>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31591F9F-10E2-9470-B752-9572F656280F}"/>
              </a:ext>
            </a:extLst>
          </p:cNvPr>
          <p:cNvPicPr>
            <a:picLocks noChangeAspect="1"/>
          </p:cNvPicPr>
          <p:nvPr/>
        </p:nvPicPr>
        <p:blipFill>
          <a:blip r:embed="rId21"/>
          <a:stretch>
            <a:fillRect/>
          </a:stretch>
        </p:blipFill>
        <p:spPr>
          <a:xfrm>
            <a:off x="10154822" y="5650888"/>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19C56BD-F47F-F536-B876-D764F17A64A0}"/>
              </a:ext>
            </a:extLst>
          </p:cNvPr>
          <p:cNvPicPr>
            <a:picLocks noChangeAspect="1"/>
          </p:cNvPicPr>
          <p:nvPr/>
        </p:nvPicPr>
        <p:blipFill>
          <a:blip r:embed="rId4"/>
          <a:stretch>
            <a:fillRect/>
          </a:stretch>
        </p:blipFill>
        <p:spPr>
          <a:xfrm>
            <a:off x="1033299" y="3349898"/>
            <a:ext cx="4083304" cy="4624735"/>
          </a:xfrm>
          <a:prstGeom prst="rect">
            <a:avLst/>
          </a:prstGeom>
        </p:spPr>
      </p:pic>
      <p:pic>
        <p:nvPicPr>
          <p:cNvPr id="5" name="Image 4">
            <a:extLst>
              <a:ext uri="{FF2B5EF4-FFF2-40B4-BE49-F238E27FC236}">
                <a16:creationId xmlns:a16="http://schemas.microsoft.com/office/drawing/2014/main" id="{4C169D9B-B9E9-53D1-64BC-EC6F845BF04F}"/>
              </a:ext>
            </a:extLst>
          </p:cNvPr>
          <p:cNvPicPr>
            <a:picLocks noChangeAspect="1"/>
          </p:cNvPicPr>
          <p:nvPr/>
        </p:nvPicPr>
        <p:blipFill>
          <a:blip r:embed="rId5"/>
          <a:stretch>
            <a:fillRect/>
          </a:stretch>
        </p:blipFill>
        <p:spPr>
          <a:xfrm>
            <a:off x="5434046" y="3922539"/>
            <a:ext cx="3536849" cy="3549901"/>
          </a:xfrm>
          <a:prstGeom prst="rect">
            <a:avLst/>
          </a:prstGeom>
        </p:spPr>
      </p:pic>
      <p:pic>
        <p:nvPicPr>
          <p:cNvPr id="7" name="Image 6">
            <a:extLst>
              <a:ext uri="{FF2B5EF4-FFF2-40B4-BE49-F238E27FC236}">
                <a16:creationId xmlns:a16="http://schemas.microsoft.com/office/drawing/2014/main" id="{E8DBC4AE-E844-A374-DF3E-E13F6B8AECD2}"/>
              </a:ext>
            </a:extLst>
          </p:cNvPr>
          <p:cNvPicPr>
            <a:picLocks noChangeAspect="1"/>
          </p:cNvPicPr>
          <p:nvPr/>
        </p:nvPicPr>
        <p:blipFill>
          <a:blip r:embed="rId6"/>
          <a:stretch>
            <a:fillRect/>
          </a:stretch>
        </p:blipFill>
        <p:spPr>
          <a:xfrm>
            <a:off x="8763001" y="4207372"/>
            <a:ext cx="3935937" cy="3512718"/>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530276" y="617621"/>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14285" y="688544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99200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8229993"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plage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placard – flamme-un blessé.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EB3A2313-FEDB-2979-F90E-9750B3F3B6D9}"/>
              </a:ext>
            </a:extLst>
          </p:cNvPr>
          <p:cNvPicPr>
            <a:picLocks noChangeAspect="1"/>
          </p:cNvPicPr>
          <p:nvPr/>
        </p:nvPicPr>
        <p:blipFill>
          <a:blip r:embed="rId5"/>
          <a:stretch>
            <a:fillRect/>
          </a:stretch>
        </p:blipFill>
        <p:spPr>
          <a:xfrm>
            <a:off x="764504" y="3363264"/>
            <a:ext cx="2764025" cy="3130525"/>
          </a:xfrm>
          <a:prstGeom prst="rect">
            <a:avLst/>
          </a:prstGeom>
        </p:spPr>
      </p:pic>
      <p:pic>
        <p:nvPicPr>
          <p:cNvPr id="11" name="Image 10">
            <a:extLst>
              <a:ext uri="{FF2B5EF4-FFF2-40B4-BE49-F238E27FC236}">
                <a16:creationId xmlns:a16="http://schemas.microsoft.com/office/drawing/2014/main" id="{860DD425-1066-C954-9A9D-398186395F5F}"/>
              </a:ext>
            </a:extLst>
          </p:cNvPr>
          <p:cNvPicPr>
            <a:picLocks noChangeAspect="1"/>
          </p:cNvPicPr>
          <p:nvPr/>
        </p:nvPicPr>
        <p:blipFill>
          <a:blip r:embed="rId6"/>
          <a:stretch>
            <a:fillRect/>
          </a:stretch>
        </p:blipFill>
        <p:spPr>
          <a:xfrm>
            <a:off x="7628917" y="3654629"/>
            <a:ext cx="2171619" cy="2179633"/>
          </a:xfrm>
          <a:prstGeom prst="rect">
            <a:avLst/>
          </a:prstGeom>
        </p:spPr>
      </p:pic>
      <p:pic>
        <p:nvPicPr>
          <p:cNvPr id="14" name="Image 13">
            <a:extLst>
              <a:ext uri="{FF2B5EF4-FFF2-40B4-BE49-F238E27FC236}">
                <a16:creationId xmlns:a16="http://schemas.microsoft.com/office/drawing/2014/main" id="{05236BDF-7E29-8465-DF24-8B833EA0E800}"/>
              </a:ext>
            </a:extLst>
          </p:cNvPr>
          <p:cNvPicPr>
            <a:picLocks noChangeAspect="1"/>
          </p:cNvPicPr>
          <p:nvPr/>
        </p:nvPicPr>
        <p:blipFill>
          <a:blip r:embed="rId7"/>
          <a:stretch>
            <a:fillRect/>
          </a:stretch>
        </p:blipFill>
        <p:spPr>
          <a:xfrm>
            <a:off x="10250818" y="3732862"/>
            <a:ext cx="2719728" cy="2427284"/>
          </a:xfrm>
          <a:prstGeom prst="rect">
            <a:avLst/>
          </a:prstGeom>
        </p:spPr>
      </p:pic>
      <p:pic>
        <p:nvPicPr>
          <p:cNvPr id="3" name="Image 2">
            <a:extLst>
              <a:ext uri="{FF2B5EF4-FFF2-40B4-BE49-F238E27FC236}">
                <a16:creationId xmlns:a16="http://schemas.microsoft.com/office/drawing/2014/main" id="{54EB754D-2214-73CC-2917-CC0FC1A28F72}"/>
              </a:ext>
            </a:extLst>
          </p:cNvPr>
          <p:cNvPicPr>
            <a:picLocks noChangeAspect="1"/>
          </p:cNvPicPr>
          <p:nvPr/>
        </p:nvPicPr>
        <p:blipFill>
          <a:blip r:embed="rId8"/>
          <a:stretch>
            <a:fillRect/>
          </a:stretch>
        </p:blipFill>
        <p:spPr>
          <a:xfrm>
            <a:off x="3991753" y="4081076"/>
            <a:ext cx="2800239" cy="1763509"/>
          </a:xfrm>
          <a:prstGeom prst="rect">
            <a:avLst/>
          </a:prstGeom>
        </p:spPr>
      </p:pic>
      <p:sp>
        <p:nvSpPr>
          <p:cNvPr id="12" name="Ellipse 11">
            <a:extLst>
              <a:ext uri="{FF2B5EF4-FFF2-40B4-BE49-F238E27FC236}">
                <a16:creationId xmlns:a16="http://schemas.microsoft.com/office/drawing/2014/main" id="{3AA57E29-F894-60E2-BC9A-C0B724DBA343}"/>
              </a:ext>
            </a:extLst>
          </p:cNvPr>
          <p:cNvSpPr/>
          <p:nvPr/>
        </p:nvSpPr>
        <p:spPr>
          <a:xfrm>
            <a:off x="11420062" y="67133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plume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 table - plat.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A439F6AD-3C32-AB32-728B-01DC306257A5}"/>
              </a:ext>
            </a:extLst>
          </p:cNvPr>
          <p:cNvPicPr>
            <a:picLocks noChangeAspect="1"/>
          </p:cNvPicPr>
          <p:nvPr/>
        </p:nvPicPr>
        <p:blipFill>
          <a:blip r:embed="rId5"/>
          <a:stretch>
            <a:fillRect/>
          </a:stretch>
        </p:blipFill>
        <p:spPr>
          <a:xfrm>
            <a:off x="634479" y="2494530"/>
            <a:ext cx="3825662" cy="3999831"/>
          </a:xfrm>
          <a:prstGeom prst="rect">
            <a:avLst/>
          </a:prstGeom>
        </p:spPr>
      </p:pic>
      <p:pic>
        <p:nvPicPr>
          <p:cNvPr id="12" name="Image 11">
            <a:extLst>
              <a:ext uri="{FF2B5EF4-FFF2-40B4-BE49-F238E27FC236}">
                <a16:creationId xmlns:a16="http://schemas.microsoft.com/office/drawing/2014/main" id="{D6CB386C-5A28-F544-F647-509933D84FC5}"/>
              </a:ext>
            </a:extLst>
          </p:cNvPr>
          <p:cNvPicPr>
            <a:picLocks noChangeAspect="1"/>
          </p:cNvPicPr>
          <p:nvPr/>
        </p:nvPicPr>
        <p:blipFill>
          <a:blip r:embed="rId6"/>
          <a:stretch>
            <a:fillRect/>
          </a:stretch>
        </p:blipFill>
        <p:spPr>
          <a:xfrm>
            <a:off x="5481476" y="2672179"/>
            <a:ext cx="2982010" cy="1517163"/>
          </a:xfrm>
          <a:prstGeom prst="rect">
            <a:avLst/>
          </a:prstGeom>
        </p:spPr>
      </p:pic>
      <p:pic>
        <p:nvPicPr>
          <p:cNvPr id="13" name="Image 12">
            <a:extLst>
              <a:ext uri="{FF2B5EF4-FFF2-40B4-BE49-F238E27FC236}">
                <a16:creationId xmlns:a16="http://schemas.microsoft.com/office/drawing/2014/main" id="{5A5471AD-323E-E5C3-EDAC-BA6CF75E2D59}"/>
              </a:ext>
            </a:extLst>
          </p:cNvPr>
          <p:cNvPicPr>
            <a:picLocks noChangeAspect="1"/>
          </p:cNvPicPr>
          <p:nvPr/>
        </p:nvPicPr>
        <p:blipFill>
          <a:blip r:embed="rId7"/>
          <a:stretch>
            <a:fillRect/>
          </a:stretch>
        </p:blipFill>
        <p:spPr>
          <a:xfrm>
            <a:off x="8864840" y="2303362"/>
            <a:ext cx="3528851" cy="3227485"/>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7" name="Image 16">
            <a:extLst>
              <a:ext uri="{FF2B5EF4-FFF2-40B4-BE49-F238E27FC236}">
                <a16:creationId xmlns:a16="http://schemas.microsoft.com/office/drawing/2014/main" id="{998078AC-226A-5373-B090-2731EB75FB42}"/>
              </a:ext>
            </a:extLst>
          </p:cNvPr>
          <p:cNvPicPr>
            <a:picLocks noChangeAspect="1"/>
          </p:cNvPicPr>
          <p:nvPr/>
        </p:nvPicPr>
        <p:blipFill>
          <a:blip r:embed="rId7"/>
          <a:stretch>
            <a:fillRect/>
          </a:stretch>
        </p:blipFill>
        <p:spPr>
          <a:xfrm>
            <a:off x="927629" y="5987276"/>
            <a:ext cx="3491971" cy="3650948"/>
          </a:xfrm>
          <a:prstGeom prst="rect">
            <a:avLst/>
          </a:prstGeom>
        </p:spPr>
      </p:pic>
      <p:pic>
        <p:nvPicPr>
          <p:cNvPr id="18" name="Image 17">
            <a:extLst>
              <a:ext uri="{FF2B5EF4-FFF2-40B4-BE49-F238E27FC236}">
                <a16:creationId xmlns:a16="http://schemas.microsoft.com/office/drawing/2014/main" id="{FB567C72-0DB3-8084-9208-E73E4B7098E4}"/>
              </a:ext>
            </a:extLst>
          </p:cNvPr>
          <p:cNvPicPr>
            <a:picLocks noChangeAspect="1"/>
          </p:cNvPicPr>
          <p:nvPr/>
        </p:nvPicPr>
        <p:blipFill>
          <a:blip r:embed="rId8"/>
          <a:stretch>
            <a:fillRect/>
          </a:stretch>
        </p:blipFill>
        <p:spPr>
          <a:xfrm>
            <a:off x="5798976" y="6819900"/>
            <a:ext cx="2721906" cy="1384829"/>
          </a:xfrm>
          <a:prstGeom prst="rect">
            <a:avLst/>
          </a:prstGeom>
        </p:spPr>
      </p:pic>
      <p:pic>
        <p:nvPicPr>
          <p:cNvPr id="19" name="Image 18">
            <a:extLst>
              <a:ext uri="{FF2B5EF4-FFF2-40B4-BE49-F238E27FC236}">
                <a16:creationId xmlns:a16="http://schemas.microsoft.com/office/drawing/2014/main" id="{65427D8F-90FD-6341-07A3-3E8E89BC3A1C}"/>
              </a:ext>
            </a:extLst>
          </p:cNvPr>
          <p:cNvPicPr>
            <a:picLocks noChangeAspect="1"/>
          </p:cNvPicPr>
          <p:nvPr/>
        </p:nvPicPr>
        <p:blipFill>
          <a:blip r:embed="rId9"/>
          <a:stretch>
            <a:fillRect/>
          </a:stretch>
        </p:blipFill>
        <p:spPr>
          <a:xfrm>
            <a:off x="9846795" y="6294215"/>
            <a:ext cx="2272010" cy="2077979"/>
          </a:xfrm>
          <a:prstGeom prst="rect">
            <a:avLst/>
          </a:prstGeom>
        </p:spPr>
      </p:pic>
      <p:pic>
        <p:nvPicPr>
          <p:cNvPr id="5" name="Image 4">
            <a:extLst>
              <a:ext uri="{FF2B5EF4-FFF2-40B4-BE49-F238E27FC236}">
                <a16:creationId xmlns:a16="http://schemas.microsoft.com/office/drawing/2014/main" id="{1272DC65-6A2F-D856-FE3D-C6BE033F38DD}"/>
              </a:ext>
            </a:extLst>
          </p:cNvPr>
          <p:cNvPicPr>
            <a:picLocks noChangeAspect="1"/>
          </p:cNvPicPr>
          <p:nvPr/>
        </p:nvPicPr>
        <p:blipFill>
          <a:blip r:embed="rId10"/>
          <a:stretch>
            <a:fillRect/>
          </a:stretch>
        </p:blipFill>
        <p:spPr>
          <a:xfrm>
            <a:off x="764504" y="3363264"/>
            <a:ext cx="2764025" cy="3130525"/>
          </a:xfrm>
          <a:prstGeom prst="rect">
            <a:avLst/>
          </a:prstGeom>
        </p:spPr>
      </p:pic>
      <p:pic>
        <p:nvPicPr>
          <p:cNvPr id="8" name="Image 7">
            <a:extLst>
              <a:ext uri="{FF2B5EF4-FFF2-40B4-BE49-F238E27FC236}">
                <a16:creationId xmlns:a16="http://schemas.microsoft.com/office/drawing/2014/main" id="{335A219D-0888-2B04-87D2-84C95BD47F36}"/>
              </a:ext>
            </a:extLst>
          </p:cNvPr>
          <p:cNvPicPr>
            <a:picLocks noChangeAspect="1"/>
          </p:cNvPicPr>
          <p:nvPr/>
        </p:nvPicPr>
        <p:blipFill>
          <a:blip r:embed="rId11"/>
          <a:stretch>
            <a:fillRect/>
          </a:stretch>
        </p:blipFill>
        <p:spPr>
          <a:xfrm>
            <a:off x="7628917" y="3654629"/>
            <a:ext cx="2171619" cy="2179633"/>
          </a:xfrm>
          <a:prstGeom prst="rect">
            <a:avLst/>
          </a:prstGeom>
        </p:spPr>
      </p:pic>
      <p:pic>
        <p:nvPicPr>
          <p:cNvPr id="9" name="Image 8">
            <a:extLst>
              <a:ext uri="{FF2B5EF4-FFF2-40B4-BE49-F238E27FC236}">
                <a16:creationId xmlns:a16="http://schemas.microsoft.com/office/drawing/2014/main" id="{7BEEB2E7-E2E3-0090-7B7E-827B65AC6421}"/>
              </a:ext>
            </a:extLst>
          </p:cNvPr>
          <p:cNvPicPr>
            <a:picLocks noChangeAspect="1"/>
          </p:cNvPicPr>
          <p:nvPr/>
        </p:nvPicPr>
        <p:blipFill>
          <a:blip r:embed="rId12"/>
          <a:stretch>
            <a:fillRect/>
          </a:stretch>
        </p:blipFill>
        <p:spPr>
          <a:xfrm>
            <a:off x="10250818" y="3732862"/>
            <a:ext cx="2719728" cy="2427284"/>
          </a:xfrm>
          <a:prstGeom prst="rect">
            <a:avLst/>
          </a:prstGeom>
        </p:spPr>
      </p:pic>
      <p:pic>
        <p:nvPicPr>
          <p:cNvPr id="11" name="Image 10">
            <a:extLst>
              <a:ext uri="{FF2B5EF4-FFF2-40B4-BE49-F238E27FC236}">
                <a16:creationId xmlns:a16="http://schemas.microsoft.com/office/drawing/2014/main" id="{467733D8-72EC-E814-3D36-ED41FDF34F88}"/>
              </a:ext>
            </a:extLst>
          </p:cNvPr>
          <p:cNvPicPr>
            <a:picLocks noChangeAspect="1"/>
          </p:cNvPicPr>
          <p:nvPr/>
        </p:nvPicPr>
        <p:blipFill>
          <a:blip r:embed="rId13"/>
          <a:stretch>
            <a:fillRect/>
          </a:stretch>
        </p:blipFill>
        <p:spPr>
          <a:xfrm>
            <a:off x="3991753" y="4081076"/>
            <a:ext cx="2800239" cy="1763509"/>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6" name="Image 15">
            <a:extLst>
              <a:ext uri="{FF2B5EF4-FFF2-40B4-BE49-F238E27FC236}">
                <a16:creationId xmlns:a16="http://schemas.microsoft.com/office/drawing/2014/main" id="{1CBF8A91-DFFE-29BB-1926-A6D999CFB244}"/>
              </a:ext>
            </a:extLst>
          </p:cNvPr>
          <p:cNvPicPr>
            <a:picLocks noChangeAspect="1"/>
          </p:cNvPicPr>
          <p:nvPr/>
        </p:nvPicPr>
        <p:blipFill>
          <a:blip r:embed="rId5"/>
          <a:stretch>
            <a:fillRect/>
          </a:stretch>
        </p:blipFill>
        <p:spPr>
          <a:xfrm>
            <a:off x="927629" y="5987276"/>
            <a:ext cx="3491971" cy="3650948"/>
          </a:xfrm>
          <a:prstGeom prst="rect">
            <a:avLst/>
          </a:prstGeom>
        </p:spPr>
      </p:pic>
      <p:pic>
        <p:nvPicPr>
          <p:cNvPr id="17" name="Image 16">
            <a:extLst>
              <a:ext uri="{FF2B5EF4-FFF2-40B4-BE49-F238E27FC236}">
                <a16:creationId xmlns:a16="http://schemas.microsoft.com/office/drawing/2014/main" id="{ED446DB8-326F-4A0F-989C-23428C4A7CA4}"/>
              </a:ext>
            </a:extLst>
          </p:cNvPr>
          <p:cNvPicPr>
            <a:picLocks noChangeAspect="1"/>
          </p:cNvPicPr>
          <p:nvPr/>
        </p:nvPicPr>
        <p:blipFill>
          <a:blip r:embed="rId6"/>
          <a:stretch>
            <a:fillRect/>
          </a:stretch>
        </p:blipFill>
        <p:spPr>
          <a:xfrm>
            <a:off x="5798976" y="6819900"/>
            <a:ext cx="2721906" cy="1384829"/>
          </a:xfrm>
          <a:prstGeom prst="rect">
            <a:avLst/>
          </a:prstGeom>
        </p:spPr>
      </p:pic>
      <p:pic>
        <p:nvPicPr>
          <p:cNvPr id="18" name="Image 17">
            <a:extLst>
              <a:ext uri="{FF2B5EF4-FFF2-40B4-BE49-F238E27FC236}">
                <a16:creationId xmlns:a16="http://schemas.microsoft.com/office/drawing/2014/main" id="{6BE5F5F5-32D4-8BF9-50CC-41603BBE18FD}"/>
              </a:ext>
            </a:extLst>
          </p:cNvPr>
          <p:cNvPicPr>
            <a:picLocks noChangeAspect="1"/>
          </p:cNvPicPr>
          <p:nvPr/>
        </p:nvPicPr>
        <p:blipFill>
          <a:blip r:embed="rId7"/>
          <a:stretch>
            <a:fillRect/>
          </a:stretch>
        </p:blipFill>
        <p:spPr>
          <a:xfrm>
            <a:off x="9846795" y="6294215"/>
            <a:ext cx="2272010" cy="2077979"/>
          </a:xfrm>
          <a:prstGeom prst="rect">
            <a:avLst/>
          </a:prstGeom>
        </p:spPr>
      </p:pic>
      <p:pic>
        <p:nvPicPr>
          <p:cNvPr id="3" name="Image 2">
            <a:extLst>
              <a:ext uri="{FF2B5EF4-FFF2-40B4-BE49-F238E27FC236}">
                <a16:creationId xmlns:a16="http://schemas.microsoft.com/office/drawing/2014/main" id="{8B59616C-E0C9-FDA8-A9CA-D8CC35AE3F55}"/>
              </a:ext>
            </a:extLst>
          </p:cNvPr>
          <p:cNvPicPr>
            <a:picLocks noChangeAspect="1"/>
          </p:cNvPicPr>
          <p:nvPr/>
        </p:nvPicPr>
        <p:blipFill>
          <a:blip r:embed="rId8"/>
          <a:stretch>
            <a:fillRect/>
          </a:stretch>
        </p:blipFill>
        <p:spPr>
          <a:xfrm>
            <a:off x="762000" y="2773203"/>
            <a:ext cx="2764025" cy="3130525"/>
          </a:xfrm>
          <a:prstGeom prst="rect">
            <a:avLst/>
          </a:prstGeom>
        </p:spPr>
      </p:pic>
      <p:pic>
        <p:nvPicPr>
          <p:cNvPr id="5" name="Image 4">
            <a:extLst>
              <a:ext uri="{FF2B5EF4-FFF2-40B4-BE49-F238E27FC236}">
                <a16:creationId xmlns:a16="http://schemas.microsoft.com/office/drawing/2014/main" id="{405E20E9-13DA-10D2-0C8B-20A2D998FC4D}"/>
              </a:ext>
            </a:extLst>
          </p:cNvPr>
          <p:cNvPicPr>
            <a:picLocks noChangeAspect="1"/>
          </p:cNvPicPr>
          <p:nvPr/>
        </p:nvPicPr>
        <p:blipFill>
          <a:blip r:embed="rId9"/>
          <a:stretch>
            <a:fillRect/>
          </a:stretch>
        </p:blipFill>
        <p:spPr>
          <a:xfrm>
            <a:off x="7626413" y="3064568"/>
            <a:ext cx="2171619" cy="2179633"/>
          </a:xfrm>
          <a:prstGeom prst="rect">
            <a:avLst/>
          </a:prstGeom>
        </p:spPr>
      </p:pic>
      <p:pic>
        <p:nvPicPr>
          <p:cNvPr id="8" name="Image 7">
            <a:extLst>
              <a:ext uri="{FF2B5EF4-FFF2-40B4-BE49-F238E27FC236}">
                <a16:creationId xmlns:a16="http://schemas.microsoft.com/office/drawing/2014/main" id="{5FE1ED30-1501-06A9-98C8-FEE7F05992FB}"/>
              </a:ext>
            </a:extLst>
          </p:cNvPr>
          <p:cNvPicPr>
            <a:picLocks noChangeAspect="1"/>
          </p:cNvPicPr>
          <p:nvPr/>
        </p:nvPicPr>
        <p:blipFill>
          <a:blip r:embed="rId10"/>
          <a:stretch>
            <a:fillRect/>
          </a:stretch>
        </p:blipFill>
        <p:spPr>
          <a:xfrm>
            <a:off x="10248314" y="3142801"/>
            <a:ext cx="2719728" cy="2427284"/>
          </a:xfrm>
          <a:prstGeom prst="rect">
            <a:avLst/>
          </a:prstGeom>
        </p:spPr>
      </p:pic>
      <p:pic>
        <p:nvPicPr>
          <p:cNvPr id="9" name="Image 8">
            <a:extLst>
              <a:ext uri="{FF2B5EF4-FFF2-40B4-BE49-F238E27FC236}">
                <a16:creationId xmlns:a16="http://schemas.microsoft.com/office/drawing/2014/main" id="{CE8FABEE-5AD4-1924-F955-6A09BD566A28}"/>
              </a:ext>
            </a:extLst>
          </p:cNvPr>
          <p:cNvPicPr>
            <a:picLocks noChangeAspect="1"/>
          </p:cNvPicPr>
          <p:nvPr/>
        </p:nvPicPr>
        <p:blipFill>
          <a:blip r:embed="rId11"/>
          <a:stretch>
            <a:fillRect/>
          </a:stretch>
        </p:blipFill>
        <p:spPr>
          <a:xfrm>
            <a:off x="3989249" y="3491015"/>
            <a:ext cx="2800239" cy="1763509"/>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5" name="Image 14">
            <a:extLst>
              <a:ext uri="{FF2B5EF4-FFF2-40B4-BE49-F238E27FC236}">
                <a16:creationId xmlns:a16="http://schemas.microsoft.com/office/drawing/2014/main" id="{37004167-93C6-875A-8C68-2D733AE33392}"/>
              </a:ext>
            </a:extLst>
          </p:cNvPr>
          <p:cNvPicPr>
            <a:picLocks noChangeAspect="1"/>
          </p:cNvPicPr>
          <p:nvPr/>
        </p:nvPicPr>
        <p:blipFill>
          <a:blip r:embed="rId4"/>
          <a:stretch>
            <a:fillRect/>
          </a:stretch>
        </p:blipFill>
        <p:spPr>
          <a:xfrm>
            <a:off x="927629" y="5987276"/>
            <a:ext cx="3491971" cy="3650948"/>
          </a:xfrm>
          <a:prstGeom prst="rect">
            <a:avLst/>
          </a:prstGeom>
        </p:spPr>
      </p:pic>
      <p:pic>
        <p:nvPicPr>
          <p:cNvPr id="16" name="Image 15">
            <a:extLst>
              <a:ext uri="{FF2B5EF4-FFF2-40B4-BE49-F238E27FC236}">
                <a16:creationId xmlns:a16="http://schemas.microsoft.com/office/drawing/2014/main" id="{681C74FD-93A2-30A9-016F-3FF346A298B6}"/>
              </a:ext>
            </a:extLst>
          </p:cNvPr>
          <p:cNvPicPr>
            <a:picLocks noChangeAspect="1"/>
          </p:cNvPicPr>
          <p:nvPr/>
        </p:nvPicPr>
        <p:blipFill>
          <a:blip r:embed="rId5"/>
          <a:stretch>
            <a:fillRect/>
          </a:stretch>
        </p:blipFill>
        <p:spPr>
          <a:xfrm>
            <a:off x="5798976" y="6819900"/>
            <a:ext cx="2721906" cy="1384829"/>
          </a:xfrm>
          <a:prstGeom prst="rect">
            <a:avLst/>
          </a:prstGeom>
        </p:spPr>
      </p:pic>
      <p:pic>
        <p:nvPicPr>
          <p:cNvPr id="11" name="Image 10">
            <a:extLst>
              <a:ext uri="{FF2B5EF4-FFF2-40B4-BE49-F238E27FC236}">
                <a16:creationId xmlns:a16="http://schemas.microsoft.com/office/drawing/2014/main" id="{E7834DD8-450E-CD27-B997-689D83801E0A}"/>
              </a:ext>
            </a:extLst>
          </p:cNvPr>
          <p:cNvPicPr>
            <a:picLocks noChangeAspect="1"/>
          </p:cNvPicPr>
          <p:nvPr/>
        </p:nvPicPr>
        <p:blipFill>
          <a:blip r:embed="rId6"/>
          <a:stretch>
            <a:fillRect/>
          </a:stretch>
        </p:blipFill>
        <p:spPr>
          <a:xfrm>
            <a:off x="7811092" y="2735382"/>
            <a:ext cx="2171619" cy="2179633"/>
          </a:xfrm>
          <a:prstGeom prst="rect">
            <a:avLst/>
          </a:prstGeom>
        </p:spPr>
      </p:pic>
      <p:pic>
        <p:nvPicPr>
          <p:cNvPr id="17" name="Image 16">
            <a:extLst>
              <a:ext uri="{FF2B5EF4-FFF2-40B4-BE49-F238E27FC236}">
                <a16:creationId xmlns:a16="http://schemas.microsoft.com/office/drawing/2014/main" id="{D898CE67-F271-8145-2361-A22F4483BC23}"/>
              </a:ext>
            </a:extLst>
          </p:cNvPr>
          <p:cNvPicPr>
            <a:picLocks noChangeAspect="1"/>
          </p:cNvPicPr>
          <p:nvPr/>
        </p:nvPicPr>
        <p:blipFill>
          <a:blip r:embed="rId7"/>
          <a:stretch>
            <a:fillRect/>
          </a:stretch>
        </p:blipFill>
        <p:spPr>
          <a:xfrm>
            <a:off x="10432993" y="2813615"/>
            <a:ext cx="2719728" cy="2427284"/>
          </a:xfrm>
          <a:prstGeom prst="rect">
            <a:avLst/>
          </a:prstGeom>
        </p:spPr>
      </p:pic>
      <p:pic>
        <p:nvPicPr>
          <p:cNvPr id="18" name="Image 17">
            <a:extLst>
              <a:ext uri="{FF2B5EF4-FFF2-40B4-BE49-F238E27FC236}">
                <a16:creationId xmlns:a16="http://schemas.microsoft.com/office/drawing/2014/main" id="{F2C53AAA-F300-D9B8-3B82-40541812EA3F}"/>
              </a:ext>
            </a:extLst>
          </p:cNvPr>
          <p:cNvPicPr>
            <a:picLocks noChangeAspect="1"/>
          </p:cNvPicPr>
          <p:nvPr/>
        </p:nvPicPr>
        <p:blipFill>
          <a:blip r:embed="rId8"/>
          <a:stretch>
            <a:fillRect/>
          </a:stretch>
        </p:blipFill>
        <p:spPr>
          <a:xfrm>
            <a:off x="4173928" y="3161829"/>
            <a:ext cx="2800239" cy="1763509"/>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placard  et plume.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8838325" y="5912152"/>
            <a:ext cx="4056805" cy="365094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5" name="Connecteur droit avec flèche 34">
            <a:extLst>
              <a:ext uri="{FF2B5EF4-FFF2-40B4-BE49-F238E27FC236}">
                <a16:creationId xmlns:a16="http://schemas.microsoft.com/office/drawing/2014/main" id="{5670A9A0-2D08-F698-D60E-042E0076A62A}"/>
              </a:ext>
            </a:extLst>
          </p:cNvPr>
          <p:cNvCxnSpPr>
            <a:cxnSpLocks/>
          </p:cNvCxnSpPr>
          <p:nvPr/>
        </p:nvCxnSpPr>
        <p:spPr>
          <a:xfrm flipH="1">
            <a:off x="12149639" y="5938301"/>
            <a:ext cx="754517" cy="168305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DB5D763A-E79F-9484-0CC3-DB2FD8A8FF7C}"/>
              </a:ext>
            </a:extLst>
          </p:cNvPr>
          <p:cNvPicPr>
            <a:picLocks noChangeAspect="1"/>
          </p:cNvPicPr>
          <p:nvPr/>
        </p:nvPicPr>
        <p:blipFill>
          <a:blip r:embed="rId4"/>
          <a:stretch>
            <a:fillRect/>
          </a:stretch>
        </p:blipFill>
        <p:spPr>
          <a:xfrm>
            <a:off x="927629" y="5987276"/>
            <a:ext cx="3491971" cy="3650948"/>
          </a:xfrm>
          <a:prstGeom prst="rect">
            <a:avLst/>
          </a:prstGeom>
        </p:spPr>
      </p:pic>
      <p:pic>
        <p:nvPicPr>
          <p:cNvPr id="14" name="Image 13">
            <a:extLst>
              <a:ext uri="{FF2B5EF4-FFF2-40B4-BE49-F238E27FC236}">
                <a16:creationId xmlns:a16="http://schemas.microsoft.com/office/drawing/2014/main" id="{E34B92E6-3446-1131-611A-4FC13B908A84}"/>
              </a:ext>
            </a:extLst>
          </p:cNvPr>
          <p:cNvPicPr>
            <a:picLocks noChangeAspect="1"/>
          </p:cNvPicPr>
          <p:nvPr/>
        </p:nvPicPr>
        <p:blipFill>
          <a:blip r:embed="rId5"/>
          <a:stretch>
            <a:fillRect/>
          </a:stretch>
        </p:blipFill>
        <p:spPr>
          <a:xfrm>
            <a:off x="5798976" y="6819900"/>
            <a:ext cx="2721906" cy="1384829"/>
          </a:xfrm>
          <a:prstGeom prst="rect">
            <a:avLst/>
          </a:prstGeom>
        </p:spPr>
      </p:pic>
      <p:pic>
        <p:nvPicPr>
          <p:cNvPr id="15" name="Image 14">
            <a:extLst>
              <a:ext uri="{FF2B5EF4-FFF2-40B4-BE49-F238E27FC236}">
                <a16:creationId xmlns:a16="http://schemas.microsoft.com/office/drawing/2014/main" id="{D7D01ACB-F16A-CB68-58FB-5EBBB635B689}"/>
              </a:ext>
            </a:extLst>
          </p:cNvPr>
          <p:cNvPicPr>
            <a:picLocks noChangeAspect="1"/>
          </p:cNvPicPr>
          <p:nvPr/>
        </p:nvPicPr>
        <p:blipFill>
          <a:blip r:embed="rId6"/>
          <a:stretch>
            <a:fillRect/>
          </a:stretch>
        </p:blipFill>
        <p:spPr>
          <a:xfrm>
            <a:off x="9846795" y="6294215"/>
            <a:ext cx="2272010" cy="2077979"/>
          </a:xfrm>
          <a:prstGeom prst="rect">
            <a:avLst/>
          </a:prstGeom>
        </p:spPr>
      </p:pic>
      <p:cxnSp>
        <p:nvCxnSpPr>
          <p:cNvPr id="19" name="Connecteur droit avec flèche 18">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882267DD-5DCC-9701-3276-AD3DAB76B6BD}"/>
              </a:ext>
            </a:extLst>
          </p:cNvPr>
          <p:cNvPicPr>
            <a:picLocks noChangeAspect="1"/>
          </p:cNvPicPr>
          <p:nvPr/>
        </p:nvPicPr>
        <p:blipFill>
          <a:blip r:embed="rId7"/>
          <a:stretch>
            <a:fillRect/>
          </a:stretch>
        </p:blipFill>
        <p:spPr>
          <a:xfrm>
            <a:off x="1016352" y="2720261"/>
            <a:ext cx="2764025" cy="3130525"/>
          </a:xfrm>
          <a:prstGeom prst="rect">
            <a:avLst/>
          </a:prstGeom>
        </p:spPr>
      </p:pic>
      <p:pic>
        <p:nvPicPr>
          <p:cNvPr id="3" name="Image 2">
            <a:extLst>
              <a:ext uri="{FF2B5EF4-FFF2-40B4-BE49-F238E27FC236}">
                <a16:creationId xmlns:a16="http://schemas.microsoft.com/office/drawing/2014/main" id="{2277BA43-AAEC-0FAD-A39B-BD6C8A1201C2}"/>
              </a:ext>
            </a:extLst>
          </p:cNvPr>
          <p:cNvPicPr>
            <a:picLocks noChangeAspect="1"/>
          </p:cNvPicPr>
          <p:nvPr/>
        </p:nvPicPr>
        <p:blipFill>
          <a:blip r:embed="rId8"/>
          <a:stretch>
            <a:fillRect/>
          </a:stretch>
        </p:blipFill>
        <p:spPr>
          <a:xfrm>
            <a:off x="7880765" y="3011626"/>
            <a:ext cx="2171619" cy="2179633"/>
          </a:xfrm>
          <a:prstGeom prst="rect">
            <a:avLst/>
          </a:prstGeom>
        </p:spPr>
      </p:pic>
      <p:pic>
        <p:nvPicPr>
          <p:cNvPr id="4" name="Image 3">
            <a:extLst>
              <a:ext uri="{FF2B5EF4-FFF2-40B4-BE49-F238E27FC236}">
                <a16:creationId xmlns:a16="http://schemas.microsoft.com/office/drawing/2014/main" id="{4A85250D-2BEF-9AAA-7161-04ED09867AF8}"/>
              </a:ext>
            </a:extLst>
          </p:cNvPr>
          <p:cNvPicPr>
            <a:picLocks noChangeAspect="1"/>
          </p:cNvPicPr>
          <p:nvPr/>
        </p:nvPicPr>
        <p:blipFill>
          <a:blip r:embed="rId9"/>
          <a:stretch>
            <a:fillRect/>
          </a:stretch>
        </p:blipFill>
        <p:spPr>
          <a:xfrm>
            <a:off x="10502666" y="3089859"/>
            <a:ext cx="2719728" cy="2427284"/>
          </a:xfrm>
          <a:prstGeom prst="rect">
            <a:avLst/>
          </a:prstGeom>
        </p:spPr>
      </p:pic>
      <p:pic>
        <p:nvPicPr>
          <p:cNvPr id="5" name="Image 4">
            <a:extLst>
              <a:ext uri="{FF2B5EF4-FFF2-40B4-BE49-F238E27FC236}">
                <a16:creationId xmlns:a16="http://schemas.microsoft.com/office/drawing/2014/main" id="{33BB474D-8A4A-8F21-5CF8-FD8CBC30FFA6}"/>
              </a:ext>
            </a:extLst>
          </p:cNvPr>
          <p:cNvPicPr>
            <a:picLocks noChangeAspect="1"/>
          </p:cNvPicPr>
          <p:nvPr/>
        </p:nvPicPr>
        <p:blipFill>
          <a:blip r:embed="rId10"/>
          <a:stretch>
            <a:fillRect/>
          </a:stretch>
        </p:blipFill>
        <p:spPr>
          <a:xfrm>
            <a:off x="5192724" y="3523325"/>
            <a:ext cx="2800239" cy="1763509"/>
          </a:xfrm>
          <a:prstGeom prst="rect">
            <a:avLst/>
          </a:prstGeom>
        </p:spPr>
      </p:pic>
      <p:sp>
        <p:nvSpPr>
          <p:cNvPr id="6" name="Ellipse 5">
            <a:extLst>
              <a:ext uri="{FF2B5EF4-FFF2-40B4-BE49-F238E27FC236}">
                <a16:creationId xmlns:a16="http://schemas.microsoft.com/office/drawing/2014/main" id="{AB864796-CFD0-1DAC-2F17-D06277B05650}"/>
              </a:ext>
            </a:extLst>
          </p:cNvPr>
          <p:cNvSpPr/>
          <p:nvPr/>
        </p:nvSpPr>
        <p:spPr>
          <a:xfrm>
            <a:off x="459343" y="2261067"/>
            <a:ext cx="3655457"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400427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page 34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A87EF82B-A1E7-2E81-FD4A-2844AD701FDD}"/>
              </a:ext>
            </a:extLst>
          </p:cNvPr>
          <p:cNvPicPr>
            <a:picLocks noChangeAspect="1"/>
          </p:cNvPicPr>
          <p:nvPr/>
        </p:nvPicPr>
        <p:blipFill>
          <a:blip r:embed="rId4"/>
          <a:stretch>
            <a:fillRect/>
          </a:stretch>
        </p:blipFill>
        <p:spPr>
          <a:xfrm>
            <a:off x="3048000" y="1878930"/>
            <a:ext cx="7619999" cy="7776914"/>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err="1">
                  <a:solidFill>
                    <a:srgbClr val="008EC0"/>
                  </a:solidFill>
                  <a:latin typeface="Dosis" pitchFamily="2" charset="0"/>
                </a:rPr>
                <a:t>bl</a:t>
              </a:r>
              <a:r>
                <a:rPr lang="fr-FR" sz="6600" b="1" dirty="0">
                  <a:solidFill>
                    <a:srgbClr val="008EC0"/>
                  </a:solidFill>
                  <a:latin typeface="Dosis" pitchFamily="2" charset="0"/>
                </a:rPr>
                <a:t>-</a:t>
              </a:r>
              <a:r>
                <a:rPr lang="fr-FR" sz="6600" b="1" dirty="0" err="1">
                  <a:solidFill>
                    <a:srgbClr val="008EC0"/>
                  </a:solidFill>
                  <a:latin typeface="Dosis" pitchFamily="2" charset="0"/>
                </a:rPr>
                <a:t>fl</a:t>
              </a:r>
              <a:r>
                <a:rPr lang="fr-FR" sz="6600" b="1" dirty="0">
                  <a:solidFill>
                    <a:srgbClr val="008EC0"/>
                  </a:solidFill>
                  <a:latin typeface="Dosis" pitchFamily="2" charset="0"/>
                </a:rPr>
                <a:t>-pl</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avec : </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bl</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fl</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-pl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err="1">
                <a:solidFill>
                  <a:srgbClr val="008EC0"/>
                </a:solidFill>
                <a:latin typeface="Dosis" pitchFamily="2" charset="0"/>
                <a:cs typeface="Microsoft Uighur" panose="02000000000000000000" pitchFamily="2" charset="-78"/>
              </a:rPr>
              <a:t>bl</a:t>
            </a:r>
            <a:r>
              <a:rPr lang="fr-FR" sz="6000" b="1" dirty="0">
                <a:solidFill>
                  <a:srgbClr val="008EC0"/>
                </a:solidFill>
                <a:latin typeface="Dosis" pitchFamily="2" charset="0"/>
                <a:cs typeface="Microsoft Uighur" panose="02000000000000000000" pitchFamily="2" charset="-78"/>
              </a:rPr>
              <a:t>-</a:t>
            </a:r>
            <a:r>
              <a:rPr lang="fr-FR" sz="6000" b="1" dirty="0" err="1">
                <a:solidFill>
                  <a:srgbClr val="008EC0"/>
                </a:solidFill>
                <a:latin typeface="Dosis" pitchFamily="2" charset="0"/>
                <a:cs typeface="Microsoft Uighur" panose="02000000000000000000" pitchFamily="2" charset="-78"/>
              </a:rPr>
              <a:t>fl</a:t>
            </a:r>
            <a:r>
              <a:rPr lang="fr-FR" sz="6000" b="1" dirty="0">
                <a:solidFill>
                  <a:srgbClr val="008EC0"/>
                </a:solidFill>
                <a:latin typeface="Dosis" pitchFamily="2" charset="0"/>
                <a:cs typeface="Microsoft Uighur" panose="02000000000000000000" pitchFamily="2" charset="-78"/>
              </a:rPr>
              <a:t>-pl</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bl</a:t>
            </a:r>
            <a:r>
              <a:rPr lang="fr-FR" sz="25800" b="1" kern="0" spc="480" dirty="0" err="1">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fl</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pl</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 » « u » «plu»  , lisons ensemble « plu»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bl</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2F4F-D7FC-F3E5-990F-03126CFBB7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330BEE-A5B2-B42C-111A-0524A87174C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3058A3-650D-9690-C290-84300E75D6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F58028-38AB-7BC5-D216-8D5937B54F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1C88D1-AB0E-6E4D-E9CD-A9EA67513B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255647A-CA43-7B2A-C1C0-603A535FCF8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8B8100-4366-7185-2758-AC3EA411ED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13F239-E610-54D3-E7AC-DE37C22A15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D037E10-3AB2-A46A-8A37-F63730BFA8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69C769-8506-F940-CFB4-D2140E36E0F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F6BDEBA-488C-B019-5072-33C36AF7B8F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44DC81-225B-D2E8-F295-32DA9CC668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B9DE0-5CE4-3015-C438-315916811A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36F52DEE-037D-2A78-D849-BACAEBCD6C23}"/>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fl</a:t>
            </a:r>
            <a:r>
              <a:rPr lang="fr-FR" sz="25800" b="1" kern="0" spc="480" dirty="0" err="1">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B86917AC-4489-429D-8B6B-0FF5ACFE258A}"/>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i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265899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plage – flamme – plume – table- placard- plat- blessé.</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pl-</a:t>
            </a:r>
            <a:r>
              <a:rPr lang="fr-MA" sz="3200" dirty="0" err="1">
                <a:latin typeface="Dosis" pitchFamily="2" charset="0"/>
              </a:rPr>
              <a:t>bl</a:t>
            </a:r>
            <a:r>
              <a:rPr lang="fr-MA" sz="3200" dirty="0">
                <a:latin typeface="Dosis" pitchFamily="2" charset="0"/>
              </a:rPr>
              <a:t>-</a:t>
            </a:r>
            <a:r>
              <a:rPr lang="fr-MA" sz="3200" dirty="0" err="1">
                <a:latin typeface="Dosis" pitchFamily="2" charset="0"/>
              </a:rPr>
              <a:t>fl</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pl-</a:t>
            </a:r>
            <a:r>
              <a:rPr lang="fr-MA" sz="3200" dirty="0" err="1">
                <a:latin typeface="Dosis" pitchFamily="2" charset="0"/>
              </a:rPr>
              <a:t>bl</a:t>
            </a:r>
            <a:r>
              <a:rPr lang="fr-MA" sz="3200" dirty="0">
                <a:latin typeface="Dosis" pitchFamily="2" charset="0"/>
              </a:rPr>
              <a:t>-</a:t>
            </a:r>
            <a:r>
              <a:rPr lang="fr-MA" sz="3200" dirty="0" err="1">
                <a:latin typeface="Dosis" pitchFamily="2" charset="0"/>
              </a:rPr>
              <a:t>fl</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E6E9-A004-2802-BE20-737CBC4BFA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83E379-78AE-7C35-10FF-9EFBE6D8C67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5DFAA-058C-23C8-AD7C-C059AD38A07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6E854B-6B0B-4B8B-8B3B-D6C359FBE2E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1F4AAE-361C-7344-F2B6-2F7497DE060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A5D9E7-102B-A679-6E60-3B892564122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851FA3D-9574-4254-91B3-10026417856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0400946-9912-802F-490F-CBADD7604F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B829B4-94B7-B3B0-6039-4BBDCDB041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7C5BAA7-6B5D-1896-7F58-F15483AE26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792C3B-8C69-390E-19C1-693DFB8C1B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52ED6-3848-9046-E605-E5A7E4DEC8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0938815-99AD-E00E-2FC3-819EAB7F3D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0974312-F9D9-DC7A-6A39-7BCB9D3066AE}"/>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pl</a:t>
            </a:r>
            <a:r>
              <a:rPr lang="fr-FR" sz="25800" b="1" kern="0" spc="480" dirty="0" err="1">
                <a:solidFill>
                  <a:srgbClr val="FF0000"/>
                </a:solidFill>
                <a:latin typeface="Dosis" pitchFamily="2" charset="0"/>
              </a:rPr>
              <a:t>a</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412DE58E-0B9E-CAFE-10C1-E8B50C9E2BED}"/>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 « a»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592394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EDC67A0F-CA16-A03A-6A95-B9CD9539CD59}"/>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4E998FA6-3FC1-7F74-A0AF-CE14C007B556}"/>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4D3B2D63-8A7A-A503-40F9-A771BC45EFC2}"/>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sabl</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875220" y="3031372"/>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sabl</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sa»  «</a:t>
            </a:r>
            <a:r>
              <a:rPr lang="fr-FR" sz="2800" b="1" dirty="0" err="1">
                <a:solidFill>
                  <a:prstClr val="white">
                    <a:lumMod val="65000"/>
                  </a:prstClr>
                </a:solidFill>
                <a:latin typeface="Dosis" panose="02010703020202060003" pitchFamily="2" charset="0"/>
              </a:rPr>
              <a:t>ble</a:t>
            </a:r>
            <a:r>
              <a:rPr lang="fr-FR" sz="2800" b="1" dirty="0">
                <a:solidFill>
                  <a:prstClr val="white">
                    <a:lumMod val="65000"/>
                  </a:prstClr>
                </a:solidFill>
                <a:latin typeface="Dosis" panose="02010703020202060003" pitchFamily="2" charset="0"/>
              </a:rPr>
              <a:t> » « sable », on ne prononce pas le e ,c’est une lettre muette.                   Lisons ensemble « sable».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4701124" y="5045530"/>
            <a:ext cx="609190" cy="20281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3" name="Parenthèse ouvrante 2">
            <a:extLst>
              <a:ext uri="{FF2B5EF4-FFF2-40B4-BE49-F238E27FC236}">
                <a16:creationId xmlns:a16="http://schemas.microsoft.com/office/drawing/2014/main" id="{8E820183-97D8-D6FF-FDEF-CF7644E55E6E}"/>
              </a:ext>
            </a:extLst>
          </p:cNvPr>
          <p:cNvSpPr/>
          <p:nvPr/>
        </p:nvSpPr>
        <p:spPr>
          <a:xfrm rot="16200000">
            <a:off x="7357251" y="4591745"/>
            <a:ext cx="609190" cy="296430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blé</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146469" y="5040702"/>
            <a:ext cx="667953" cy="31242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«blé »  .</a:t>
            </a:r>
          </a:p>
          <a:p>
            <a:pPr marL="0" lvl="1" defTabSz="685834">
              <a:spcBef>
                <a:spcPct val="0"/>
              </a:spcBef>
            </a:pPr>
            <a:r>
              <a:rPr lang="fr-FR" sz="2800" b="1" dirty="0">
                <a:solidFill>
                  <a:prstClr val="white">
                    <a:lumMod val="65000"/>
                  </a:prstClr>
                </a:solidFill>
                <a:latin typeface="Dosis" panose="02010703020202060003" pitchFamily="2" charset="0"/>
              </a:rPr>
              <a:t>Lisons ensemble «blé».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traverser</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3206160" y="5076004"/>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«tra» «ver» «</a:t>
            </a:r>
            <a:r>
              <a:rPr lang="fr-FR" sz="2800" b="1" dirty="0" err="1">
                <a:solidFill>
                  <a:prstClr val="white">
                    <a:lumMod val="65000"/>
                  </a:prstClr>
                </a:solidFill>
                <a:latin typeface="Dosis" panose="02010703020202060003" pitchFamily="2" charset="0"/>
              </a:rPr>
              <a:t>ser</a:t>
            </a:r>
            <a:r>
              <a:rPr lang="fr-FR" sz="2800" b="1" dirty="0">
                <a:solidFill>
                  <a:prstClr val="white">
                    <a:lumMod val="65000"/>
                  </a:prstClr>
                </a:solidFill>
                <a:latin typeface="Dosis" panose="02010703020202060003" pitchFamily="2" charset="0"/>
              </a:rPr>
              <a:t>». Lisons ensemble « traverser» .</a:t>
            </a:r>
          </a:p>
          <a:p>
            <a:pPr marL="0" lvl="1" defTabSz="685834">
              <a:spcBef>
                <a:spcPct val="0"/>
              </a:spcBef>
            </a:pPr>
            <a:r>
              <a:rPr lang="fr-FR" sz="2800" b="1" dirty="0">
                <a:solidFill>
                  <a:prstClr val="white">
                    <a:lumMod val="65000"/>
                  </a:prstClr>
                </a:solidFill>
                <a:latin typeface="Dosis" panose="02010703020202060003" pitchFamily="2" charset="0"/>
              </a:rPr>
              <a:t>Lisons ensemble «traverser ».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377645"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9525317"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5" name="Image 4">
            <a:extLst>
              <a:ext uri="{FF2B5EF4-FFF2-40B4-BE49-F238E27FC236}">
                <a16:creationId xmlns:a16="http://schemas.microsoft.com/office/drawing/2014/main" id="{5B56FF6E-4492-CB72-20F9-84EDB5B38588}"/>
              </a:ext>
            </a:extLst>
          </p:cNvPr>
          <p:cNvPicPr>
            <a:picLocks noChangeAspect="1"/>
          </p:cNvPicPr>
          <p:nvPr/>
        </p:nvPicPr>
        <p:blipFill>
          <a:blip r:embed="rId6"/>
          <a:stretch>
            <a:fillRect/>
          </a:stretch>
        </p:blipFill>
        <p:spPr>
          <a:xfrm>
            <a:off x="615079" y="3496523"/>
            <a:ext cx="12291872" cy="2971800"/>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c’est- quoi-qui</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c’est- quoi-qui</a:t>
            </a:r>
            <a:endParaRPr lang="fr-FR" sz="8000" b="1" dirty="0">
              <a:solidFill>
                <a:srgbClr val="106585"/>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c’est</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3810000" y="2874847"/>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a:t>
            </a:r>
            <a:r>
              <a:rPr lang="fr-FR" sz="5400" b="1" kern="0" spc="480" dirty="0">
                <a:solidFill>
                  <a:schemeClr val="accent6">
                    <a:lumMod val="75000"/>
                  </a:schemeClr>
                </a:solidFill>
                <a:latin typeface="Dosis" pitchFamily="2" charset="0"/>
              </a:rPr>
              <a:t>C’est </a:t>
            </a:r>
            <a:r>
              <a:rPr lang="fr-FR" sz="5400" b="1" kern="0" spc="480" dirty="0">
                <a:solidFill>
                  <a:srgbClr val="215968"/>
                </a:solidFill>
                <a:latin typeface="Dosis" pitchFamily="2" charset="0"/>
              </a:rPr>
              <a:t>mon ami .</a:t>
            </a:r>
            <a:endParaRPr lang="fr-FR" sz="540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kern="0" spc="480" dirty="0">
                <a:solidFill>
                  <a:srgbClr val="106585"/>
                </a:solidFill>
                <a:latin typeface="Dosis" pitchFamily="2" charset="0"/>
              </a:rPr>
              <a:t> </a:t>
            </a:r>
            <a:r>
              <a:rPr lang="fr-FR" sz="2800" b="1" kern="0" spc="480" dirty="0">
                <a:solidFill>
                  <a:prstClr val="white">
                    <a:lumMod val="65000"/>
                  </a:prstClr>
                </a:solidFill>
                <a:latin typeface="Dosis" pitchFamily="2" charset="0"/>
              </a:rPr>
              <a:t>C’est mon ami</a:t>
            </a:r>
            <a:r>
              <a:rPr lang="fr-FR" sz="2800" b="1" dirty="0">
                <a:solidFill>
                  <a:prstClr val="white">
                    <a:lumMod val="65000"/>
                  </a:prstClr>
                </a:solidFill>
                <a:latin typeface="Dosis" pitchFamily="2" charset="0"/>
              </a:rPr>
              <a:t>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8" name="Image 7">
            <a:extLst>
              <a:ext uri="{FF2B5EF4-FFF2-40B4-BE49-F238E27FC236}">
                <a16:creationId xmlns:a16="http://schemas.microsoft.com/office/drawing/2014/main" id="{CE3CDD23-B6FB-D705-6823-8EADCD99460B}"/>
              </a:ext>
            </a:extLst>
          </p:cNvPr>
          <p:cNvPicPr>
            <a:picLocks noChangeAspect="1"/>
          </p:cNvPicPr>
          <p:nvPr/>
        </p:nvPicPr>
        <p:blipFill>
          <a:blip r:embed="rId5"/>
          <a:stretch>
            <a:fillRect/>
          </a:stretch>
        </p:blipFill>
        <p:spPr>
          <a:xfrm>
            <a:off x="4369371" y="4380310"/>
            <a:ext cx="4827390" cy="2880432"/>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3876914" y="32385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c’est</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823160A9-EC14-8C9B-BFFB-C4CE84E9A7A2}"/>
              </a:ext>
            </a:extLst>
          </p:cNvPr>
          <p:cNvPicPr>
            <a:picLocks noChangeAspect="1"/>
          </p:cNvPicPr>
          <p:nvPr/>
        </p:nvPicPr>
        <p:blipFill>
          <a:blip r:embed="rId9"/>
          <a:stretch>
            <a:fillRect/>
          </a:stretch>
        </p:blipFill>
        <p:spPr>
          <a:xfrm>
            <a:off x="10275586" y="3323596"/>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«c’est»</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2846933"/>
          </a:xfrm>
          <a:prstGeom prst="rect">
            <a:avLst/>
          </a:prstGeom>
          <a:noFill/>
        </p:spPr>
        <p:txBody>
          <a:bodyPr wrap="square" rtlCol="0">
            <a:spAutoFit/>
          </a:bodyPr>
          <a:lstStyle/>
          <a:p>
            <a:pPr algn="ctr" defTabSz="1028752">
              <a:defRPr/>
            </a:pPr>
            <a:r>
              <a:rPr lang="fr-FR" sz="17900" b="1" kern="0" spc="480" dirty="0">
                <a:solidFill>
                  <a:schemeClr val="bg1"/>
                </a:solidFill>
                <a:latin typeface="Dosis" pitchFamily="2" charset="0"/>
              </a:rPr>
              <a:t>c’est </a:t>
            </a:r>
            <a:endParaRPr lang="fr-FR" sz="179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qui”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FE69-4BA5-5327-62C7-E2AF06D25E3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DD309A-5044-B7E3-2A6B-A0CE947A71B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50C6E0-7473-9EA5-603D-6B00AAC042F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7DEE5B5-EE2B-478C-04C8-A47ADE757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086311-74BE-7E34-9295-66AAB135021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47A6463-8AF2-7699-A742-F6338F1EB7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7A0F237-214C-1C7E-FA25-A509F35686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D429D4F-9E61-2BD1-87CC-955AA900AC8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87FACE-1F83-3792-9BEE-F495164210C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522A936-DBBD-B6A4-E06A-69279A7DF64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4C6FE60-6AE8-837B-FAAF-0EFDE27B3D6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EAB64A-BA69-6D38-20E0-6DA0A08671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352C137-4427-3CD1-F58F-62256261B1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6BBD784C-9A53-AFF4-FE05-6C8646A8768A}"/>
              </a:ext>
            </a:extLst>
          </p:cNvPr>
          <p:cNvSpPr txBox="1"/>
          <p:nvPr/>
        </p:nvSpPr>
        <p:spPr>
          <a:xfrm>
            <a:off x="1462546" y="886988"/>
            <a:ext cx="10881853"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C’est le médecin qui examine le malade</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CAF10D6C-0AB2-B663-76B7-D4606E06222F}"/>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sp>
        <p:nvSpPr>
          <p:cNvPr id="7" name="ZoneTexte 6">
            <a:extLst>
              <a:ext uri="{FF2B5EF4-FFF2-40B4-BE49-F238E27FC236}">
                <a16:creationId xmlns:a16="http://schemas.microsoft.com/office/drawing/2014/main" id="{C9A79500-C4EF-7F0E-713D-741EDDE9A0B7}"/>
              </a:ext>
            </a:extLst>
          </p:cNvPr>
          <p:cNvSpPr txBox="1"/>
          <p:nvPr/>
        </p:nvSpPr>
        <p:spPr>
          <a:xfrm>
            <a:off x="1443497" y="2235831"/>
            <a:ext cx="11430000" cy="707886"/>
          </a:xfrm>
          <a:prstGeom prst="rect">
            <a:avLst/>
          </a:prstGeom>
          <a:noFill/>
        </p:spPr>
        <p:txBody>
          <a:bodyPr wrap="square" rtlCol="0">
            <a:spAutoFit/>
          </a:bodyPr>
          <a:lstStyle/>
          <a:p>
            <a:pPr algn="ctr" defTabSz="1028752">
              <a:defRPr/>
            </a:pPr>
            <a:r>
              <a:rPr lang="fr-FR" sz="4000" b="1" kern="0" spc="480" dirty="0">
                <a:solidFill>
                  <a:srgbClr val="215968"/>
                </a:solidFill>
                <a:latin typeface="Dosis" pitchFamily="2" charset="0"/>
              </a:rPr>
              <a:t>C’est le médecin </a:t>
            </a:r>
            <a:r>
              <a:rPr lang="fr-FR" sz="4000" b="1" kern="0" spc="480" dirty="0">
                <a:solidFill>
                  <a:srgbClr val="C00000"/>
                </a:solidFill>
                <a:latin typeface="Dosis" pitchFamily="2" charset="0"/>
              </a:rPr>
              <a:t>qui</a:t>
            </a:r>
            <a:r>
              <a:rPr lang="fr-FR" sz="4000" b="1" kern="0" spc="480" dirty="0">
                <a:solidFill>
                  <a:srgbClr val="215968"/>
                </a:solidFill>
                <a:latin typeface="Dosis" pitchFamily="2" charset="0"/>
              </a:rPr>
              <a:t> examine le malade</a:t>
            </a:r>
            <a:r>
              <a:rPr lang="fr-FR" sz="4000" b="1" kern="0" spc="480" dirty="0">
                <a:solidFill>
                  <a:srgbClr val="106585"/>
                </a:solidFill>
                <a:latin typeface="Dosis" pitchFamily="2" charset="0"/>
              </a:rPr>
              <a:t>.  </a:t>
            </a:r>
            <a:endParaRPr lang="fr-FR" sz="4000" kern="0" spc="480" dirty="0">
              <a:solidFill>
                <a:srgbClr val="106585"/>
              </a:solidFill>
              <a:latin typeface="Dosis" pitchFamily="2" charset="0"/>
            </a:endParaRPr>
          </a:p>
        </p:txBody>
      </p:sp>
      <p:pic>
        <p:nvPicPr>
          <p:cNvPr id="10" name="Image 9">
            <a:extLst>
              <a:ext uri="{FF2B5EF4-FFF2-40B4-BE49-F238E27FC236}">
                <a16:creationId xmlns:a16="http://schemas.microsoft.com/office/drawing/2014/main" id="{C5209FDE-85B1-8960-C3C0-71549623DE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0676" y="3495986"/>
            <a:ext cx="5334000" cy="5334000"/>
          </a:xfrm>
          <a:prstGeom prst="rect">
            <a:avLst/>
          </a:prstGeom>
        </p:spPr>
      </p:pic>
    </p:spTree>
    <p:extLst>
      <p:ext uri="{BB962C8B-B14F-4D97-AF65-F5344CB8AC3E}">
        <p14:creationId xmlns:p14="http://schemas.microsoft.com/office/powerpoint/2010/main" val="15875829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0B30-63A1-8471-B8D3-754CDC55B6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BE0940-B181-329D-6B79-F0ED72F4344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650795D-65C3-7F03-CBC3-4198D860B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D159A3-3273-C056-BAF2-E1BD1FEA22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0298081-9FEB-526D-1EBC-96C366A73D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829A3D-C91B-278B-C91C-74E8E5BEC7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F63E417-E507-893D-04E4-C227D7F29F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BFAC3CC-A8E1-576F-1724-DEFA74B33F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2BF486-682C-3E41-AD0C-73861AD77D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AA376E-A2E0-A023-C532-881C7609F9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A880C04-2E3F-3617-BF2B-9CD3618F86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114EE1-16F8-5709-8AED-9FF9B9473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C8C279-FD95-6DC5-235B-1924794AFA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96ECF3D-83F6-1FEA-64EF-6FCB0E64EEB0}"/>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quoi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2863F9D8-C71B-0ADC-56A5-30AC021CDEE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“quoi”.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9051956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ACBF1-9951-6668-0614-37B0DAA2AA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94523C-FB6E-4CF4-E1CF-4AB508DD791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7550297-5350-BC17-6036-A06FFC1A2A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03B3714-0953-9B1D-F1B4-2057E21AF56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EEAC329-B88D-F826-F66E-60596EAB6A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04E7B96-C14D-C5CD-2CB2-D8BAF6F381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25847CF-1BED-F699-C5DF-700738BDFED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FBB678E-E6FF-B15F-BC65-F21197ED5CA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9828027-E262-75D3-2C74-C2644D87E1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D929581-EB43-815C-5BA8-1E26E95F726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6331E4-99AB-0BBF-F996-603B0AF0D31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5E416B-561A-9EC7-9788-95CA3AB0D52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23E5F14-3BA2-006B-7EAB-77F8E9C432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A396A12-B929-C425-787B-E171775B47E5}"/>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C’est quoi?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EE5933C4-154E-1119-01DB-542BE351D83D}"/>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sp>
        <p:nvSpPr>
          <p:cNvPr id="7" name="ZoneTexte 6">
            <a:extLst>
              <a:ext uri="{FF2B5EF4-FFF2-40B4-BE49-F238E27FC236}">
                <a16:creationId xmlns:a16="http://schemas.microsoft.com/office/drawing/2014/main" id="{9FBD89B0-2141-8ABE-1718-DE5FA28F8EBE}"/>
              </a:ext>
            </a:extLst>
          </p:cNvPr>
          <p:cNvSpPr txBox="1"/>
          <p:nvPr/>
        </p:nvSpPr>
        <p:spPr>
          <a:xfrm>
            <a:off x="742676" y="1826386"/>
            <a:ext cx="11430000" cy="1446550"/>
          </a:xfrm>
          <a:prstGeom prst="rect">
            <a:avLst/>
          </a:prstGeom>
          <a:noFill/>
        </p:spPr>
        <p:txBody>
          <a:bodyPr wrap="square" rtlCol="0">
            <a:spAutoFit/>
          </a:bodyPr>
          <a:lstStyle/>
          <a:p>
            <a:pPr algn="ctr" defTabSz="1028752">
              <a:defRPr/>
            </a:pPr>
            <a:r>
              <a:rPr lang="fr-FR" sz="8800" b="1" kern="0" spc="480" dirty="0">
                <a:solidFill>
                  <a:srgbClr val="215968"/>
                </a:solidFill>
                <a:latin typeface="Dosis" pitchFamily="2" charset="0"/>
              </a:rPr>
              <a:t>C’est </a:t>
            </a:r>
            <a:r>
              <a:rPr lang="fr-FR" sz="8800" b="1" kern="0" spc="480" dirty="0">
                <a:solidFill>
                  <a:schemeClr val="accent6">
                    <a:lumMod val="75000"/>
                  </a:schemeClr>
                </a:solidFill>
                <a:latin typeface="Dosis" pitchFamily="2" charset="0"/>
              </a:rPr>
              <a:t>quoi?</a:t>
            </a:r>
            <a:r>
              <a:rPr lang="fr-FR" sz="8800" b="1" kern="0" spc="480" dirty="0">
                <a:solidFill>
                  <a:srgbClr val="106585"/>
                </a:solidFill>
                <a:latin typeface="Dosis" pitchFamily="2" charset="0"/>
              </a:rPr>
              <a:t>  </a:t>
            </a:r>
            <a:endParaRPr lang="fr-FR" sz="8800" kern="0" spc="480" dirty="0">
              <a:solidFill>
                <a:srgbClr val="106585"/>
              </a:solidFill>
              <a:latin typeface="Dosis" pitchFamily="2" charset="0"/>
            </a:endParaRPr>
          </a:p>
        </p:txBody>
      </p:sp>
      <p:pic>
        <p:nvPicPr>
          <p:cNvPr id="12" name="Image 11" descr="Une image contenant habits, Visage humain, dessin, garçon&#10;&#10;Le contenu généré par l’IA peut être incorrect.">
            <a:extLst>
              <a:ext uri="{FF2B5EF4-FFF2-40B4-BE49-F238E27FC236}">
                <a16:creationId xmlns:a16="http://schemas.microsoft.com/office/drawing/2014/main" id="{4B0D076F-60F1-D656-06D3-9E9AF5CE2A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0793" y="3272936"/>
            <a:ext cx="5905500" cy="5905500"/>
          </a:xfrm>
          <a:prstGeom prst="rect">
            <a:avLst/>
          </a:prstGeom>
        </p:spPr>
      </p:pic>
    </p:spTree>
    <p:extLst>
      <p:ext uri="{BB962C8B-B14F-4D97-AF65-F5344CB8AC3E}">
        <p14:creationId xmlns:p14="http://schemas.microsoft.com/office/powerpoint/2010/main" val="13558167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3A29-9ED5-A2E4-E226-E3C6CAC03A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F022B-477A-8091-56F9-00BB339431D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699942B-987F-64A3-948F-7B65B809D6F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D904CB-E6CA-AB8B-98ED-2FD71F365B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ACC052-7DD8-CB5C-D225-AFF1DBEDFD2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DD1E98-DD44-A71A-AA97-3AA5C905E8E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E6AAC1-582F-92BB-DE27-E8BF414BD7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94EA63B-A3B0-DB36-D9F2-7489A8E86C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11E7F0-1C74-31BB-F504-28C48C7981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BBDEA9B-8012-576E-96A9-7DBDAC0F47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FA6FC-8341-661E-EE46-EA50A0BA92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59D4DB6-DD69-C65C-4D1D-642CF175ED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586E6-B0A3-8A18-D268-8DFCA765E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C2958B-EC6D-F727-0F07-5C5937783ED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quoi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C0C96CB0-2EC2-BC8F-DB59-903D84562BB4}"/>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2A0E3700-6910-D200-0901-14C2C9AF5DBB}"/>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15841BF-8AD9-8699-F07F-4D34255E6AF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54002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80AB-B3FD-91BD-B3C5-2EAF014811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4981BD-09C0-76E9-B417-6FF69FFF5B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71AA4E-A09C-9332-D0F8-C56F7AD42B4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61495AD-534C-7230-F9A5-E6ABD68BAC6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47E9741-9EBE-2FA0-5956-B8347FA981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F8E6E56-D8B1-79FF-CEF0-60736E27F1B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A74B5-1ED0-E23A-E2E8-9759513041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956A62C-6B20-04A3-9ED1-DF40A62CB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6B8E10-5B13-4CCB-7690-574B4B8ABB0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21F29E-2603-4D3F-A135-B9827B6EA5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431881-E1AA-3CFB-FD19-42E68A2077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6E8262-7353-D075-677A-E1FF774E07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81F8BF9-8B4F-3241-A61C-708BFEC023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56DF3D-14EA-A7BC-E8B6-A36841D8708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5A965CA5-AA0F-AB7D-A906-FECEB08C860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0E419DE-6E39-DCBC-1C11-DD94B00317C7}"/>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970521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C278-E86C-6829-06A3-4ED89E0FA3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A8067BB-C6B8-B105-B609-B48C9D8E45A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0DAE87C-CDD5-4184-C736-FBEF0B62815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440DD25-2EAE-0C0D-D92A-B3B68A95A5B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2CD8E073-7418-4806-A349-A4F7EA5416D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246E2EBC-E3CA-FCA2-88FE-D887E9B21DDC}"/>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9AE33504-9965-2DC8-7F27-BA9799462A6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B0183A13-88E2-AA8D-E2AF-532B9CF200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6CE7891-8FEB-09C3-72BE-8128F1CE2B2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8925E29B-C6A0-6DB2-F517-2477076E268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A546BE1D-B6F0-9E9E-4D05-0FA19FE1CA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F488C26E-FE13-4D23-6B7C-9F05AB953C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EBEF650-A2D4-7E33-3141-5D3F5A198F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DDA02FFA-1A66-8B19-8018-367D4ACB82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8873543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077B-FE3E-08D5-C8D0-F5771B91E0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317D51-8F3C-1D24-C606-B12CC5A1A2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C465818-BA41-0C4E-30D0-9309AB738F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3D1A1D-EC4E-1A67-22A8-BB7D950F97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AD13A7-70EE-A8DD-DFDB-67956BC35A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B4DBE38-3CD4-7E8B-2FEF-BA803804D74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3A43DA1-0346-DE7C-0C02-A63C7D9042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124AD2-F4F9-6ADE-78CB-FEE81AE1DDB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5329036-F8C1-30D5-D84D-07E872CF27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A81480-6460-CCCA-966E-AD2FD42C68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EE863C-3DBA-031C-9772-7EAAD1A7CD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2CF6B50-468F-1C66-61C4-F51FC06F2F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3A877D-F4D9-A93E-A576-B0E1DE5603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478189C-C28E-8B6B-4F89-69A46C514C01}"/>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«quoi»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725D68E-C574-1D94-4536-B3698C22B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192535D-3A86-5416-AAE6-179E6B66FF66}"/>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quoi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894459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Et, c’est, chez, sous , quoi, qui, à côté , pour, répétons ensemble: </a:t>
            </a:r>
            <a:r>
              <a:rPr lang="fr-FR" sz="2800" b="1" dirty="0">
                <a:solidFill>
                  <a:prstClr val="white">
                    <a:lumMod val="65000"/>
                  </a:prstClr>
                </a:solidFill>
                <a:latin typeface="Dosis" pitchFamily="2" charset="0"/>
              </a:rPr>
              <a:t>Et, c’est, chez, sous , quoi, qui, à côté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F8883316-1550-5C52-667D-A9C37C9F285D}"/>
              </a:ext>
            </a:extLst>
          </p:cNvPr>
          <p:cNvPicPr>
            <a:picLocks noChangeAspect="1"/>
          </p:cNvPicPr>
          <p:nvPr/>
        </p:nvPicPr>
        <p:blipFill>
          <a:blip r:embed="rId4"/>
          <a:stretch>
            <a:fillRect/>
          </a:stretch>
        </p:blipFill>
        <p:spPr>
          <a:xfrm>
            <a:off x="1836751" y="4309617"/>
            <a:ext cx="10301518" cy="1531641"/>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513FE6B4-FD15-ACE8-5C6B-8B17660E9954}"/>
              </a:ext>
            </a:extLst>
          </p:cNvPr>
          <p:cNvPicPr>
            <a:picLocks noChangeAspect="1"/>
          </p:cNvPicPr>
          <p:nvPr/>
        </p:nvPicPr>
        <p:blipFill>
          <a:blip r:embed="rId4"/>
          <a:stretch>
            <a:fillRect/>
          </a:stretch>
        </p:blipFill>
        <p:spPr>
          <a:xfrm>
            <a:off x="1836751" y="4309617"/>
            <a:ext cx="10301518" cy="1531641"/>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pl-</a:t>
              </a:r>
              <a:r>
                <a:rPr lang="fr-FR" sz="6000" b="1" dirty="0" err="1">
                  <a:solidFill>
                    <a:srgbClr val="204550"/>
                  </a:solidFill>
                  <a:latin typeface="Microsoft Uighur" panose="02000000000000000000" pitchFamily="2" charset="-78"/>
                  <a:cs typeface="Microsoft Uighur" panose="02000000000000000000" pitchFamily="2" charset="-78"/>
                </a:rPr>
                <a:t>fl</a:t>
              </a:r>
              <a:r>
                <a:rPr lang="fr-FR" sz="6000" b="1" dirty="0">
                  <a:solidFill>
                    <a:srgbClr val="204550"/>
                  </a:solidFill>
                  <a:latin typeface="Microsoft Uighur" panose="02000000000000000000" pitchFamily="2" charset="-78"/>
                  <a:cs typeface="Microsoft Uighur" panose="02000000000000000000" pitchFamily="2" charset="-78"/>
                </a:rPr>
                <a:t>-</a:t>
              </a:r>
              <a:r>
                <a:rPr lang="fr-FR" sz="6000" b="1" dirty="0" err="1">
                  <a:solidFill>
                    <a:srgbClr val="204550"/>
                  </a:solidFill>
                  <a:latin typeface="Microsoft Uighur" panose="02000000000000000000" pitchFamily="2" charset="-78"/>
                  <a:cs typeface="Microsoft Uighur" panose="02000000000000000000" pitchFamily="2" charset="-78"/>
                </a:rPr>
                <a:t>bl</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C’est une petite table.</a:t>
            </a:r>
          </a:p>
          <a:p>
            <a:r>
              <a:rPr lang="fr-MA" sz="4800" b="1" dirty="0">
                <a:solidFill>
                  <a:srgbClr val="106585"/>
                </a:solidFill>
                <a:latin typeface="Dosis" pitchFamily="2" charset="0"/>
              </a:rPr>
              <a:t>Il porte un sac de blé. </a:t>
            </a:r>
          </a:p>
        </p:txBody>
      </p:sp>
    </p:spTree>
    <p:extLst>
      <p:ext uri="{BB962C8B-B14F-4D97-AF65-F5344CB8AC3E}">
        <p14:creationId xmlns:p14="http://schemas.microsoft.com/office/powerpoint/2010/main" val="2057231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petite table.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petite table.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21589</TotalTime>
  <Words>5014</Words>
  <Application>Microsoft Office PowerPoint</Application>
  <PresentationFormat>Personnalisé</PresentationFormat>
  <Paragraphs>993</Paragraphs>
  <Slides>119</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119</vt:i4>
      </vt:variant>
    </vt:vector>
  </HeadingPairs>
  <TitlesOfParts>
    <vt:vector size="130" baseType="lpstr">
      <vt:lpstr>Symbol</vt:lpstr>
      <vt:lpstr>Microsoft Uighur</vt:lpstr>
      <vt:lpstr>Dosis</vt:lpstr>
      <vt:lpstr>Aharoni</vt:lpstr>
      <vt:lpstr>Carelia</vt:lpstr>
      <vt:lpstr>Aptos</vt:lpstr>
      <vt:lpstr>A Massir Ballpoint</vt:lpstr>
      <vt:lpstr>Calibri</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191</cp:revision>
  <dcterms:created xsi:type="dcterms:W3CDTF">2006-08-16T00:00:00Z</dcterms:created>
  <dcterms:modified xsi:type="dcterms:W3CDTF">2025-09-28T11:18:47Z</dcterms:modified>
  <dc:identifier>DAFtlvZnwz4</dc:identifier>
</cp:coreProperties>
</file>