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8"/>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759" r:id="rId29"/>
    <p:sldId id="2147482760" r:id="rId30"/>
    <p:sldId id="2147482472" r:id="rId31"/>
    <p:sldId id="2147482473" r:id="rId32"/>
    <p:sldId id="2147482467" r:id="rId33"/>
    <p:sldId id="2147482756" r:id="rId34"/>
    <p:sldId id="2147482757" r:id="rId35"/>
    <p:sldId id="2147482761" r:id="rId36"/>
    <p:sldId id="2147482762" r:id="rId37"/>
    <p:sldId id="2147482465" r:id="rId38"/>
    <p:sldId id="2147482466" r:id="rId39"/>
    <p:sldId id="2147482470" r:id="rId40"/>
    <p:sldId id="2134809012" r:id="rId41"/>
    <p:sldId id="2147482462" r:id="rId42"/>
    <p:sldId id="2147482748" r:id="rId43"/>
    <p:sldId id="2147482708" r:id="rId44"/>
    <p:sldId id="609" r:id="rId45"/>
    <p:sldId id="610" r:id="rId46"/>
    <p:sldId id="2147482483" r:id="rId47"/>
    <p:sldId id="2147482487" r:id="rId48"/>
    <p:sldId id="612" r:id="rId49"/>
    <p:sldId id="2147482484" r:id="rId50"/>
    <p:sldId id="2147482485" r:id="rId51"/>
    <p:sldId id="615" r:id="rId52"/>
    <p:sldId id="2147482486" r:id="rId53"/>
    <p:sldId id="2147482481" r:id="rId54"/>
    <p:sldId id="2147482479" r:id="rId55"/>
    <p:sldId id="2147482478" r:id="rId56"/>
    <p:sldId id="620" r:id="rId57"/>
    <p:sldId id="2147482494" r:id="rId58"/>
    <p:sldId id="2147482490" r:id="rId59"/>
    <p:sldId id="2147482495" r:id="rId60"/>
    <p:sldId id="2147482729" r:id="rId61"/>
    <p:sldId id="2147482730" r:id="rId62"/>
    <p:sldId id="2147482622" r:id="rId63"/>
    <p:sldId id="2147482623" r:id="rId64"/>
    <p:sldId id="2147482624" r:id="rId65"/>
    <p:sldId id="2147482625" r:id="rId66"/>
    <p:sldId id="2147482630" r:id="rId67"/>
    <p:sldId id="2147482631" r:id="rId68"/>
    <p:sldId id="2147482632" r:id="rId69"/>
    <p:sldId id="2147482633" r:id="rId70"/>
    <p:sldId id="2147482634" r:id="rId71"/>
    <p:sldId id="2147482643" r:id="rId72"/>
    <p:sldId id="2147482644" r:id="rId73"/>
    <p:sldId id="2147482645" r:id="rId74"/>
    <p:sldId id="2147482646" r:id="rId75"/>
    <p:sldId id="2147482647" r:id="rId76"/>
    <p:sldId id="2147482648" r:id="rId77"/>
    <p:sldId id="2147482649" r:id="rId78"/>
    <p:sldId id="2147482650" r:id="rId79"/>
    <p:sldId id="2147482651" r:id="rId80"/>
    <p:sldId id="2147482701" r:id="rId81"/>
    <p:sldId id="2147482652" r:id="rId82"/>
    <p:sldId id="2147482758" r:id="rId83"/>
    <p:sldId id="2147482753" r:id="rId84"/>
    <p:sldId id="2147482656" r:id="rId85"/>
    <p:sldId id="2147482662" r:id="rId86"/>
    <p:sldId id="2134805257" r:id="rId87"/>
    <p:sldId id="2147482657" r:id="rId88"/>
    <p:sldId id="2147482742" r:id="rId89"/>
    <p:sldId id="2147482743" r:id="rId90"/>
    <p:sldId id="2147482671" r:id="rId91"/>
    <p:sldId id="2147482497" r:id="rId92"/>
    <p:sldId id="2147482679" r:id="rId93"/>
    <p:sldId id="2147482749" r:id="rId94"/>
    <p:sldId id="2147482681" r:id="rId95"/>
    <p:sldId id="2147482754" r:id="rId96"/>
    <p:sldId id="2147482751" r:id="rId97"/>
    <p:sldId id="2147482755" r:id="rId98"/>
    <p:sldId id="2147482692" r:id="rId99"/>
    <p:sldId id="2147482693" r:id="rId100"/>
    <p:sldId id="2147482694" r:id="rId101"/>
    <p:sldId id="2147482698" r:id="rId102"/>
    <p:sldId id="2147482695" r:id="rId103"/>
    <p:sldId id="2147482699" r:id="rId104"/>
    <p:sldId id="2147482696" r:id="rId105"/>
    <p:sldId id="2147482697" r:id="rId106"/>
    <p:sldId id="2147482566" r:id="rId107"/>
    <p:sldId id="2147482752" r:id="rId108"/>
    <p:sldId id="2147482577" r:id="rId109"/>
    <p:sldId id="2147482580" r:id="rId110"/>
    <p:sldId id="2147482740" r:id="rId111"/>
    <p:sldId id="2147482741" r:id="rId112"/>
    <p:sldId id="2147482709" r:id="rId113"/>
    <p:sldId id="2147482583" r:id="rId114"/>
    <p:sldId id="2147482584" r:id="rId115"/>
    <p:sldId id="700" r:id="rId116"/>
    <p:sldId id="701" r:id="rId117"/>
  </p:sldIdLst>
  <p:sldSz cx="13716000" cy="10287000"/>
  <p:notesSz cx="6858000" cy="9144000"/>
  <p:embeddedFontLst>
    <p:embeddedFont>
      <p:font typeface="Aharoni" panose="02010803020104030203" pitchFamily="2" charset="-79"/>
      <p:bold r:id="rId119"/>
    </p:embeddedFont>
    <p:embeddedFont>
      <p:font typeface="Carelia" panose="020B0604020202020204" charset="0"/>
      <p:regular r:id="rId120"/>
    </p:embeddedFont>
    <p:embeddedFont>
      <p:font typeface="Dosis" pitchFamily="2" charset="0"/>
      <p:regular r:id="rId121"/>
      <p:bold r:id="rId122"/>
    </p:embeddedFont>
    <p:embeddedFont>
      <p:font typeface="Microsoft Uighur" panose="02000000000000000000" pitchFamily="2" charset="-78"/>
      <p:regular r:id="rId123"/>
      <p:bold r:id="rId1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font" Target="fonts/font5.fntdata"/><Relationship Id="rId128"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notesMaster" Target="notesMasters/notesMaster1.xml"/><Relationship Id="rId12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1.fntdata"/><Relationship Id="rId12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2.fntdata"/><Relationship Id="rId125"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55</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65</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97</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111</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9.png"/><Relationship Id="rId5" Type="http://schemas.openxmlformats.org/officeDocument/2006/relationships/image" Target="../media/image28.jpe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7.png"/><Relationship Id="rId4" Type="http://schemas.openxmlformats.org/officeDocument/2006/relationships/image" Target="../media/image35.svg"/></Relationships>
</file>

<file path=ppt/slides/_rels/slide10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1.png"/><Relationship Id="rId4" Type="http://schemas.openxmlformats.org/officeDocument/2006/relationships/image" Target="../media/image35.sv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7.png"/><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10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11.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76.png"/></Relationships>
</file>

<file path=ppt/slides/_rels/slide11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8.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5.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7.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3.png"/><Relationship Id="rId4" Type="http://schemas.openxmlformats.org/officeDocument/2006/relationships/image" Target="../media/image35.svg"/></Relationships>
</file>

<file path=ppt/slides/_rels/slide4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35.svg"/></Relationships>
</file>

<file path=ppt/slides/_rels/slide4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notesSlide" Target="../notesSlides/notesSlide13.xml"/><Relationship Id="rId7" Type="http://schemas.openxmlformats.org/officeDocument/2006/relationships/image" Target="../media/image43.png"/><Relationship Id="rId12"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2.png"/><Relationship Id="rId5" Type="http://schemas.openxmlformats.org/officeDocument/2006/relationships/image" Target="../media/image35.svg"/><Relationship Id="rId10" Type="http://schemas.openxmlformats.org/officeDocument/2006/relationships/image" Target="../media/image47.png"/><Relationship Id="rId4" Type="http://schemas.openxmlformats.org/officeDocument/2006/relationships/image" Target="../media/image34.png"/><Relationship Id="rId9" Type="http://schemas.openxmlformats.org/officeDocument/2006/relationships/image" Target="../media/image40.png"/><Relationship Id="rId14"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4.png"/><Relationship Id="rId7" Type="http://schemas.openxmlformats.org/officeDocument/2006/relationships/image" Target="../media/image40.png"/><Relationship Id="rId12"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3.pn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2.png"/></Relationships>
</file>

<file path=ppt/slides/_rels/slide5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42.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0.png"/><Relationship Id="rId4" Type="http://schemas.openxmlformats.org/officeDocument/2006/relationships/image" Target="../media/image43.png"/><Relationship Id="rId9" Type="http://schemas.openxmlformats.org/officeDocument/2006/relationships/image" Target="../media/image46.png"/></Relationships>
</file>

<file path=ppt/slides/_rels/slide5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47.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6.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44.pn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pn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3.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6.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Bras – arbre - nous</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36.</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FF86A6BA-4EE9-497A-0F55-A98E418BEED0}"/>
              </a:ext>
            </a:extLst>
          </p:cNvPr>
          <p:cNvPicPr>
            <a:picLocks noChangeAspect="1"/>
          </p:cNvPicPr>
          <p:nvPr/>
        </p:nvPicPr>
        <p:blipFill>
          <a:blip r:embed="rId4"/>
          <a:stretch>
            <a:fillRect/>
          </a:stretch>
        </p:blipFill>
        <p:spPr>
          <a:xfrm>
            <a:off x="3810001" y="1805650"/>
            <a:ext cx="6324600" cy="7947949"/>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39368" y="41529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A82DD94A-E8C7-871C-4C3C-81BC77640618}"/>
              </a:ext>
            </a:extLst>
          </p:cNvPr>
          <p:cNvPicPr>
            <a:picLocks noChangeAspect="1"/>
          </p:cNvPicPr>
          <p:nvPr/>
        </p:nvPicPr>
        <p:blipFill>
          <a:blip r:embed="rId6"/>
          <a:stretch>
            <a:fillRect/>
          </a:stretch>
        </p:blipFill>
        <p:spPr>
          <a:xfrm>
            <a:off x="539115" y="2481316"/>
            <a:ext cx="12491085" cy="403378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36.</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0E11FD52-CCA8-5F28-DEA0-AE537D854EBD}"/>
              </a:ext>
            </a:extLst>
          </p:cNvPr>
          <p:cNvPicPr>
            <a:picLocks noChangeAspect="1"/>
          </p:cNvPicPr>
          <p:nvPr/>
        </p:nvPicPr>
        <p:blipFill>
          <a:blip r:embed="rId4"/>
          <a:stretch>
            <a:fillRect/>
          </a:stretch>
        </p:blipFill>
        <p:spPr>
          <a:xfrm>
            <a:off x="3810001" y="1805650"/>
            <a:ext cx="6324600" cy="7947949"/>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137701" y="5760574"/>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717458B8-3E02-B560-5A01-8C9C7E9A1264}"/>
              </a:ext>
            </a:extLst>
          </p:cNvPr>
          <p:cNvPicPr>
            <a:picLocks noChangeAspect="1"/>
          </p:cNvPicPr>
          <p:nvPr/>
        </p:nvPicPr>
        <p:blipFill>
          <a:blip r:embed="rId4"/>
          <a:stretch>
            <a:fillRect/>
          </a:stretch>
        </p:blipFill>
        <p:spPr>
          <a:xfrm>
            <a:off x="762000" y="2851372"/>
            <a:ext cx="12206555" cy="2444528"/>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36.</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4B3A49AD-01DD-D47B-D208-85232519F42E}"/>
              </a:ext>
            </a:extLst>
          </p:cNvPr>
          <p:cNvPicPr>
            <a:picLocks noChangeAspect="1"/>
          </p:cNvPicPr>
          <p:nvPr/>
        </p:nvPicPr>
        <p:blipFill>
          <a:blip r:embed="rId5"/>
          <a:stretch>
            <a:fillRect/>
          </a:stretch>
        </p:blipFill>
        <p:spPr>
          <a:xfrm>
            <a:off x="3810001" y="1805650"/>
            <a:ext cx="6324600" cy="7947949"/>
          </a:xfrm>
          <a:prstGeom prst="rect">
            <a:avLst/>
          </a:prstGeom>
        </p:spPr>
      </p:pic>
      <p:sp>
        <p:nvSpPr>
          <p:cNvPr id="15" name="Rectangle 14">
            <a:extLst>
              <a:ext uri="{FF2B5EF4-FFF2-40B4-BE49-F238E27FC236}">
                <a16:creationId xmlns:a16="http://schemas.microsoft.com/office/drawing/2014/main" id="{A77D973F-7B14-6769-3DE6-7DF625034E01}"/>
              </a:ext>
            </a:extLst>
          </p:cNvPr>
          <p:cNvSpPr/>
          <p:nvPr/>
        </p:nvSpPr>
        <p:spPr>
          <a:xfrm>
            <a:off x="3137701" y="6458126"/>
            <a:ext cx="7805397" cy="18095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Image 12">
            <a:extLst>
              <a:ext uri="{FF2B5EF4-FFF2-40B4-BE49-F238E27FC236}">
                <a16:creationId xmlns:a16="http://schemas.microsoft.com/office/drawing/2014/main" id="{0F578450-CDEB-98AB-90C0-0BDCCB58654A}"/>
              </a:ext>
            </a:extLst>
          </p:cNvPr>
          <p:cNvPicPr>
            <a:picLocks noChangeAspect="1"/>
          </p:cNvPicPr>
          <p:nvPr/>
        </p:nvPicPr>
        <p:blipFill>
          <a:blip r:embed="rId5"/>
          <a:stretch>
            <a:fillRect/>
          </a:stretch>
        </p:blipFill>
        <p:spPr>
          <a:xfrm>
            <a:off x="767444" y="3799436"/>
            <a:ext cx="12338956" cy="3782463"/>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36</a:t>
            </a:r>
          </a:p>
        </p:txBody>
      </p:sp>
      <p:pic>
        <p:nvPicPr>
          <p:cNvPr id="12" name="Image 11">
            <a:extLst>
              <a:ext uri="{FF2B5EF4-FFF2-40B4-BE49-F238E27FC236}">
                <a16:creationId xmlns:a16="http://schemas.microsoft.com/office/drawing/2014/main" id="{9A41A568-9B85-8E71-9FE0-22B03C6F6121}"/>
              </a:ext>
            </a:extLst>
          </p:cNvPr>
          <p:cNvPicPr>
            <a:picLocks noChangeAspect="1"/>
          </p:cNvPicPr>
          <p:nvPr/>
        </p:nvPicPr>
        <p:blipFill>
          <a:blip r:embed="rId5"/>
          <a:stretch>
            <a:fillRect/>
          </a:stretch>
        </p:blipFill>
        <p:spPr>
          <a:xfrm>
            <a:off x="3810001" y="1805650"/>
            <a:ext cx="6324600" cy="7947949"/>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267700"/>
            <a:ext cx="7805397" cy="13900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B53B6248-B4AD-9C30-A4F5-448C7FB02D47}"/>
              </a:ext>
            </a:extLst>
          </p:cNvPr>
          <p:cNvPicPr>
            <a:picLocks noChangeAspect="1"/>
          </p:cNvPicPr>
          <p:nvPr/>
        </p:nvPicPr>
        <p:blipFill>
          <a:blip r:embed="rId5"/>
          <a:stretch>
            <a:fillRect/>
          </a:stretch>
        </p:blipFill>
        <p:spPr>
          <a:xfrm>
            <a:off x="776015" y="2942175"/>
            <a:ext cx="12325572" cy="3225905"/>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36</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50C9428A-52A2-123C-A4E8-1D714B69D43B}"/>
              </a:ext>
            </a:extLst>
          </p:cNvPr>
          <p:cNvPicPr>
            <a:picLocks noChangeAspect="1"/>
          </p:cNvPicPr>
          <p:nvPr/>
        </p:nvPicPr>
        <p:blipFill>
          <a:blip r:embed="rId5"/>
          <a:stretch>
            <a:fillRect/>
          </a:stretch>
        </p:blipFill>
        <p:spPr>
          <a:xfrm>
            <a:off x="5580396" y="1816354"/>
            <a:ext cx="6324600" cy="794794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«bras» ,on entend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bra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et on écrit « </a:t>
            </a:r>
            <a:r>
              <a:rPr lang="fr-FR" sz="2800" b="1" dirty="0">
                <a:solidFill>
                  <a:prstClr val="white">
                    <a:lumMod val="65000"/>
                  </a:prstClr>
                </a:solidFill>
                <a:latin typeface="Dosis" pitchFamily="2" charset="0"/>
              </a:rPr>
              <a:t>bras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«s»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«bras».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«bras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bra</a:t>
            </a:r>
            <a:r>
              <a:rPr lang="fr-MA" sz="19900" b="1" dirty="0">
                <a:solidFill>
                  <a:schemeClr val="bg1">
                    <a:lumMod val="65000"/>
                  </a:schemeClr>
                </a:solidFill>
                <a:latin typeface="Dosis" pitchFamily="2" charset="0"/>
              </a:rPr>
              <a:t>s</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«bras»</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bras</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arbre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arbre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«arbre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«arbre»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«arbre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arbre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nous</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6"/>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«nous».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nous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«nous»</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nous</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 tracteur – trousse – torche- ogre-tricot - frites – gris –frapper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8"/>
            <a:ext cx="8305800" cy="688210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7" name="Image 16">
            <a:extLst>
              <a:ext uri="{FF2B5EF4-FFF2-40B4-BE49-F238E27FC236}">
                <a16:creationId xmlns:a16="http://schemas.microsoft.com/office/drawing/2014/main" id="{E38D6442-1DE1-B956-073F-DFC8C3138664}"/>
              </a:ext>
            </a:extLst>
          </p:cNvPr>
          <p:cNvPicPr>
            <a:picLocks noChangeAspect="1"/>
          </p:cNvPicPr>
          <p:nvPr/>
        </p:nvPicPr>
        <p:blipFill>
          <a:blip r:embed="rId6"/>
          <a:stretch>
            <a:fillRect/>
          </a:stretch>
        </p:blipFill>
        <p:spPr>
          <a:xfrm>
            <a:off x="4867424" y="4038504"/>
            <a:ext cx="2110923" cy="2209992"/>
          </a:xfrm>
          <a:prstGeom prst="rect">
            <a:avLst/>
          </a:prstGeom>
        </p:spPr>
      </p:pic>
      <p:pic>
        <p:nvPicPr>
          <p:cNvPr id="21" name="Image 20">
            <a:extLst>
              <a:ext uri="{FF2B5EF4-FFF2-40B4-BE49-F238E27FC236}">
                <a16:creationId xmlns:a16="http://schemas.microsoft.com/office/drawing/2014/main" id="{F5E1DD2F-9125-A394-474B-1538686D0FE5}"/>
              </a:ext>
            </a:extLst>
          </p:cNvPr>
          <p:cNvPicPr>
            <a:picLocks noChangeAspect="1"/>
          </p:cNvPicPr>
          <p:nvPr/>
        </p:nvPicPr>
        <p:blipFill>
          <a:blip r:embed="rId7"/>
          <a:stretch>
            <a:fillRect/>
          </a:stretch>
        </p:blipFill>
        <p:spPr>
          <a:xfrm>
            <a:off x="7295789" y="4180762"/>
            <a:ext cx="2065199" cy="2034716"/>
          </a:xfrm>
          <a:prstGeom prst="rect">
            <a:avLst/>
          </a:prstGeom>
        </p:spPr>
      </p:pic>
      <p:pic>
        <p:nvPicPr>
          <p:cNvPr id="25" name="Image 24">
            <a:extLst>
              <a:ext uri="{FF2B5EF4-FFF2-40B4-BE49-F238E27FC236}">
                <a16:creationId xmlns:a16="http://schemas.microsoft.com/office/drawing/2014/main" id="{8C66B427-5B4C-67D3-29B0-D5E058F5E95B}"/>
              </a:ext>
            </a:extLst>
          </p:cNvPr>
          <p:cNvPicPr>
            <a:picLocks noChangeAspect="1"/>
          </p:cNvPicPr>
          <p:nvPr/>
        </p:nvPicPr>
        <p:blipFill>
          <a:blip r:embed="rId8"/>
          <a:stretch>
            <a:fillRect/>
          </a:stretch>
        </p:blipFill>
        <p:spPr>
          <a:xfrm>
            <a:off x="5077633" y="2028490"/>
            <a:ext cx="1690504" cy="1954646"/>
          </a:xfrm>
          <a:prstGeom prst="rect">
            <a:avLst/>
          </a:prstGeom>
        </p:spPr>
      </p:pic>
      <p:pic>
        <p:nvPicPr>
          <p:cNvPr id="30" name="Image 29">
            <a:extLst>
              <a:ext uri="{FF2B5EF4-FFF2-40B4-BE49-F238E27FC236}">
                <a16:creationId xmlns:a16="http://schemas.microsoft.com/office/drawing/2014/main" id="{81703793-8ADE-3E90-36F6-20E104E52222}"/>
              </a:ext>
            </a:extLst>
          </p:cNvPr>
          <p:cNvPicPr>
            <a:picLocks noChangeAspect="1"/>
          </p:cNvPicPr>
          <p:nvPr/>
        </p:nvPicPr>
        <p:blipFill>
          <a:blip r:embed="rId9"/>
          <a:stretch>
            <a:fillRect/>
          </a:stretch>
        </p:blipFill>
        <p:spPr>
          <a:xfrm>
            <a:off x="9754596" y="4180762"/>
            <a:ext cx="2149026" cy="2263336"/>
          </a:xfrm>
          <a:prstGeom prst="rect">
            <a:avLst/>
          </a:prstGeom>
        </p:spPr>
      </p:pic>
      <p:pic>
        <p:nvPicPr>
          <p:cNvPr id="5" name="Image 4">
            <a:extLst>
              <a:ext uri="{FF2B5EF4-FFF2-40B4-BE49-F238E27FC236}">
                <a16:creationId xmlns:a16="http://schemas.microsoft.com/office/drawing/2014/main" id="{779358AB-51BC-0DAB-6C05-6AF2A6237852}"/>
              </a:ext>
            </a:extLst>
          </p:cNvPr>
          <p:cNvPicPr>
            <a:picLocks noChangeAspect="1"/>
          </p:cNvPicPr>
          <p:nvPr/>
        </p:nvPicPr>
        <p:blipFill>
          <a:blip r:embed="rId10"/>
          <a:stretch>
            <a:fillRect/>
          </a:stretch>
        </p:blipFill>
        <p:spPr>
          <a:xfrm>
            <a:off x="10213369" y="2249751"/>
            <a:ext cx="1806097" cy="1386960"/>
          </a:xfrm>
          <a:prstGeom prst="rect">
            <a:avLst/>
          </a:prstGeom>
        </p:spPr>
      </p:pic>
      <p:pic>
        <p:nvPicPr>
          <p:cNvPr id="11" name="Image 10">
            <a:extLst>
              <a:ext uri="{FF2B5EF4-FFF2-40B4-BE49-F238E27FC236}">
                <a16:creationId xmlns:a16="http://schemas.microsoft.com/office/drawing/2014/main" id="{B17D4197-6137-7AC2-09B1-DF6C5655AFAA}"/>
              </a:ext>
            </a:extLst>
          </p:cNvPr>
          <p:cNvPicPr>
            <a:picLocks noChangeAspect="1"/>
          </p:cNvPicPr>
          <p:nvPr/>
        </p:nvPicPr>
        <p:blipFill>
          <a:blip r:embed="rId11"/>
          <a:stretch>
            <a:fillRect/>
          </a:stretch>
        </p:blipFill>
        <p:spPr>
          <a:xfrm>
            <a:off x="7675488" y="2278176"/>
            <a:ext cx="1874682" cy="1409822"/>
          </a:xfrm>
          <a:prstGeom prst="rect">
            <a:avLst/>
          </a:prstGeom>
        </p:spPr>
      </p:pic>
      <p:pic>
        <p:nvPicPr>
          <p:cNvPr id="13" name="Image 12">
            <a:extLst>
              <a:ext uri="{FF2B5EF4-FFF2-40B4-BE49-F238E27FC236}">
                <a16:creationId xmlns:a16="http://schemas.microsoft.com/office/drawing/2014/main" id="{567E5E00-E81A-C125-B2A6-C2DF074C1047}"/>
              </a:ext>
            </a:extLst>
          </p:cNvPr>
          <p:cNvPicPr>
            <a:picLocks noChangeAspect="1"/>
          </p:cNvPicPr>
          <p:nvPr/>
        </p:nvPicPr>
        <p:blipFill>
          <a:blip r:embed="rId12"/>
          <a:stretch>
            <a:fillRect/>
          </a:stretch>
        </p:blipFill>
        <p:spPr>
          <a:xfrm>
            <a:off x="5478476" y="6343746"/>
            <a:ext cx="1955941" cy="1914764"/>
          </a:xfrm>
          <a:prstGeom prst="rect">
            <a:avLst/>
          </a:prstGeom>
        </p:spPr>
      </p:pic>
      <p:pic>
        <p:nvPicPr>
          <p:cNvPr id="15" name="Image 14">
            <a:extLst>
              <a:ext uri="{FF2B5EF4-FFF2-40B4-BE49-F238E27FC236}">
                <a16:creationId xmlns:a16="http://schemas.microsoft.com/office/drawing/2014/main" id="{B914BA9D-2473-970B-8040-11F039EDA709}"/>
              </a:ext>
            </a:extLst>
          </p:cNvPr>
          <p:cNvPicPr>
            <a:picLocks noChangeAspect="1"/>
          </p:cNvPicPr>
          <p:nvPr/>
        </p:nvPicPr>
        <p:blipFill>
          <a:blip r:embed="rId13"/>
          <a:stretch>
            <a:fillRect/>
          </a:stretch>
        </p:blipFill>
        <p:spPr>
          <a:xfrm>
            <a:off x="8789533" y="6444097"/>
            <a:ext cx="2149026" cy="2127749"/>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des frites. Comment vous dites frites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D9AA5F4-33E1-63D7-ECAE-AF2FE203996A}"/>
              </a:ext>
            </a:extLst>
          </p:cNvPr>
          <p:cNvPicPr>
            <a:picLocks noChangeAspect="1"/>
          </p:cNvPicPr>
          <p:nvPr/>
        </p:nvPicPr>
        <p:blipFill>
          <a:blip r:embed="rId4"/>
          <a:stretch>
            <a:fillRect/>
          </a:stretch>
        </p:blipFill>
        <p:spPr>
          <a:xfrm>
            <a:off x="4577875" y="2857500"/>
            <a:ext cx="3221283" cy="372461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frites.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les frites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les frites</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A72020D-EFC5-4DCB-385C-9E13C6E74D9B}"/>
              </a:ext>
            </a:extLst>
          </p:cNvPr>
          <p:cNvPicPr>
            <a:picLocks noChangeAspect="1"/>
          </p:cNvPicPr>
          <p:nvPr/>
        </p:nvPicPr>
        <p:blipFill>
          <a:blip r:embed="rId4"/>
          <a:stretch>
            <a:fillRect/>
          </a:stretch>
        </p:blipFill>
        <p:spPr>
          <a:xfrm>
            <a:off x="5042671" y="3959468"/>
            <a:ext cx="3221283" cy="372461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trousse  ,la trousse  . Comment vous dites trousse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4C4CB93-C241-3F3F-AB3A-5F3543F8C46B}"/>
              </a:ext>
            </a:extLst>
          </p:cNvPr>
          <p:cNvPicPr>
            <a:picLocks noChangeAspect="1"/>
          </p:cNvPicPr>
          <p:nvPr/>
        </p:nvPicPr>
        <p:blipFill>
          <a:blip r:embed="rId4"/>
          <a:stretch>
            <a:fillRect/>
          </a:stretch>
        </p:blipFill>
        <p:spPr>
          <a:xfrm>
            <a:off x="5029200" y="2778471"/>
            <a:ext cx="4114082" cy="3093924"/>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trousse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trousse, la trousse , répétons ensemble : une trousse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une trousse?</a:t>
            </a:r>
          </a:p>
        </p:txBody>
      </p:sp>
      <p:sp>
        <p:nvSpPr>
          <p:cNvPr id="5" name="ZoneTexte 4">
            <a:extLst>
              <a:ext uri="{FF2B5EF4-FFF2-40B4-BE49-F238E27FC236}">
                <a16:creationId xmlns:a16="http://schemas.microsoft.com/office/drawing/2014/main" id="{E9F02953-FBDB-960B-BFF4-D0E6B4C9FA26}"/>
              </a:ext>
            </a:extLst>
          </p:cNvPr>
          <p:cNvSpPr txBox="1"/>
          <p:nvPr/>
        </p:nvSpPr>
        <p:spPr>
          <a:xfrm>
            <a:off x="6562926" y="1109446"/>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535F0CDC-9DAB-3898-B36D-4474C2F42F72}"/>
              </a:ext>
            </a:extLst>
          </p:cNvPr>
          <p:cNvPicPr>
            <a:picLocks noChangeAspect="1"/>
          </p:cNvPicPr>
          <p:nvPr/>
        </p:nvPicPr>
        <p:blipFill>
          <a:blip r:embed="rId6"/>
          <a:stretch>
            <a:fillRect/>
          </a:stretch>
        </p:blipFill>
        <p:spPr>
          <a:xfrm>
            <a:off x="4476750" y="3322974"/>
            <a:ext cx="4114082" cy="3093924"/>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06633-EF25-72B2-5BF4-5C0E7075C7C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A36C533-0388-5CC4-5BEE-9906D1E111C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CDBD06-968F-9E8B-EBF1-6E16047C7B6C}"/>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0DEAFD67-315C-A06F-137C-39CE749FAC5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3C6097-2DA8-6AAE-ED46-604F4ECA28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0DDCF7-1EED-F04C-3F8E-5E512FFEC99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2B877-974F-C078-3B9F-3207C4FEA15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C02FBF-DCF3-26D5-628C-51F2683527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F6053DB-9062-8C86-E746-C28862A958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6D2152-CA25-116B-36D9-DA930FA2CC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A518A9A-9AF8-7629-D8F0-699FB0E90BE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2D0C17E-ECFB-7FE6-939A-A1605E3D7F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2EBF057-7FEF-BACF-3932-3646229C2E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500FD11C-48ED-411C-4DA7-B37B23E3FEFC}"/>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torche.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torche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52D103B-07F4-0895-3E7F-85282C2AAEDA}"/>
              </a:ext>
            </a:extLst>
          </p:cNvPr>
          <p:cNvPicPr>
            <a:picLocks noChangeAspect="1"/>
          </p:cNvPicPr>
          <p:nvPr/>
        </p:nvPicPr>
        <p:blipFill>
          <a:blip r:embed="rId4"/>
          <a:stretch>
            <a:fillRect/>
          </a:stretch>
        </p:blipFill>
        <p:spPr>
          <a:xfrm>
            <a:off x="3657600" y="2933700"/>
            <a:ext cx="3960385" cy="3877010"/>
          </a:xfrm>
          <a:prstGeom prst="rect">
            <a:avLst/>
          </a:prstGeom>
        </p:spPr>
      </p:pic>
    </p:spTree>
    <p:extLst>
      <p:ext uri="{BB962C8B-B14F-4D97-AF65-F5344CB8AC3E}">
        <p14:creationId xmlns:p14="http://schemas.microsoft.com/office/powerpoint/2010/main" val="2920163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EB26-CD36-9FF3-76E7-11E5A7574D9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41A7680-879A-E761-D636-4A2F55CEE00F}"/>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81B5F56-ABD6-8B81-4251-637461D0A25E}"/>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B3859D36-B9A8-ACD2-14AF-866B9DCA988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1B6C7B-0665-D48A-61FD-4B92EC30E6B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2A3E777-87DA-CF36-F265-146299815F4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362039-0456-10A5-AAB3-AE2AE6AE950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8724CA-A2AF-45E1-DF6C-5AADD74CBF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8923CD5-0A32-57B4-05A4-444758D4AAD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A1F93C7-7077-C0E9-A82A-999FEDACCF8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764FBE3-E6D4-968A-B66E-71331D19E8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EE9F1AE-9F27-F1AC-22F2-EE7298B72C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CAF767-B5A1-57E7-7E72-1CE50E72C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E6A5FC02-CBCA-9CD5-A0BB-D14F2ACC6B18}"/>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torche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D724A046-1A1C-12C6-2D05-1AB1B902F4D5}"/>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torche , torche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torche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”une torche”?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4627600B-E61A-0D64-18C2-74FF7C9A1FFB}"/>
              </a:ext>
            </a:extLst>
          </p:cNvPr>
          <p:cNvPicPr>
            <a:picLocks noChangeAspect="1"/>
          </p:cNvPicPr>
          <p:nvPr/>
        </p:nvPicPr>
        <p:blipFill>
          <a:blip r:embed="rId4"/>
          <a:stretch>
            <a:fillRect/>
          </a:stretch>
        </p:blipFill>
        <p:spPr>
          <a:xfrm>
            <a:off x="4673120" y="3811372"/>
            <a:ext cx="3960385" cy="3877010"/>
          </a:xfrm>
          <a:prstGeom prst="rect">
            <a:avLst/>
          </a:prstGeom>
        </p:spPr>
      </p:pic>
    </p:spTree>
    <p:extLst>
      <p:ext uri="{BB962C8B-B14F-4D97-AF65-F5344CB8AC3E}">
        <p14:creationId xmlns:p14="http://schemas.microsoft.com/office/powerpoint/2010/main" val="1024830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le tracteur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tracteur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E96C7572-A93A-C27B-5E6E-89B505C9C0AF}"/>
              </a:ext>
            </a:extLst>
          </p:cNvPr>
          <p:cNvPicPr>
            <a:picLocks noChangeAspect="1"/>
          </p:cNvPicPr>
          <p:nvPr/>
        </p:nvPicPr>
        <p:blipFill>
          <a:blip r:embed="rId4"/>
          <a:stretch>
            <a:fillRect/>
          </a:stretch>
        </p:blipFill>
        <p:spPr>
          <a:xfrm>
            <a:off x="4348281" y="2778471"/>
            <a:ext cx="4568149" cy="3508029"/>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2006435"/>
              <a:chOff x="1309128" y="1880836"/>
              <a:chExt cx="6724021" cy="1072355"/>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519037" y="1930481"/>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200" b="1" dirty="0">
                    <a:solidFill>
                      <a:srgbClr val="008EC0"/>
                    </a:solidFill>
                    <a:latin typeface="Dosis" pitchFamily="2" charset="0"/>
                  </a:rPr>
                  <a:t>-</a:t>
                </a:r>
                <a:r>
                  <a:rPr lang="fr-MA" sz="3200" b="1" dirty="0">
                    <a:solidFill>
                      <a:srgbClr val="008EC0"/>
                    </a:solidFill>
                    <a:latin typeface="Dosis" pitchFamily="2" charset="0"/>
                  </a:rPr>
                  <a:t> tracteur – trousse – torche- ogre-tricot - frites – gris –frapper </a:t>
                </a:r>
                <a:r>
                  <a:rPr kumimoji="0" lang="fr-FR" sz="40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fr</a:t>
                </a:r>
                <a:r>
                  <a:rPr lang="fr-FR" sz="2800" b="1" dirty="0">
                    <a:solidFill>
                      <a:srgbClr val="008EC0"/>
                    </a:solidFill>
                    <a:latin typeface="Dosis" pitchFamily="2" charset="0"/>
                  </a:rPr>
                  <a:t>-tr-gr-</a:t>
                </a:r>
                <a:r>
                  <a:rPr lang="fr-FR" sz="2800" b="1" dirty="0" err="1">
                    <a:solidFill>
                      <a:srgbClr val="008EC0"/>
                    </a:solidFill>
                    <a:latin typeface="Dosis" pitchFamily="2" charset="0"/>
                  </a:rPr>
                  <a:t>vr</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le tracteur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tracteur , tracteur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tracteur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tracteur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F7DA78F-96BC-A3CF-D692-A133EAFC413F}"/>
              </a:ext>
            </a:extLst>
          </p:cNvPr>
          <p:cNvPicPr>
            <a:picLocks noChangeAspect="1"/>
          </p:cNvPicPr>
          <p:nvPr/>
        </p:nvPicPr>
        <p:blipFill>
          <a:blip r:embed="rId4"/>
          <a:stretch>
            <a:fillRect/>
          </a:stretch>
        </p:blipFill>
        <p:spPr>
          <a:xfrm>
            <a:off x="3736652" y="3957763"/>
            <a:ext cx="4568149" cy="3508029"/>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8" name="Image 7">
            <a:extLst>
              <a:ext uri="{FF2B5EF4-FFF2-40B4-BE49-F238E27FC236}">
                <a16:creationId xmlns:a16="http://schemas.microsoft.com/office/drawing/2014/main" id="{0847919A-6F7E-D276-BFD0-68EE0197E720}"/>
              </a:ext>
            </a:extLst>
          </p:cNvPr>
          <p:cNvPicPr>
            <a:picLocks noChangeAspect="1"/>
          </p:cNvPicPr>
          <p:nvPr/>
        </p:nvPicPr>
        <p:blipFill>
          <a:blip r:embed="rId4"/>
          <a:stretch>
            <a:fillRect/>
          </a:stretch>
        </p:blipFill>
        <p:spPr>
          <a:xfrm>
            <a:off x="7977053" y="4157787"/>
            <a:ext cx="2309947" cy="3177151"/>
          </a:xfrm>
          <a:prstGeom prst="rect">
            <a:avLst/>
          </a:prstGeom>
        </p:spPr>
      </p:pic>
      <p:pic>
        <p:nvPicPr>
          <p:cNvPr id="3" name="Image 2">
            <a:extLst>
              <a:ext uri="{FF2B5EF4-FFF2-40B4-BE49-F238E27FC236}">
                <a16:creationId xmlns:a16="http://schemas.microsoft.com/office/drawing/2014/main" id="{72EAF877-3519-FB49-4C8F-F108E247A09F}"/>
              </a:ext>
            </a:extLst>
          </p:cNvPr>
          <p:cNvPicPr>
            <a:picLocks noChangeAspect="1"/>
          </p:cNvPicPr>
          <p:nvPr/>
        </p:nvPicPr>
        <p:blipFill>
          <a:blip r:embed="rId5"/>
          <a:stretch>
            <a:fillRect/>
          </a:stretch>
        </p:blipFill>
        <p:spPr>
          <a:xfrm>
            <a:off x="814116" y="4157788"/>
            <a:ext cx="3910284" cy="3260379"/>
          </a:xfrm>
          <a:prstGeom prst="rect">
            <a:avLst/>
          </a:prstGeom>
        </p:spPr>
      </p:pic>
      <p:pic>
        <p:nvPicPr>
          <p:cNvPr id="4" name="Image 3">
            <a:extLst>
              <a:ext uri="{FF2B5EF4-FFF2-40B4-BE49-F238E27FC236}">
                <a16:creationId xmlns:a16="http://schemas.microsoft.com/office/drawing/2014/main" id="{759157ED-3420-5CBD-BD62-65A5FBB75038}"/>
              </a:ext>
            </a:extLst>
          </p:cNvPr>
          <p:cNvPicPr>
            <a:picLocks noChangeAspect="1"/>
          </p:cNvPicPr>
          <p:nvPr/>
        </p:nvPicPr>
        <p:blipFill>
          <a:blip r:embed="rId6"/>
          <a:stretch>
            <a:fillRect/>
          </a:stretch>
        </p:blipFill>
        <p:spPr>
          <a:xfrm>
            <a:off x="4793870" y="4241015"/>
            <a:ext cx="3221283" cy="3093924"/>
          </a:xfrm>
          <a:prstGeom prst="rect">
            <a:avLst/>
          </a:prstGeom>
        </p:spPr>
      </p:pic>
      <p:pic>
        <p:nvPicPr>
          <p:cNvPr id="6" name="Image 5">
            <a:extLst>
              <a:ext uri="{FF2B5EF4-FFF2-40B4-BE49-F238E27FC236}">
                <a16:creationId xmlns:a16="http://schemas.microsoft.com/office/drawing/2014/main" id="{CD520009-A224-C9DF-394D-EC62D4BB2917}"/>
              </a:ext>
            </a:extLst>
          </p:cNvPr>
          <p:cNvPicPr>
            <a:picLocks noChangeAspect="1"/>
          </p:cNvPicPr>
          <p:nvPr/>
        </p:nvPicPr>
        <p:blipFill>
          <a:blip r:embed="rId7"/>
          <a:stretch>
            <a:fillRect/>
          </a:stretch>
        </p:blipFill>
        <p:spPr>
          <a:xfrm>
            <a:off x="10287000" y="4157787"/>
            <a:ext cx="2625424" cy="331753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frappe la balle , frapper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frapper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6959EE83-DF80-1490-E993-94C13AB307AC}"/>
              </a:ext>
            </a:extLst>
          </p:cNvPr>
          <p:cNvPicPr>
            <a:picLocks noChangeAspect="1"/>
          </p:cNvPicPr>
          <p:nvPr/>
        </p:nvPicPr>
        <p:blipFill>
          <a:blip r:embed="rId4"/>
          <a:stretch>
            <a:fillRect/>
          </a:stretch>
        </p:blipFill>
        <p:spPr>
          <a:xfrm>
            <a:off x="4830489" y="3046242"/>
            <a:ext cx="4055022" cy="4270715"/>
          </a:xfrm>
          <a:prstGeom prst="rect">
            <a:avLst/>
          </a:prstGeom>
        </p:spPr>
      </p:pic>
    </p:spTree>
    <p:extLst>
      <p:ext uri="{BB962C8B-B14F-4D97-AF65-F5344CB8AC3E}">
        <p14:creationId xmlns:p14="http://schemas.microsoft.com/office/powerpoint/2010/main" val="29825396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frapper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Frapper . Répétons ensemble “ frapper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frapper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233BD470-1917-5A46-CCF9-EA685CE99A7B}"/>
              </a:ext>
            </a:extLst>
          </p:cNvPr>
          <p:cNvPicPr>
            <a:picLocks noChangeAspect="1"/>
          </p:cNvPicPr>
          <p:nvPr/>
        </p:nvPicPr>
        <p:blipFill>
          <a:blip r:embed="rId4"/>
          <a:stretch>
            <a:fillRect/>
          </a:stretch>
        </p:blipFill>
        <p:spPr>
          <a:xfrm>
            <a:off x="4660454" y="4258506"/>
            <a:ext cx="4055022" cy="4270715"/>
          </a:xfrm>
          <a:prstGeom prst="rect">
            <a:avLst/>
          </a:prstGeom>
        </p:spPr>
      </p:pic>
    </p:spTree>
    <p:extLst>
      <p:ext uri="{BB962C8B-B14F-4D97-AF65-F5344CB8AC3E}">
        <p14:creationId xmlns:p14="http://schemas.microsoft.com/office/powerpoint/2010/main" val="2726188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AC502-E4C7-787D-3AD8-5B7D9AE2650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DF63768-DC41-010A-EE39-76533F10F97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E8AE61C-2CA9-7989-D276-5C34635BE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6DFBED-DE7A-8217-88F3-03DEA297E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EEEB90-E460-9B5A-B9DD-094D99E146A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210CCD4-BE27-0F3F-8194-846C60628E1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1D95C48-49E8-8DF4-47C8-909CB1A8EAF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7A189D0-600C-DB2E-8A35-40BA56E92CD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F5727A8-EB42-7991-3B96-1E7C4C02887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F5197D-B91D-895A-5C23-83174A4AAE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88CE60C-D07A-BD07-C685-F6B0AD8E10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C870FBB-655E-F989-7F83-FCC82C9CFB3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F14F31-84B9-A8D3-968D-5B69F0A726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27743CD-658D-C773-5EDD-A37815D2254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ogre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ogre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9105034-AE9E-0099-0453-052E26B52327}"/>
              </a:ext>
            </a:extLst>
          </p:cNvPr>
          <p:cNvPicPr>
            <a:picLocks noChangeAspect="1"/>
          </p:cNvPicPr>
          <p:nvPr/>
        </p:nvPicPr>
        <p:blipFill>
          <a:blip r:embed="rId4"/>
          <a:stretch>
            <a:fillRect/>
          </a:stretch>
        </p:blipFill>
        <p:spPr>
          <a:xfrm>
            <a:off x="4269260" y="3274689"/>
            <a:ext cx="3851959" cy="3813822"/>
          </a:xfrm>
          <a:prstGeom prst="rect">
            <a:avLst/>
          </a:prstGeom>
        </p:spPr>
      </p:pic>
    </p:spTree>
    <p:extLst>
      <p:ext uri="{BB962C8B-B14F-4D97-AF65-F5344CB8AC3E}">
        <p14:creationId xmlns:p14="http://schemas.microsoft.com/office/powerpoint/2010/main" val="3866686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AF002-FB37-BC18-839C-ADDF1DC2AC0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F61482E-E754-92D3-28B8-3504C27BA2B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B29D47-D497-7C63-0BA0-FF66641D895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3E3522-AED8-0CE5-335F-8128275A8B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3E6ADF4-A9F5-D150-B952-A7DB90C377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8045A8E-6C84-B832-7866-D2110F96DFA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8358FAC-F059-FAFA-6AEE-3995A6E044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44C925-4CA2-E03C-EDAB-4B1E52DE6B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92BA0EC-A79D-C659-BBB2-68B9D37BB0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5F54684-13EF-6364-3582-8FA3B411C2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D87FA9E-8A39-C1F1-2C1E-5582F6208F6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0A3C90F-5F14-1983-1173-E281DF037B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6A02C56-A434-C01E-FB1E-DE0F88DF46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6B08E18A-713A-B7C5-81C8-4EE5FFBAA262}"/>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ogre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EAC87DA3-E232-0565-68C1-3BD112DE4B1C}"/>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ogre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ogre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ogre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E94EB35-7FC0-F5A6-ADB8-25EBD87EFDFF}"/>
              </a:ext>
            </a:extLst>
          </p:cNvPr>
          <p:cNvPicPr>
            <a:picLocks noChangeAspect="1"/>
          </p:cNvPicPr>
          <p:nvPr/>
        </p:nvPicPr>
        <p:blipFill>
          <a:blip r:embed="rId4"/>
          <a:stretch>
            <a:fillRect/>
          </a:stretch>
        </p:blipFill>
        <p:spPr>
          <a:xfrm>
            <a:off x="3733800" y="4547218"/>
            <a:ext cx="3851959" cy="3813822"/>
          </a:xfrm>
          <a:prstGeom prst="rect">
            <a:avLst/>
          </a:prstGeom>
        </p:spPr>
      </p:pic>
    </p:spTree>
    <p:extLst>
      <p:ext uri="{BB962C8B-B14F-4D97-AF65-F5344CB8AC3E}">
        <p14:creationId xmlns:p14="http://schemas.microsoft.com/office/powerpoint/2010/main" val="4265606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tricot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6FFA9E3-22F8-C2B0-E57D-94C4156963A1}"/>
              </a:ext>
            </a:extLst>
          </p:cNvPr>
          <p:cNvPicPr>
            <a:picLocks noChangeAspect="1"/>
          </p:cNvPicPr>
          <p:nvPr/>
        </p:nvPicPr>
        <p:blipFill>
          <a:blip r:embed="rId4"/>
          <a:stretch>
            <a:fillRect/>
          </a:stretch>
        </p:blipFill>
        <p:spPr>
          <a:xfrm>
            <a:off x="4329727" y="3610740"/>
            <a:ext cx="3188788" cy="3141720"/>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tricot, le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le tricot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tricot”?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4262BC0A-3DAD-04C4-2B46-F15ABD51E676}"/>
              </a:ext>
            </a:extLst>
          </p:cNvPr>
          <p:cNvPicPr>
            <a:picLocks noChangeAspect="1"/>
          </p:cNvPicPr>
          <p:nvPr/>
        </p:nvPicPr>
        <p:blipFill>
          <a:blip r:embed="rId4"/>
          <a:stretch>
            <a:fillRect/>
          </a:stretch>
        </p:blipFill>
        <p:spPr>
          <a:xfrm>
            <a:off x="4596083" y="3988088"/>
            <a:ext cx="3188788" cy="3141720"/>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523220"/>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 tricot est jaune.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jaune.</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B4D725F-91DC-3FFA-FC8C-C58172600817}"/>
              </a:ext>
            </a:extLst>
          </p:cNvPr>
          <p:cNvPicPr>
            <a:picLocks noChangeAspect="1"/>
          </p:cNvPicPr>
          <p:nvPr/>
        </p:nvPicPr>
        <p:blipFill>
          <a:blip r:embed="rId4"/>
          <a:stretch>
            <a:fillRect/>
          </a:stretch>
        </p:blipFill>
        <p:spPr>
          <a:xfrm>
            <a:off x="5280053" y="3931009"/>
            <a:ext cx="4189044" cy="4127212"/>
          </a:xfrm>
          <a:prstGeom prst="rect">
            <a:avLst/>
          </a:prstGeom>
        </p:spPr>
      </p:pic>
      <p:sp>
        <p:nvSpPr>
          <p:cNvPr id="5" name="ZoneTexte 4">
            <a:extLst>
              <a:ext uri="{FF2B5EF4-FFF2-40B4-BE49-F238E27FC236}">
                <a16:creationId xmlns:a16="http://schemas.microsoft.com/office/drawing/2014/main" id="{F3C08E44-04C5-CB9C-5FFF-098B233FBFA5}"/>
              </a:ext>
            </a:extLst>
          </p:cNvPr>
          <p:cNvSpPr txBox="1"/>
          <p:nvPr/>
        </p:nvSpPr>
        <p:spPr>
          <a:xfrm>
            <a:off x="3014351" y="2498259"/>
            <a:ext cx="87204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 est jaune.</a:t>
            </a:r>
            <a:endParaRPr lang="fr-FR" sz="8000" dirty="0">
              <a:solidFill>
                <a:schemeClr val="accent5">
                  <a:lumMod val="75000"/>
                </a:schemeClr>
              </a:solidFill>
              <a:latin typeface="Dosis" pitchFamily="2" charset="0"/>
            </a:endParaRPr>
          </a:p>
        </p:txBody>
      </p:sp>
    </p:spTree>
    <p:extLst>
      <p:ext uri="{BB962C8B-B14F-4D97-AF65-F5344CB8AC3E}">
        <p14:creationId xmlns:p14="http://schemas.microsoft.com/office/powerpoint/2010/main" val="680425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couleur grise , gris.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AFDBCCB-0CE0-B3CF-51BD-E57E67CBDD1B}"/>
              </a:ext>
            </a:extLst>
          </p:cNvPr>
          <p:cNvPicPr>
            <a:picLocks noChangeAspect="1"/>
          </p:cNvPicPr>
          <p:nvPr/>
        </p:nvPicPr>
        <p:blipFill>
          <a:blip r:embed="rId4"/>
          <a:stretch>
            <a:fillRect/>
          </a:stretch>
        </p:blipFill>
        <p:spPr>
          <a:xfrm>
            <a:off x="4876800" y="3086100"/>
            <a:ext cx="3020633" cy="3162396"/>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10154822" y="5650888"/>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 gris</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gris ,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gris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658B3EE-0A8E-B324-786E-5559A77E5A07}"/>
              </a:ext>
            </a:extLst>
          </p:cNvPr>
          <p:cNvPicPr>
            <a:picLocks noChangeAspect="1"/>
          </p:cNvPicPr>
          <p:nvPr/>
        </p:nvPicPr>
        <p:blipFill>
          <a:blip r:embed="rId4"/>
          <a:stretch>
            <a:fillRect/>
          </a:stretch>
        </p:blipFill>
        <p:spPr>
          <a:xfrm>
            <a:off x="5142996" y="4370382"/>
            <a:ext cx="3020633" cy="3162396"/>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tricot est gris.”.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tricot est gris.</a:t>
            </a:r>
            <a:endParaRPr lang="fr-FR" sz="5400" dirty="0">
              <a:solidFill>
                <a:schemeClr val="accent5">
                  <a:lumMod val="75000"/>
                </a:schemeClr>
              </a:solidFill>
              <a:latin typeface="Dosis" pitchFamily="2" charset="0"/>
            </a:endParaRPr>
          </a:p>
        </p:txBody>
      </p:sp>
      <p:pic>
        <p:nvPicPr>
          <p:cNvPr id="5" name="Image 4" descr="Une image contenant habits, pull, Motif (stylisme), cardigan&#10;&#10;Le contenu généré par l’IA peut être incorrect.">
            <a:extLst>
              <a:ext uri="{FF2B5EF4-FFF2-40B4-BE49-F238E27FC236}">
                <a16:creationId xmlns:a16="http://schemas.microsoft.com/office/drawing/2014/main" id="{BA99D7A9-E9E5-373B-E226-DDA7FCC17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222" y="4136754"/>
            <a:ext cx="5221244" cy="5221244"/>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D1D03AE-5D76-B5F6-FE71-4FF303A3D2C0}"/>
              </a:ext>
            </a:extLst>
          </p:cNvPr>
          <p:cNvPicPr>
            <a:picLocks noChangeAspect="1"/>
          </p:cNvPicPr>
          <p:nvPr/>
        </p:nvPicPr>
        <p:blipFill>
          <a:blip r:embed="rId4"/>
          <a:stretch>
            <a:fillRect/>
          </a:stretch>
        </p:blipFill>
        <p:spPr>
          <a:xfrm>
            <a:off x="814115" y="3969485"/>
            <a:ext cx="2614885" cy="3810683"/>
          </a:xfrm>
          <a:prstGeom prst="rect">
            <a:avLst/>
          </a:prstGeom>
        </p:spPr>
      </p:pic>
      <p:pic>
        <p:nvPicPr>
          <p:cNvPr id="4" name="Image 3">
            <a:extLst>
              <a:ext uri="{FF2B5EF4-FFF2-40B4-BE49-F238E27FC236}">
                <a16:creationId xmlns:a16="http://schemas.microsoft.com/office/drawing/2014/main" id="{955B2799-37B1-F26A-BF69-A0853498ABB8}"/>
              </a:ext>
            </a:extLst>
          </p:cNvPr>
          <p:cNvPicPr>
            <a:picLocks noChangeAspect="1"/>
          </p:cNvPicPr>
          <p:nvPr/>
        </p:nvPicPr>
        <p:blipFill>
          <a:blip r:embed="rId5"/>
          <a:stretch>
            <a:fillRect/>
          </a:stretch>
        </p:blipFill>
        <p:spPr>
          <a:xfrm>
            <a:off x="3358434" y="4208655"/>
            <a:ext cx="3294879" cy="3246245"/>
          </a:xfrm>
          <a:prstGeom prst="rect">
            <a:avLst/>
          </a:prstGeom>
        </p:spPr>
      </p:pic>
      <p:pic>
        <p:nvPicPr>
          <p:cNvPr id="6" name="Image 5">
            <a:extLst>
              <a:ext uri="{FF2B5EF4-FFF2-40B4-BE49-F238E27FC236}">
                <a16:creationId xmlns:a16="http://schemas.microsoft.com/office/drawing/2014/main" id="{4D4D18E6-55F7-55B2-C93D-AEE488FE31CF}"/>
              </a:ext>
            </a:extLst>
          </p:cNvPr>
          <p:cNvPicPr>
            <a:picLocks noChangeAspect="1"/>
          </p:cNvPicPr>
          <p:nvPr/>
        </p:nvPicPr>
        <p:blipFill>
          <a:blip r:embed="rId6"/>
          <a:stretch>
            <a:fillRect/>
          </a:stretch>
        </p:blipFill>
        <p:spPr>
          <a:xfrm>
            <a:off x="6725731" y="4578254"/>
            <a:ext cx="3020633" cy="3162396"/>
          </a:xfrm>
          <a:prstGeom prst="rect">
            <a:avLst/>
          </a:prstGeom>
        </p:spPr>
      </p:pic>
      <p:pic>
        <p:nvPicPr>
          <p:cNvPr id="3" name="Image 2">
            <a:extLst>
              <a:ext uri="{FF2B5EF4-FFF2-40B4-BE49-F238E27FC236}">
                <a16:creationId xmlns:a16="http://schemas.microsoft.com/office/drawing/2014/main" id="{D69C1F1B-1D69-0053-3F99-88D128B0C37C}"/>
              </a:ext>
            </a:extLst>
          </p:cNvPr>
          <p:cNvPicPr>
            <a:picLocks noChangeAspect="1"/>
          </p:cNvPicPr>
          <p:nvPr/>
        </p:nvPicPr>
        <p:blipFill>
          <a:blip r:embed="rId7"/>
          <a:stretch>
            <a:fillRect/>
          </a:stretch>
        </p:blipFill>
        <p:spPr>
          <a:xfrm>
            <a:off x="9746364" y="4208655"/>
            <a:ext cx="2886577" cy="381382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55131" y="700158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382626" y="693027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493756" y="6881571"/>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805261" y="825793"/>
            <a:ext cx="12714394"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frapper- gris- ogre- tricot</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C597BD60-7489-C08E-F008-37A1A0611B58}"/>
              </a:ext>
            </a:extLst>
          </p:cNvPr>
          <p:cNvPicPr>
            <a:picLocks noChangeAspect="1"/>
          </p:cNvPicPr>
          <p:nvPr/>
        </p:nvPicPr>
        <p:blipFill>
          <a:blip r:embed="rId5"/>
          <a:stretch>
            <a:fillRect/>
          </a:stretch>
        </p:blipFill>
        <p:spPr>
          <a:xfrm>
            <a:off x="990600" y="2877284"/>
            <a:ext cx="2614885" cy="3810683"/>
          </a:xfrm>
          <a:prstGeom prst="rect">
            <a:avLst/>
          </a:prstGeom>
        </p:spPr>
      </p:pic>
      <p:pic>
        <p:nvPicPr>
          <p:cNvPr id="14" name="Image 13">
            <a:extLst>
              <a:ext uri="{FF2B5EF4-FFF2-40B4-BE49-F238E27FC236}">
                <a16:creationId xmlns:a16="http://schemas.microsoft.com/office/drawing/2014/main" id="{BB4809EE-4E0F-3090-B878-5562918B7DBA}"/>
              </a:ext>
            </a:extLst>
          </p:cNvPr>
          <p:cNvPicPr>
            <a:picLocks noChangeAspect="1"/>
          </p:cNvPicPr>
          <p:nvPr/>
        </p:nvPicPr>
        <p:blipFill>
          <a:blip r:embed="rId6"/>
          <a:stretch>
            <a:fillRect/>
          </a:stretch>
        </p:blipFill>
        <p:spPr>
          <a:xfrm>
            <a:off x="3534919" y="3116454"/>
            <a:ext cx="3294879" cy="3246245"/>
          </a:xfrm>
          <a:prstGeom prst="rect">
            <a:avLst/>
          </a:prstGeom>
        </p:spPr>
      </p:pic>
      <p:pic>
        <p:nvPicPr>
          <p:cNvPr id="15" name="Image 14">
            <a:extLst>
              <a:ext uri="{FF2B5EF4-FFF2-40B4-BE49-F238E27FC236}">
                <a16:creationId xmlns:a16="http://schemas.microsoft.com/office/drawing/2014/main" id="{25F4D429-FDFF-3C34-814C-A8ADFF3A91E3}"/>
              </a:ext>
            </a:extLst>
          </p:cNvPr>
          <p:cNvPicPr>
            <a:picLocks noChangeAspect="1"/>
          </p:cNvPicPr>
          <p:nvPr/>
        </p:nvPicPr>
        <p:blipFill>
          <a:blip r:embed="rId7"/>
          <a:stretch>
            <a:fillRect/>
          </a:stretch>
        </p:blipFill>
        <p:spPr>
          <a:xfrm>
            <a:off x="6902216" y="3486053"/>
            <a:ext cx="3020633" cy="3162396"/>
          </a:xfrm>
          <a:prstGeom prst="rect">
            <a:avLst/>
          </a:prstGeom>
        </p:spPr>
      </p:pic>
      <p:pic>
        <p:nvPicPr>
          <p:cNvPr id="16" name="Image 15">
            <a:extLst>
              <a:ext uri="{FF2B5EF4-FFF2-40B4-BE49-F238E27FC236}">
                <a16:creationId xmlns:a16="http://schemas.microsoft.com/office/drawing/2014/main" id="{4BCBAD54-07B1-12B2-0144-3D40507F488D}"/>
              </a:ext>
            </a:extLst>
          </p:cNvPr>
          <p:cNvPicPr>
            <a:picLocks noChangeAspect="1"/>
          </p:cNvPicPr>
          <p:nvPr/>
        </p:nvPicPr>
        <p:blipFill>
          <a:blip r:embed="rId8"/>
          <a:stretch>
            <a:fillRect/>
          </a:stretch>
        </p:blipFill>
        <p:spPr>
          <a:xfrm>
            <a:off x="9922849" y="3116454"/>
            <a:ext cx="2886577" cy="3813822"/>
          </a:xfrm>
          <a:prstGeom prst="rect">
            <a:avLst/>
          </a:prstGeom>
        </p:spPr>
      </p:pic>
      <p:sp>
        <p:nvSpPr>
          <p:cNvPr id="17" name="Ellipse 16">
            <a:extLst>
              <a:ext uri="{FF2B5EF4-FFF2-40B4-BE49-F238E27FC236}">
                <a16:creationId xmlns:a16="http://schemas.microsoft.com/office/drawing/2014/main" id="{7B221FA1-5478-8D4B-91EF-CDD62D8C5403}"/>
              </a:ext>
            </a:extLst>
          </p:cNvPr>
          <p:cNvSpPr/>
          <p:nvPr/>
        </p:nvSpPr>
        <p:spPr>
          <a:xfrm>
            <a:off x="10699990" y="6881571"/>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9435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5630493" y="68165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8686800" y="676081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torche- frites-trousse-tracteur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A784B08-6BAC-0036-54A4-D9AD6E6749E7}"/>
              </a:ext>
            </a:extLst>
          </p:cNvPr>
          <p:cNvPicPr>
            <a:picLocks noChangeAspect="1"/>
          </p:cNvPicPr>
          <p:nvPr/>
        </p:nvPicPr>
        <p:blipFill>
          <a:blip r:embed="rId5"/>
          <a:stretch>
            <a:fillRect/>
          </a:stretch>
        </p:blipFill>
        <p:spPr>
          <a:xfrm>
            <a:off x="7908656" y="2949039"/>
            <a:ext cx="2309947" cy="3177151"/>
          </a:xfrm>
          <a:prstGeom prst="rect">
            <a:avLst/>
          </a:prstGeom>
        </p:spPr>
      </p:pic>
      <p:pic>
        <p:nvPicPr>
          <p:cNvPr id="12" name="Image 11">
            <a:extLst>
              <a:ext uri="{FF2B5EF4-FFF2-40B4-BE49-F238E27FC236}">
                <a16:creationId xmlns:a16="http://schemas.microsoft.com/office/drawing/2014/main" id="{AE7145DA-5890-7A87-E28F-36B3144FE5DB}"/>
              </a:ext>
            </a:extLst>
          </p:cNvPr>
          <p:cNvPicPr>
            <a:picLocks noChangeAspect="1"/>
          </p:cNvPicPr>
          <p:nvPr/>
        </p:nvPicPr>
        <p:blipFill>
          <a:blip r:embed="rId6"/>
          <a:stretch>
            <a:fillRect/>
          </a:stretch>
        </p:blipFill>
        <p:spPr>
          <a:xfrm>
            <a:off x="745719" y="2949040"/>
            <a:ext cx="3910284" cy="3260379"/>
          </a:xfrm>
          <a:prstGeom prst="rect">
            <a:avLst/>
          </a:prstGeom>
        </p:spPr>
      </p:pic>
      <p:pic>
        <p:nvPicPr>
          <p:cNvPr id="13" name="Image 12">
            <a:extLst>
              <a:ext uri="{FF2B5EF4-FFF2-40B4-BE49-F238E27FC236}">
                <a16:creationId xmlns:a16="http://schemas.microsoft.com/office/drawing/2014/main" id="{499251B8-F26E-008F-08DD-C50C1CAC85EC}"/>
              </a:ext>
            </a:extLst>
          </p:cNvPr>
          <p:cNvPicPr>
            <a:picLocks noChangeAspect="1"/>
          </p:cNvPicPr>
          <p:nvPr/>
        </p:nvPicPr>
        <p:blipFill>
          <a:blip r:embed="rId7"/>
          <a:stretch>
            <a:fillRect/>
          </a:stretch>
        </p:blipFill>
        <p:spPr>
          <a:xfrm>
            <a:off x="4725473" y="3032267"/>
            <a:ext cx="3221283" cy="3093924"/>
          </a:xfrm>
          <a:prstGeom prst="rect">
            <a:avLst/>
          </a:prstGeom>
        </p:spPr>
      </p:pic>
      <p:pic>
        <p:nvPicPr>
          <p:cNvPr id="15" name="Image 14">
            <a:extLst>
              <a:ext uri="{FF2B5EF4-FFF2-40B4-BE49-F238E27FC236}">
                <a16:creationId xmlns:a16="http://schemas.microsoft.com/office/drawing/2014/main" id="{F253B18A-3DD0-9467-EB81-14FA82011DF0}"/>
              </a:ext>
            </a:extLst>
          </p:cNvPr>
          <p:cNvPicPr>
            <a:picLocks noChangeAspect="1"/>
          </p:cNvPicPr>
          <p:nvPr/>
        </p:nvPicPr>
        <p:blipFill>
          <a:blip r:embed="rId8"/>
          <a:stretch>
            <a:fillRect/>
          </a:stretch>
        </p:blipFill>
        <p:spPr>
          <a:xfrm>
            <a:off x="10218603" y="2949039"/>
            <a:ext cx="2625424" cy="3317530"/>
          </a:xfrm>
          <a:prstGeom prst="rect">
            <a:avLst/>
          </a:prstGeom>
        </p:spPr>
      </p:pic>
      <p:sp>
        <p:nvSpPr>
          <p:cNvPr id="16" name="Ellipse 15">
            <a:extLst>
              <a:ext uri="{FF2B5EF4-FFF2-40B4-BE49-F238E27FC236}">
                <a16:creationId xmlns:a16="http://schemas.microsoft.com/office/drawing/2014/main" id="{6B410741-2EDB-DBE0-2D65-54431F2176BE}"/>
              </a:ext>
            </a:extLst>
          </p:cNvPr>
          <p:cNvSpPr/>
          <p:nvPr/>
        </p:nvSpPr>
        <p:spPr>
          <a:xfrm>
            <a:off x="10731583" y="6792899"/>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348654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7" name="Image 16">
            <a:extLst>
              <a:ext uri="{FF2B5EF4-FFF2-40B4-BE49-F238E27FC236}">
                <a16:creationId xmlns:a16="http://schemas.microsoft.com/office/drawing/2014/main" id="{0755E450-C3A7-A641-4A1A-E7B4B6406238}"/>
              </a:ext>
            </a:extLst>
          </p:cNvPr>
          <p:cNvPicPr>
            <a:picLocks noChangeAspect="1"/>
          </p:cNvPicPr>
          <p:nvPr/>
        </p:nvPicPr>
        <p:blipFill>
          <a:blip r:embed="rId7"/>
          <a:stretch>
            <a:fillRect/>
          </a:stretch>
        </p:blipFill>
        <p:spPr>
          <a:xfrm>
            <a:off x="918104" y="2111918"/>
            <a:ext cx="2350404" cy="3425254"/>
          </a:xfrm>
          <a:prstGeom prst="rect">
            <a:avLst/>
          </a:prstGeom>
        </p:spPr>
      </p:pic>
      <p:pic>
        <p:nvPicPr>
          <p:cNvPr id="18" name="Image 17">
            <a:extLst>
              <a:ext uri="{FF2B5EF4-FFF2-40B4-BE49-F238E27FC236}">
                <a16:creationId xmlns:a16="http://schemas.microsoft.com/office/drawing/2014/main" id="{5902CF19-BEBC-5629-E63F-D28A7EF23DDA}"/>
              </a:ext>
            </a:extLst>
          </p:cNvPr>
          <p:cNvPicPr>
            <a:picLocks noChangeAspect="1"/>
          </p:cNvPicPr>
          <p:nvPr/>
        </p:nvPicPr>
        <p:blipFill>
          <a:blip r:embed="rId8"/>
          <a:stretch>
            <a:fillRect/>
          </a:stretch>
        </p:blipFill>
        <p:spPr>
          <a:xfrm>
            <a:off x="3531200" y="2293998"/>
            <a:ext cx="2961621" cy="2917906"/>
          </a:xfrm>
          <a:prstGeom prst="rect">
            <a:avLst/>
          </a:prstGeom>
        </p:spPr>
      </p:pic>
      <p:pic>
        <p:nvPicPr>
          <p:cNvPr id="19" name="Image 18">
            <a:extLst>
              <a:ext uri="{FF2B5EF4-FFF2-40B4-BE49-F238E27FC236}">
                <a16:creationId xmlns:a16="http://schemas.microsoft.com/office/drawing/2014/main" id="{711F537C-AEAD-3C4E-5589-6CB3DF03A6FB}"/>
              </a:ext>
            </a:extLst>
          </p:cNvPr>
          <p:cNvPicPr>
            <a:picLocks noChangeAspect="1"/>
          </p:cNvPicPr>
          <p:nvPr/>
        </p:nvPicPr>
        <p:blipFill>
          <a:blip r:embed="rId9"/>
          <a:stretch>
            <a:fillRect/>
          </a:stretch>
        </p:blipFill>
        <p:spPr>
          <a:xfrm>
            <a:off x="6870758" y="2655116"/>
            <a:ext cx="2715114" cy="2842538"/>
          </a:xfrm>
          <a:prstGeom prst="rect">
            <a:avLst/>
          </a:prstGeom>
        </p:spPr>
      </p:pic>
      <p:pic>
        <p:nvPicPr>
          <p:cNvPr id="20" name="Image 19">
            <a:extLst>
              <a:ext uri="{FF2B5EF4-FFF2-40B4-BE49-F238E27FC236}">
                <a16:creationId xmlns:a16="http://schemas.microsoft.com/office/drawing/2014/main" id="{197B5F2C-018A-84DC-688D-4C3F13E29154}"/>
              </a:ext>
            </a:extLst>
          </p:cNvPr>
          <p:cNvPicPr>
            <a:picLocks noChangeAspect="1"/>
          </p:cNvPicPr>
          <p:nvPr/>
        </p:nvPicPr>
        <p:blipFill>
          <a:blip r:embed="rId10"/>
          <a:stretch>
            <a:fillRect/>
          </a:stretch>
        </p:blipFill>
        <p:spPr>
          <a:xfrm>
            <a:off x="9877833" y="2351405"/>
            <a:ext cx="2594616" cy="3428076"/>
          </a:xfrm>
          <a:prstGeom prst="rect">
            <a:avLst/>
          </a:prstGeom>
        </p:spPr>
      </p:pic>
      <p:pic>
        <p:nvPicPr>
          <p:cNvPr id="21" name="Image 20">
            <a:extLst>
              <a:ext uri="{FF2B5EF4-FFF2-40B4-BE49-F238E27FC236}">
                <a16:creationId xmlns:a16="http://schemas.microsoft.com/office/drawing/2014/main" id="{00BEE88E-1916-C016-F8D3-E2FD04D18122}"/>
              </a:ext>
            </a:extLst>
          </p:cNvPr>
          <p:cNvPicPr>
            <a:picLocks noChangeAspect="1"/>
          </p:cNvPicPr>
          <p:nvPr/>
        </p:nvPicPr>
        <p:blipFill>
          <a:blip r:embed="rId11"/>
          <a:stretch>
            <a:fillRect/>
          </a:stretch>
        </p:blipFill>
        <p:spPr>
          <a:xfrm>
            <a:off x="8022121" y="6053311"/>
            <a:ext cx="1807417" cy="2485960"/>
          </a:xfrm>
          <a:prstGeom prst="rect">
            <a:avLst/>
          </a:prstGeom>
        </p:spPr>
      </p:pic>
      <p:pic>
        <p:nvPicPr>
          <p:cNvPr id="22" name="Image 21">
            <a:extLst>
              <a:ext uri="{FF2B5EF4-FFF2-40B4-BE49-F238E27FC236}">
                <a16:creationId xmlns:a16="http://schemas.microsoft.com/office/drawing/2014/main" id="{E2A03AFA-4C9E-7290-848C-9984049FC91E}"/>
              </a:ext>
            </a:extLst>
          </p:cNvPr>
          <p:cNvPicPr>
            <a:picLocks noChangeAspect="1"/>
          </p:cNvPicPr>
          <p:nvPr/>
        </p:nvPicPr>
        <p:blipFill>
          <a:blip r:embed="rId12"/>
          <a:stretch>
            <a:fillRect/>
          </a:stretch>
        </p:blipFill>
        <p:spPr>
          <a:xfrm>
            <a:off x="1207338" y="6071418"/>
            <a:ext cx="3059600" cy="2551082"/>
          </a:xfrm>
          <a:prstGeom prst="rect">
            <a:avLst/>
          </a:prstGeom>
        </p:spPr>
      </p:pic>
      <p:pic>
        <p:nvPicPr>
          <p:cNvPr id="23" name="Image 22">
            <a:extLst>
              <a:ext uri="{FF2B5EF4-FFF2-40B4-BE49-F238E27FC236}">
                <a16:creationId xmlns:a16="http://schemas.microsoft.com/office/drawing/2014/main" id="{BB6C0B4C-A1A3-BF24-AE8C-C7C100E1B899}"/>
              </a:ext>
            </a:extLst>
          </p:cNvPr>
          <p:cNvPicPr>
            <a:picLocks noChangeAspect="1"/>
          </p:cNvPicPr>
          <p:nvPr/>
        </p:nvPicPr>
        <p:blipFill>
          <a:blip r:embed="rId13"/>
          <a:stretch>
            <a:fillRect/>
          </a:stretch>
        </p:blipFill>
        <p:spPr>
          <a:xfrm>
            <a:off x="5037200" y="6118432"/>
            <a:ext cx="2520491" cy="2420839"/>
          </a:xfrm>
          <a:prstGeom prst="rect">
            <a:avLst/>
          </a:prstGeom>
        </p:spPr>
      </p:pic>
      <p:pic>
        <p:nvPicPr>
          <p:cNvPr id="24" name="Image 23">
            <a:extLst>
              <a:ext uri="{FF2B5EF4-FFF2-40B4-BE49-F238E27FC236}">
                <a16:creationId xmlns:a16="http://schemas.microsoft.com/office/drawing/2014/main" id="{4C997F2F-2802-58FE-517C-42E4FA979DB0}"/>
              </a:ext>
            </a:extLst>
          </p:cNvPr>
          <p:cNvPicPr>
            <a:picLocks noChangeAspect="1"/>
          </p:cNvPicPr>
          <p:nvPr/>
        </p:nvPicPr>
        <p:blipFill>
          <a:blip r:embed="rId14"/>
          <a:stretch>
            <a:fillRect/>
          </a:stretch>
        </p:blipFill>
        <p:spPr>
          <a:xfrm>
            <a:off x="10400700" y="6083850"/>
            <a:ext cx="2054262" cy="259580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3" name="Image 12">
            <a:extLst>
              <a:ext uri="{FF2B5EF4-FFF2-40B4-BE49-F238E27FC236}">
                <a16:creationId xmlns:a16="http://schemas.microsoft.com/office/drawing/2014/main" id="{A9C4B27B-940D-86F6-BF10-0D3BA167D43C}"/>
              </a:ext>
            </a:extLst>
          </p:cNvPr>
          <p:cNvPicPr>
            <a:picLocks noChangeAspect="1"/>
          </p:cNvPicPr>
          <p:nvPr/>
        </p:nvPicPr>
        <p:blipFill>
          <a:blip r:embed="rId5"/>
          <a:stretch>
            <a:fillRect/>
          </a:stretch>
        </p:blipFill>
        <p:spPr>
          <a:xfrm>
            <a:off x="918104" y="2111918"/>
            <a:ext cx="2350404" cy="3425254"/>
          </a:xfrm>
          <a:prstGeom prst="rect">
            <a:avLst/>
          </a:prstGeom>
        </p:spPr>
      </p:pic>
      <p:pic>
        <p:nvPicPr>
          <p:cNvPr id="14" name="Image 13">
            <a:extLst>
              <a:ext uri="{FF2B5EF4-FFF2-40B4-BE49-F238E27FC236}">
                <a16:creationId xmlns:a16="http://schemas.microsoft.com/office/drawing/2014/main" id="{351F3067-22CD-8B7F-ACC2-BA6E07AF8E12}"/>
              </a:ext>
            </a:extLst>
          </p:cNvPr>
          <p:cNvPicPr>
            <a:picLocks noChangeAspect="1"/>
          </p:cNvPicPr>
          <p:nvPr/>
        </p:nvPicPr>
        <p:blipFill>
          <a:blip r:embed="rId6"/>
          <a:stretch>
            <a:fillRect/>
          </a:stretch>
        </p:blipFill>
        <p:spPr>
          <a:xfrm>
            <a:off x="3531200" y="2293998"/>
            <a:ext cx="2961621" cy="2917906"/>
          </a:xfrm>
          <a:prstGeom prst="rect">
            <a:avLst/>
          </a:prstGeom>
        </p:spPr>
      </p:pic>
      <p:pic>
        <p:nvPicPr>
          <p:cNvPr id="15" name="Image 14">
            <a:extLst>
              <a:ext uri="{FF2B5EF4-FFF2-40B4-BE49-F238E27FC236}">
                <a16:creationId xmlns:a16="http://schemas.microsoft.com/office/drawing/2014/main" id="{33BE610C-46F8-87DE-60D2-9E89E1B16459}"/>
              </a:ext>
            </a:extLst>
          </p:cNvPr>
          <p:cNvPicPr>
            <a:picLocks noChangeAspect="1"/>
          </p:cNvPicPr>
          <p:nvPr/>
        </p:nvPicPr>
        <p:blipFill>
          <a:blip r:embed="rId7"/>
          <a:stretch>
            <a:fillRect/>
          </a:stretch>
        </p:blipFill>
        <p:spPr>
          <a:xfrm>
            <a:off x="6870758" y="2655116"/>
            <a:ext cx="2715114" cy="2842538"/>
          </a:xfrm>
          <a:prstGeom prst="rect">
            <a:avLst/>
          </a:prstGeom>
        </p:spPr>
      </p:pic>
      <p:pic>
        <p:nvPicPr>
          <p:cNvPr id="16" name="Image 15">
            <a:extLst>
              <a:ext uri="{FF2B5EF4-FFF2-40B4-BE49-F238E27FC236}">
                <a16:creationId xmlns:a16="http://schemas.microsoft.com/office/drawing/2014/main" id="{C42678C5-100B-1F7B-E236-7733623E1019}"/>
              </a:ext>
            </a:extLst>
          </p:cNvPr>
          <p:cNvPicPr>
            <a:picLocks noChangeAspect="1"/>
          </p:cNvPicPr>
          <p:nvPr/>
        </p:nvPicPr>
        <p:blipFill>
          <a:blip r:embed="rId8"/>
          <a:stretch>
            <a:fillRect/>
          </a:stretch>
        </p:blipFill>
        <p:spPr>
          <a:xfrm>
            <a:off x="9877833" y="2351405"/>
            <a:ext cx="2594616" cy="3428076"/>
          </a:xfrm>
          <a:prstGeom prst="rect">
            <a:avLst/>
          </a:prstGeom>
        </p:spPr>
      </p:pic>
      <p:pic>
        <p:nvPicPr>
          <p:cNvPr id="17" name="Image 16">
            <a:extLst>
              <a:ext uri="{FF2B5EF4-FFF2-40B4-BE49-F238E27FC236}">
                <a16:creationId xmlns:a16="http://schemas.microsoft.com/office/drawing/2014/main" id="{EB935780-F595-B096-B370-22E98E330CB5}"/>
              </a:ext>
            </a:extLst>
          </p:cNvPr>
          <p:cNvPicPr>
            <a:picLocks noChangeAspect="1"/>
          </p:cNvPicPr>
          <p:nvPr/>
        </p:nvPicPr>
        <p:blipFill>
          <a:blip r:embed="rId9"/>
          <a:stretch>
            <a:fillRect/>
          </a:stretch>
        </p:blipFill>
        <p:spPr>
          <a:xfrm>
            <a:off x="8022121" y="6053311"/>
            <a:ext cx="1807417" cy="2485960"/>
          </a:xfrm>
          <a:prstGeom prst="rect">
            <a:avLst/>
          </a:prstGeom>
        </p:spPr>
      </p:pic>
      <p:pic>
        <p:nvPicPr>
          <p:cNvPr id="18" name="Image 17">
            <a:extLst>
              <a:ext uri="{FF2B5EF4-FFF2-40B4-BE49-F238E27FC236}">
                <a16:creationId xmlns:a16="http://schemas.microsoft.com/office/drawing/2014/main" id="{7E766B35-ACB8-B26A-03E8-3EFBEF45E27D}"/>
              </a:ext>
            </a:extLst>
          </p:cNvPr>
          <p:cNvPicPr>
            <a:picLocks noChangeAspect="1"/>
          </p:cNvPicPr>
          <p:nvPr/>
        </p:nvPicPr>
        <p:blipFill>
          <a:blip r:embed="rId10"/>
          <a:stretch>
            <a:fillRect/>
          </a:stretch>
        </p:blipFill>
        <p:spPr>
          <a:xfrm>
            <a:off x="1207338" y="6071418"/>
            <a:ext cx="3059600" cy="2551082"/>
          </a:xfrm>
          <a:prstGeom prst="rect">
            <a:avLst/>
          </a:prstGeom>
        </p:spPr>
      </p:pic>
      <p:pic>
        <p:nvPicPr>
          <p:cNvPr id="19" name="Image 18">
            <a:extLst>
              <a:ext uri="{FF2B5EF4-FFF2-40B4-BE49-F238E27FC236}">
                <a16:creationId xmlns:a16="http://schemas.microsoft.com/office/drawing/2014/main" id="{8ECB4075-07A6-37C4-4933-23D02D0D7DF8}"/>
              </a:ext>
            </a:extLst>
          </p:cNvPr>
          <p:cNvPicPr>
            <a:picLocks noChangeAspect="1"/>
          </p:cNvPicPr>
          <p:nvPr/>
        </p:nvPicPr>
        <p:blipFill>
          <a:blip r:embed="rId11"/>
          <a:stretch>
            <a:fillRect/>
          </a:stretch>
        </p:blipFill>
        <p:spPr>
          <a:xfrm>
            <a:off x="5037200" y="6118432"/>
            <a:ext cx="2520491" cy="2420839"/>
          </a:xfrm>
          <a:prstGeom prst="rect">
            <a:avLst/>
          </a:prstGeom>
        </p:spPr>
      </p:pic>
      <p:pic>
        <p:nvPicPr>
          <p:cNvPr id="20" name="Image 19">
            <a:extLst>
              <a:ext uri="{FF2B5EF4-FFF2-40B4-BE49-F238E27FC236}">
                <a16:creationId xmlns:a16="http://schemas.microsoft.com/office/drawing/2014/main" id="{B1EF6FF6-D458-A88A-7AF1-4741B01DFB96}"/>
              </a:ext>
            </a:extLst>
          </p:cNvPr>
          <p:cNvPicPr>
            <a:picLocks noChangeAspect="1"/>
          </p:cNvPicPr>
          <p:nvPr/>
        </p:nvPicPr>
        <p:blipFill>
          <a:blip r:embed="rId12"/>
          <a:stretch>
            <a:fillRect/>
          </a:stretch>
        </p:blipFill>
        <p:spPr>
          <a:xfrm>
            <a:off x="10400700" y="6083850"/>
            <a:ext cx="2054262" cy="2595800"/>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844223"/>
            <a:chOff x="1373134" y="3340063"/>
            <a:chExt cx="9400808" cy="5262713"/>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4504449" y="355192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4964282" y="6594406"/>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DB132E05-D8FE-A6CB-E858-B7CBA9FE114C}"/>
              </a:ext>
            </a:extLst>
          </p:cNvPr>
          <p:cNvPicPr>
            <a:picLocks noChangeAspect="1"/>
          </p:cNvPicPr>
          <p:nvPr/>
        </p:nvPicPr>
        <p:blipFill>
          <a:blip r:embed="rId4"/>
          <a:stretch>
            <a:fillRect/>
          </a:stretch>
        </p:blipFill>
        <p:spPr>
          <a:xfrm>
            <a:off x="1448874" y="2206156"/>
            <a:ext cx="2350404" cy="3425254"/>
          </a:xfrm>
          <a:prstGeom prst="rect">
            <a:avLst/>
          </a:prstGeom>
        </p:spPr>
      </p:pic>
      <p:pic>
        <p:nvPicPr>
          <p:cNvPr id="14" name="Image 13">
            <a:extLst>
              <a:ext uri="{FF2B5EF4-FFF2-40B4-BE49-F238E27FC236}">
                <a16:creationId xmlns:a16="http://schemas.microsoft.com/office/drawing/2014/main" id="{7B1F6EDA-EDA1-20C1-FD4E-FFE9BBB2CDC5}"/>
              </a:ext>
            </a:extLst>
          </p:cNvPr>
          <p:cNvPicPr>
            <a:picLocks noChangeAspect="1"/>
          </p:cNvPicPr>
          <p:nvPr/>
        </p:nvPicPr>
        <p:blipFill>
          <a:blip r:embed="rId5"/>
          <a:stretch>
            <a:fillRect/>
          </a:stretch>
        </p:blipFill>
        <p:spPr>
          <a:xfrm>
            <a:off x="6870758" y="2655116"/>
            <a:ext cx="2715114" cy="2842538"/>
          </a:xfrm>
          <a:prstGeom prst="rect">
            <a:avLst/>
          </a:prstGeom>
        </p:spPr>
      </p:pic>
      <p:pic>
        <p:nvPicPr>
          <p:cNvPr id="15" name="Image 14">
            <a:extLst>
              <a:ext uri="{FF2B5EF4-FFF2-40B4-BE49-F238E27FC236}">
                <a16:creationId xmlns:a16="http://schemas.microsoft.com/office/drawing/2014/main" id="{5B2428C8-C6F5-7765-7519-7EE8AEEFC6AA}"/>
              </a:ext>
            </a:extLst>
          </p:cNvPr>
          <p:cNvPicPr>
            <a:picLocks noChangeAspect="1"/>
          </p:cNvPicPr>
          <p:nvPr/>
        </p:nvPicPr>
        <p:blipFill>
          <a:blip r:embed="rId6"/>
          <a:stretch>
            <a:fillRect/>
          </a:stretch>
        </p:blipFill>
        <p:spPr>
          <a:xfrm>
            <a:off x="9877833" y="2351405"/>
            <a:ext cx="2594616" cy="3428076"/>
          </a:xfrm>
          <a:prstGeom prst="rect">
            <a:avLst/>
          </a:prstGeom>
        </p:spPr>
      </p:pic>
      <p:pic>
        <p:nvPicPr>
          <p:cNvPr id="16" name="Image 15">
            <a:extLst>
              <a:ext uri="{FF2B5EF4-FFF2-40B4-BE49-F238E27FC236}">
                <a16:creationId xmlns:a16="http://schemas.microsoft.com/office/drawing/2014/main" id="{70BF182F-95A9-8F13-0B42-D64BBFA173D4}"/>
              </a:ext>
            </a:extLst>
          </p:cNvPr>
          <p:cNvPicPr>
            <a:picLocks noChangeAspect="1"/>
          </p:cNvPicPr>
          <p:nvPr/>
        </p:nvPicPr>
        <p:blipFill>
          <a:blip r:embed="rId7"/>
          <a:stretch>
            <a:fillRect/>
          </a:stretch>
        </p:blipFill>
        <p:spPr>
          <a:xfrm>
            <a:off x="8022121" y="6053311"/>
            <a:ext cx="1807417" cy="2485960"/>
          </a:xfrm>
          <a:prstGeom prst="rect">
            <a:avLst/>
          </a:prstGeom>
        </p:spPr>
      </p:pic>
      <p:pic>
        <p:nvPicPr>
          <p:cNvPr id="17" name="Image 16">
            <a:extLst>
              <a:ext uri="{FF2B5EF4-FFF2-40B4-BE49-F238E27FC236}">
                <a16:creationId xmlns:a16="http://schemas.microsoft.com/office/drawing/2014/main" id="{2719E9F2-F077-F20F-E3E5-D7AA44992926}"/>
              </a:ext>
            </a:extLst>
          </p:cNvPr>
          <p:cNvPicPr>
            <a:picLocks noChangeAspect="1"/>
          </p:cNvPicPr>
          <p:nvPr/>
        </p:nvPicPr>
        <p:blipFill>
          <a:blip r:embed="rId8"/>
          <a:stretch>
            <a:fillRect/>
          </a:stretch>
        </p:blipFill>
        <p:spPr>
          <a:xfrm>
            <a:off x="1207338" y="6071418"/>
            <a:ext cx="3059600" cy="2551082"/>
          </a:xfrm>
          <a:prstGeom prst="rect">
            <a:avLst/>
          </a:prstGeom>
        </p:spPr>
      </p:pic>
      <p:pic>
        <p:nvPicPr>
          <p:cNvPr id="22" name="Image 21">
            <a:extLst>
              <a:ext uri="{FF2B5EF4-FFF2-40B4-BE49-F238E27FC236}">
                <a16:creationId xmlns:a16="http://schemas.microsoft.com/office/drawing/2014/main" id="{00C22354-30A1-CB5E-7587-771B4586F3DB}"/>
              </a:ext>
            </a:extLst>
          </p:cNvPr>
          <p:cNvPicPr>
            <a:picLocks noChangeAspect="1"/>
          </p:cNvPicPr>
          <p:nvPr/>
        </p:nvPicPr>
        <p:blipFill>
          <a:blip r:embed="rId9"/>
          <a:stretch>
            <a:fillRect/>
          </a:stretch>
        </p:blipFill>
        <p:spPr>
          <a:xfrm>
            <a:off x="10536062" y="6118432"/>
            <a:ext cx="2054262" cy="2595800"/>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387654" y="60180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tricot  et trousse.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E7C50DCD-5670-6D77-7686-5489F9AE7B65}"/>
              </a:ext>
            </a:extLst>
          </p:cNvPr>
          <p:cNvPicPr>
            <a:picLocks noChangeAspect="1"/>
          </p:cNvPicPr>
          <p:nvPr/>
        </p:nvPicPr>
        <p:blipFill>
          <a:blip r:embed="rId4"/>
          <a:stretch>
            <a:fillRect/>
          </a:stretch>
        </p:blipFill>
        <p:spPr>
          <a:xfrm>
            <a:off x="918104" y="2111918"/>
            <a:ext cx="2350404" cy="3425254"/>
          </a:xfrm>
          <a:prstGeom prst="rect">
            <a:avLst/>
          </a:prstGeom>
        </p:spPr>
      </p:pic>
      <p:pic>
        <p:nvPicPr>
          <p:cNvPr id="8" name="Image 7">
            <a:extLst>
              <a:ext uri="{FF2B5EF4-FFF2-40B4-BE49-F238E27FC236}">
                <a16:creationId xmlns:a16="http://schemas.microsoft.com/office/drawing/2014/main" id="{2E0F250E-5104-3EB9-3917-EE10706B41C7}"/>
              </a:ext>
            </a:extLst>
          </p:cNvPr>
          <p:cNvPicPr>
            <a:picLocks noChangeAspect="1"/>
          </p:cNvPicPr>
          <p:nvPr/>
        </p:nvPicPr>
        <p:blipFill>
          <a:blip r:embed="rId5"/>
          <a:stretch>
            <a:fillRect/>
          </a:stretch>
        </p:blipFill>
        <p:spPr>
          <a:xfrm>
            <a:off x="3531200" y="2293998"/>
            <a:ext cx="2961621" cy="2917906"/>
          </a:xfrm>
          <a:prstGeom prst="rect">
            <a:avLst/>
          </a:prstGeom>
        </p:spPr>
      </p:pic>
      <p:pic>
        <p:nvPicPr>
          <p:cNvPr id="10" name="Image 9">
            <a:extLst>
              <a:ext uri="{FF2B5EF4-FFF2-40B4-BE49-F238E27FC236}">
                <a16:creationId xmlns:a16="http://schemas.microsoft.com/office/drawing/2014/main" id="{4BD8D751-1318-9788-A112-C8E9C51059A2}"/>
              </a:ext>
            </a:extLst>
          </p:cNvPr>
          <p:cNvPicPr>
            <a:picLocks noChangeAspect="1"/>
          </p:cNvPicPr>
          <p:nvPr/>
        </p:nvPicPr>
        <p:blipFill>
          <a:blip r:embed="rId6"/>
          <a:stretch>
            <a:fillRect/>
          </a:stretch>
        </p:blipFill>
        <p:spPr>
          <a:xfrm>
            <a:off x="6870758" y="2655116"/>
            <a:ext cx="2715114" cy="2842538"/>
          </a:xfrm>
          <a:prstGeom prst="rect">
            <a:avLst/>
          </a:prstGeom>
        </p:spPr>
      </p:pic>
      <p:pic>
        <p:nvPicPr>
          <p:cNvPr id="13" name="Image 12">
            <a:extLst>
              <a:ext uri="{FF2B5EF4-FFF2-40B4-BE49-F238E27FC236}">
                <a16:creationId xmlns:a16="http://schemas.microsoft.com/office/drawing/2014/main" id="{3F5E645C-2AB8-2623-D1A7-04A538E885E5}"/>
              </a:ext>
            </a:extLst>
          </p:cNvPr>
          <p:cNvPicPr>
            <a:picLocks noChangeAspect="1"/>
          </p:cNvPicPr>
          <p:nvPr/>
        </p:nvPicPr>
        <p:blipFill>
          <a:blip r:embed="rId7"/>
          <a:stretch>
            <a:fillRect/>
          </a:stretch>
        </p:blipFill>
        <p:spPr>
          <a:xfrm>
            <a:off x="9877833" y="2351405"/>
            <a:ext cx="2594616" cy="3428076"/>
          </a:xfrm>
          <a:prstGeom prst="rect">
            <a:avLst/>
          </a:prstGeom>
        </p:spPr>
      </p:pic>
      <p:pic>
        <p:nvPicPr>
          <p:cNvPr id="14" name="Image 13">
            <a:extLst>
              <a:ext uri="{FF2B5EF4-FFF2-40B4-BE49-F238E27FC236}">
                <a16:creationId xmlns:a16="http://schemas.microsoft.com/office/drawing/2014/main" id="{A7E92744-4FA5-92AE-428B-F86E478605D4}"/>
              </a:ext>
            </a:extLst>
          </p:cNvPr>
          <p:cNvPicPr>
            <a:picLocks noChangeAspect="1"/>
          </p:cNvPicPr>
          <p:nvPr/>
        </p:nvPicPr>
        <p:blipFill>
          <a:blip r:embed="rId8"/>
          <a:stretch>
            <a:fillRect/>
          </a:stretch>
        </p:blipFill>
        <p:spPr>
          <a:xfrm>
            <a:off x="8022121" y="6053311"/>
            <a:ext cx="1807417" cy="2485960"/>
          </a:xfrm>
          <a:prstGeom prst="rect">
            <a:avLst/>
          </a:prstGeom>
        </p:spPr>
      </p:pic>
      <p:pic>
        <p:nvPicPr>
          <p:cNvPr id="15" name="Image 14">
            <a:extLst>
              <a:ext uri="{FF2B5EF4-FFF2-40B4-BE49-F238E27FC236}">
                <a16:creationId xmlns:a16="http://schemas.microsoft.com/office/drawing/2014/main" id="{B35A0E21-75FE-E08C-FEE3-2485F7DF0CA9}"/>
              </a:ext>
            </a:extLst>
          </p:cNvPr>
          <p:cNvPicPr>
            <a:picLocks noChangeAspect="1"/>
          </p:cNvPicPr>
          <p:nvPr/>
        </p:nvPicPr>
        <p:blipFill>
          <a:blip r:embed="rId9"/>
          <a:stretch>
            <a:fillRect/>
          </a:stretch>
        </p:blipFill>
        <p:spPr>
          <a:xfrm>
            <a:off x="1207338" y="6071418"/>
            <a:ext cx="3059600" cy="2551082"/>
          </a:xfrm>
          <a:prstGeom prst="rect">
            <a:avLst/>
          </a:prstGeom>
        </p:spPr>
      </p:pic>
      <p:pic>
        <p:nvPicPr>
          <p:cNvPr id="16" name="Image 15">
            <a:extLst>
              <a:ext uri="{FF2B5EF4-FFF2-40B4-BE49-F238E27FC236}">
                <a16:creationId xmlns:a16="http://schemas.microsoft.com/office/drawing/2014/main" id="{55E43B11-0013-56D7-5E8F-DC0F9D8E3AB1}"/>
              </a:ext>
            </a:extLst>
          </p:cNvPr>
          <p:cNvPicPr>
            <a:picLocks noChangeAspect="1"/>
          </p:cNvPicPr>
          <p:nvPr/>
        </p:nvPicPr>
        <p:blipFill>
          <a:blip r:embed="rId10"/>
          <a:stretch>
            <a:fillRect/>
          </a:stretch>
        </p:blipFill>
        <p:spPr>
          <a:xfrm>
            <a:off x="5037200" y="6118432"/>
            <a:ext cx="2520491" cy="2420839"/>
          </a:xfrm>
          <a:prstGeom prst="rect">
            <a:avLst/>
          </a:prstGeom>
        </p:spPr>
      </p:pic>
      <p:pic>
        <p:nvPicPr>
          <p:cNvPr id="19" name="Image 18">
            <a:extLst>
              <a:ext uri="{FF2B5EF4-FFF2-40B4-BE49-F238E27FC236}">
                <a16:creationId xmlns:a16="http://schemas.microsoft.com/office/drawing/2014/main" id="{8C0C73B7-959D-0D94-9B8E-27E0537E64D7}"/>
              </a:ext>
            </a:extLst>
          </p:cNvPr>
          <p:cNvPicPr>
            <a:picLocks noChangeAspect="1"/>
          </p:cNvPicPr>
          <p:nvPr/>
        </p:nvPicPr>
        <p:blipFill>
          <a:blip r:embed="rId11"/>
          <a:stretch>
            <a:fillRect/>
          </a:stretch>
        </p:blipFill>
        <p:spPr>
          <a:xfrm>
            <a:off x="10400700" y="6083850"/>
            <a:ext cx="2054262" cy="2595800"/>
          </a:xfrm>
          <a:prstGeom prst="rect">
            <a:avLst/>
          </a:prstGeom>
        </p:spPr>
      </p:pic>
      <p:sp>
        <p:nvSpPr>
          <p:cNvPr id="20" name="Ellipse 19">
            <a:extLst>
              <a:ext uri="{FF2B5EF4-FFF2-40B4-BE49-F238E27FC236}">
                <a16:creationId xmlns:a16="http://schemas.microsoft.com/office/drawing/2014/main" id="{AB864796-CFD0-1DAC-2F17-D06277B05650}"/>
              </a:ext>
            </a:extLst>
          </p:cNvPr>
          <p:cNvSpPr/>
          <p:nvPr/>
        </p:nvSpPr>
        <p:spPr>
          <a:xfrm>
            <a:off x="3268508" y="2085071"/>
            <a:ext cx="3384806"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1" name="Connecteur droit avec flèche 20">
            <a:extLst>
              <a:ext uri="{FF2B5EF4-FFF2-40B4-BE49-F238E27FC236}">
                <a16:creationId xmlns:a16="http://schemas.microsoft.com/office/drawing/2014/main" id="{4537F102-470D-20E5-B022-05FC896C873E}"/>
              </a:ext>
            </a:extLst>
          </p:cNvPr>
          <p:cNvCxnSpPr>
            <a:cxnSpLocks/>
          </p:cNvCxnSpPr>
          <p:nvPr/>
        </p:nvCxnSpPr>
        <p:spPr>
          <a:xfrm flipH="1">
            <a:off x="6000113" y="205314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7082517" y="5779481"/>
            <a:ext cx="1145798" cy="91264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Ellipse 35">
            <a:extLst>
              <a:ext uri="{FF2B5EF4-FFF2-40B4-BE49-F238E27FC236}">
                <a16:creationId xmlns:a16="http://schemas.microsoft.com/office/drawing/2014/main" id="{6AE93783-1C4B-F114-D736-8518040E52AD}"/>
              </a:ext>
            </a:extLst>
          </p:cNvPr>
          <p:cNvSpPr/>
          <p:nvPr/>
        </p:nvSpPr>
        <p:spPr>
          <a:xfrm>
            <a:off x="4893803" y="6071418"/>
            <a:ext cx="2679124" cy="325722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page 34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4B48EFAE-1AC4-CC0D-2C78-6C2BF8205FCE}"/>
              </a:ext>
            </a:extLst>
          </p:cNvPr>
          <p:cNvPicPr>
            <a:picLocks noChangeAspect="1"/>
          </p:cNvPicPr>
          <p:nvPr/>
        </p:nvPicPr>
        <p:blipFill>
          <a:blip r:embed="rId4"/>
          <a:stretch>
            <a:fillRect/>
          </a:stretch>
        </p:blipFill>
        <p:spPr>
          <a:xfrm>
            <a:off x="4266975" y="1782788"/>
            <a:ext cx="6705825" cy="7747183"/>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fr</a:t>
              </a:r>
              <a:r>
                <a:rPr lang="fr-FR" sz="6600" b="1" dirty="0">
                  <a:solidFill>
                    <a:srgbClr val="008EC0"/>
                  </a:solidFill>
                  <a:latin typeface="Dosis" pitchFamily="2" charset="0"/>
                </a:rPr>
                <a:t>-tr-gr-</a:t>
              </a:r>
              <a:r>
                <a:rPr lang="fr-FR" sz="6600" b="1" dirty="0" err="1">
                  <a:solidFill>
                    <a:srgbClr val="008EC0"/>
                  </a:solidFill>
                  <a:latin typeface="Dosis" pitchFamily="2" charset="0"/>
                </a:rPr>
                <a:t>vr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rPr>
              <a:t>Fri</a:t>
            </a:r>
            <a:r>
              <a:rPr lang="fr-FR" sz="6000" b="1" dirty="0">
                <a:solidFill>
                  <a:srgbClr val="008EC0"/>
                </a:solidFill>
                <a:latin typeface="Dosis" pitchFamily="2" charset="0"/>
              </a:rPr>
              <a:t> -</a:t>
            </a:r>
            <a:r>
              <a:rPr lang="fr-FR" sz="6000" b="1" dirty="0" err="1">
                <a:solidFill>
                  <a:srgbClr val="008EC0"/>
                </a:solidFill>
                <a:latin typeface="Dosis" pitchFamily="2" charset="0"/>
              </a:rPr>
              <a:t>tro</a:t>
            </a:r>
            <a:r>
              <a:rPr lang="fr-FR" sz="6000" b="1" dirty="0">
                <a:solidFill>
                  <a:srgbClr val="008EC0"/>
                </a:solidFill>
                <a:latin typeface="Dosis" pitchFamily="2" charset="0"/>
              </a:rPr>
              <a:t>-gru-</a:t>
            </a:r>
            <a:r>
              <a:rPr lang="fr-FR" sz="6000" b="1" dirty="0" err="1">
                <a:solidFill>
                  <a:srgbClr val="008EC0"/>
                </a:solidFill>
                <a:latin typeface="Dosis" pitchFamily="2" charset="0"/>
              </a:rPr>
              <a:t>vre</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fr</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tr</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tr»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gr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gr » « u » «gru»  , lisons ensemble « gru»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tracteur – trousse – torche- ogre-tricot - frites – gris –frapper .</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 – gr- </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-tr-gr-</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vr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F180E378-436D-6544-B823-FA3B0F398143}"/>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4ADA06EE-F808-6A44-36AB-24FDCA1A74BC}"/>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8EF051DE-52BD-7AF5-571B-13A914D7BB97}"/>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tram</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994903" y="3712793"/>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tram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tr»  « a »  «  tra » « trame », on ne prononce pas le e ,c’est une lettre muette.                   Lisons ensemble « trame».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6790299" y="2956355"/>
            <a:ext cx="609190" cy="620651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trico</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545232" y="5386008"/>
            <a:ext cx="667953" cy="24335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«tri»  «cot»  « tricot » . on ne prononce pas le t ,c’est une lettre muette. Lisons ensemble « tricot ».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E82FB6CA-213D-A77B-F905-D60D3750D13A}"/>
              </a:ext>
            </a:extLst>
          </p:cNvPr>
          <p:cNvSpPr/>
          <p:nvPr/>
        </p:nvSpPr>
        <p:spPr>
          <a:xfrm rot="16200000">
            <a:off x="7428924" y="5145501"/>
            <a:ext cx="667953" cy="29145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C46F7676-D40B-EB8C-75DA-25716A650708}"/>
              </a:ext>
            </a:extLst>
          </p:cNvPr>
          <p:cNvPicPr>
            <a:picLocks noChangeAspect="1"/>
          </p:cNvPicPr>
          <p:nvPr/>
        </p:nvPicPr>
        <p:blipFill>
          <a:blip r:embed="rId6"/>
          <a:stretch>
            <a:fillRect/>
          </a:stretch>
        </p:blipFill>
        <p:spPr>
          <a:xfrm>
            <a:off x="901393" y="2634512"/>
            <a:ext cx="12127097" cy="4032988"/>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Chez – à côté</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Chez –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chez</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chez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”chez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chez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006143" y="2508975"/>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Papa est  </a:t>
            </a:r>
            <a:r>
              <a:rPr lang="fr-FR" sz="5400" b="1" kern="0" spc="480" dirty="0">
                <a:solidFill>
                  <a:schemeClr val="accent6">
                    <a:lumMod val="75000"/>
                  </a:schemeClr>
                </a:solidFill>
                <a:latin typeface="Dosis" pitchFamily="2" charset="0"/>
              </a:rPr>
              <a:t>chez </a:t>
            </a:r>
            <a:r>
              <a:rPr lang="fr-FR" sz="5400" b="1" kern="0" spc="480" dirty="0">
                <a:solidFill>
                  <a:srgbClr val="106585"/>
                </a:solidFill>
                <a:latin typeface="Dosis" pitchFamily="2" charset="0"/>
              </a:rPr>
              <a:t>le médecin.</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Papa est chez le médecin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descr="Une image contenant habits, garçon, chaussures, Visage humain&#10;&#10;Le contenu généré par l’IA peut être incorrect.">
            <a:extLst>
              <a:ext uri="{FF2B5EF4-FFF2-40B4-BE49-F238E27FC236}">
                <a16:creationId xmlns:a16="http://schemas.microsoft.com/office/drawing/2014/main" id="{40127E54-141C-C183-4AB0-F3B73478B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7285" y="3772735"/>
            <a:ext cx="5562600" cy="55626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chez”.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chez</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“chez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275586" y="3524388"/>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«chez»</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chez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172C-3351-D4D1-E473-1D8B29CFA5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B6C0D-ECD5-676B-759B-E02D4B67EF6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92F3B-0424-1754-84CF-0A032AB13D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9835E5A-CC2F-37F5-2733-56EDC4F33A2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67BFAB-185C-D6E9-6492-A0E75279888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9C888AF-6222-1911-4292-04A5D9CACFE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6011AC-C83C-0A6D-AB79-9B46DA6F9CE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4DB0F3-90FB-5555-A6EE-09C98EF059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4903E5D-35DD-9377-4DF2-7877DEF4F9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5AF3992-D875-F2AA-A2B1-1704EDB8E06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DF74C-0519-D45B-E48C-51505242E71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3F22A5-8ACD-08DC-9FE8-7597E85D838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79EEF43-A73C-74A3-1577-FEAE08442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3DA880F-1844-2AC6-B9EF-614DFFF66111}"/>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chat est à côté de la poule.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97384EBA-4F19-6EF6-C7FD-5EBDBBF6C1DB}"/>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4" name="Image 3" descr="Une image contenant galliformes, poulet, croquis, chat&#10;&#10;Le contenu généré par l’IA peut être incorrect.">
            <a:extLst>
              <a:ext uri="{FF2B5EF4-FFF2-40B4-BE49-F238E27FC236}">
                <a16:creationId xmlns:a16="http://schemas.microsoft.com/office/drawing/2014/main" id="{86DC476D-8BF9-02DA-0742-0A7847AD6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3443737"/>
            <a:ext cx="4876800" cy="4876800"/>
          </a:xfrm>
          <a:prstGeom prst="rect">
            <a:avLst/>
          </a:prstGeom>
        </p:spPr>
      </p:pic>
      <p:sp>
        <p:nvSpPr>
          <p:cNvPr id="7" name="ZoneTexte 6">
            <a:extLst>
              <a:ext uri="{FF2B5EF4-FFF2-40B4-BE49-F238E27FC236}">
                <a16:creationId xmlns:a16="http://schemas.microsoft.com/office/drawing/2014/main" id="{5D26B61F-FEED-18B1-DE0D-21BBD3639FA9}"/>
              </a:ext>
            </a:extLst>
          </p:cNvPr>
          <p:cNvSpPr txBox="1"/>
          <p:nvPr/>
        </p:nvSpPr>
        <p:spPr>
          <a:xfrm>
            <a:off x="1447800" y="2337813"/>
            <a:ext cx="11430000" cy="1015663"/>
          </a:xfrm>
          <a:prstGeom prst="rect">
            <a:avLst/>
          </a:prstGeom>
          <a:noFill/>
        </p:spPr>
        <p:txBody>
          <a:bodyPr wrap="square" rtlCol="0">
            <a:spAutoFit/>
          </a:bodyPr>
          <a:lstStyle/>
          <a:p>
            <a:pPr algn="ctr" defTabSz="1028752">
              <a:defRPr/>
            </a:pPr>
            <a:r>
              <a:rPr lang="fr-FR" sz="6000" b="1" kern="0" spc="480" dirty="0">
                <a:solidFill>
                  <a:schemeClr val="accent6">
                    <a:lumMod val="75000"/>
                  </a:schemeClr>
                </a:solidFill>
                <a:latin typeface="Dosis" pitchFamily="2" charset="0"/>
              </a:rPr>
              <a:t> </a:t>
            </a:r>
            <a:r>
              <a:rPr lang="fr-FR" sz="6000" b="1" kern="0" spc="480" dirty="0">
                <a:solidFill>
                  <a:srgbClr val="215968"/>
                </a:solidFill>
                <a:latin typeface="Dosis" pitchFamily="2" charset="0"/>
              </a:rPr>
              <a:t>Le chat est </a:t>
            </a:r>
            <a:r>
              <a:rPr lang="fr-FR" sz="6000" b="1" kern="0" spc="480" dirty="0">
                <a:solidFill>
                  <a:schemeClr val="accent6">
                    <a:lumMod val="75000"/>
                  </a:schemeClr>
                </a:solidFill>
                <a:latin typeface="Dosis" pitchFamily="2" charset="0"/>
              </a:rPr>
              <a:t>à côté </a:t>
            </a:r>
            <a:r>
              <a:rPr lang="fr-FR" sz="6000" b="1" kern="0" spc="480" dirty="0">
                <a:solidFill>
                  <a:srgbClr val="215968"/>
                </a:solidFill>
                <a:latin typeface="Dosis" pitchFamily="2" charset="0"/>
              </a:rPr>
              <a:t>de la poule. </a:t>
            </a:r>
            <a:endParaRPr lang="fr-FR" sz="6000" kern="0" spc="480" dirty="0">
              <a:solidFill>
                <a:srgbClr val="215968"/>
              </a:solidFill>
              <a:latin typeface="Dosis" pitchFamily="2" charset="0"/>
            </a:endParaRPr>
          </a:p>
        </p:txBody>
      </p:sp>
    </p:spTree>
    <p:extLst>
      <p:ext uri="{BB962C8B-B14F-4D97-AF65-F5344CB8AC3E}">
        <p14:creationId xmlns:p14="http://schemas.microsoft.com/office/powerpoint/2010/main" val="24901865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s’écrit”à</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5109FED-6E64-37A2-B7E0-C057098632D9}"/>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70AE44D3-7ECF-8407-B816-69A7C2CC15C0}"/>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tr- gr – </a:t>
              </a:r>
              <a:r>
                <a:rPr lang="fr-FR" sz="6000" b="1" dirty="0" err="1">
                  <a:solidFill>
                    <a:srgbClr val="204550"/>
                  </a:solidFill>
                  <a:latin typeface="Microsoft Uighur" panose="02000000000000000000" pitchFamily="2" charset="-78"/>
                  <a:cs typeface="Microsoft Uighur" panose="02000000000000000000" pitchFamily="2" charset="-78"/>
                </a:rPr>
                <a:t>fr-vr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frappe la porte.</a:t>
            </a:r>
          </a:p>
          <a:p>
            <a:r>
              <a:rPr lang="fr-MA" sz="4800" b="1" dirty="0">
                <a:solidFill>
                  <a:srgbClr val="106585"/>
                </a:solidFill>
                <a:latin typeface="Dosis" pitchFamily="2" charset="0"/>
              </a:rPr>
              <a:t>Le coq crie fort. </a:t>
            </a:r>
          </a:p>
        </p:txBody>
      </p:sp>
    </p:spTree>
    <p:extLst>
      <p:ext uri="{BB962C8B-B14F-4D97-AF65-F5344CB8AC3E}">
        <p14:creationId xmlns:p14="http://schemas.microsoft.com/office/powerpoint/2010/main" val="2057231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13818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119133"/>
            <a:ext cx="11914562" cy="1200329"/>
          </a:xfrm>
          <a:prstGeom prst="rect">
            <a:avLst/>
          </a:prstGeom>
          <a:noFill/>
        </p:spPr>
        <p:txBody>
          <a:bodyPr wrap="square" rtlCol="0">
            <a:spAutoFit/>
          </a:bodyPr>
          <a:lstStyle/>
          <a:p>
            <a:pPr defTabSz="685869">
              <a:defRPr/>
            </a:pPr>
            <a:r>
              <a:rPr lang="fr-FR" sz="72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36.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B0E78523-F041-FF53-0324-16EA3B1F23EC}"/>
              </a:ext>
            </a:extLst>
          </p:cNvPr>
          <p:cNvPicPr>
            <a:picLocks noChangeAspect="1"/>
          </p:cNvPicPr>
          <p:nvPr/>
        </p:nvPicPr>
        <p:blipFill>
          <a:blip r:embed="rId4"/>
          <a:stretch>
            <a:fillRect/>
          </a:stretch>
        </p:blipFill>
        <p:spPr>
          <a:xfrm>
            <a:off x="3810001" y="1805650"/>
            <a:ext cx="6324600" cy="7947949"/>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14478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79459E9C-E607-C9BA-D55F-33AA48027196}"/>
              </a:ext>
            </a:extLst>
          </p:cNvPr>
          <p:cNvPicPr>
            <a:picLocks noChangeAspect="1"/>
          </p:cNvPicPr>
          <p:nvPr/>
        </p:nvPicPr>
        <p:blipFill>
          <a:blip r:embed="rId4"/>
          <a:stretch>
            <a:fillRect/>
          </a:stretch>
        </p:blipFill>
        <p:spPr>
          <a:xfrm>
            <a:off x="1066800" y="2933700"/>
            <a:ext cx="11820014" cy="2806484"/>
          </a:xfrm>
          <a:prstGeom prst="rect">
            <a:avLst/>
          </a:prstGeom>
        </p:spPr>
      </p:pic>
    </p:spTree>
    <p:extLst>
      <p:ext uri="{BB962C8B-B14F-4D97-AF65-F5344CB8AC3E}">
        <p14:creationId xmlns:p14="http://schemas.microsoft.com/office/powerpoint/2010/main" val="8049829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21548</TotalTime>
  <Words>4837</Words>
  <Application>Microsoft Office PowerPoint</Application>
  <PresentationFormat>Personnalisé</PresentationFormat>
  <Paragraphs>950</Paragraphs>
  <Slides>115</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115</vt:i4>
      </vt:variant>
    </vt:vector>
  </HeadingPairs>
  <TitlesOfParts>
    <vt:vector size="126" baseType="lpstr">
      <vt:lpstr>A Massir Ballpoint</vt:lpstr>
      <vt:lpstr>Symbol</vt:lpstr>
      <vt:lpstr>Microsoft Uighur</vt:lpstr>
      <vt:lpstr>Aharoni</vt:lpstr>
      <vt:lpstr>Aptos</vt:lpstr>
      <vt:lpstr>Dosis</vt:lpstr>
      <vt:lpstr>Calibri</vt:lpstr>
      <vt:lpstr>Arial</vt:lpstr>
      <vt:lpstr>Carelia</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187</cp:revision>
  <dcterms:created xsi:type="dcterms:W3CDTF">2006-08-16T00:00:00Z</dcterms:created>
  <dcterms:modified xsi:type="dcterms:W3CDTF">2025-09-28T11:18:26Z</dcterms:modified>
  <dc:identifier>DAFtlvZnwz4</dc:identifier>
</cp:coreProperties>
</file>