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21.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22.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18"/>
  </p:notesMasterIdLst>
  <p:sldIdLst>
    <p:sldId id="257" r:id="rId3"/>
    <p:sldId id="2134808446" r:id="rId4"/>
    <p:sldId id="214748246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463" r:id="rId25"/>
    <p:sldId id="2147482464" r:id="rId26"/>
    <p:sldId id="2147482746" r:id="rId27"/>
    <p:sldId id="2147482469" r:id="rId28"/>
    <p:sldId id="2147482472" r:id="rId29"/>
    <p:sldId id="2147482473" r:id="rId30"/>
    <p:sldId id="2147482747" r:id="rId31"/>
    <p:sldId id="2147482467" r:id="rId32"/>
    <p:sldId id="2147482465" r:id="rId33"/>
    <p:sldId id="2147482466" r:id="rId34"/>
    <p:sldId id="2147482470" r:id="rId35"/>
    <p:sldId id="2147482471" r:id="rId36"/>
    <p:sldId id="2134809012" r:id="rId37"/>
    <p:sldId id="2147482462" r:id="rId38"/>
    <p:sldId id="2147482748" r:id="rId39"/>
    <p:sldId id="2147482708" r:id="rId40"/>
    <p:sldId id="609" r:id="rId41"/>
    <p:sldId id="610" r:id="rId42"/>
    <p:sldId id="2147482483" r:id="rId43"/>
    <p:sldId id="2147482487" r:id="rId44"/>
    <p:sldId id="612" r:id="rId45"/>
    <p:sldId id="2147482484" r:id="rId46"/>
    <p:sldId id="2147482485" r:id="rId47"/>
    <p:sldId id="615" r:id="rId48"/>
    <p:sldId id="2147482486" r:id="rId49"/>
    <p:sldId id="2147482481" r:id="rId50"/>
    <p:sldId id="2147482479" r:id="rId51"/>
    <p:sldId id="2147482478" r:id="rId52"/>
    <p:sldId id="620" r:id="rId53"/>
    <p:sldId id="2147482494" r:id="rId54"/>
    <p:sldId id="2147482490" r:id="rId55"/>
    <p:sldId id="2147482495" r:id="rId56"/>
    <p:sldId id="2147482729" r:id="rId57"/>
    <p:sldId id="2147482730" r:id="rId58"/>
    <p:sldId id="2147482731" r:id="rId59"/>
    <p:sldId id="2147482622" r:id="rId60"/>
    <p:sldId id="2147482623" r:id="rId61"/>
    <p:sldId id="2147482624" r:id="rId62"/>
    <p:sldId id="2147482625" r:id="rId63"/>
    <p:sldId id="2147482630" r:id="rId64"/>
    <p:sldId id="2147482631" r:id="rId65"/>
    <p:sldId id="2147482632" r:id="rId66"/>
    <p:sldId id="2147482633" r:id="rId67"/>
    <p:sldId id="2147482634" r:id="rId68"/>
    <p:sldId id="2147482643" r:id="rId69"/>
    <p:sldId id="2147482644" r:id="rId70"/>
    <p:sldId id="2147482645" r:id="rId71"/>
    <p:sldId id="2147482646" r:id="rId72"/>
    <p:sldId id="2147482647" r:id="rId73"/>
    <p:sldId id="2147482648" r:id="rId74"/>
    <p:sldId id="2147482650" r:id="rId75"/>
    <p:sldId id="2147482651" r:id="rId76"/>
    <p:sldId id="2147482701" r:id="rId77"/>
    <p:sldId id="2147482652" r:id="rId78"/>
    <p:sldId id="2147482756" r:id="rId79"/>
    <p:sldId id="2147482757" r:id="rId80"/>
    <p:sldId id="2147482758" r:id="rId81"/>
    <p:sldId id="2147482759" r:id="rId82"/>
    <p:sldId id="2147482760" r:id="rId83"/>
    <p:sldId id="2147482761" r:id="rId84"/>
    <p:sldId id="2147482762" r:id="rId85"/>
    <p:sldId id="2147482763" r:id="rId86"/>
    <p:sldId id="2147482764" r:id="rId87"/>
    <p:sldId id="2147482765" r:id="rId88"/>
    <p:sldId id="2147482742" r:id="rId89"/>
    <p:sldId id="2147482743" r:id="rId90"/>
    <p:sldId id="2147482671" r:id="rId91"/>
    <p:sldId id="2147482497" r:id="rId92"/>
    <p:sldId id="2147482679" r:id="rId93"/>
    <p:sldId id="2147482749" r:id="rId94"/>
    <p:sldId id="2147482681" r:id="rId95"/>
    <p:sldId id="2147482754" r:id="rId96"/>
    <p:sldId id="2147482751" r:id="rId97"/>
    <p:sldId id="2147482755" r:id="rId98"/>
    <p:sldId id="2147482692" r:id="rId99"/>
    <p:sldId id="2147482693" r:id="rId100"/>
    <p:sldId id="2147482694" r:id="rId101"/>
    <p:sldId id="2147482698" r:id="rId102"/>
    <p:sldId id="2147482695" r:id="rId103"/>
    <p:sldId id="2147482699" r:id="rId104"/>
    <p:sldId id="2147482696" r:id="rId105"/>
    <p:sldId id="2147482697" r:id="rId106"/>
    <p:sldId id="2147482566" r:id="rId107"/>
    <p:sldId id="2147482752" r:id="rId108"/>
    <p:sldId id="2147482577" r:id="rId109"/>
    <p:sldId id="2147482580" r:id="rId110"/>
    <p:sldId id="2147482740" r:id="rId111"/>
    <p:sldId id="2147482741" r:id="rId112"/>
    <p:sldId id="2147482709" r:id="rId113"/>
    <p:sldId id="2147482583" r:id="rId114"/>
    <p:sldId id="2147482584" r:id="rId115"/>
    <p:sldId id="700" r:id="rId116"/>
    <p:sldId id="701" r:id="rId117"/>
  </p:sldIdLst>
  <p:sldSz cx="13716000" cy="10287000"/>
  <p:notesSz cx="6858000" cy="9144000"/>
  <p:embeddedFontLst>
    <p:embeddedFont>
      <p:font typeface="Aharoni" panose="02010803020104030203" pitchFamily="2" charset="-79"/>
      <p:bold r:id="rId119"/>
    </p:embeddedFont>
    <p:embeddedFont>
      <p:font typeface="Carelia" panose="020B0604020202020204" charset="0"/>
      <p:regular r:id="rId120"/>
    </p:embeddedFont>
    <p:embeddedFont>
      <p:font typeface="Dosis" pitchFamily="2" charset="0"/>
      <p:regular r:id="rId121"/>
      <p:bold r:id="rId122"/>
    </p:embeddedFont>
    <p:embeddedFont>
      <p:font typeface="Microsoft Uighur" panose="02000000000000000000" pitchFamily="2" charset="-78"/>
      <p:regular r:id="rId123"/>
      <p:bold r:id="rId1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D8FA5"/>
    <a:srgbClr val="106585"/>
    <a:srgbClr val="215968"/>
    <a:srgbClr val="A1413E"/>
    <a:srgbClr val="829D4A"/>
    <a:srgbClr val="CA7732"/>
    <a:srgbClr val="FCBF18"/>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07" autoAdjust="0"/>
    <p:restoredTop sz="95226" autoAdjust="0"/>
  </p:normalViewPr>
  <p:slideViewPr>
    <p:cSldViewPr>
      <p:cViewPr varScale="1">
        <p:scale>
          <a:sx n="54" d="100"/>
          <a:sy n="54" d="100"/>
        </p:scale>
        <p:origin x="1392"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font" Target="fonts/font5.fntdata"/><Relationship Id="rId128" Type="http://schemas.openxmlformats.org/officeDocument/2006/relationships/tableStyles" Target="tableStyle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notesMaster" Target="notesMasters/notesMaster1.xml"/><Relationship Id="rId12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font" Target="fonts/font3.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font" Target="fonts/font6.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font" Target="fonts/font1.fntdata"/><Relationship Id="rId12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font" Target="fonts/font2.fntdata"/><Relationship Id="rId125"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61" Type="http://schemas.openxmlformats.org/officeDocument/2006/relationships/slide" Target="slides/slide59.xml"/><Relationship Id="rId82" Type="http://schemas.openxmlformats.org/officeDocument/2006/relationships/slide" Target="slides/slide8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42</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58</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1AAE-6D10-B837-B67C-5A0E0AE91B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DE2BC4-70C3-42D3-AEDA-35EA5A1F1D2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5E54AD-F855-5997-8109-9DCF9D4CFE7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001B32-7D8B-AF4C-76F6-06CA199A4BDE}"/>
              </a:ext>
            </a:extLst>
          </p:cNvPr>
          <p:cNvSpPr>
            <a:spLocks noGrp="1"/>
          </p:cNvSpPr>
          <p:nvPr>
            <p:ph type="sldNum" sz="quarter" idx="5"/>
          </p:nvPr>
        </p:nvSpPr>
        <p:spPr/>
        <p:txBody>
          <a:bodyPr/>
          <a:lstStyle/>
          <a:p>
            <a:fld id="{13DA2BCA-FF67-4437-99B0-0AC045A112E9}" type="slidenum">
              <a:rPr lang="fr-FR" smtClean="0"/>
              <a:t>62</a:t>
            </a:fld>
            <a:endParaRPr lang="fr-FR"/>
          </a:p>
        </p:txBody>
      </p:sp>
    </p:spTree>
    <p:extLst>
      <p:ext uri="{BB962C8B-B14F-4D97-AF65-F5344CB8AC3E}">
        <p14:creationId xmlns:p14="http://schemas.microsoft.com/office/powerpoint/2010/main" val="2673831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67</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70</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89</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97</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108</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111</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39</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40</a:t>
            </a:fld>
            <a:endParaRPr lang="fr-FR"/>
          </a:p>
        </p:txBody>
      </p:sp>
    </p:spTree>
    <p:extLst>
      <p:ext uri="{BB962C8B-B14F-4D97-AF65-F5344CB8AC3E}">
        <p14:creationId xmlns:p14="http://schemas.microsoft.com/office/powerpoint/2010/main" val="8506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393746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9/28/2025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9.jpeg"/></Relationships>
</file>

<file path=ppt/slides/_rels/slide10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10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66.png"/><Relationship Id="rId5" Type="http://schemas.openxmlformats.org/officeDocument/2006/relationships/image" Target="../media/image28.jpeg"/><Relationship Id="rId4" Type="http://schemas.openxmlformats.org/officeDocument/2006/relationships/image" Target="../media/image35.svg"/></Relationships>
</file>

<file path=ppt/slides/_rels/slide10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10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10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64.png"/><Relationship Id="rId4" Type="http://schemas.openxmlformats.org/officeDocument/2006/relationships/image" Target="../media/image35.svg"/></Relationships>
</file>

<file path=ppt/slides/_rels/slide10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68.png"/><Relationship Id="rId4" Type="http://schemas.openxmlformats.org/officeDocument/2006/relationships/image" Target="../media/image35.svg"/></Relationships>
</file>

<file path=ppt/slides/_rels/slide10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0.xml"/><Relationship Id="rId5" Type="http://schemas.openxmlformats.org/officeDocument/2006/relationships/image" Target="../media/image64.png"/><Relationship Id="rId4" Type="http://schemas.openxmlformats.org/officeDocument/2006/relationships/image" Target="../media/image35.svg"/></Relationships>
</file>

<file path=ppt/slides/_rels/slide10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69.png"/></Relationships>
</file>

<file path=ppt/slides/_rels/slide10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1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111.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73.png"/></Relationships>
</file>

<file path=ppt/slides/_rels/slide11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5.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7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8.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2.svg"/><Relationship Id="rId11" Type="http://schemas.openxmlformats.org/officeDocument/2006/relationships/image" Target="../media/image7.png"/><Relationship Id="rId5" Type="http://schemas.openxmlformats.org/officeDocument/2006/relationships/image" Target="../media/image11.png"/><Relationship Id="rId10" Type="http://schemas.openxmlformats.org/officeDocument/2006/relationships/image" Target="../media/image6.svg"/><Relationship Id="rId4" Type="http://schemas.openxmlformats.org/officeDocument/2006/relationships/image" Target="../media/image10.svg"/><Relationship Id="rId9" Type="http://schemas.openxmlformats.org/officeDocument/2006/relationships/image" Target="../media/image5.png"/><Relationship Id="rId14" Type="http://schemas.openxmlformats.org/officeDocument/2006/relationships/image" Target="../media/image75.svg"/></Relationships>
</file>

<file path=ppt/slides/_rels/slide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jpeg"/><Relationship Id="rId10" Type="http://schemas.openxmlformats.org/officeDocument/2006/relationships/image" Target="../media/image44.png"/><Relationship Id="rId4" Type="http://schemas.openxmlformats.org/officeDocument/2006/relationships/image" Target="../media/image35.svg"/><Relationship Id="rId9"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1.png"/><Relationship Id="rId5" Type="http://schemas.openxmlformats.org/officeDocument/2006/relationships/image" Target="../media/image23.png"/><Relationship Id="rId4" Type="http://schemas.openxmlformats.org/officeDocument/2006/relationships/image" Target="../media/image35.svg"/></Relationships>
</file>

<file path=ppt/slides/_rels/slide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3.png"/><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2.png"/></Relationships>
</file>

<file path=ppt/slides/_rels/slide39.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7.png"/><Relationship Id="rId3" Type="http://schemas.openxmlformats.org/officeDocument/2006/relationships/tags" Target="../tags/tag11.xml"/><Relationship Id="rId21" Type="http://schemas.openxmlformats.org/officeDocument/2006/relationships/image" Target="../media/image20.png"/><Relationship Id="rId7" Type="http://schemas.openxmlformats.org/officeDocument/2006/relationships/notesSlide" Target="../notesSlides/notesSlide2.xml"/><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tags" Target="../tags/tag10.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2.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1.png"/><Relationship Id="rId19" Type="http://schemas.openxmlformats.org/officeDocument/2006/relationships/image" Target="../media/image18.png"/><Relationship Id="rId4" Type="http://schemas.openxmlformats.org/officeDocument/2006/relationships/tags" Target="../tags/tag12.xml"/><Relationship Id="rId9" Type="http://schemas.openxmlformats.org/officeDocument/2006/relationships/image" Target="../media/image10.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2.png"/><Relationship Id="rId4" Type="http://schemas.openxmlformats.org/officeDocument/2006/relationships/image" Target="../media/image35.svg"/></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1.png"/><Relationship Id="rId4" Type="http://schemas.openxmlformats.org/officeDocument/2006/relationships/image" Target="../media/image35.svg"/></Relationships>
</file>

<file path=ppt/slides/_rels/slide4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50.png"/><Relationship Id="rId4" Type="http://schemas.openxmlformats.org/officeDocument/2006/relationships/image" Target="../media/image35.svg"/></Relationships>
</file>

<file path=ppt/slides/_rels/slide4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notesSlide" Target="../notesSlides/notesSlide13.xml"/><Relationship Id="rId7"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24.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45.png"/></Relationships>
</file>

<file path=ppt/slides/_rels/slide46.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1.png"/><Relationship Id="rId10" Type="http://schemas.openxmlformats.org/officeDocument/2006/relationships/image" Target="../media/image45.png"/><Relationship Id="rId4" Type="http://schemas.openxmlformats.org/officeDocument/2006/relationships/image" Target="../media/image35.svg"/><Relationship Id="rId9" Type="http://schemas.openxmlformats.org/officeDocument/2006/relationships/image" Target="../media/image49.png"/></Relationships>
</file>

<file path=ppt/slides/_rels/slide48.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49.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3.png"/><Relationship Id="rId4" Type="http://schemas.openxmlformats.org/officeDocument/2006/relationships/image" Target="../media/image41.png"/></Relationships>
</file>

<file path=ppt/slides/_rels/slide4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5.svg"/><Relationship Id="rId7" Type="http://schemas.openxmlformats.org/officeDocument/2006/relationships/image" Target="../media/image42.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3.png"/><Relationship Id="rId4" Type="http://schemas.openxmlformats.org/officeDocument/2006/relationships/image" Target="../media/image41.png"/><Relationship Id="rId9" Type="http://schemas.openxmlformats.org/officeDocument/2006/relationships/image" Target="../media/image45.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1.png"/><Relationship Id="rId18" Type="http://schemas.openxmlformats.org/officeDocument/2006/relationships/image" Target="../media/image6.svg"/><Relationship Id="rId26" Type="http://schemas.openxmlformats.org/officeDocument/2006/relationships/image" Target="../media/image28.jpeg"/><Relationship Id="rId3" Type="http://schemas.openxmlformats.org/officeDocument/2006/relationships/tags" Target="../tags/tag16.xml"/><Relationship Id="rId21" Type="http://schemas.openxmlformats.org/officeDocument/2006/relationships/image" Target="../media/image23.png"/><Relationship Id="rId7" Type="http://schemas.openxmlformats.org/officeDocument/2006/relationships/tags" Target="../tags/tag20.xml"/><Relationship Id="rId12" Type="http://schemas.openxmlformats.org/officeDocument/2006/relationships/image" Target="../media/image10.svg"/><Relationship Id="rId17" Type="http://schemas.openxmlformats.org/officeDocument/2006/relationships/image" Target="../media/image5.png"/><Relationship Id="rId25" Type="http://schemas.openxmlformats.org/officeDocument/2006/relationships/image" Target="../media/image27.png"/><Relationship Id="rId2" Type="http://schemas.openxmlformats.org/officeDocument/2006/relationships/tags" Target="../tags/tag15.xml"/><Relationship Id="rId16" Type="http://schemas.openxmlformats.org/officeDocument/2006/relationships/image" Target="../media/image14.svg"/><Relationship Id="rId20" Type="http://schemas.openxmlformats.org/officeDocument/2006/relationships/image" Target="../media/image22.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9.png"/><Relationship Id="rId24" Type="http://schemas.openxmlformats.org/officeDocument/2006/relationships/image" Target="../media/image26.png"/><Relationship Id="rId5" Type="http://schemas.openxmlformats.org/officeDocument/2006/relationships/tags" Target="../tags/tag18.xml"/><Relationship Id="rId15" Type="http://schemas.openxmlformats.org/officeDocument/2006/relationships/image" Target="../media/image13.png"/><Relationship Id="rId23" Type="http://schemas.openxmlformats.org/officeDocument/2006/relationships/image" Target="../media/image25.jpeg"/><Relationship Id="rId10" Type="http://schemas.openxmlformats.org/officeDocument/2006/relationships/notesSlide" Target="../notesSlides/notesSlide3.xml"/><Relationship Id="rId19" Type="http://schemas.openxmlformats.org/officeDocument/2006/relationships/image" Target="../media/image21.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2.svg"/><Relationship Id="rId22" Type="http://schemas.openxmlformats.org/officeDocument/2006/relationships/image" Target="../media/image24.png"/></Relationships>
</file>

<file path=ppt/slides/_rels/slide5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5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5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image" Target="../media/image35.svg"/></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2.png"/><Relationship Id="rId3" Type="http://schemas.openxmlformats.org/officeDocument/2006/relationships/tags" Target="../tags/tag24.xml"/><Relationship Id="rId7" Type="http://schemas.openxmlformats.org/officeDocument/2006/relationships/image" Target="../media/image9.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1.png"/><Relationship Id="rId5" Type="http://schemas.openxmlformats.org/officeDocument/2006/relationships/slideLayout" Target="../slideLayouts/slideLayout7.xml"/><Relationship Id="rId10" Type="http://schemas.openxmlformats.org/officeDocument/2006/relationships/image" Target="../media/image30.svg"/><Relationship Id="rId4" Type="http://schemas.openxmlformats.org/officeDocument/2006/relationships/tags" Target="../tags/tag25.xml"/><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55.png"/><Relationship Id="rId5" Type="http://schemas.openxmlformats.org/officeDocument/2006/relationships/image" Target="../media/image23.png"/><Relationship Id="rId4" Type="http://schemas.openxmlformats.org/officeDocument/2006/relationships/image" Target="../media/image35.svg"/></Relationships>
</file>

<file path=ppt/slides/_rels/slide6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55.png"/><Relationship Id="rId5" Type="http://schemas.openxmlformats.org/officeDocument/2006/relationships/image" Target="../media/image24.png"/><Relationship Id="rId4" Type="http://schemas.openxmlformats.org/officeDocument/2006/relationships/image" Target="../media/image35.svg"/></Relationships>
</file>

<file path=ppt/slides/_rels/slide6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54.jpeg"/><Relationship Id="rId4" Type="http://schemas.openxmlformats.org/officeDocument/2006/relationships/image" Target="../media/image35.svg"/></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54.jpeg"/><Relationship Id="rId4" Type="http://schemas.openxmlformats.org/officeDocument/2006/relationships/image" Target="../media/image35.svg"/></Relationships>
</file>

<file path=ppt/slides/_rels/slide6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54.jpeg"/><Relationship Id="rId4" Type="http://schemas.openxmlformats.org/officeDocument/2006/relationships/image" Target="../media/image35.svg"/></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54.jpeg"/><Relationship Id="rId4" Type="http://schemas.openxmlformats.org/officeDocument/2006/relationships/image" Target="../media/image35.svg"/></Relationships>
</file>

<file path=ppt/slides/_rels/slide67.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56.jpg"/><Relationship Id="rId5" Type="http://schemas.openxmlformats.org/officeDocument/2006/relationships/image" Target="../media/image54.jpeg"/><Relationship Id="rId4" Type="http://schemas.openxmlformats.org/officeDocument/2006/relationships/image" Target="../media/image35.svg"/></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57.png"/><Relationship Id="rId5" Type="http://schemas.openxmlformats.org/officeDocument/2006/relationships/image" Target="../media/image24.png"/><Relationship Id="rId4" Type="http://schemas.openxmlformats.org/officeDocument/2006/relationships/image" Target="../media/image35.sv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7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58.png"/><Relationship Id="rId4" Type="http://schemas.openxmlformats.org/officeDocument/2006/relationships/image" Target="../media/image35.svg"/></Relationships>
</file>

<file path=ppt/slides/_rels/slide7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7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7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58.png"/><Relationship Id="rId4" Type="http://schemas.openxmlformats.org/officeDocument/2006/relationships/image" Target="../media/image35.svg"/></Relationships>
</file>

<file path=ppt/slides/_rels/slide7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slideLayout" Target="../slideLayouts/slideLayout7.xml"/><Relationship Id="rId7" Type="http://schemas.openxmlformats.org/officeDocument/2006/relationships/image" Target="../media/image35.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4.png"/><Relationship Id="rId5" Type="http://schemas.openxmlformats.org/officeDocument/2006/relationships/image" Target="../media/image19.png"/><Relationship Id="rId4" Type="http://schemas.openxmlformats.org/officeDocument/2006/relationships/image" Target="../media/image36.png"/><Relationship Id="rId9" Type="http://schemas.openxmlformats.org/officeDocument/2006/relationships/image" Target="../media/image20.png"/></Relationships>
</file>

<file path=ppt/slides/_rels/slide8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2.xml"/><Relationship Id="rId5" Type="http://schemas.openxmlformats.org/officeDocument/2006/relationships/image" Target="../media/image58.png"/><Relationship Id="rId4" Type="http://schemas.openxmlformats.org/officeDocument/2006/relationships/image" Target="../media/image35.svg"/></Relationships>
</file>

<file path=ppt/slides/_rels/slide8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8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91.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0.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34.png"/><Relationship Id="rId5" Type="http://schemas.openxmlformats.org/officeDocument/2006/relationships/image" Target="../media/image62.png"/><Relationship Id="rId4" Type="http://schemas.openxmlformats.org/officeDocument/2006/relationships/image" Target="../media/image61.svg"/></Relationships>
</file>

<file path=ppt/slides/_rels/slide9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0.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34.png"/><Relationship Id="rId5" Type="http://schemas.openxmlformats.org/officeDocument/2006/relationships/image" Target="../media/image62.png"/><Relationship Id="rId4" Type="http://schemas.openxmlformats.org/officeDocument/2006/relationships/image" Target="../media/image61.svg"/></Relationships>
</file>

<file path=ppt/slides/_rels/slide93.xml.rels><?xml version="1.0" encoding="UTF-8" standalone="yes"?>
<Relationships xmlns="http://schemas.openxmlformats.org/package/2006/relationships"><Relationship Id="rId3" Type="http://schemas.openxmlformats.org/officeDocument/2006/relationships/image" Target="../media/image61.svg"/><Relationship Id="rId7" Type="http://schemas.openxmlformats.org/officeDocument/2006/relationships/image" Target="../media/image36.png"/><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2.png"/></Relationships>
</file>

<file path=ppt/slides/_rels/slide94.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0.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34.png"/><Relationship Id="rId5" Type="http://schemas.openxmlformats.org/officeDocument/2006/relationships/image" Target="../media/image62.png"/><Relationship Id="rId4" Type="http://schemas.openxmlformats.org/officeDocument/2006/relationships/image" Target="../media/image61.svg"/></Relationships>
</file>

<file path=ppt/slides/_rels/slide95.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0.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34.png"/><Relationship Id="rId5" Type="http://schemas.openxmlformats.org/officeDocument/2006/relationships/image" Target="../media/image62.png"/><Relationship Id="rId4" Type="http://schemas.openxmlformats.org/officeDocument/2006/relationships/image" Target="../media/image61.svg"/></Relationships>
</file>

<file path=ppt/slides/_rels/slide96.xml.rels><?xml version="1.0" encoding="UTF-8" standalone="yes"?>
<Relationships xmlns="http://schemas.openxmlformats.org/package/2006/relationships"><Relationship Id="rId3" Type="http://schemas.openxmlformats.org/officeDocument/2006/relationships/image" Target="../media/image61.svg"/><Relationship Id="rId7" Type="http://schemas.openxmlformats.org/officeDocument/2006/relationships/image" Target="../media/image36.png"/><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2.png"/></Relationships>
</file>

<file path=ppt/slides/_rels/slide9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9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7" y="8983069"/>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8"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0"/>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536954"/>
                <a:ext cx="2052844" cy="1444226"/>
              </a:xfrm>
              <a:prstGeom prst="rect">
                <a:avLst/>
              </a:prstGeom>
              <a:noFill/>
            </p:spPr>
            <p:txBody>
              <a:bodyPr wrap="square" rtlCol="0">
                <a:spAutoFit/>
              </a:bodyPr>
              <a:lstStyle/>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a:r>
                <a:rPr lang="fr-FR"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3</a:t>
              </a:r>
              <a:endParaRPr lang="ar-MA"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3" y="3194753"/>
            <a:ext cx="13445780" cy="4048839"/>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3</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11" y="4522960"/>
                  <a:ext cx="2068550" cy="554023"/>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a:t>
                  </a:r>
                  <a:r>
                    <a:rPr lang="f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1</a:t>
                  </a:r>
                  <a:endPar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4" y="5179737"/>
                <a:ext cx="1811005" cy="1631216"/>
              </a:xfrm>
              <a:prstGeom prst="rect">
                <a:avLst/>
              </a:prstGeom>
              <a:noFill/>
            </p:spPr>
            <p:txBody>
              <a:bodyPr wrap="square" rtlCol="0">
                <a:sp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1</a:t>
                </a:r>
                <a:endParaRPr lang="a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4" name="Image 3" descr="Une image contenant texte, dessin humoristique, garçon&#10;&#10;Le contenu généré par l’IA peut être incorrect.">
            <a:extLst>
              <a:ext uri="{FF2B5EF4-FFF2-40B4-BE49-F238E27FC236}">
                <a16:creationId xmlns:a16="http://schemas.microsoft.com/office/drawing/2014/main" id="{623EB0F0-BE05-7B46-8217-D995CC3D57D7}"/>
              </a:ext>
            </a:extLst>
          </p:cNvPr>
          <p:cNvPicPr>
            <a:picLocks noChangeAspect="1"/>
          </p:cNvPicPr>
          <p:nvPr/>
        </p:nvPicPr>
        <p:blipFill>
          <a:blip r:embed="rId5" cstate="print">
            <a:clrChange>
              <a:clrFrom>
                <a:srgbClr val="FBD6D5"/>
              </a:clrFrom>
              <a:clrTo>
                <a:srgbClr val="FBD6D5">
                  <a:alpha val="0"/>
                </a:srgbClr>
              </a:clrTo>
            </a:clrChange>
            <a:extLst>
              <a:ext uri="{28A0092B-C50C-407E-A947-70E740481C1C}">
                <a14:useLocalDpi xmlns:a14="http://schemas.microsoft.com/office/drawing/2010/main" val="0"/>
              </a:ext>
            </a:extLst>
          </a:blip>
          <a:stretch>
            <a:fillRect/>
          </a:stretch>
        </p:blipFill>
        <p:spPr>
          <a:xfrm>
            <a:off x="40772" y="6821029"/>
            <a:ext cx="2245228" cy="31636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car- vélo-salade</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630111" y="4664585"/>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2971801" y="4220126"/>
            <a:ext cx="10058400"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35.</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4" name="Image 13">
            <a:extLst>
              <a:ext uri="{FF2B5EF4-FFF2-40B4-BE49-F238E27FC236}">
                <a16:creationId xmlns:a16="http://schemas.microsoft.com/office/drawing/2014/main" id="{9720AC08-2CCB-CB40-5036-35DDDA833705}"/>
              </a:ext>
            </a:extLst>
          </p:cNvPr>
          <p:cNvPicPr>
            <a:picLocks noChangeAspect="1"/>
          </p:cNvPicPr>
          <p:nvPr/>
        </p:nvPicPr>
        <p:blipFill>
          <a:blip r:embed="rId4"/>
          <a:stretch>
            <a:fillRect/>
          </a:stretch>
        </p:blipFill>
        <p:spPr>
          <a:xfrm>
            <a:off x="3810000" y="1746155"/>
            <a:ext cx="6324600" cy="8040139"/>
          </a:xfrm>
          <a:prstGeom prst="rect">
            <a:avLst/>
          </a:prstGeom>
        </p:spPr>
      </p:pic>
      <p:sp>
        <p:nvSpPr>
          <p:cNvPr id="15" name="Rectangle 14">
            <a:extLst>
              <a:ext uri="{FF2B5EF4-FFF2-40B4-BE49-F238E27FC236}">
                <a16:creationId xmlns:a16="http://schemas.microsoft.com/office/drawing/2014/main" id="{210D2C94-14F9-D0F3-5B07-5F83D2272074}"/>
              </a:ext>
            </a:extLst>
          </p:cNvPr>
          <p:cNvSpPr/>
          <p:nvPr/>
        </p:nvSpPr>
        <p:spPr>
          <a:xfrm>
            <a:off x="2955300" y="4416377"/>
            <a:ext cx="7805397" cy="1371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12" name="Image 11">
            <a:extLst>
              <a:ext uri="{FF2B5EF4-FFF2-40B4-BE49-F238E27FC236}">
                <a16:creationId xmlns:a16="http://schemas.microsoft.com/office/drawing/2014/main" id="{E259D6F9-B3B8-4EC3-B588-74255DB2ABD7}"/>
              </a:ext>
            </a:extLst>
          </p:cNvPr>
          <p:cNvPicPr>
            <a:picLocks noChangeAspect="1"/>
          </p:cNvPicPr>
          <p:nvPr/>
        </p:nvPicPr>
        <p:blipFill>
          <a:blip r:embed="rId6"/>
          <a:stretch>
            <a:fillRect/>
          </a:stretch>
        </p:blipFill>
        <p:spPr>
          <a:xfrm>
            <a:off x="725706" y="2781300"/>
            <a:ext cx="12304493" cy="3581841"/>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35.</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E6944C06-1F84-8CB3-F74C-3745EDAD5DF7}"/>
              </a:ext>
            </a:extLst>
          </p:cNvPr>
          <p:cNvPicPr>
            <a:picLocks noChangeAspect="1"/>
          </p:cNvPicPr>
          <p:nvPr/>
        </p:nvPicPr>
        <p:blipFill>
          <a:blip r:embed="rId4"/>
          <a:stretch>
            <a:fillRect/>
          </a:stretch>
        </p:blipFill>
        <p:spPr>
          <a:xfrm>
            <a:off x="3810000" y="1746155"/>
            <a:ext cx="6324600" cy="8040139"/>
          </a:xfrm>
          <a:prstGeom prst="rect">
            <a:avLst/>
          </a:prstGeom>
        </p:spPr>
      </p:pic>
      <p:sp>
        <p:nvSpPr>
          <p:cNvPr id="14" name="Rectangle 13">
            <a:extLst>
              <a:ext uri="{FF2B5EF4-FFF2-40B4-BE49-F238E27FC236}">
                <a16:creationId xmlns:a16="http://schemas.microsoft.com/office/drawing/2014/main" id="{43929B38-FE47-DA81-6478-2FD34084C0B7}"/>
              </a:ext>
            </a:extLst>
          </p:cNvPr>
          <p:cNvSpPr/>
          <p:nvPr/>
        </p:nvSpPr>
        <p:spPr>
          <a:xfrm>
            <a:off x="3118651" y="5747174"/>
            <a:ext cx="7805397" cy="8382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462547" y="778726"/>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C49DBDE6-09E3-F978-9EA0-3B12A9A12605}"/>
              </a:ext>
            </a:extLst>
          </p:cNvPr>
          <p:cNvPicPr>
            <a:picLocks noChangeAspect="1"/>
          </p:cNvPicPr>
          <p:nvPr/>
        </p:nvPicPr>
        <p:blipFill>
          <a:blip r:embed="rId4"/>
          <a:stretch>
            <a:fillRect/>
          </a:stretch>
        </p:blipFill>
        <p:spPr>
          <a:xfrm>
            <a:off x="862151" y="3467100"/>
            <a:ext cx="11326437" cy="1676400"/>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249A-BE77-4941-251B-6D5D3F7218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DAEDD3C-1779-1272-A1AF-7DCAF681988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2B395E8-6494-C62F-6CC8-2F92E07E25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7B8862-018E-0474-E682-6837E94B15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2E09EA-588F-4715-4D7E-244342679A4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A1F578AF-CD9D-4FAA-B390-774D27CD0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7DD389CB-CDD1-2407-A961-AA8F317219C4}"/>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75809FB-FACF-969D-8541-CED982438C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3AF26C2-AADA-9130-F57B-BDB274FAA10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3965AA8C-2539-BAF1-92FF-75232A3FB1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B671AA0-2B4D-D53A-EAAF-7F6EB91B73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6BBA8B90-2645-8114-F886-CB57ABCDA53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F94687D-51A6-A890-9C7A-152D2F3F4D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0158AB76-5E40-864F-15FD-651E8629774E}"/>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35</a:t>
            </a:r>
          </a:p>
        </p:txBody>
      </p:sp>
      <p:sp>
        <p:nvSpPr>
          <p:cNvPr id="14" name="TextBox 6">
            <a:extLst>
              <a:ext uri="{FF2B5EF4-FFF2-40B4-BE49-F238E27FC236}">
                <a16:creationId xmlns:a16="http://schemas.microsoft.com/office/drawing/2014/main" id="{4D40FB36-2956-CCF3-208B-65651FEFCBDE}"/>
              </a:ext>
            </a:extLst>
          </p:cNvPr>
          <p:cNvSpPr txBox="1"/>
          <p:nvPr/>
        </p:nvSpPr>
        <p:spPr>
          <a:xfrm>
            <a:off x="326566" y="2826630"/>
            <a:ext cx="3643605" cy="2629566"/>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4" name="Image 3">
            <a:extLst>
              <a:ext uri="{FF2B5EF4-FFF2-40B4-BE49-F238E27FC236}">
                <a16:creationId xmlns:a16="http://schemas.microsoft.com/office/drawing/2014/main" id="{9952483E-BD6B-3D59-B48A-2974BF0759D9}"/>
              </a:ext>
            </a:extLst>
          </p:cNvPr>
          <p:cNvPicPr>
            <a:picLocks noChangeAspect="1"/>
          </p:cNvPicPr>
          <p:nvPr/>
        </p:nvPicPr>
        <p:blipFill>
          <a:blip r:embed="rId5"/>
          <a:stretch>
            <a:fillRect/>
          </a:stretch>
        </p:blipFill>
        <p:spPr>
          <a:xfrm>
            <a:off x="3810000" y="1746155"/>
            <a:ext cx="6324600" cy="8040139"/>
          </a:xfrm>
          <a:prstGeom prst="rect">
            <a:avLst/>
          </a:prstGeom>
        </p:spPr>
      </p:pic>
      <p:sp>
        <p:nvSpPr>
          <p:cNvPr id="9" name="Rectangle 8">
            <a:extLst>
              <a:ext uri="{FF2B5EF4-FFF2-40B4-BE49-F238E27FC236}">
                <a16:creationId xmlns:a16="http://schemas.microsoft.com/office/drawing/2014/main" id="{A77D973F-7B14-6769-3DE6-7DF625034E01}"/>
              </a:ext>
            </a:extLst>
          </p:cNvPr>
          <p:cNvSpPr/>
          <p:nvPr/>
        </p:nvSpPr>
        <p:spPr>
          <a:xfrm>
            <a:off x="3352800" y="6498571"/>
            <a:ext cx="7805397" cy="204227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806980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51446-8B61-22D4-5C43-4FC5D43583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9725FD-AB2E-7BAC-F5C1-E70E299CB45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1AFACFE-9327-FB8F-A070-CEA47402A392}"/>
              </a:ext>
            </a:extLst>
          </p:cNvPr>
          <p:cNvGrpSpPr/>
          <p:nvPr/>
        </p:nvGrpSpPr>
        <p:grpSpPr>
          <a:xfrm>
            <a:off x="483617" y="707658"/>
            <a:ext cx="12748764" cy="9220200"/>
            <a:chOff x="312517" y="308344"/>
            <a:chExt cx="8518967" cy="6230679"/>
          </a:xfrm>
        </p:grpSpPr>
        <p:sp>
          <p:nvSpPr>
            <p:cNvPr id="24" name="Rectangle : coins arrondis 23">
              <a:extLst>
                <a:ext uri="{FF2B5EF4-FFF2-40B4-BE49-F238E27FC236}">
                  <a16:creationId xmlns:a16="http://schemas.microsoft.com/office/drawing/2014/main" id="{8A0EDD81-96D6-FD35-25A3-46039BA198E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E48B2DA-7D13-235D-9FE1-60536E7D9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6C6EC18-ACBA-9775-BF37-4F9781F1C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71" y="839786"/>
            <a:ext cx="581346" cy="514106"/>
          </a:xfrm>
          <a:prstGeom prst="rect">
            <a:avLst/>
          </a:prstGeom>
        </p:spPr>
      </p:pic>
      <p:grpSp>
        <p:nvGrpSpPr>
          <p:cNvPr id="3" name="Groupe 2">
            <a:extLst>
              <a:ext uri="{FF2B5EF4-FFF2-40B4-BE49-F238E27FC236}">
                <a16:creationId xmlns:a16="http://schemas.microsoft.com/office/drawing/2014/main" id="{104BD0B5-8715-439B-DB8B-E0C7E377740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14DF52F6-4756-535B-675C-10D30E38BE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24F0B4A-C9A7-AAEA-9315-B638DA8D1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6AC14EFB-F2F0-A16C-E687-DD15B45AF0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9F0D44A-EACB-B5D8-95AD-EB7879563C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AAEE7D4-BB65-7443-C03F-C81F6290A6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D2A1E22-F2A7-5291-F389-74EBEAE1D88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9" name="ZoneTexte 18">
            <a:extLst>
              <a:ext uri="{FF2B5EF4-FFF2-40B4-BE49-F238E27FC236}">
                <a16:creationId xmlns:a16="http://schemas.microsoft.com/office/drawing/2014/main" id="{09182F5D-87C2-AF83-F13F-321BFC6EB71F}"/>
              </a:ext>
            </a:extLst>
          </p:cNvPr>
          <p:cNvSpPr txBox="1"/>
          <p:nvPr>
            <p:custDataLst>
              <p:tags r:id="rId1"/>
            </p:custDataLst>
          </p:nvPr>
        </p:nvSpPr>
        <p:spPr>
          <a:xfrm>
            <a:off x="1086692" y="707659"/>
            <a:ext cx="12748764" cy="954107"/>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Nous allons faire le 1</a:t>
            </a:r>
            <a:r>
              <a:rPr lang="fr-FR" sz="2800" b="1" baseline="30000" dirty="0">
                <a:solidFill>
                  <a:srgbClr val="A6A6A6"/>
                </a:solidFill>
                <a:latin typeface="Dosis" panose="02010703020202060003" pitchFamily="2" charset="0"/>
              </a:rPr>
              <a:t>er</a:t>
            </a:r>
            <a:r>
              <a:rPr lang="fr-FR" sz="2800" b="1" dirty="0">
                <a:solidFill>
                  <a:srgbClr val="A6A6A6"/>
                </a:solidFill>
                <a:latin typeface="Dosis" panose="02010703020202060003" pitchFamily="2" charset="0"/>
              </a:rPr>
              <a:t> exemple ensemble. Je vais écrire le mot  correspondant à la première  image.                         </a:t>
            </a:r>
            <a:r>
              <a:rPr lang="fr-FR" sz="2400" i="1" dirty="0">
                <a:solidFill>
                  <a:srgbClr val="A6A6A6"/>
                </a:solidFill>
                <a:latin typeface="Dosis" panose="02010703020202060003" pitchFamily="2" charset="0"/>
              </a:rPr>
              <a:t>Demander aux élèves de terminer l’activité à la maison.</a:t>
            </a:r>
            <a:endParaRPr lang="fr-FR" sz="2800" b="1" dirty="0">
              <a:solidFill>
                <a:srgbClr val="A6A6A6"/>
              </a:solidFill>
              <a:latin typeface="Dosis" panose="02010703020202060003" pitchFamily="2" charset="0"/>
            </a:endParaRPr>
          </a:p>
        </p:txBody>
      </p:sp>
      <p:sp>
        <p:nvSpPr>
          <p:cNvPr id="12" name="ZoneTexte 11">
            <a:extLst>
              <a:ext uri="{FF2B5EF4-FFF2-40B4-BE49-F238E27FC236}">
                <a16:creationId xmlns:a16="http://schemas.microsoft.com/office/drawing/2014/main" id="{3AB0AFD4-94D1-5273-4CBE-A1C0F954537F}"/>
              </a:ext>
            </a:extLst>
          </p:cNvPr>
          <p:cNvSpPr txBox="1"/>
          <p:nvPr/>
        </p:nvSpPr>
        <p:spPr>
          <a:xfrm>
            <a:off x="2324100" y="5905500"/>
            <a:ext cx="2209800" cy="523220"/>
          </a:xfrm>
          <a:prstGeom prst="rect">
            <a:avLst/>
          </a:prstGeom>
          <a:noFill/>
        </p:spPr>
        <p:txBody>
          <a:bodyPr wrap="square" rtlCol="0">
            <a:spAutoFit/>
          </a:bodyPr>
          <a:lstStyle/>
          <a:p>
            <a:r>
              <a:rPr lang="fr-MA" sz="2800" b="1" dirty="0">
                <a:solidFill>
                  <a:srgbClr val="106585"/>
                </a:solidFill>
              </a:rPr>
              <a:t>gomme</a:t>
            </a:r>
          </a:p>
        </p:txBody>
      </p:sp>
      <p:cxnSp>
        <p:nvCxnSpPr>
          <p:cNvPr id="22" name="Connecteur droit avec flèche 21">
            <a:extLst>
              <a:ext uri="{FF2B5EF4-FFF2-40B4-BE49-F238E27FC236}">
                <a16:creationId xmlns:a16="http://schemas.microsoft.com/office/drawing/2014/main" id="{F52C63F0-37C6-6717-04CD-156787CF6A6E}"/>
              </a:ext>
            </a:extLst>
          </p:cNvPr>
          <p:cNvCxnSpPr>
            <a:cxnSpLocks/>
          </p:cNvCxnSpPr>
          <p:nvPr/>
        </p:nvCxnSpPr>
        <p:spPr>
          <a:xfrm flipH="1">
            <a:off x="3657600" y="4686300"/>
            <a:ext cx="76200" cy="1219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9" name="Image 8">
            <a:extLst>
              <a:ext uri="{FF2B5EF4-FFF2-40B4-BE49-F238E27FC236}">
                <a16:creationId xmlns:a16="http://schemas.microsoft.com/office/drawing/2014/main" id="{1B2D74F7-3346-63C2-4D65-6CDA4CCC27D1}"/>
              </a:ext>
            </a:extLst>
          </p:cNvPr>
          <p:cNvPicPr>
            <a:picLocks noChangeAspect="1"/>
          </p:cNvPicPr>
          <p:nvPr/>
        </p:nvPicPr>
        <p:blipFill>
          <a:blip r:embed="rId5"/>
          <a:stretch>
            <a:fillRect/>
          </a:stretch>
        </p:blipFill>
        <p:spPr>
          <a:xfrm>
            <a:off x="990599" y="3238500"/>
            <a:ext cx="12241781" cy="3939031"/>
          </a:xfrm>
          <a:prstGeom prst="rect">
            <a:avLst/>
          </a:prstGeom>
        </p:spPr>
      </p:pic>
    </p:spTree>
    <p:extLst>
      <p:ext uri="{BB962C8B-B14F-4D97-AF65-F5344CB8AC3E}">
        <p14:creationId xmlns:p14="http://schemas.microsoft.com/office/powerpoint/2010/main" val="327623438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5 page 35</a:t>
            </a:r>
          </a:p>
        </p:txBody>
      </p:sp>
      <p:pic>
        <p:nvPicPr>
          <p:cNvPr id="4" name="Image 3">
            <a:extLst>
              <a:ext uri="{FF2B5EF4-FFF2-40B4-BE49-F238E27FC236}">
                <a16:creationId xmlns:a16="http://schemas.microsoft.com/office/drawing/2014/main" id="{071D9128-81FB-CC90-AE44-01AB2CDE4752}"/>
              </a:ext>
            </a:extLst>
          </p:cNvPr>
          <p:cNvPicPr>
            <a:picLocks noChangeAspect="1"/>
          </p:cNvPicPr>
          <p:nvPr/>
        </p:nvPicPr>
        <p:blipFill>
          <a:blip r:embed="rId5"/>
          <a:stretch>
            <a:fillRect/>
          </a:stretch>
        </p:blipFill>
        <p:spPr>
          <a:xfrm>
            <a:off x="3810000" y="1746155"/>
            <a:ext cx="6324600" cy="8040139"/>
          </a:xfrm>
          <a:prstGeom prst="rect">
            <a:avLst/>
          </a:prstGeom>
        </p:spPr>
      </p:pic>
      <p:sp>
        <p:nvSpPr>
          <p:cNvPr id="9" name="Rectangle 8">
            <a:extLst>
              <a:ext uri="{FF2B5EF4-FFF2-40B4-BE49-F238E27FC236}">
                <a16:creationId xmlns:a16="http://schemas.microsoft.com/office/drawing/2014/main" id="{A271EBC1-B59B-E6F9-8F3A-B5BDA945E192}"/>
              </a:ext>
            </a:extLst>
          </p:cNvPr>
          <p:cNvSpPr/>
          <p:nvPr/>
        </p:nvSpPr>
        <p:spPr>
          <a:xfrm>
            <a:off x="3151988" y="8477681"/>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3B356989-9E4E-2636-166D-22AB5CC9F05C}"/>
              </a:ext>
            </a:extLst>
          </p:cNvPr>
          <p:cNvPicPr>
            <a:picLocks noChangeAspect="1"/>
          </p:cNvPicPr>
          <p:nvPr/>
        </p:nvPicPr>
        <p:blipFill>
          <a:blip r:embed="rId5"/>
          <a:stretch>
            <a:fillRect/>
          </a:stretch>
        </p:blipFill>
        <p:spPr>
          <a:xfrm>
            <a:off x="937723" y="2908649"/>
            <a:ext cx="11787450" cy="2566782"/>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35</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a:t>
            </a:r>
          </a:p>
        </p:txBody>
      </p:sp>
      <p:sp>
        <p:nvSpPr>
          <p:cNvPr id="18" name="TextBox 6">
            <a:extLst>
              <a:ext uri="{FF2B5EF4-FFF2-40B4-BE49-F238E27FC236}">
                <a16:creationId xmlns:a16="http://schemas.microsoft.com/office/drawing/2014/main" id="{372BA06A-C021-C5FB-DDF9-D149F6E1463A}"/>
              </a:ext>
            </a:extLst>
          </p:cNvPr>
          <p:cNvSpPr txBox="1"/>
          <p:nvPr/>
        </p:nvSpPr>
        <p:spPr>
          <a:xfrm>
            <a:off x="-50916" y="4577241"/>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D7FE5F63-13D0-E1BB-F1B0-9914C8F1146E}"/>
              </a:ext>
            </a:extLst>
          </p:cNvPr>
          <p:cNvPicPr>
            <a:picLocks noChangeAspect="1"/>
          </p:cNvPicPr>
          <p:nvPr/>
        </p:nvPicPr>
        <p:blipFill>
          <a:blip r:embed="rId5"/>
          <a:stretch>
            <a:fillRect/>
          </a:stretch>
        </p:blipFill>
        <p:spPr>
          <a:xfrm>
            <a:off x="4994933" y="1674636"/>
            <a:ext cx="6324600" cy="8040139"/>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168860" y="606675"/>
            <a:ext cx="11799000" cy="47705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car » - lisons </a:t>
            </a:r>
            <a:r>
              <a:rPr lang="fr-FR" sz="2800" b="1" dirty="0">
                <a:solidFill>
                  <a:prstClr val="white">
                    <a:lumMod val="65000"/>
                  </a:prstClr>
                </a:solidFill>
                <a:latin typeface="Dosis" pitchFamily="2" charset="0"/>
              </a:rPr>
              <a:t>ensemble  «car».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car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7670" y="60758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car</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82391" y="821164"/>
            <a:ext cx="9144000" cy="86177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a:t>
            </a:r>
          </a:p>
          <a:p>
            <a:pPr marL="0" lvl="1" defTabSz="685834">
              <a:lnSpc>
                <a:spcPts val="3017"/>
              </a:lnSpc>
              <a:spcBef>
                <a:spcPct val="0"/>
              </a:spcBef>
              <a:defRPr/>
            </a:pPr>
            <a:r>
              <a:rPr lang="fr-FR" sz="3200" b="1" dirty="0">
                <a:solidFill>
                  <a:prstClr val="white">
                    <a:lumMod val="65000"/>
                  </a:prstClr>
                </a:solidFill>
                <a:latin typeface="Dosis" pitchFamily="2" charset="0"/>
              </a:rPr>
              <a:t>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car</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3"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4462" y="671757"/>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462547" y="415420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vélo</a:t>
            </a:r>
            <a:endParaRPr lang="fr-MA" sz="19900" dirty="0">
              <a:solidFill>
                <a:schemeClr val="bg1">
                  <a:lumMod val="65000"/>
                </a:schemeClr>
              </a:solidFill>
              <a:latin typeface="Dosis" pitchFamily="2" charset="0"/>
            </a:endParaRPr>
          </a:p>
        </p:txBody>
      </p:sp>
      <p:sp>
        <p:nvSpPr>
          <p:cNvPr id="4" name="ZoneTexte 3">
            <a:extLst>
              <a:ext uri="{FF2B5EF4-FFF2-40B4-BE49-F238E27FC236}">
                <a16:creationId xmlns:a16="http://schemas.microsoft.com/office/drawing/2014/main" id="{6D89D0F8-5A5D-6D06-FE60-413EACD60969}"/>
              </a:ext>
            </a:extLst>
          </p:cNvPr>
          <p:cNvSpPr txBox="1"/>
          <p:nvPr/>
        </p:nvSpPr>
        <p:spPr>
          <a:xfrm>
            <a:off x="1105808" y="735460"/>
            <a:ext cx="11799000" cy="47705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«vélo»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«vélo».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«vélo»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F7120F2-5AFA-54BD-98D7-BB47B887F5A7}"/>
              </a:ext>
            </a:extLst>
          </p:cNvPr>
          <p:cNvSpPr txBox="1"/>
          <p:nvPr/>
        </p:nvSpPr>
        <p:spPr>
          <a:xfrm>
            <a:off x="1482391" y="821164"/>
            <a:ext cx="9144000" cy="86177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a:t>
            </a:r>
          </a:p>
          <a:p>
            <a:pPr marL="0" lvl="1" defTabSz="685834">
              <a:lnSpc>
                <a:spcPts val="3017"/>
              </a:lnSpc>
              <a:spcBef>
                <a:spcPct val="0"/>
              </a:spcBef>
              <a:defRPr/>
            </a:pPr>
            <a:r>
              <a:rPr lang="fr-FR" sz="32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vélo</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1330316" y="2938136"/>
            <a:ext cx="10550342" cy="3154710"/>
          </a:xfrm>
          <a:prstGeom prst="rect">
            <a:avLst/>
          </a:prstGeom>
          <a:noFill/>
        </p:spPr>
        <p:txBody>
          <a:bodyPr wrap="square">
            <a:spAutoFit/>
          </a:bodyPr>
          <a:lstStyle/>
          <a:p>
            <a:pPr algn="ctr" defTabSz="685834"/>
            <a:r>
              <a:rPr lang="fr-FR" sz="19900" b="1" dirty="0" err="1">
                <a:solidFill>
                  <a:srgbClr val="106585"/>
                </a:solidFill>
                <a:latin typeface="Dosis" pitchFamily="2" charset="0"/>
              </a:rPr>
              <a:t>salad</a:t>
            </a:r>
            <a:r>
              <a:rPr lang="fr-MA" sz="19900" b="1" dirty="0">
                <a:solidFill>
                  <a:srgbClr val="106585"/>
                </a:solidFill>
                <a:latin typeface="Dosis" pitchFamily="2" charset="0"/>
              </a:rPr>
              <a:t>e</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107906" y="651258"/>
            <a:ext cx="11799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S</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alade</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 salade ».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salade»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Corrigez . </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err="1">
                <a:solidFill>
                  <a:schemeClr val="bg1"/>
                </a:solidFill>
                <a:latin typeface="Dosis" pitchFamily="2" charset="0"/>
              </a:rPr>
              <a:t>salad</a:t>
            </a:r>
            <a:r>
              <a:rPr lang="fr-MA" sz="8800" b="1" dirty="0">
                <a:solidFill>
                  <a:schemeClr val="bg1"/>
                </a:solidFill>
                <a:latin typeface="Dosis" pitchFamily="2" charset="0"/>
              </a:rPr>
              <a:t>e</a:t>
            </a: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arbre – bras – prune – parc- orque– prendre.</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5000006"/>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5" name="Image 4">
            <a:extLst>
              <a:ext uri="{FF2B5EF4-FFF2-40B4-BE49-F238E27FC236}">
                <a16:creationId xmlns:a16="http://schemas.microsoft.com/office/drawing/2014/main" id="{7E2D7A85-0461-0A6B-89CD-75D774D96073}"/>
              </a:ext>
            </a:extLst>
          </p:cNvPr>
          <p:cNvPicPr>
            <a:picLocks noChangeAspect="1"/>
          </p:cNvPicPr>
          <p:nvPr/>
        </p:nvPicPr>
        <p:blipFill>
          <a:blip r:embed="rId6"/>
          <a:stretch>
            <a:fillRect/>
          </a:stretch>
        </p:blipFill>
        <p:spPr>
          <a:xfrm>
            <a:off x="5121454" y="2375800"/>
            <a:ext cx="2796782" cy="1303133"/>
          </a:xfrm>
          <a:prstGeom prst="rect">
            <a:avLst/>
          </a:prstGeom>
        </p:spPr>
      </p:pic>
      <p:pic>
        <p:nvPicPr>
          <p:cNvPr id="15" name="Image 14">
            <a:extLst>
              <a:ext uri="{FF2B5EF4-FFF2-40B4-BE49-F238E27FC236}">
                <a16:creationId xmlns:a16="http://schemas.microsoft.com/office/drawing/2014/main" id="{628B8A1A-373E-87B6-ED08-58C7F84ED7DC}"/>
              </a:ext>
            </a:extLst>
          </p:cNvPr>
          <p:cNvPicPr>
            <a:picLocks noChangeAspect="1"/>
          </p:cNvPicPr>
          <p:nvPr/>
        </p:nvPicPr>
        <p:blipFill>
          <a:blip r:embed="rId7"/>
          <a:stretch>
            <a:fillRect/>
          </a:stretch>
        </p:blipFill>
        <p:spPr>
          <a:xfrm>
            <a:off x="10933090" y="2089973"/>
            <a:ext cx="1844200" cy="1417443"/>
          </a:xfrm>
          <a:prstGeom prst="rect">
            <a:avLst/>
          </a:prstGeom>
        </p:spPr>
      </p:pic>
      <p:pic>
        <p:nvPicPr>
          <p:cNvPr id="28" name="Image 27">
            <a:extLst>
              <a:ext uri="{FF2B5EF4-FFF2-40B4-BE49-F238E27FC236}">
                <a16:creationId xmlns:a16="http://schemas.microsoft.com/office/drawing/2014/main" id="{F97F82A3-BE12-2606-E161-719D56DCD7C7}"/>
              </a:ext>
            </a:extLst>
          </p:cNvPr>
          <p:cNvPicPr>
            <a:picLocks noChangeAspect="1"/>
          </p:cNvPicPr>
          <p:nvPr/>
        </p:nvPicPr>
        <p:blipFill>
          <a:blip r:embed="rId8"/>
          <a:stretch>
            <a:fillRect/>
          </a:stretch>
        </p:blipFill>
        <p:spPr>
          <a:xfrm>
            <a:off x="10948449" y="3707590"/>
            <a:ext cx="1726149" cy="2738343"/>
          </a:xfrm>
          <a:prstGeom prst="rect">
            <a:avLst/>
          </a:prstGeom>
        </p:spPr>
      </p:pic>
      <p:pic>
        <p:nvPicPr>
          <p:cNvPr id="31" name="Image 30">
            <a:extLst>
              <a:ext uri="{FF2B5EF4-FFF2-40B4-BE49-F238E27FC236}">
                <a16:creationId xmlns:a16="http://schemas.microsoft.com/office/drawing/2014/main" id="{EB13885C-D211-DCBF-B967-0BA728381589}"/>
              </a:ext>
            </a:extLst>
          </p:cNvPr>
          <p:cNvPicPr>
            <a:picLocks noChangeAspect="1"/>
          </p:cNvPicPr>
          <p:nvPr/>
        </p:nvPicPr>
        <p:blipFill>
          <a:blip r:embed="rId9"/>
          <a:stretch>
            <a:fillRect/>
          </a:stretch>
        </p:blipFill>
        <p:spPr>
          <a:xfrm>
            <a:off x="5107629" y="4395891"/>
            <a:ext cx="2188105" cy="2050042"/>
          </a:xfrm>
          <a:prstGeom prst="rect">
            <a:avLst/>
          </a:prstGeom>
        </p:spPr>
      </p:pic>
      <p:pic>
        <p:nvPicPr>
          <p:cNvPr id="13" name="Image 12">
            <a:extLst>
              <a:ext uri="{FF2B5EF4-FFF2-40B4-BE49-F238E27FC236}">
                <a16:creationId xmlns:a16="http://schemas.microsoft.com/office/drawing/2014/main" id="{114C5F8E-CD05-8135-3ECA-B4A49588898D}"/>
              </a:ext>
            </a:extLst>
          </p:cNvPr>
          <p:cNvPicPr>
            <a:picLocks noChangeAspect="1"/>
          </p:cNvPicPr>
          <p:nvPr/>
        </p:nvPicPr>
        <p:blipFill>
          <a:blip r:embed="rId10"/>
          <a:stretch>
            <a:fillRect/>
          </a:stretch>
        </p:blipFill>
        <p:spPr>
          <a:xfrm>
            <a:off x="8165228" y="2080448"/>
            <a:ext cx="2088582" cy="1668891"/>
          </a:xfrm>
          <a:prstGeom prst="rect">
            <a:avLst/>
          </a:prstGeom>
        </p:spPr>
      </p:pic>
      <p:pic>
        <p:nvPicPr>
          <p:cNvPr id="8" name="Image 7">
            <a:extLst>
              <a:ext uri="{FF2B5EF4-FFF2-40B4-BE49-F238E27FC236}">
                <a16:creationId xmlns:a16="http://schemas.microsoft.com/office/drawing/2014/main" id="{44CFC62B-0AA0-35C1-E564-0FF3E9B1645B}"/>
              </a:ext>
            </a:extLst>
          </p:cNvPr>
          <p:cNvPicPr>
            <a:picLocks noChangeAspect="1"/>
          </p:cNvPicPr>
          <p:nvPr/>
        </p:nvPicPr>
        <p:blipFill>
          <a:blip r:embed="rId11"/>
          <a:stretch>
            <a:fillRect/>
          </a:stretch>
        </p:blipFill>
        <p:spPr>
          <a:xfrm>
            <a:off x="8212785" y="4246998"/>
            <a:ext cx="1818612" cy="1685672"/>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bras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bras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8525F543-F9CD-7B0F-C03B-C2342439536E}"/>
              </a:ext>
            </a:extLst>
          </p:cNvPr>
          <p:cNvPicPr>
            <a:picLocks noChangeAspect="1"/>
          </p:cNvPicPr>
          <p:nvPr/>
        </p:nvPicPr>
        <p:blipFill>
          <a:blip r:embed="rId4"/>
          <a:stretch>
            <a:fillRect/>
          </a:stretch>
        </p:blipFill>
        <p:spPr>
          <a:xfrm>
            <a:off x="4250210" y="3096348"/>
            <a:ext cx="5449412" cy="2539100"/>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bras,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le bras. Répétons ensemble “un bras”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bras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3601950" y="2636029"/>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 bras</a:t>
            </a:r>
            <a:endParaRPr lang="fr-FR" sz="8000" dirty="0">
              <a:solidFill>
                <a:schemeClr val="bg1">
                  <a:lumMod val="65000"/>
                </a:schemeClr>
              </a:solidFill>
              <a:latin typeface="Dosis" pitchFamily="2" charset="0"/>
            </a:endParaRPr>
          </a:p>
        </p:txBody>
      </p:sp>
      <p:pic>
        <p:nvPicPr>
          <p:cNvPr id="3" name="Image 2">
            <a:extLst>
              <a:ext uri="{FF2B5EF4-FFF2-40B4-BE49-F238E27FC236}">
                <a16:creationId xmlns:a16="http://schemas.microsoft.com/office/drawing/2014/main" id="{13420646-DF02-4BFF-2CA6-59CAEA4C4C13}"/>
              </a:ext>
            </a:extLst>
          </p:cNvPr>
          <p:cNvPicPr>
            <a:picLocks noChangeAspect="1"/>
          </p:cNvPicPr>
          <p:nvPr/>
        </p:nvPicPr>
        <p:blipFill>
          <a:blip r:embed="rId4"/>
          <a:stretch>
            <a:fillRect/>
          </a:stretch>
        </p:blipFill>
        <p:spPr>
          <a:xfrm>
            <a:off x="4269260" y="4336484"/>
            <a:ext cx="5449412" cy="2539100"/>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,la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prune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F810FC1-15B2-C737-4C5A-61A71226F04E}"/>
              </a:ext>
            </a:extLst>
          </p:cNvPr>
          <p:cNvPicPr>
            <a:picLocks noChangeAspect="1"/>
          </p:cNvPicPr>
          <p:nvPr/>
        </p:nvPicPr>
        <p:blipFill>
          <a:blip r:embed="rId4"/>
          <a:stretch>
            <a:fillRect/>
          </a:stretch>
        </p:blipFill>
        <p:spPr>
          <a:xfrm>
            <a:off x="4800600" y="3009900"/>
            <a:ext cx="3366308" cy="2587328"/>
          </a:xfrm>
          <a:prstGeom prst="rect">
            <a:avLst/>
          </a:prstGeom>
        </p:spPr>
      </p:pic>
    </p:spTree>
    <p:extLst>
      <p:ext uri="{BB962C8B-B14F-4D97-AF65-F5344CB8AC3E}">
        <p14:creationId xmlns:p14="http://schemas.microsoft.com/office/powerpoint/2010/main" val="8780657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D39D9A2E-BB8C-28CC-A34E-AD1E494BF7BC}"/>
              </a:ext>
            </a:extLst>
          </p:cNvPr>
          <p:cNvSpPr txBox="1"/>
          <p:nvPr/>
        </p:nvSpPr>
        <p:spPr>
          <a:xfrm>
            <a:off x="814115" y="2209165"/>
            <a:ext cx="10639793" cy="1015663"/>
          </a:xfrm>
          <a:prstGeom prst="rect">
            <a:avLst/>
          </a:prstGeom>
          <a:noFill/>
        </p:spPr>
        <p:txBody>
          <a:bodyPr wrap="square" rtlCol="0">
            <a:spAutoFit/>
          </a:bodyPr>
          <a:lstStyle/>
          <a:p>
            <a:pPr algn="ctr" defTabSz="1028752">
              <a:defRPr/>
            </a:pPr>
            <a:r>
              <a:rPr lang="fr-FR" sz="6000" b="1" dirty="0">
                <a:solidFill>
                  <a:srgbClr val="106585"/>
                </a:solidFill>
                <a:latin typeface="Dosis" pitchFamily="2" charset="0"/>
              </a:rPr>
              <a:t>une prune</a:t>
            </a:r>
          </a:p>
        </p:txBody>
      </p:sp>
      <p:sp>
        <p:nvSpPr>
          <p:cNvPr id="3" name="ZoneTexte 2">
            <a:extLst>
              <a:ext uri="{FF2B5EF4-FFF2-40B4-BE49-F238E27FC236}">
                <a16:creationId xmlns:a16="http://schemas.microsoft.com/office/drawing/2014/main" id="{8032A5D4-04C7-0314-D342-52622F0F9221}"/>
              </a:ext>
            </a:extLst>
          </p:cNvPr>
          <p:cNvSpPr txBox="1"/>
          <p:nvPr/>
        </p:nvSpPr>
        <p:spPr>
          <a:xfrm>
            <a:off x="1488576" y="632393"/>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prune, la prune , répétons ensemble : une prune.</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répéter ?</a:t>
            </a:r>
          </a:p>
        </p:txBody>
      </p:sp>
      <p:sp>
        <p:nvSpPr>
          <p:cNvPr id="5" name="ZoneTexte 4">
            <a:extLst>
              <a:ext uri="{FF2B5EF4-FFF2-40B4-BE49-F238E27FC236}">
                <a16:creationId xmlns:a16="http://schemas.microsoft.com/office/drawing/2014/main" id="{E9F02953-FBDB-960B-BFF4-D0E6B4C9FA26}"/>
              </a:ext>
            </a:extLst>
          </p:cNvPr>
          <p:cNvSpPr txBox="1"/>
          <p:nvPr/>
        </p:nvSpPr>
        <p:spPr>
          <a:xfrm>
            <a:off x="4495800" y="1099972"/>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pic>
        <p:nvPicPr>
          <p:cNvPr id="6" name="Image 5">
            <a:extLst>
              <a:ext uri="{FF2B5EF4-FFF2-40B4-BE49-F238E27FC236}">
                <a16:creationId xmlns:a16="http://schemas.microsoft.com/office/drawing/2014/main" id="{3507B35C-26CB-D3EA-E241-41E335C67341}"/>
              </a:ext>
            </a:extLst>
          </p:cNvPr>
          <p:cNvPicPr>
            <a:picLocks noChangeAspect="1"/>
          </p:cNvPicPr>
          <p:nvPr/>
        </p:nvPicPr>
        <p:blipFill>
          <a:blip r:embed="rId6"/>
          <a:stretch>
            <a:fillRect/>
          </a:stretch>
        </p:blipFill>
        <p:spPr>
          <a:xfrm>
            <a:off x="4724400" y="4152900"/>
            <a:ext cx="3366308" cy="2587328"/>
          </a:xfrm>
          <a:prstGeom prst="rect">
            <a:avLst/>
          </a:prstGeom>
        </p:spPr>
      </p:pic>
    </p:spTree>
    <p:extLst>
      <p:ext uri="{BB962C8B-B14F-4D97-AF65-F5344CB8AC3E}">
        <p14:creationId xmlns:p14="http://schemas.microsoft.com/office/powerpoint/2010/main" val="3634079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B0C9A081-F2E0-9057-E462-85E3EEDAF600}"/>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Elle prend une fraise, prendre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prendre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4839082-5096-7E29-F028-F5ADF6EAA66F}"/>
              </a:ext>
            </a:extLst>
          </p:cNvPr>
          <p:cNvPicPr>
            <a:picLocks noChangeAspect="1"/>
          </p:cNvPicPr>
          <p:nvPr/>
        </p:nvPicPr>
        <p:blipFill>
          <a:blip r:embed="rId4"/>
          <a:stretch>
            <a:fillRect/>
          </a:stretch>
        </p:blipFill>
        <p:spPr>
          <a:xfrm>
            <a:off x="3976491" y="2877456"/>
            <a:ext cx="4939939" cy="4628244"/>
          </a:xfrm>
          <a:prstGeom prst="rect">
            <a:avLst/>
          </a:prstGeom>
        </p:spPr>
      </p:pic>
    </p:spTree>
    <p:extLst>
      <p:ext uri="{BB962C8B-B14F-4D97-AF65-F5344CB8AC3E}">
        <p14:creationId xmlns:p14="http://schemas.microsoft.com/office/powerpoint/2010/main" val="3315786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36874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prendre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Prendre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prendre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prendre”?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EB24F292-1A74-2BA0-8BB7-9DE65C69C433}"/>
              </a:ext>
            </a:extLst>
          </p:cNvPr>
          <p:cNvPicPr>
            <a:picLocks noChangeAspect="1"/>
          </p:cNvPicPr>
          <p:nvPr/>
        </p:nvPicPr>
        <p:blipFill>
          <a:blip r:embed="rId4"/>
          <a:stretch>
            <a:fillRect/>
          </a:stretch>
        </p:blipFill>
        <p:spPr>
          <a:xfrm>
            <a:off x="4564561" y="3899532"/>
            <a:ext cx="4939939" cy="4628244"/>
          </a:xfrm>
          <a:prstGeom prst="rect">
            <a:avLst/>
          </a:prstGeom>
        </p:spPr>
      </p:pic>
    </p:spTree>
    <p:extLst>
      <p:ext uri="{BB962C8B-B14F-4D97-AF65-F5344CB8AC3E}">
        <p14:creationId xmlns:p14="http://schemas.microsoft.com/office/powerpoint/2010/main" val="31351102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A1F99-BAC9-6825-A5AB-0DFA969910A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4E4286C-D4A7-B084-E13D-F65B855A253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BD722EE-E708-D04B-0300-830888D93EF4}"/>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453E4D94-C8CD-D5B3-A870-2670094580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686CEA-759E-998C-AF41-862FFCD5F41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4424D5C-99F9-D05D-D2ED-5ECAAB2A10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A0DEAC-FF4D-DBFB-13EE-639366A6969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0E3D312-B2F8-739F-9733-12D9FEE907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2FA4E2-280E-9624-51B9-9426CE75E2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67890F-2F72-E2B6-7FD8-6CFB6A77AE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281BF7A-B6ED-895C-89EF-5764337242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E8CB79A-1A6A-FCF2-7229-CBAEC894550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D84DE6C-ACC8-4A0E-3780-FD56F98927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63447DC9-0CF8-1F61-2905-CA6DAF6853BB}"/>
              </a:ext>
            </a:extLst>
          </p:cNvPr>
          <p:cNvSpPr txBox="1"/>
          <p:nvPr/>
        </p:nvSpPr>
        <p:spPr>
          <a:xfrm>
            <a:off x="1066801" y="739550"/>
            <a:ext cx="12344400" cy="1384995"/>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fille prend une prune.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fille prend une prune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9A2B3906-67E2-7381-808B-59EC46E100FC}"/>
              </a:ext>
            </a:extLst>
          </p:cNvPr>
          <p:cNvSpPr txBox="1"/>
          <p:nvPr/>
        </p:nvSpPr>
        <p:spPr>
          <a:xfrm>
            <a:off x="2006143" y="2498259"/>
            <a:ext cx="9881057"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La fille prend une prune.</a:t>
            </a:r>
            <a:endParaRPr lang="fr-FR" sz="5400" dirty="0">
              <a:solidFill>
                <a:schemeClr val="accent5">
                  <a:lumMod val="75000"/>
                </a:schemeClr>
              </a:solidFill>
              <a:latin typeface="Dosis" pitchFamily="2" charset="0"/>
            </a:endParaRPr>
          </a:p>
        </p:txBody>
      </p:sp>
      <p:pic>
        <p:nvPicPr>
          <p:cNvPr id="5" name="Image 4" descr="Une image contenant dessin, fruit, peinture, habits&#10;&#10;Le contenu généré par l’IA peut être incorrect.">
            <a:extLst>
              <a:ext uri="{FF2B5EF4-FFF2-40B4-BE49-F238E27FC236}">
                <a16:creationId xmlns:a16="http://schemas.microsoft.com/office/drawing/2014/main" id="{20849CC9-1414-F594-96DF-6FEF2C9D4C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1600" y="4195412"/>
            <a:ext cx="4876800" cy="4876800"/>
          </a:xfrm>
          <a:prstGeom prst="rect">
            <a:avLst/>
          </a:prstGeom>
        </p:spPr>
      </p:pic>
    </p:spTree>
    <p:extLst>
      <p:ext uri="{BB962C8B-B14F-4D97-AF65-F5344CB8AC3E}">
        <p14:creationId xmlns:p14="http://schemas.microsoft.com/office/powerpoint/2010/main" val="3529109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1A623-ABA5-5C0A-8BF3-C3CAF54153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EDF2565-9030-9EF1-69FF-04E1857CBAA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7E8A4F4-A511-AB99-83FB-03B833891243}"/>
              </a:ext>
            </a:extLst>
          </p:cNvPr>
          <p:cNvSpPr txBox="1"/>
          <p:nvPr/>
        </p:nvSpPr>
        <p:spPr>
          <a:xfrm>
            <a:off x="9637643" y="420948"/>
            <a:ext cx="3834511" cy="338554"/>
          </a:xfrm>
          <a:prstGeom prst="rect">
            <a:avLst/>
          </a:prstGeom>
          <a:noFill/>
        </p:spPr>
        <p:txBody>
          <a:bodyPr wrap="none" rtlCol="0">
            <a:spAutoFit/>
          </a:bodyPr>
          <a:lstStyle/>
          <a:p>
            <a:r>
              <a:rPr lang="fr-FR" sz="1600" i="1" dirty="0">
                <a:solidFill>
                  <a:schemeClr val="bg1">
                    <a:lumMod val="50000"/>
                  </a:schemeClr>
                </a:solidFill>
              </a:rPr>
              <a:t>Pour l’enseignant(e) –  ne pas lire aux élèves</a:t>
            </a:r>
          </a:p>
        </p:txBody>
      </p:sp>
      <p:grpSp>
        <p:nvGrpSpPr>
          <p:cNvPr id="12" name="Groupe 11">
            <a:extLst>
              <a:ext uri="{FF2B5EF4-FFF2-40B4-BE49-F238E27FC236}">
                <a16:creationId xmlns:a16="http://schemas.microsoft.com/office/drawing/2014/main" id="{3E275840-6401-6A25-83D6-5BB2079ACCA2}"/>
              </a:ext>
            </a:extLst>
          </p:cNvPr>
          <p:cNvGrpSpPr/>
          <p:nvPr/>
        </p:nvGrpSpPr>
        <p:grpSpPr>
          <a:xfrm>
            <a:off x="586150" y="190500"/>
            <a:ext cx="12909816" cy="9982199"/>
            <a:chOff x="312517" y="227366"/>
            <a:chExt cx="8518967" cy="6196583"/>
          </a:xfrm>
        </p:grpSpPr>
        <p:sp>
          <p:nvSpPr>
            <p:cNvPr id="16" name="Rectangle : coins arrondis 15">
              <a:extLst>
                <a:ext uri="{FF2B5EF4-FFF2-40B4-BE49-F238E27FC236}">
                  <a16:creationId xmlns:a16="http://schemas.microsoft.com/office/drawing/2014/main" id="{B4D863D0-25A4-BA37-D584-BE2A9BD6798D}"/>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sp>
          <p:nvSpPr>
            <p:cNvPr id="19" name="Freeform 7">
              <a:extLst>
                <a:ext uri="{FF2B5EF4-FFF2-40B4-BE49-F238E27FC236}">
                  <a16:creationId xmlns:a16="http://schemas.microsoft.com/office/drawing/2014/main" id="{5BE69CDE-5C19-BB91-A924-965F2E8B26F0}"/>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MA" sz="800" dirty="0">
                <a:latin typeface="Dosis" pitchFamily="2" charset="0"/>
              </a:endParaRPr>
            </a:p>
          </p:txBody>
        </p:sp>
      </p:grpSp>
      <p:sp>
        <p:nvSpPr>
          <p:cNvPr id="20" name="ZoneTexte 19">
            <a:extLst>
              <a:ext uri="{FF2B5EF4-FFF2-40B4-BE49-F238E27FC236}">
                <a16:creationId xmlns:a16="http://schemas.microsoft.com/office/drawing/2014/main" id="{49FBDC22-A7A9-4DEB-A5CB-E5CAEF51F195}"/>
              </a:ext>
            </a:extLst>
          </p:cNvPr>
          <p:cNvSpPr txBox="1"/>
          <p:nvPr/>
        </p:nvSpPr>
        <p:spPr>
          <a:xfrm>
            <a:off x="884505" y="1545430"/>
            <a:ext cx="11394572" cy="1754326"/>
          </a:xfrm>
          <a:prstGeom prst="rect">
            <a:avLst/>
          </a:prstGeom>
          <a:noFill/>
        </p:spPr>
        <p:txBody>
          <a:bodyPr wrap="square">
            <a:spAutoFit/>
          </a:bodyPr>
          <a:lstStyle/>
          <a:p>
            <a:pPr algn="ctr" defTabSz="609630"/>
            <a:r>
              <a:rPr lang="fr-FR" sz="5400" b="1" dirty="0">
                <a:solidFill>
                  <a:srgbClr val="106585"/>
                </a:solidFill>
                <a:latin typeface="Microsoft Uighur" panose="02000000000000000000" pitchFamily="2" charset="-78"/>
                <a:ea typeface="Dosis"/>
                <a:cs typeface="Microsoft Uighur" panose="02000000000000000000" pitchFamily="2" charset="-78"/>
                <a:sym typeface="Dosis"/>
              </a:rPr>
              <a:t>À  la fin de la séance d’aujourd’hui, au moins 80% des élèves doivent être capables de : </a:t>
            </a:r>
          </a:p>
        </p:txBody>
      </p:sp>
      <p:grpSp>
        <p:nvGrpSpPr>
          <p:cNvPr id="21" name="Groupe 20">
            <a:extLst>
              <a:ext uri="{FF2B5EF4-FFF2-40B4-BE49-F238E27FC236}">
                <a16:creationId xmlns:a16="http://schemas.microsoft.com/office/drawing/2014/main" id="{3C86456F-2B95-8290-C267-779A7B839F2F}"/>
              </a:ext>
            </a:extLst>
          </p:cNvPr>
          <p:cNvGrpSpPr/>
          <p:nvPr/>
        </p:nvGrpSpPr>
        <p:grpSpPr>
          <a:xfrm>
            <a:off x="586149" y="4306616"/>
            <a:ext cx="12736369" cy="3562412"/>
            <a:chOff x="2853490" y="4076701"/>
            <a:chExt cx="12609208" cy="3209951"/>
          </a:xfrm>
        </p:grpSpPr>
        <p:grpSp>
          <p:nvGrpSpPr>
            <p:cNvPr id="22" name="Groupe 21">
              <a:extLst>
                <a:ext uri="{FF2B5EF4-FFF2-40B4-BE49-F238E27FC236}">
                  <a16:creationId xmlns:a16="http://schemas.microsoft.com/office/drawing/2014/main" id="{E1768510-1B5B-6B88-577F-631D97B3E276}"/>
                </a:ext>
              </a:extLst>
            </p:cNvPr>
            <p:cNvGrpSpPr/>
            <p:nvPr/>
          </p:nvGrpSpPr>
          <p:grpSpPr>
            <a:xfrm flipH="1">
              <a:off x="2853491" y="4076701"/>
              <a:ext cx="12581019" cy="1989747"/>
              <a:chOff x="1309128" y="1880836"/>
              <a:chExt cx="6724021" cy="1063436"/>
            </a:xfrm>
          </p:grpSpPr>
          <p:sp>
            <p:nvSpPr>
              <p:cNvPr id="28" name="Rectangle : coins arrondis 18 - 2">
                <a:extLst>
                  <a:ext uri="{FF2B5EF4-FFF2-40B4-BE49-F238E27FC236}">
                    <a16:creationId xmlns:a16="http://schemas.microsoft.com/office/drawing/2014/main" id="{3EF0E1E2-C01B-E039-54DB-5F1F45474B74}"/>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9" name="ZoneTexte 28">
                <a:extLst>
                  <a:ext uri="{FF2B5EF4-FFF2-40B4-BE49-F238E27FC236}">
                    <a16:creationId xmlns:a16="http://schemas.microsoft.com/office/drawing/2014/main" id="{5D40F07B-6C8C-5581-9A0D-4749A54D6E28}"/>
                  </a:ext>
                </a:extLst>
              </p:cNvPr>
              <p:cNvSpPr txBox="1"/>
              <p:nvPr/>
            </p:nvSpPr>
            <p:spPr>
              <a:xfrm>
                <a:off x="1396008" y="1921562"/>
                <a:ext cx="6060083" cy="1022710"/>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Comprendre et produire les mots du vocabulaire:</a:t>
                </a:r>
              </a:p>
              <a:p>
                <a:r>
                  <a:rPr lang="de-DE" sz="3600" b="1" dirty="0">
                    <a:solidFill>
                      <a:srgbClr val="3D8FA5"/>
                    </a:solidFill>
                    <a:latin typeface="Dosis" pitchFamily="2" charset="0"/>
                  </a:rPr>
                  <a:t>   -</a:t>
                </a:r>
                <a:r>
                  <a:rPr lang="fr-MA" sz="3600" b="1" dirty="0">
                    <a:solidFill>
                      <a:srgbClr val="3D8FA5"/>
                    </a:solidFill>
                    <a:latin typeface="Dosis" pitchFamily="2" charset="0"/>
                  </a:rPr>
                  <a:t> arbre – bras – prune – parc– prendre- orque</a:t>
                </a:r>
                <a:r>
                  <a:rPr kumimoji="0" lang="fr-FR" sz="4400" b="1" i="0" u="none" strike="noStrike" kern="1200" cap="none" spc="0" normalizeH="0" baseline="0" noProof="0" dirty="0">
                    <a:ln>
                      <a:noFill/>
                    </a:ln>
                    <a:solidFill>
                      <a:srgbClr val="3D8FA5"/>
                    </a:solidFill>
                    <a:effectLst/>
                    <a:uLnTx/>
                    <a:uFillTx/>
                    <a:latin typeface="Microsoft Uighur" panose="02000000000000000000" pitchFamily="2" charset="-78"/>
                    <a:cs typeface="Microsoft Uighur" panose="02000000000000000000" pitchFamily="2" charset="-78"/>
                  </a:rPr>
                  <a:t>.</a:t>
                </a:r>
              </a:p>
              <a:p>
                <a:pPr marL="342900" indent="-342900" algn="l">
                  <a:buFont typeface="Arial" panose="020B0604020202020204" pitchFamily="34" charset="0"/>
                  <a:buChar char="•"/>
                </a:pPr>
                <a:endPar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endParaRPr>
              </a:p>
            </p:txBody>
          </p:sp>
          <p:sp>
            <p:nvSpPr>
              <p:cNvPr id="30" name="Oval 86">
                <a:extLst>
                  <a:ext uri="{FF2B5EF4-FFF2-40B4-BE49-F238E27FC236}">
                    <a16:creationId xmlns:a16="http://schemas.microsoft.com/office/drawing/2014/main" id="{682BD923-01C7-9BB1-673D-4D7011C6955D}"/>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31" name="Graphique 30">
                <a:extLst>
                  <a:ext uri="{FF2B5EF4-FFF2-40B4-BE49-F238E27FC236}">
                    <a16:creationId xmlns:a16="http://schemas.microsoft.com/office/drawing/2014/main" id="{B3EA577C-3557-8FCB-2A20-EC36CC4B7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nvGrpSpPr>
            <p:cNvPr id="23" name="Groupe 22">
              <a:extLst>
                <a:ext uri="{FF2B5EF4-FFF2-40B4-BE49-F238E27FC236}">
                  <a16:creationId xmlns:a16="http://schemas.microsoft.com/office/drawing/2014/main" id="{AF9B7E33-F6D1-3DDA-24F5-F146FCAF16B0}"/>
                </a:ext>
              </a:extLst>
            </p:cNvPr>
            <p:cNvGrpSpPr/>
            <p:nvPr/>
          </p:nvGrpSpPr>
          <p:grpSpPr>
            <a:xfrm flipH="1">
              <a:off x="2853490" y="5887014"/>
              <a:ext cx="12609208" cy="1399638"/>
              <a:chOff x="1294062" y="1880836"/>
              <a:chExt cx="6739087" cy="748048"/>
            </a:xfrm>
          </p:grpSpPr>
          <p:sp>
            <p:nvSpPr>
              <p:cNvPr id="24" name="Rectangle : coins arrondis 18 - 2">
                <a:extLst>
                  <a:ext uri="{FF2B5EF4-FFF2-40B4-BE49-F238E27FC236}">
                    <a16:creationId xmlns:a16="http://schemas.microsoft.com/office/drawing/2014/main" id="{C32DD540-F768-253B-3FCB-8FDBA8E07CB9}"/>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5" name="ZoneTexte 24">
                <a:extLst>
                  <a:ext uri="{FF2B5EF4-FFF2-40B4-BE49-F238E27FC236}">
                    <a16:creationId xmlns:a16="http://schemas.microsoft.com/office/drawing/2014/main" id="{3AA30382-38B1-028C-12AB-0A2016500562}"/>
                  </a:ext>
                </a:extLst>
              </p:cNvPr>
              <p:cNvSpPr txBox="1"/>
              <p:nvPr/>
            </p:nvSpPr>
            <p:spPr>
              <a:xfrm>
                <a:off x="1294062" y="2088334"/>
                <a:ext cx="6168633" cy="370547"/>
              </a:xfrm>
              <a:prstGeom prst="rect">
                <a:avLst/>
              </a:prstGeom>
              <a:noFill/>
            </p:spPr>
            <p:txBody>
              <a:bodyPr wrap="square" rtlCol="0">
                <a:spAutoFit/>
              </a:bodyPr>
              <a:lstStyle/>
              <a:p>
                <a:pPr marL="342900" indent="-342900" algn="l">
                  <a:buFont typeface="Arial" panose="020B0604020202020204" pitchFamily="34" charset="0"/>
                  <a:buChar char="•"/>
                </a:pPr>
                <a:r>
                  <a:rPr lang="fr-FR" sz="4400" b="1" dirty="0">
                    <a:solidFill>
                      <a:srgbClr val="005664"/>
                    </a:solidFill>
                    <a:latin typeface="Microsoft Uighur" panose="02000000000000000000" pitchFamily="2" charset="-78"/>
                    <a:cs typeface="Microsoft Uighur" panose="02000000000000000000" pitchFamily="2" charset="-78"/>
                  </a:rPr>
                  <a:t>L</a:t>
                </a: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ire et écrire </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des </a:t>
                </a:r>
                <a:r>
                  <a:rPr lang="fr-FR" sz="2800" b="1" dirty="0">
                    <a:solidFill>
                      <a:srgbClr val="008EC0"/>
                    </a:solidFill>
                    <a:latin typeface="Dosis" pitchFamily="2" charset="0"/>
                  </a:rPr>
                  <a:t>mots avec : </a:t>
                </a:r>
                <a:r>
                  <a:rPr lang="fr-FR" sz="2800" b="1" dirty="0" err="1">
                    <a:solidFill>
                      <a:srgbClr val="008EC0"/>
                    </a:solidFill>
                    <a:latin typeface="Dosis" pitchFamily="2" charset="0"/>
                  </a:rPr>
                  <a:t>br</a:t>
                </a:r>
                <a:r>
                  <a:rPr lang="fr-FR" sz="2800" b="1" dirty="0">
                    <a:solidFill>
                      <a:srgbClr val="008EC0"/>
                    </a:solidFill>
                    <a:latin typeface="Dosis" pitchFamily="2" charset="0"/>
                  </a:rPr>
                  <a:t>- </a:t>
                </a:r>
                <a:r>
                  <a:rPr lang="fr-FR" sz="2800" b="1" dirty="0" err="1">
                    <a:solidFill>
                      <a:srgbClr val="008EC0"/>
                    </a:solidFill>
                    <a:latin typeface="Dosis" pitchFamily="2" charset="0"/>
                  </a:rPr>
                  <a:t>dr</a:t>
                </a:r>
                <a:r>
                  <a:rPr lang="fr-FR" sz="2800" b="1" dirty="0">
                    <a:solidFill>
                      <a:srgbClr val="008EC0"/>
                    </a:solidFill>
                    <a:latin typeface="Dosis" pitchFamily="2" charset="0"/>
                  </a:rPr>
                  <a:t>- </a:t>
                </a:r>
                <a:r>
                  <a:rPr lang="fr-FR" sz="2800" b="1" dirty="0" err="1">
                    <a:solidFill>
                      <a:srgbClr val="008EC0"/>
                    </a:solidFill>
                    <a:latin typeface="Dosis" pitchFamily="2" charset="0"/>
                  </a:rPr>
                  <a:t>pr-cr</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a:t>
                </a:r>
                <a:endParaRPr lang="fr-FR" sz="4400" b="1" dirty="0">
                  <a:solidFill>
                    <a:schemeClr val="tx2">
                      <a:lumMod val="60000"/>
                      <a:lumOff val="40000"/>
                    </a:schemeClr>
                  </a:solidFill>
                  <a:latin typeface="Microsoft Uighur" panose="02000000000000000000" pitchFamily="2" charset="-78"/>
                  <a:cs typeface="Microsoft Uighur" panose="02000000000000000000" pitchFamily="2" charset="-78"/>
                </a:endParaRPr>
              </a:p>
            </p:txBody>
          </p:sp>
          <p:sp>
            <p:nvSpPr>
              <p:cNvPr id="26" name="Oval 86">
                <a:extLst>
                  <a:ext uri="{FF2B5EF4-FFF2-40B4-BE49-F238E27FC236}">
                    <a16:creationId xmlns:a16="http://schemas.microsoft.com/office/drawing/2014/main" id="{A3F2B2E4-79BA-E754-F415-2B0997A410B3}"/>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27" name="Graphique 26">
                <a:extLst>
                  <a:ext uri="{FF2B5EF4-FFF2-40B4-BE49-F238E27FC236}">
                    <a16:creationId xmlns:a16="http://schemas.microsoft.com/office/drawing/2014/main" id="{33F164E4-70DF-D295-8F42-165D31B553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spTree>
    <p:extLst>
      <p:ext uri="{BB962C8B-B14F-4D97-AF65-F5344CB8AC3E}">
        <p14:creationId xmlns:p14="http://schemas.microsoft.com/office/powerpoint/2010/main" val="396744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775AD5F-8353-86DC-8882-77627117A37D}"/>
              </a:ext>
            </a:extLst>
          </p:cNvPr>
          <p:cNvPicPr>
            <a:picLocks noChangeAspect="1"/>
          </p:cNvPicPr>
          <p:nvPr/>
        </p:nvPicPr>
        <p:blipFill>
          <a:blip r:embed="rId4"/>
          <a:stretch>
            <a:fillRect/>
          </a:stretch>
        </p:blipFill>
        <p:spPr>
          <a:xfrm>
            <a:off x="9448800" y="3758990"/>
            <a:ext cx="3366308" cy="2587328"/>
          </a:xfrm>
          <a:prstGeom prst="rect">
            <a:avLst/>
          </a:prstGeom>
        </p:spPr>
      </p:pic>
      <p:pic>
        <p:nvPicPr>
          <p:cNvPr id="4" name="Image 3">
            <a:extLst>
              <a:ext uri="{FF2B5EF4-FFF2-40B4-BE49-F238E27FC236}">
                <a16:creationId xmlns:a16="http://schemas.microsoft.com/office/drawing/2014/main" id="{966F5A9F-3FE2-5132-FDF3-127882FAAC0D}"/>
              </a:ext>
            </a:extLst>
          </p:cNvPr>
          <p:cNvPicPr>
            <a:picLocks noChangeAspect="1"/>
          </p:cNvPicPr>
          <p:nvPr/>
        </p:nvPicPr>
        <p:blipFill>
          <a:blip r:embed="rId5"/>
          <a:stretch>
            <a:fillRect/>
          </a:stretch>
        </p:blipFill>
        <p:spPr>
          <a:xfrm>
            <a:off x="5797079" y="3657600"/>
            <a:ext cx="3253271" cy="3048000"/>
          </a:xfrm>
          <a:prstGeom prst="rect">
            <a:avLst/>
          </a:prstGeom>
        </p:spPr>
      </p:pic>
      <p:pic>
        <p:nvPicPr>
          <p:cNvPr id="6" name="Image 5">
            <a:extLst>
              <a:ext uri="{FF2B5EF4-FFF2-40B4-BE49-F238E27FC236}">
                <a16:creationId xmlns:a16="http://schemas.microsoft.com/office/drawing/2014/main" id="{B036F458-FAAD-FFE8-951D-B8C8EDEC4C42}"/>
              </a:ext>
            </a:extLst>
          </p:cNvPr>
          <p:cNvPicPr>
            <a:picLocks noChangeAspect="1"/>
          </p:cNvPicPr>
          <p:nvPr/>
        </p:nvPicPr>
        <p:blipFill>
          <a:blip r:embed="rId6"/>
          <a:stretch>
            <a:fillRect/>
          </a:stretch>
        </p:blipFill>
        <p:spPr>
          <a:xfrm>
            <a:off x="1285784" y="4116950"/>
            <a:ext cx="3740821" cy="2539100"/>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62547" y="708466"/>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l’orque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orque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2FB07623-A1EC-4DE9-1FF2-C627FEFB88F6}"/>
              </a:ext>
            </a:extLst>
          </p:cNvPr>
          <p:cNvPicPr>
            <a:picLocks noChangeAspect="1"/>
          </p:cNvPicPr>
          <p:nvPr/>
        </p:nvPicPr>
        <p:blipFill>
          <a:blip r:embed="rId4"/>
          <a:stretch>
            <a:fillRect/>
          </a:stretch>
        </p:blipFill>
        <p:spPr>
          <a:xfrm>
            <a:off x="5082345" y="3781518"/>
            <a:ext cx="3020997" cy="2800163"/>
          </a:xfrm>
          <a:prstGeom prst="rect">
            <a:avLst/>
          </a:prstGeom>
        </p:spPr>
      </p:pic>
    </p:spTree>
    <p:extLst>
      <p:ext uri="{BB962C8B-B14F-4D97-AF65-F5344CB8AC3E}">
        <p14:creationId xmlns:p14="http://schemas.microsoft.com/office/powerpoint/2010/main" val="26166765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orque, l’orque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orque”.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orque”?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3014351" y="2498259"/>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une orque </a:t>
            </a:r>
            <a:endParaRPr lang="fr-FR" sz="8000" dirty="0">
              <a:solidFill>
                <a:schemeClr val="accent5">
                  <a:lumMod val="75000"/>
                </a:schemeClr>
              </a:solidFill>
              <a:latin typeface="Dosis" pitchFamily="2" charset="0"/>
            </a:endParaRPr>
          </a:p>
        </p:txBody>
      </p:sp>
      <p:pic>
        <p:nvPicPr>
          <p:cNvPr id="2" name="Image 1">
            <a:extLst>
              <a:ext uri="{FF2B5EF4-FFF2-40B4-BE49-F238E27FC236}">
                <a16:creationId xmlns:a16="http://schemas.microsoft.com/office/drawing/2014/main" id="{A92141A6-C405-0A1E-0E79-DA8451B38A17}"/>
              </a:ext>
            </a:extLst>
          </p:cNvPr>
          <p:cNvPicPr>
            <a:picLocks noChangeAspect="1"/>
          </p:cNvPicPr>
          <p:nvPr/>
        </p:nvPicPr>
        <p:blipFill>
          <a:blip r:embed="rId4"/>
          <a:stretch>
            <a:fillRect/>
          </a:stretch>
        </p:blipFill>
        <p:spPr>
          <a:xfrm>
            <a:off x="4896368" y="4375123"/>
            <a:ext cx="3020997" cy="2800163"/>
          </a:xfrm>
          <a:prstGeom prst="rect">
            <a:avLst/>
          </a:prstGeom>
        </p:spPr>
      </p:pic>
    </p:spTree>
    <p:extLst>
      <p:ext uri="{BB962C8B-B14F-4D97-AF65-F5344CB8AC3E}">
        <p14:creationId xmlns:p14="http://schemas.microsoft.com/office/powerpoint/2010/main" val="32882915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462547" y="708466"/>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parc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parc</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E60152EF-F80F-9930-C126-F9F63149D88E}"/>
              </a:ext>
            </a:extLst>
          </p:cNvPr>
          <p:cNvPicPr>
            <a:picLocks noChangeAspect="1"/>
          </p:cNvPicPr>
          <p:nvPr/>
        </p:nvPicPr>
        <p:blipFill>
          <a:blip r:embed="rId4"/>
          <a:stretch>
            <a:fillRect/>
          </a:stretch>
        </p:blipFill>
        <p:spPr>
          <a:xfrm>
            <a:off x="3839200" y="2355755"/>
            <a:ext cx="5507288" cy="4400624"/>
          </a:xfrm>
          <a:prstGeom prst="rect">
            <a:avLst/>
          </a:prstGeom>
        </p:spPr>
      </p:pic>
    </p:spTree>
    <p:extLst>
      <p:ext uri="{BB962C8B-B14F-4D97-AF65-F5344CB8AC3E}">
        <p14:creationId xmlns:p14="http://schemas.microsoft.com/office/powerpoint/2010/main" val="6804254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un parc</a:t>
            </a:r>
            <a:endParaRPr kumimoji="0" lang="fr-FR" sz="9900" b="1" i="0" u="none" strike="noStrike" kern="1200" cap="none" spc="0" normalizeH="0" baseline="0" noProof="0" dirty="0">
              <a:ln>
                <a:noFill/>
              </a:ln>
              <a:solidFill>
                <a:schemeClr val="bg1">
                  <a:lumMod val="65000"/>
                </a:schemeClr>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Un parc , le parc</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parc”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parc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8316D19E-BEFC-3EE0-641C-21872D696059}"/>
              </a:ext>
            </a:extLst>
          </p:cNvPr>
          <p:cNvPicPr>
            <a:picLocks noChangeAspect="1"/>
          </p:cNvPicPr>
          <p:nvPr/>
        </p:nvPicPr>
        <p:blipFill>
          <a:blip r:embed="rId4"/>
          <a:stretch>
            <a:fillRect/>
          </a:stretch>
        </p:blipFill>
        <p:spPr>
          <a:xfrm>
            <a:off x="3681653" y="3899532"/>
            <a:ext cx="5822382" cy="4652401"/>
          </a:xfrm>
          <a:prstGeom prst="rect">
            <a:avLst/>
          </a:prstGeom>
        </p:spPr>
      </p:pic>
    </p:spTree>
    <p:extLst>
      <p:ext uri="{BB962C8B-B14F-4D97-AF65-F5344CB8AC3E}">
        <p14:creationId xmlns:p14="http://schemas.microsoft.com/office/powerpoint/2010/main" val="34614205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arbre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arbre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167D39AF-F341-95B9-E943-8B6BA8E7F5AA}"/>
              </a:ext>
            </a:extLst>
          </p:cNvPr>
          <p:cNvPicPr>
            <a:picLocks noChangeAspect="1"/>
          </p:cNvPicPr>
          <p:nvPr/>
        </p:nvPicPr>
        <p:blipFill>
          <a:blip r:embed="rId4"/>
          <a:stretch>
            <a:fillRect/>
          </a:stretch>
        </p:blipFill>
        <p:spPr>
          <a:xfrm>
            <a:off x="4350321" y="2228836"/>
            <a:ext cx="3674590" cy="5829327"/>
          </a:xfrm>
          <a:prstGeom prst="rect">
            <a:avLst/>
          </a:prstGeom>
        </p:spPr>
      </p:pic>
    </p:spTree>
    <p:extLst>
      <p:ext uri="{BB962C8B-B14F-4D97-AF65-F5344CB8AC3E}">
        <p14:creationId xmlns:p14="http://schemas.microsoft.com/office/powerpoint/2010/main" val="32894971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 arbre</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arbre, l’arbre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un arbre”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arbre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A33B3CF9-4131-5E3D-512A-EF5ADB3A0576}"/>
              </a:ext>
            </a:extLst>
          </p:cNvPr>
          <p:cNvPicPr>
            <a:picLocks noChangeAspect="1"/>
          </p:cNvPicPr>
          <p:nvPr/>
        </p:nvPicPr>
        <p:blipFill>
          <a:blip r:embed="rId4"/>
          <a:stretch>
            <a:fillRect/>
          </a:stretch>
        </p:blipFill>
        <p:spPr>
          <a:xfrm>
            <a:off x="5461285" y="4174532"/>
            <a:ext cx="2797967" cy="4438663"/>
          </a:xfrm>
          <a:prstGeom prst="rect">
            <a:avLst/>
          </a:prstGeom>
        </p:spPr>
      </p:pic>
    </p:spTree>
    <p:extLst>
      <p:ext uri="{BB962C8B-B14F-4D97-AF65-F5344CB8AC3E}">
        <p14:creationId xmlns:p14="http://schemas.microsoft.com/office/powerpoint/2010/main" val="22754240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0FE5B-8027-04D6-3873-2B48368D311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4CD5872-BC5D-4E24-EDBD-F1ABABE4EF32}"/>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631E722-3779-B554-E20D-858C0B0DE86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17ED539E-038C-E96B-E879-9E773ED6277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AD235E3-1F08-9C6C-CFD1-6FE90C005411}"/>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B623B37-BAF3-35E3-9C1A-6924CEA602F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F4F8C45-4F4A-CE48-E355-77FF8B5100E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E18FD24-5B21-59F4-55FA-218BC74E78B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66541DC-ABF6-3CC3-73D7-DB7545207EB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BEFC0D1-ED4A-1E5B-D57C-0A0C809C444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7BE4F8A-81EE-C9C2-E6CB-F4BC3DB6420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65D9071-F021-3B8A-BBBE-E15428B1B0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F74034-8291-1471-9216-B00CFD16D0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FA29AA56-EEE5-6237-024F-B0FF6037FE7B}"/>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y a des arbres dans le parc</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“Il y a des arbres dans le parc.”.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C7A53E49-DEAA-BB18-81FC-436A34C4047A}"/>
              </a:ext>
            </a:extLst>
          </p:cNvPr>
          <p:cNvSpPr txBox="1"/>
          <p:nvPr/>
        </p:nvSpPr>
        <p:spPr>
          <a:xfrm>
            <a:off x="1281000" y="2798773"/>
            <a:ext cx="10623688"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Il y a des arbres dans le parc.</a:t>
            </a:r>
            <a:endParaRPr lang="fr-FR" sz="5400" dirty="0">
              <a:solidFill>
                <a:schemeClr val="accent5">
                  <a:lumMod val="75000"/>
                </a:schemeClr>
              </a:solidFill>
              <a:latin typeface="Dosis" pitchFamily="2" charset="0"/>
            </a:endParaRPr>
          </a:p>
        </p:txBody>
      </p:sp>
      <p:pic>
        <p:nvPicPr>
          <p:cNvPr id="6" name="Image 5" descr="Une image contenant dessin, croquis, arbre, peinture&#10;&#10;Le contenu généré par l’IA peut être incorrect.">
            <a:extLst>
              <a:ext uri="{FF2B5EF4-FFF2-40B4-BE49-F238E27FC236}">
                <a16:creationId xmlns:a16="http://schemas.microsoft.com/office/drawing/2014/main" id="{9583CF36-751C-E54A-6CFC-BEDC4C613C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4167" y="4217403"/>
            <a:ext cx="4495800" cy="4495800"/>
          </a:xfrm>
          <a:prstGeom prst="rect">
            <a:avLst/>
          </a:prstGeom>
        </p:spPr>
      </p:pic>
    </p:spTree>
    <p:extLst>
      <p:ext uri="{BB962C8B-B14F-4D97-AF65-F5344CB8AC3E}">
        <p14:creationId xmlns:p14="http://schemas.microsoft.com/office/powerpoint/2010/main" val="22319165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8C87ADC7-CE9C-EF14-8B5F-B3E5A8F1DF6E}"/>
              </a:ext>
            </a:extLst>
          </p:cNvPr>
          <p:cNvPicPr>
            <a:picLocks noChangeAspect="1"/>
          </p:cNvPicPr>
          <p:nvPr/>
        </p:nvPicPr>
        <p:blipFill>
          <a:blip r:embed="rId4"/>
          <a:stretch>
            <a:fillRect/>
          </a:stretch>
        </p:blipFill>
        <p:spPr>
          <a:xfrm>
            <a:off x="1531760" y="3376593"/>
            <a:ext cx="2797967" cy="4438663"/>
          </a:xfrm>
          <a:prstGeom prst="rect">
            <a:avLst/>
          </a:prstGeom>
        </p:spPr>
      </p:pic>
      <p:pic>
        <p:nvPicPr>
          <p:cNvPr id="2" name="Image 1">
            <a:extLst>
              <a:ext uri="{FF2B5EF4-FFF2-40B4-BE49-F238E27FC236}">
                <a16:creationId xmlns:a16="http://schemas.microsoft.com/office/drawing/2014/main" id="{B25CFC4C-D35D-3461-0080-B2802F122F87}"/>
              </a:ext>
            </a:extLst>
          </p:cNvPr>
          <p:cNvPicPr>
            <a:picLocks noChangeAspect="1"/>
          </p:cNvPicPr>
          <p:nvPr/>
        </p:nvPicPr>
        <p:blipFill>
          <a:blip r:embed="rId5"/>
          <a:stretch>
            <a:fillRect/>
          </a:stretch>
        </p:blipFill>
        <p:spPr>
          <a:xfrm>
            <a:off x="4962510" y="3969243"/>
            <a:ext cx="4098672" cy="3275062"/>
          </a:xfrm>
          <a:prstGeom prst="rect">
            <a:avLst/>
          </a:prstGeom>
        </p:spPr>
      </p:pic>
      <p:pic>
        <p:nvPicPr>
          <p:cNvPr id="4" name="Image 3">
            <a:extLst>
              <a:ext uri="{FF2B5EF4-FFF2-40B4-BE49-F238E27FC236}">
                <a16:creationId xmlns:a16="http://schemas.microsoft.com/office/drawing/2014/main" id="{C9862B47-C89B-AD33-D712-B5594D25A5A7}"/>
              </a:ext>
            </a:extLst>
          </p:cNvPr>
          <p:cNvPicPr>
            <a:picLocks noChangeAspect="1"/>
          </p:cNvPicPr>
          <p:nvPr/>
        </p:nvPicPr>
        <p:blipFill>
          <a:blip r:embed="rId6"/>
          <a:stretch>
            <a:fillRect/>
          </a:stretch>
        </p:blipFill>
        <p:spPr>
          <a:xfrm>
            <a:off x="9566967" y="4206692"/>
            <a:ext cx="3020997" cy="2800163"/>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6" name="Image 5" descr="Une image contenant texte, Visage humain, capture d’écran, personne&#10;&#10;Le contenu généré par l’IA peut être incorrect.">
            <a:extLst>
              <a:ext uri="{FF2B5EF4-FFF2-40B4-BE49-F238E27FC236}">
                <a16:creationId xmlns:a16="http://schemas.microsoft.com/office/drawing/2014/main" id="{FF662649-5618-9070-CC35-8E1AAF340B4E}"/>
              </a:ext>
            </a:extLst>
          </p:cNvPr>
          <p:cNvPicPr>
            <a:picLocks noChangeAspect="1"/>
          </p:cNvPicPr>
          <p:nvPr/>
        </p:nvPicPr>
        <p:blipFill>
          <a:blip r:embed="rId21"/>
          <a:stretch>
            <a:fillRect/>
          </a:stretch>
        </p:blipFill>
        <p:spPr>
          <a:xfrm>
            <a:off x="10189553" y="5699587"/>
            <a:ext cx="1724660" cy="205930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arbre</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orque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parc</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0" name="Image 9">
            <a:extLst>
              <a:ext uri="{FF2B5EF4-FFF2-40B4-BE49-F238E27FC236}">
                <a16:creationId xmlns:a16="http://schemas.microsoft.com/office/drawing/2014/main" id="{7D4ACB28-F928-4233-11BE-FEC1B1D50A60}"/>
              </a:ext>
            </a:extLst>
          </p:cNvPr>
          <p:cNvPicPr>
            <a:picLocks noChangeAspect="1"/>
          </p:cNvPicPr>
          <p:nvPr/>
        </p:nvPicPr>
        <p:blipFill>
          <a:blip r:embed="rId5"/>
          <a:stretch>
            <a:fillRect/>
          </a:stretch>
        </p:blipFill>
        <p:spPr>
          <a:xfrm>
            <a:off x="1606573" y="1682993"/>
            <a:ext cx="2797967" cy="4438663"/>
          </a:xfrm>
          <a:prstGeom prst="rect">
            <a:avLst/>
          </a:prstGeom>
        </p:spPr>
      </p:pic>
      <p:pic>
        <p:nvPicPr>
          <p:cNvPr id="11" name="Image 10">
            <a:extLst>
              <a:ext uri="{FF2B5EF4-FFF2-40B4-BE49-F238E27FC236}">
                <a16:creationId xmlns:a16="http://schemas.microsoft.com/office/drawing/2014/main" id="{2C02B537-8A4F-AFC5-49C7-8EDF4D66D425}"/>
              </a:ext>
            </a:extLst>
          </p:cNvPr>
          <p:cNvPicPr>
            <a:picLocks noChangeAspect="1"/>
          </p:cNvPicPr>
          <p:nvPr/>
        </p:nvPicPr>
        <p:blipFill>
          <a:blip r:embed="rId6"/>
          <a:stretch>
            <a:fillRect/>
          </a:stretch>
        </p:blipFill>
        <p:spPr>
          <a:xfrm>
            <a:off x="4631746" y="3217539"/>
            <a:ext cx="4172730" cy="2333166"/>
          </a:xfrm>
          <a:prstGeom prst="rect">
            <a:avLst/>
          </a:prstGeom>
        </p:spPr>
      </p:pic>
      <p:pic>
        <p:nvPicPr>
          <p:cNvPr id="3" name="Image 2">
            <a:extLst>
              <a:ext uri="{FF2B5EF4-FFF2-40B4-BE49-F238E27FC236}">
                <a16:creationId xmlns:a16="http://schemas.microsoft.com/office/drawing/2014/main" id="{BD73CFCD-C7C5-2567-1E79-99D57D8ADBEE}"/>
              </a:ext>
            </a:extLst>
          </p:cNvPr>
          <p:cNvPicPr>
            <a:picLocks noChangeAspect="1"/>
          </p:cNvPicPr>
          <p:nvPr/>
        </p:nvPicPr>
        <p:blipFill>
          <a:blip r:embed="rId7"/>
          <a:stretch>
            <a:fillRect/>
          </a:stretch>
        </p:blipFill>
        <p:spPr>
          <a:xfrm>
            <a:off x="9311462" y="3114936"/>
            <a:ext cx="3020997" cy="2800163"/>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5" name="Ellipse 4">
            <a:extLst>
              <a:ext uri="{FF2B5EF4-FFF2-40B4-BE49-F238E27FC236}">
                <a16:creationId xmlns:a16="http://schemas.microsoft.com/office/drawing/2014/main" id="{FC71ABBD-AA97-170E-B56D-E7777EFCD690}"/>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2041C81D-CCD3-6C8E-958B-2671AD6D5680}"/>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D9C9F945-6B39-23D0-1786-DBC8DD34875F}"/>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bras –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prune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prendre .</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1" name="Image 10">
            <a:extLst>
              <a:ext uri="{FF2B5EF4-FFF2-40B4-BE49-F238E27FC236}">
                <a16:creationId xmlns:a16="http://schemas.microsoft.com/office/drawing/2014/main" id="{E934130B-AAA2-CE4B-C8CA-CB0BF3636D83}"/>
              </a:ext>
            </a:extLst>
          </p:cNvPr>
          <p:cNvPicPr>
            <a:picLocks noChangeAspect="1"/>
          </p:cNvPicPr>
          <p:nvPr/>
        </p:nvPicPr>
        <p:blipFill>
          <a:blip r:embed="rId5"/>
          <a:stretch>
            <a:fillRect/>
          </a:stretch>
        </p:blipFill>
        <p:spPr>
          <a:xfrm>
            <a:off x="9382997" y="3225590"/>
            <a:ext cx="3366308" cy="2587328"/>
          </a:xfrm>
          <a:prstGeom prst="rect">
            <a:avLst/>
          </a:prstGeom>
        </p:spPr>
      </p:pic>
      <p:pic>
        <p:nvPicPr>
          <p:cNvPr id="12" name="Image 11">
            <a:extLst>
              <a:ext uri="{FF2B5EF4-FFF2-40B4-BE49-F238E27FC236}">
                <a16:creationId xmlns:a16="http://schemas.microsoft.com/office/drawing/2014/main" id="{36CA0735-05AD-23E8-CC17-F2F08CD0F21B}"/>
              </a:ext>
            </a:extLst>
          </p:cNvPr>
          <p:cNvPicPr>
            <a:picLocks noChangeAspect="1"/>
          </p:cNvPicPr>
          <p:nvPr/>
        </p:nvPicPr>
        <p:blipFill>
          <a:blip r:embed="rId6"/>
          <a:stretch>
            <a:fillRect/>
          </a:stretch>
        </p:blipFill>
        <p:spPr>
          <a:xfrm>
            <a:off x="5731276" y="3124200"/>
            <a:ext cx="3253271" cy="3048000"/>
          </a:xfrm>
          <a:prstGeom prst="rect">
            <a:avLst/>
          </a:prstGeom>
        </p:spPr>
      </p:pic>
      <p:pic>
        <p:nvPicPr>
          <p:cNvPr id="13" name="Image 12">
            <a:extLst>
              <a:ext uri="{FF2B5EF4-FFF2-40B4-BE49-F238E27FC236}">
                <a16:creationId xmlns:a16="http://schemas.microsoft.com/office/drawing/2014/main" id="{690D2626-E8E3-D030-6CD4-0791930511E8}"/>
              </a:ext>
            </a:extLst>
          </p:cNvPr>
          <p:cNvPicPr>
            <a:picLocks noChangeAspect="1"/>
          </p:cNvPicPr>
          <p:nvPr/>
        </p:nvPicPr>
        <p:blipFill>
          <a:blip r:embed="rId7"/>
          <a:stretch>
            <a:fillRect/>
          </a:stretch>
        </p:blipFill>
        <p:spPr>
          <a:xfrm>
            <a:off x="1219981" y="3583550"/>
            <a:ext cx="3740821" cy="2539100"/>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3" name="Image 2">
            <a:extLst>
              <a:ext uri="{FF2B5EF4-FFF2-40B4-BE49-F238E27FC236}">
                <a16:creationId xmlns:a16="http://schemas.microsoft.com/office/drawing/2014/main" id="{1117FC63-E5C5-1689-B9B0-F3C8DD0994E9}"/>
              </a:ext>
            </a:extLst>
          </p:cNvPr>
          <p:cNvPicPr>
            <a:picLocks noChangeAspect="1"/>
          </p:cNvPicPr>
          <p:nvPr/>
        </p:nvPicPr>
        <p:blipFill>
          <a:blip r:embed="rId7"/>
          <a:stretch>
            <a:fillRect/>
          </a:stretch>
        </p:blipFill>
        <p:spPr>
          <a:xfrm>
            <a:off x="1606573" y="1682993"/>
            <a:ext cx="2797967" cy="4438663"/>
          </a:xfrm>
          <a:prstGeom prst="rect">
            <a:avLst/>
          </a:prstGeom>
        </p:spPr>
      </p:pic>
      <p:pic>
        <p:nvPicPr>
          <p:cNvPr id="15" name="Image 14">
            <a:extLst>
              <a:ext uri="{FF2B5EF4-FFF2-40B4-BE49-F238E27FC236}">
                <a16:creationId xmlns:a16="http://schemas.microsoft.com/office/drawing/2014/main" id="{D29F8795-9D68-81B6-6D21-419E8E3F7A71}"/>
              </a:ext>
            </a:extLst>
          </p:cNvPr>
          <p:cNvPicPr>
            <a:picLocks noChangeAspect="1"/>
          </p:cNvPicPr>
          <p:nvPr/>
        </p:nvPicPr>
        <p:blipFill>
          <a:blip r:embed="rId8"/>
          <a:stretch>
            <a:fillRect/>
          </a:stretch>
        </p:blipFill>
        <p:spPr>
          <a:xfrm>
            <a:off x="4631746" y="3217539"/>
            <a:ext cx="4172730" cy="2333166"/>
          </a:xfrm>
          <a:prstGeom prst="rect">
            <a:avLst/>
          </a:prstGeom>
        </p:spPr>
      </p:pic>
      <p:pic>
        <p:nvPicPr>
          <p:cNvPr id="5" name="Image 4">
            <a:extLst>
              <a:ext uri="{FF2B5EF4-FFF2-40B4-BE49-F238E27FC236}">
                <a16:creationId xmlns:a16="http://schemas.microsoft.com/office/drawing/2014/main" id="{710E981E-6898-718D-0EFD-DE23300D9976}"/>
              </a:ext>
            </a:extLst>
          </p:cNvPr>
          <p:cNvPicPr>
            <a:picLocks noChangeAspect="1"/>
          </p:cNvPicPr>
          <p:nvPr/>
        </p:nvPicPr>
        <p:blipFill>
          <a:blip r:embed="rId9"/>
          <a:stretch>
            <a:fillRect/>
          </a:stretch>
        </p:blipFill>
        <p:spPr>
          <a:xfrm>
            <a:off x="9589321" y="2638425"/>
            <a:ext cx="3020997" cy="2800163"/>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3" name="Image 12">
            <a:extLst>
              <a:ext uri="{FF2B5EF4-FFF2-40B4-BE49-F238E27FC236}">
                <a16:creationId xmlns:a16="http://schemas.microsoft.com/office/drawing/2014/main" id="{3B6C00E3-6289-8809-18F6-BA98EA720F09}"/>
              </a:ext>
            </a:extLst>
          </p:cNvPr>
          <p:cNvPicPr>
            <a:picLocks noChangeAspect="1"/>
          </p:cNvPicPr>
          <p:nvPr/>
        </p:nvPicPr>
        <p:blipFill>
          <a:blip r:embed="rId5"/>
          <a:stretch>
            <a:fillRect/>
          </a:stretch>
        </p:blipFill>
        <p:spPr>
          <a:xfrm>
            <a:off x="9290521" y="2276635"/>
            <a:ext cx="3366308" cy="2587328"/>
          </a:xfrm>
          <a:prstGeom prst="rect">
            <a:avLst/>
          </a:prstGeom>
        </p:spPr>
      </p:pic>
      <p:pic>
        <p:nvPicPr>
          <p:cNvPr id="14" name="Image 13">
            <a:extLst>
              <a:ext uri="{FF2B5EF4-FFF2-40B4-BE49-F238E27FC236}">
                <a16:creationId xmlns:a16="http://schemas.microsoft.com/office/drawing/2014/main" id="{2686BB8A-0A52-A8E1-8826-330E585D174C}"/>
              </a:ext>
            </a:extLst>
          </p:cNvPr>
          <p:cNvPicPr>
            <a:picLocks noChangeAspect="1"/>
          </p:cNvPicPr>
          <p:nvPr/>
        </p:nvPicPr>
        <p:blipFill>
          <a:blip r:embed="rId6"/>
          <a:stretch>
            <a:fillRect/>
          </a:stretch>
        </p:blipFill>
        <p:spPr>
          <a:xfrm>
            <a:off x="5260953" y="2267110"/>
            <a:ext cx="3253271" cy="3048000"/>
          </a:xfrm>
          <a:prstGeom prst="rect">
            <a:avLst/>
          </a:prstGeom>
        </p:spPr>
      </p:pic>
      <p:pic>
        <p:nvPicPr>
          <p:cNvPr id="15" name="Image 14">
            <a:extLst>
              <a:ext uri="{FF2B5EF4-FFF2-40B4-BE49-F238E27FC236}">
                <a16:creationId xmlns:a16="http://schemas.microsoft.com/office/drawing/2014/main" id="{DF12E0D6-DA1C-F8FB-0E94-75844F665581}"/>
              </a:ext>
            </a:extLst>
          </p:cNvPr>
          <p:cNvPicPr>
            <a:picLocks noChangeAspect="1"/>
          </p:cNvPicPr>
          <p:nvPr/>
        </p:nvPicPr>
        <p:blipFill>
          <a:blip r:embed="rId7"/>
          <a:stretch>
            <a:fillRect/>
          </a:stretch>
        </p:blipFill>
        <p:spPr>
          <a:xfrm>
            <a:off x="1131905" y="2035936"/>
            <a:ext cx="3740821" cy="2539100"/>
          </a:xfrm>
          <a:prstGeom prst="rect">
            <a:avLst/>
          </a:prstGeom>
        </p:spPr>
      </p:pic>
      <p:pic>
        <p:nvPicPr>
          <p:cNvPr id="16" name="Image 15">
            <a:extLst>
              <a:ext uri="{FF2B5EF4-FFF2-40B4-BE49-F238E27FC236}">
                <a16:creationId xmlns:a16="http://schemas.microsoft.com/office/drawing/2014/main" id="{04F32E15-C148-4D3B-6F3A-D8C2871CE612}"/>
              </a:ext>
            </a:extLst>
          </p:cNvPr>
          <p:cNvPicPr>
            <a:picLocks noChangeAspect="1"/>
          </p:cNvPicPr>
          <p:nvPr/>
        </p:nvPicPr>
        <p:blipFill>
          <a:blip r:embed="rId8"/>
          <a:stretch>
            <a:fillRect/>
          </a:stretch>
        </p:blipFill>
        <p:spPr>
          <a:xfrm>
            <a:off x="1141792" y="5181826"/>
            <a:ext cx="2797967" cy="4438663"/>
          </a:xfrm>
          <a:prstGeom prst="rect">
            <a:avLst/>
          </a:prstGeom>
        </p:spPr>
      </p:pic>
      <p:pic>
        <p:nvPicPr>
          <p:cNvPr id="17" name="Image 16">
            <a:extLst>
              <a:ext uri="{FF2B5EF4-FFF2-40B4-BE49-F238E27FC236}">
                <a16:creationId xmlns:a16="http://schemas.microsoft.com/office/drawing/2014/main" id="{9A4E8A3B-2AD0-1386-3AC3-D9106EB5E007}"/>
              </a:ext>
            </a:extLst>
          </p:cNvPr>
          <p:cNvPicPr>
            <a:picLocks noChangeAspect="1"/>
          </p:cNvPicPr>
          <p:nvPr/>
        </p:nvPicPr>
        <p:blipFill>
          <a:blip r:embed="rId9"/>
          <a:stretch>
            <a:fillRect/>
          </a:stretch>
        </p:blipFill>
        <p:spPr>
          <a:xfrm>
            <a:off x="5179070" y="6487988"/>
            <a:ext cx="4172730" cy="2333166"/>
          </a:xfrm>
          <a:prstGeom prst="rect">
            <a:avLst/>
          </a:prstGeom>
        </p:spPr>
      </p:pic>
      <p:pic>
        <p:nvPicPr>
          <p:cNvPr id="3" name="Image 2">
            <a:extLst>
              <a:ext uri="{FF2B5EF4-FFF2-40B4-BE49-F238E27FC236}">
                <a16:creationId xmlns:a16="http://schemas.microsoft.com/office/drawing/2014/main" id="{CB8FADE7-C857-73C4-0212-D83329C95B4B}"/>
              </a:ext>
            </a:extLst>
          </p:cNvPr>
          <p:cNvPicPr>
            <a:picLocks noChangeAspect="1"/>
          </p:cNvPicPr>
          <p:nvPr/>
        </p:nvPicPr>
        <p:blipFill>
          <a:blip r:embed="rId10"/>
          <a:stretch>
            <a:fillRect/>
          </a:stretch>
        </p:blipFill>
        <p:spPr>
          <a:xfrm>
            <a:off x="9835418" y="6191088"/>
            <a:ext cx="3020997" cy="2800163"/>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573568"/>
            <a:chOff x="1373134" y="3340063"/>
            <a:chExt cx="9400808" cy="5054599"/>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269225" y="345374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8908603" y="638629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3" name="Image 12">
            <a:extLst>
              <a:ext uri="{FF2B5EF4-FFF2-40B4-BE49-F238E27FC236}">
                <a16:creationId xmlns:a16="http://schemas.microsoft.com/office/drawing/2014/main" id="{709417C9-3AEC-CD8C-F308-7AFF2057FDBF}"/>
              </a:ext>
            </a:extLst>
          </p:cNvPr>
          <p:cNvPicPr>
            <a:picLocks noChangeAspect="1"/>
          </p:cNvPicPr>
          <p:nvPr/>
        </p:nvPicPr>
        <p:blipFill>
          <a:blip r:embed="rId4"/>
          <a:stretch>
            <a:fillRect/>
          </a:stretch>
        </p:blipFill>
        <p:spPr>
          <a:xfrm>
            <a:off x="9290521" y="2276635"/>
            <a:ext cx="3366308" cy="2587328"/>
          </a:xfrm>
          <a:prstGeom prst="rect">
            <a:avLst/>
          </a:prstGeom>
        </p:spPr>
      </p:pic>
      <p:pic>
        <p:nvPicPr>
          <p:cNvPr id="14" name="Image 13">
            <a:extLst>
              <a:ext uri="{FF2B5EF4-FFF2-40B4-BE49-F238E27FC236}">
                <a16:creationId xmlns:a16="http://schemas.microsoft.com/office/drawing/2014/main" id="{F448F687-3935-9007-5680-A056CBBA3EF5}"/>
              </a:ext>
            </a:extLst>
          </p:cNvPr>
          <p:cNvPicPr>
            <a:picLocks noChangeAspect="1"/>
          </p:cNvPicPr>
          <p:nvPr/>
        </p:nvPicPr>
        <p:blipFill>
          <a:blip r:embed="rId5"/>
          <a:stretch>
            <a:fillRect/>
          </a:stretch>
        </p:blipFill>
        <p:spPr>
          <a:xfrm>
            <a:off x="5638800" y="2175245"/>
            <a:ext cx="3253271" cy="3048000"/>
          </a:xfrm>
          <a:prstGeom prst="rect">
            <a:avLst/>
          </a:prstGeom>
        </p:spPr>
      </p:pic>
      <p:pic>
        <p:nvPicPr>
          <p:cNvPr id="16" name="Image 15">
            <a:extLst>
              <a:ext uri="{FF2B5EF4-FFF2-40B4-BE49-F238E27FC236}">
                <a16:creationId xmlns:a16="http://schemas.microsoft.com/office/drawing/2014/main" id="{BAFDE7EC-285C-7184-3FEC-F0269C7FC97C}"/>
              </a:ext>
            </a:extLst>
          </p:cNvPr>
          <p:cNvPicPr>
            <a:picLocks noChangeAspect="1"/>
          </p:cNvPicPr>
          <p:nvPr/>
        </p:nvPicPr>
        <p:blipFill>
          <a:blip r:embed="rId6"/>
          <a:stretch>
            <a:fillRect/>
          </a:stretch>
        </p:blipFill>
        <p:spPr>
          <a:xfrm>
            <a:off x="1141792" y="5181826"/>
            <a:ext cx="2797967" cy="4438663"/>
          </a:xfrm>
          <a:prstGeom prst="rect">
            <a:avLst/>
          </a:prstGeom>
        </p:spPr>
      </p:pic>
      <p:pic>
        <p:nvPicPr>
          <p:cNvPr id="17" name="Image 16">
            <a:extLst>
              <a:ext uri="{FF2B5EF4-FFF2-40B4-BE49-F238E27FC236}">
                <a16:creationId xmlns:a16="http://schemas.microsoft.com/office/drawing/2014/main" id="{275C3708-85CD-2D4E-C07F-A9AFA85AC5FB}"/>
              </a:ext>
            </a:extLst>
          </p:cNvPr>
          <p:cNvPicPr>
            <a:picLocks noChangeAspect="1"/>
          </p:cNvPicPr>
          <p:nvPr/>
        </p:nvPicPr>
        <p:blipFill>
          <a:blip r:embed="rId7"/>
          <a:stretch>
            <a:fillRect/>
          </a:stretch>
        </p:blipFill>
        <p:spPr>
          <a:xfrm>
            <a:off x="5179070" y="6487988"/>
            <a:ext cx="4172730" cy="2333166"/>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bras  et orque.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7" name="Image 6">
            <a:extLst>
              <a:ext uri="{FF2B5EF4-FFF2-40B4-BE49-F238E27FC236}">
                <a16:creationId xmlns:a16="http://schemas.microsoft.com/office/drawing/2014/main" id="{AFE7B287-73B2-F35B-1961-88A56147E671}"/>
              </a:ext>
            </a:extLst>
          </p:cNvPr>
          <p:cNvPicPr>
            <a:picLocks noChangeAspect="1"/>
          </p:cNvPicPr>
          <p:nvPr/>
        </p:nvPicPr>
        <p:blipFill>
          <a:blip r:embed="rId4"/>
          <a:stretch>
            <a:fillRect/>
          </a:stretch>
        </p:blipFill>
        <p:spPr>
          <a:xfrm>
            <a:off x="9290521" y="2276635"/>
            <a:ext cx="3366308" cy="2587328"/>
          </a:xfrm>
          <a:prstGeom prst="rect">
            <a:avLst/>
          </a:prstGeom>
        </p:spPr>
      </p:pic>
      <p:pic>
        <p:nvPicPr>
          <p:cNvPr id="10" name="Image 9">
            <a:extLst>
              <a:ext uri="{FF2B5EF4-FFF2-40B4-BE49-F238E27FC236}">
                <a16:creationId xmlns:a16="http://schemas.microsoft.com/office/drawing/2014/main" id="{EB0B3647-BABE-0E80-F5C8-F7E84A53BE2D}"/>
              </a:ext>
            </a:extLst>
          </p:cNvPr>
          <p:cNvPicPr>
            <a:picLocks noChangeAspect="1"/>
          </p:cNvPicPr>
          <p:nvPr/>
        </p:nvPicPr>
        <p:blipFill>
          <a:blip r:embed="rId5"/>
          <a:stretch>
            <a:fillRect/>
          </a:stretch>
        </p:blipFill>
        <p:spPr>
          <a:xfrm>
            <a:off x="5638800" y="2175245"/>
            <a:ext cx="3253271" cy="3048000"/>
          </a:xfrm>
          <a:prstGeom prst="rect">
            <a:avLst/>
          </a:prstGeom>
        </p:spPr>
      </p:pic>
      <p:pic>
        <p:nvPicPr>
          <p:cNvPr id="13" name="Image 12">
            <a:extLst>
              <a:ext uri="{FF2B5EF4-FFF2-40B4-BE49-F238E27FC236}">
                <a16:creationId xmlns:a16="http://schemas.microsoft.com/office/drawing/2014/main" id="{EF1CA5AE-E239-336B-2043-0CD7A41C3079}"/>
              </a:ext>
            </a:extLst>
          </p:cNvPr>
          <p:cNvPicPr>
            <a:picLocks noChangeAspect="1"/>
          </p:cNvPicPr>
          <p:nvPr/>
        </p:nvPicPr>
        <p:blipFill>
          <a:blip r:embed="rId6"/>
          <a:stretch>
            <a:fillRect/>
          </a:stretch>
        </p:blipFill>
        <p:spPr>
          <a:xfrm>
            <a:off x="1127505" y="2634595"/>
            <a:ext cx="3740821" cy="2539100"/>
          </a:xfrm>
          <a:prstGeom prst="rect">
            <a:avLst/>
          </a:prstGeom>
        </p:spPr>
      </p:pic>
      <p:pic>
        <p:nvPicPr>
          <p:cNvPr id="14" name="Image 13">
            <a:extLst>
              <a:ext uri="{FF2B5EF4-FFF2-40B4-BE49-F238E27FC236}">
                <a16:creationId xmlns:a16="http://schemas.microsoft.com/office/drawing/2014/main" id="{1B7B9E10-3485-8A9F-B2EC-C91A2F155D05}"/>
              </a:ext>
            </a:extLst>
          </p:cNvPr>
          <p:cNvPicPr>
            <a:picLocks noChangeAspect="1"/>
          </p:cNvPicPr>
          <p:nvPr/>
        </p:nvPicPr>
        <p:blipFill>
          <a:blip r:embed="rId7"/>
          <a:stretch>
            <a:fillRect/>
          </a:stretch>
        </p:blipFill>
        <p:spPr>
          <a:xfrm>
            <a:off x="1141792" y="5181826"/>
            <a:ext cx="2797967" cy="4438663"/>
          </a:xfrm>
          <a:prstGeom prst="rect">
            <a:avLst/>
          </a:prstGeom>
        </p:spPr>
      </p:pic>
      <p:pic>
        <p:nvPicPr>
          <p:cNvPr id="15" name="Image 14">
            <a:extLst>
              <a:ext uri="{FF2B5EF4-FFF2-40B4-BE49-F238E27FC236}">
                <a16:creationId xmlns:a16="http://schemas.microsoft.com/office/drawing/2014/main" id="{C578365F-3466-86B2-90C9-DBCE754D2D4A}"/>
              </a:ext>
            </a:extLst>
          </p:cNvPr>
          <p:cNvPicPr>
            <a:picLocks noChangeAspect="1"/>
          </p:cNvPicPr>
          <p:nvPr/>
        </p:nvPicPr>
        <p:blipFill>
          <a:blip r:embed="rId8"/>
          <a:stretch>
            <a:fillRect/>
          </a:stretch>
        </p:blipFill>
        <p:spPr>
          <a:xfrm>
            <a:off x="5179070" y="6487988"/>
            <a:ext cx="4172730" cy="2333166"/>
          </a:xfrm>
          <a:prstGeom prst="rect">
            <a:avLst/>
          </a:prstGeom>
        </p:spPr>
      </p:pic>
      <p:sp>
        <p:nvSpPr>
          <p:cNvPr id="21" name="Ellipse 20">
            <a:extLst>
              <a:ext uri="{FF2B5EF4-FFF2-40B4-BE49-F238E27FC236}">
                <a16:creationId xmlns:a16="http://schemas.microsoft.com/office/drawing/2014/main" id="{AB864796-CFD0-1DAC-2F17-D06277B05650}"/>
              </a:ext>
            </a:extLst>
          </p:cNvPr>
          <p:cNvSpPr/>
          <p:nvPr/>
        </p:nvSpPr>
        <p:spPr>
          <a:xfrm>
            <a:off x="818250" y="2175245"/>
            <a:ext cx="4015591" cy="2968255"/>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22" name="Connecteur droit avec flèche 21">
            <a:extLst>
              <a:ext uri="{FF2B5EF4-FFF2-40B4-BE49-F238E27FC236}">
                <a16:creationId xmlns:a16="http://schemas.microsoft.com/office/drawing/2014/main" id="{4537F102-470D-20E5-B022-05FC896C873E}"/>
              </a:ext>
            </a:extLst>
          </p:cNvPr>
          <p:cNvCxnSpPr>
            <a:cxnSpLocks/>
          </p:cNvCxnSpPr>
          <p:nvPr/>
        </p:nvCxnSpPr>
        <p:spPr>
          <a:xfrm flipH="1">
            <a:off x="3969656" y="1885098"/>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Image 1">
            <a:extLst>
              <a:ext uri="{FF2B5EF4-FFF2-40B4-BE49-F238E27FC236}">
                <a16:creationId xmlns:a16="http://schemas.microsoft.com/office/drawing/2014/main" id="{FAE5E912-FA11-62FD-B5E0-F6C2741E3828}"/>
              </a:ext>
            </a:extLst>
          </p:cNvPr>
          <p:cNvPicPr>
            <a:picLocks noChangeAspect="1"/>
          </p:cNvPicPr>
          <p:nvPr/>
        </p:nvPicPr>
        <p:blipFill>
          <a:blip r:embed="rId9"/>
          <a:stretch>
            <a:fillRect/>
          </a:stretch>
        </p:blipFill>
        <p:spPr>
          <a:xfrm>
            <a:off x="9811143" y="5685291"/>
            <a:ext cx="3020997" cy="2800163"/>
          </a:xfrm>
          <a:prstGeom prst="rect">
            <a:avLst/>
          </a:prstGeom>
        </p:spPr>
      </p:pic>
      <p:sp>
        <p:nvSpPr>
          <p:cNvPr id="3" name="Ellipse 2">
            <a:extLst>
              <a:ext uri="{FF2B5EF4-FFF2-40B4-BE49-F238E27FC236}">
                <a16:creationId xmlns:a16="http://schemas.microsoft.com/office/drawing/2014/main" id="{6AE93783-1C4B-F114-D736-8518040E52AD}"/>
              </a:ext>
            </a:extLst>
          </p:cNvPr>
          <p:cNvSpPr/>
          <p:nvPr/>
        </p:nvSpPr>
        <p:spPr>
          <a:xfrm>
            <a:off x="9475803" y="5296256"/>
            <a:ext cx="3366308" cy="426684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4" name="Connecteur droit avec flèche 3">
            <a:extLst>
              <a:ext uri="{FF2B5EF4-FFF2-40B4-BE49-F238E27FC236}">
                <a16:creationId xmlns:a16="http://schemas.microsoft.com/office/drawing/2014/main" id="{5670A9A0-2D08-F698-D60E-042E0076A62A}"/>
              </a:ext>
            </a:extLst>
          </p:cNvPr>
          <p:cNvCxnSpPr>
            <a:cxnSpLocks/>
          </p:cNvCxnSpPr>
          <p:nvPr/>
        </p:nvCxnSpPr>
        <p:spPr>
          <a:xfrm flipH="1">
            <a:off x="11716652" y="4345296"/>
            <a:ext cx="686814" cy="20824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9" name="ZoneTexte 8">
            <a:extLst>
              <a:ext uri="{FF2B5EF4-FFF2-40B4-BE49-F238E27FC236}">
                <a16:creationId xmlns:a16="http://schemas.microsoft.com/office/drawing/2014/main" id="{310B8E93-8D8A-CEA9-9CA5-6EA989EAE5FC}"/>
              </a:ext>
            </a:extLst>
          </p:cNvPr>
          <p:cNvSpPr txBox="1"/>
          <p:nvPr/>
        </p:nvSpPr>
        <p:spPr>
          <a:xfrm>
            <a:off x="1488576" y="757028"/>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À la maison, écrivez, les mots du vocabulaire que nous avons vus aujourd’hui.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page 34 .</a:t>
            </a:r>
          </a:p>
        </p:txBody>
      </p:sp>
      <p:pic>
        <p:nvPicPr>
          <p:cNvPr id="11" name="Graphique 10">
            <a:extLst>
              <a:ext uri="{FF2B5EF4-FFF2-40B4-BE49-F238E27FC236}">
                <a16:creationId xmlns:a16="http://schemas.microsoft.com/office/drawing/2014/main" id="{54812295-D983-DE06-39DF-B310CFD9AB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3" name="Image 2">
            <a:extLst>
              <a:ext uri="{FF2B5EF4-FFF2-40B4-BE49-F238E27FC236}">
                <a16:creationId xmlns:a16="http://schemas.microsoft.com/office/drawing/2014/main" id="{C929D2E0-AE0A-9E44-8E82-2FEA6FB2A1EE}"/>
              </a:ext>
            </a:extLst>
          </p:cNvPr>
          <p:cNvPicPr>
            <a:picLocks noChangeAspect="1"/>
          </p:cNvPicPr>
          <p:nvPr/>
        </p:nvPicPr>
        <p:blipFill>
          <a:blip r:embed="rId4"/>
          <a:stretch>
            <a:fillRect/>
          </a:stretch>
        </p:blipFill>
        <p:spPr>
          <a:xfrm>
            <a:off x="3048000" y="1878930"/>
            <a:ext cx="7619999" cy="7776914"/>
          </a:xfrm>
          <a:prstGeom prst="rect">
            <a:avLst/>
          </a:prstGeom>
        </p:spPr>
      </p:pic>
    </p:spTree>
    <p:extLst>
      <p:ext uri="{BB962C8B-B14F-4D97-AF65-F5344CB8AC3E}">
        <p14:creationId xmlns:p14="http://schemas.microsoft.com/office/powerpoint/2010/main" val="5215799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Syllabes avec</a:t>
              </a:r>
            </a:p>
            <a:p>
              <a:pPr algn="ctr" defTabSz="514376"/>
              <a:r>
                <a:rPr lang="fr-FR" sz="6600" b="1" dirty="0">
                  <a:solidFill>
                    <a:srgbClr val="204550"/>
                  </a:solidFill>
                  <a:latin typeface="Microsoft Uighur" panose="02000000000000000000" pitchFamily="2" charset="-78"/>
                  <a:cs typeface="Microsoft Uighur" panose="02000000000000000000" pitchFamily="2" charset="-78"/>
                </a:rPr>
                <a:t>Br- </a:t>
              </a:r>
              <a:r>
                <a:rPr lang="fr-FR" sz="6600" b="1" dirty="0" err="1">
                  <a:solidFill>
                    <a:srgbClr val="204550"/>
                  </a:solidFill>
                  <a:latin typeface="Microsoft Uighur" panose="02000000000000000000" pitchFamily="2" charset="-78"/>
                  <a:cs typeface="Microsoft Uighur" panose="02000000000000000000" pitchFamily="2" charset="-78"/>
                </a:rPr>
                <a:t>dr-pr-cr</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syllabes simples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015663"/>
          </a:xfrm>
          <a:prstGeom prst="rect">
            <a:avLst/>
          </a:prstGeom>
          <a:noFill/>
        </p:spPr>
        <p:txBody>
          <a:bodyPr wrap="square">
            <a:spAutoFit/>
          </a:bodyPr>
          <a:lstStyle/>
          <a:p>
            <a:pPr algn="ctr"/>
            <a:r>
              <a:rPr lang="fr-FR" sz="6000" dirty="0"/>
              <a:t>B</a:t>
            </a:r>
            <a:r>
              <a:rPr lang="fr-MA" sz="6000" dirty="0"/>
              <a:t>ra-</a:t>
            </a:r>
            <a:r>
              <a:rPr lang="fr-MA" sz="6000" dirty="0" err="1"/>
              <a:t>dre</a:t>
            </a:r>
            <a:r>
              <a:rPr lang="fr-MA" sz="6000" dirty="0"/>
              <a:t>-cri-pro-bru</a:t>
            </a: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a »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bra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bra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45DD961-C43E-83BF-FA48-0C02EB8031F6}"/>
              </a:ext>
            </a:extLst>
          </p:cNvPr>
          <p:cNvSpPr txBox="1"/>
          <p:nvPr/>
        </p:nvSpPr>
        <p:spPr>
          <a:xfrm>
            <a:off x="3840483" y="29337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br</a:t>
            </a:r>
            <a:r>
              <a:rPr lang="fr-FR" sz="25800" b="1" kern="0" spc="480" dirty="0" err="1">
                <a:solidFill>
                  <a:srgbClr val="FF0000"/>
                </a:solidFill>
                <a:latin typeface="Dosis" pitchFamily="2" charset="0"/>
              </a:rPr>
              <a:t>a</a:t>
            </a:r>
            <a:endParaRPr lang="fr-FR" sz="25800" kern="0" spc="480" dirty="0">
              <a:solidFill>
                <a:srgbClr val="FF0000"/>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CF48A772-9D45-84D6-09AA-9E7F7D48D882}"/>
              </a:ext>
            </a:extLst>
          </p:cNvPr>
          <p:cNvSpPr txBox="1"/>
          <p:nvPr/>
        </p:nvSpPr>
        <p:spPr>
          <a:xfrm>
            <a:off x="4038600" y="2690714"/>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dr</a:t>
            </a:r>
            <a:r>
              <a:rPr lang="fr-FR" sz="25800" b="1" kern="0" spc="480" dirty="0" err="1">
                <a:solidFill>
                  <a:srgbClr val="FF0000"/>
                </a:solidFill>
                <a:latin typeface="Dosis" pitchFamily="2" charset="0"/>
              </a:rPr>
              <a:t>e</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EA3C33A9-3094-33CA-ACCD-D73186F7C877}"/>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803864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FBDFA-BC83-F413-E75A-5B16A453D44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B268C1-D3C4-8ED0-6CD0-A995C6EE6ED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C95645-2EF0-8075-F7CF-BF1B4BE23A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C01CEE-B4AD-13F8-AC4E-24A8AC0169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6431163-7C2F-B314-B6FF-66D53A9AC3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2B7D3-7470-BA09-EA2C-1EED017E91F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6E70AD-8D46-6A66-5136-86C0E7601E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93B76A-3131-7483-27DD-2DAED5D7753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04BCAD-300F-DC8A-4C8E-7B54D625532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0ECBBD-2FA9-218F-40AA-2C0CB08171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1227F-FFB8-CD21-8751-4A1E2C3BF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443163-7605-EAA1-E999-8177BDF55B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08EE5D-9D29-EA07-D43F-7137DDBA38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91D7179-B2FB-326D-8182-0F4AACC6DB57}"/>
              </a:ext>
            </a:extLst>
          </p:cNvPr>
          <p:cNvSpPr txBox="1"/>
          <p:nvPr/>
        </p:nvSpPr>
        <p:spPr>
          <a:xfrm>
            <a:off x="4269260" y="2781300"/>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cr</a:t>
            </a:r>
            <a:r>
              <a:rPr lang="fr-FR" sz="25800" b="1" kern="0" spc="480" dirty="0">
                <a:solidFill>
                  <a:srgbClr val="FF0000"/>
                </a:solidFill>
                <a:latin typeface="Dosis" pitchFamily="2" charset="0"/>
              </a:rPr>
              <a:t>i</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C74D118D-17DD-BDF4-4884-198BA33D71B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i » «pi» «cri » , lisons ensemble «cri»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224941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545FA0B-A1B4-58E8-AAD0-CDAE3A74233B}"/>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pr</a:t>
            </a:r>
            <a:r>
              <a:rPr lang="fr-FR" sz="25800" b="1" kern="0" spc="480" dirty="0">
                <a:solidFill>
                  <a:srgbClr val="FF0000"/>
                </a:solidFill>
                <a:latin typeface="Dosis" pitchFamily="2" charset="0"/>
              </a:rPr>
              <a:t>o</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999C3311-7888-932A-14AC-CACA7326EFD6}"/>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o » «pro» « , lisons ensemble «pro»</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711404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6C9D1-73B4-F093-BDF3-13C368783AE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58496E2-6315-2E9E-5A23-CD68B40B09D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DBA370D-265B-9B39-02F5-C7725960E5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A435860-A8C0-76B3-0EBF-8E43E9C0EF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E1A7C73-BD3C-2D30-A353-BC6A9AC9E3E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317AD03-BD9E-00D7-D9E4-B83A0BBF6BE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824F946-5AA8-4E7A-4F11-D789ED7A6D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DBD563-D7DC-943A-65F9-24E6017C46A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6966BCC-8EC6-3CF8-D964-C3FF55E231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76249D7-D4F7-7152-73B1-72177ED53AD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419399E-EE06-E30A-6A46-E2BF239DCFA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DDA985-C932-F245-2C69-0CD3E48C5DD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C883AE-E61F-B5BF-66D5-A6E14AF72A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3E7AD9DF-78EC-4268-D0EC-69C9EC6CFB71}"/>
              </a:ext>
            </a:extLst>
          </p:cNvPr>
          <p:cNvSpPr txBox="1"/>
          <p:nvPr/>
        </p:nvSpPr>
        <p:spPr>
          <a:xfrm>
            <a:off x="5470810" y="2690714"/>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br</a:t>
            </a:r>
            <a:r>
              <a:rPr lang="fr-FR" sz="25800" b="1" kern="0" spc="480" dirty="0">
                <a:solidFill>
                  <a:srgbClr val="FF0000"/>
                </a:solidFill>
                <a:latin typeface="Dosis" pitchFamily="2" charset="0"/>
              </a:rPr>
              <a:t>u</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DCF10228-011A-66EA-0735-4C1B397B1842}"/>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u » «bru » , lisons ensemble «bru»</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26027941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syllabes </a:t>
              </a: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5" name="Image 4">
            <a:extLst>
              <a:ext uri="{FF2B5EF4-FFF2-40B4-BE49-F238E27FC236}">
                <a16:creationId xmlns:a16="http://schemas.microsoft.com/office/drawing/2014/main" id="{7C34503F-E443-40C9-245D-060795263CB1}"/>
              </a:ext>
            </a:extLst>
          </p:cNvPr>
          <p:cNvPicPr>
            <a:picLocks noChangeAspect="1"/>
          </p:cNvPicPr>
          <p:nvPr/>
        </p:nvPicPr>
        <p:blipFill>
          <a:blip r:embed="rId6"/>
          <a:stretch>
            <a:fillRect/>
          </a:stretch>
        </p:blipFill>
        <p:spPr>
          <a:xfrm>
            <a:off x="910514" y="3344286"/>
            <a:ext cx="11539678" cy="3070967"/>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2349737" y="1460251"/>
            <a:ext cx="1187675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  - arbre – bras – prune – parc- orque – prendre</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MA" sz="3200" dirty="0">
                <a:latin typeface="Dosis" pitchFamily="2" charset="0"/>
              </a:rPr>
              <a:t>mots avec </a:t>
            </a:r>
            <a:r>
              <a:rPr lang="fr-MA" sz="3200" dirty="0" err="1">
                <a:latin typeface="Dosis" pitchFamily="2" charset="0"/>
              </a:rPr>
              <a:t>br</a:t>
            </a:r>
            <a:r>
              <a:rPr lang="fr-MA" sz="3200" dirty="0">
                <a:latin typeface="Dosis" pitchFamily="2" charset="0"/>
              </a:rPr>
              <a:t>- </a:t>
            </a:r>
            <a:r>
              <a:rPr lang="fr-MA" sz="3200" dirty="0" err="1">
                <a:latin typeface="Dosis" pitchFamily="2" charset="0"/>
              </a:rPr>
              <a:t>dr</a:t>
            </a:r>
            <a:r>
              <a:rPr lang="fr-MA" sz="3200" dirty="0">
                <a:latin typeface="Dosis" pitchFamily="2" charset="0"/>
              </a:rPr>
              <a:t>- </a:t>
            </a:r>
            <a:r>
              <a:rPr lang="fr-MA" sz="3200" dirty="0" err="1">
                <a:latin typeface="Dosis" pitchFamily="2" charset="0"/>
              </a:rPr>
              <a:t>pr-cr</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MA" sz="3200" dirty="0">
                <a:latin typeface="Dosis" pitchFamily="2" charset="0"/>
              </a:rPr>
              <a:t>mots avec </a:t>
            </a:r>
            <a:r>
              <a:rPr lang="fr-MA" sz="3200" dirty="0" err="1">
                <a:latin typeface="Dosis" pitchFamily="2" charset="0"/>
              </a:rPr>
              <a:t>br</a:t>
            </a:r>
            <a:r>
              <a:rPr lang="fr-MA" sz="3200" dirty="0">
                <a:latin typeface="Dosis" pitchFamily="2" charset="0"/>
              </a:rPr>
              <a:t>- </a:t>
            </a:r>
            <a:r>
              <a:rPr lang="fr-MA" sz="3200" dirty="0" err="1">
                <a:latin typeface="Dosis" pitchFamily="2" charset="0"/>
              </a:rPr>
              <a:t>dr</a:t>
            </a:r>
            <a:r>
              <a:rPr lang="fr-MA" sz="3200" dirty="0">
                <a:latin typeface="Dosis" pitchFamily="2" charset="0"/>
              </a:rPr>
              <a:t>- </a:t>
            </a:r>
            <a:r>
              <a:rPr lang="fr-MA" sz="3200" dirty="0" err="1">
                <a:latin typeface="Dosis" pitchFamily="2" charset="0"/>
              </a:rPr>
              <a:t>pr-cr</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0244975" y="3390900"/>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0246691" y="4410546"/>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0244241" y="5990462"/>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10127307" y="7711667"/>
            <a:ext cx="1132930" cy="418206"/>
            <a:chOff x="3663231" y="3540342"/>
            <a:chExt cx="1017343" cy="38554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32387" y="3603193"/>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10135114" y="8611566"/>
            <a:ext cx="1424425" cy="418206"/>
            <a:chOff x="3663231" y="3540342"/>
            <a:chExt cx="1226853"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4141897" y="3620989"/>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0263116" y="6926446"/>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6" name="Image 5">
            <a:extLst>
              <a:ext uri="{FF2B5EF4-FFF2-40B4-BE49-F238E27FC236}">
                <a16:creationId xmlns:a16="http://schemas.microsoft.com/office/drawing/2014/main" id="{7C78601B-B373-B555-4212-8EF9851B7024}"/>
              </a:ext>
            </a:extLst>
          </p:cNvPr>
          <p:cNvPicPr>
            <a:picLocks noChangeAspect="1"/>
          </p:cNvPicPr>
          <p:nvPr/>
        </p:nvPicPr>
        <p:blipFill>
          <a:blip r:embed="rId6"/>
          <a:stretch>
            <a:fillRect/>
          </a:stretch>
        </p:blipFill>
        <p:spPr>
          <a:xfrm>
            <a:off x="910514" y="3344286"/>
            <a:ext cx="11539678" cy="3070967"/>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3" name="Image 2">
            <a:extLst>
              <a:ext uri="{FF2B5EF4-FFF2-40B4-BE49-F238E27FC236}">
                <a16:creationId xmlns:a16="http://schemas.microsoft.com/office/drawing/2014/main" id="{99A586C9-AB00-2119-736E-5D330B41F8CA}"/>
              </a:ext>
            </a:extLst>
          </p:cNvPr>
          <p:cNvPicPr>
            <a:picLocks noChangeAspect="1"/>
          </p:cNvPicPr>
          <p:nvPr/>
        </p:nvPicPr>
        <p:blipFill>
          <a:blip r:embed="rId6"/>
          <a:stretch>
            <a:fillRect/>
          </a:stretch>
        </p:blipFill>
        <p:spPr>
          <a:xfrm>
            <a:off x="910514" y="3344286"/>
            <a:ext cx="11539678" cy="3070967"/>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9F67-5043-0179-82D6-5A5977C79DD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4A2B07A-80BA-951E-DBA4-FAA3090EA90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3D96E25A-A358-7195-C808-D792E600DF3D}"/>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D388E56-2537-F5D4-D077-27A26ABCE64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A452CFB-2394-99AC-4C25-19674CB098E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C1DF2D9-EFCF-DF11-7043-0141B67417F1}"/>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mots </a:t>
              </a:r>
            </a:p>
          </p:txBody>
        </p:sp>
      </p:grpSp>
      <p:sp>
        <p:nvSpPr>
          <p:cNvPr id="5" name="Freeform 2">
            <a:extLst>
              <a:ext uri="{FF2B5EF4-FFF2-40B4-BE49-F238E27FC236}">
                <a16:creationId xmlns:a16="http://schemas.microsoft.com/office/drawing/2014/main" id="{F01CCAE3-8AF2-A51C-DC28-36B427C25E3C}"/>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B4EEE8D2-4E2D-13BF-63D0-F9F5B8641D7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8127571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600F-28A7-5F95-0400-FD6B0ED96F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B7136A-3724-B7BD-BEE9-593B96A4E71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E5DAC57-E8E4-E456-2830-2025FC36CC3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0AF93D0-726D-BE20-55D0-EB3A9D4AD06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4FFDA2-ABE8-B2A0-5E4C-B04AC7C6BCD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AD7A2D-5B5B-BE68-70D1-6C9919E74B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115878-0E93-F627-91A2-3B436D98E1D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61A0A4-76B5-C963-2AEC-17330ABE54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540688-0AFA-EF2F-C773-54299E78175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B5C7FB0-2E3B-4EE5-8AC7-F934BAA566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F2DB49B-CC19-0ED7-188F-44CCBC7BA7C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D565808-416A-DF71-CDA1-6722812206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32542E-7E7E-BD1B-72C4-328396690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E40637DB-EFAB-2A8D-2985-0707DC7D4D83}"/>
              </a:ext>
            </a:extLst>
          </p:cNvPr>
          <p:cNvSpPr txBox="1"/>
          <p:nvPr/>
        </p:nvSpPr>
        <p:spPr>
          <a:xfrm>
            <a:off x="1409471" y="879359"/>
            <a:ext cx="1109962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lire des mots ensemble. On lit les lettres de gauche à droite.  </a:t>
            </a:r>
          </a:p>
        </p:txBody>
      </p:sp>
      <p:sp>
        <p:nvSpPr>
          <p:cNvPr id="5" name="ZoneTexte 4">
            <a:extLst>
              <a:ext uri="{FF2B5EF4-FFF2-40B4-BE49-F238E27FC236}">
                <a16:creationId xmlns:a16="http://schemas.microsoft.com/office/drawing/2014/main" id="{45C07CC2-8C7B-23F2-B9AE-0EF84C4D94D6}"/>
              </a:ext>
            </a:extLst>
          </p:cNvPr>
          <p:cNvSpPr txBox="1"/>
          <p:nvPr/>
        </p:nvSpPr>
        <p:spPr>
          <a:xfrm>
            <a:off x="5106706" y="3619500"/>
            <a:ext cx="5859272" cy="2389116"/>
          </a:xfrm>
          <a:prstGeom prst="rect">
            <a:avLst/>
          </a:prstGeom>
          <a:noFill/>
        </p:spPr>
        <p:txBody>
          <a:bodyPr wrap="square" rtlCol="0">
            <a:spAutoFit/>
          </a:bodyPr>
          <a:lstStyle/>
          <a:p>
            <a:pPr defTabSz="1028752">
              <a:defRPr/>
            </a:pPr>
            <a:r>
              <a:rPr lang="fr-FR" sz="14925" b="1" kern="0" spc="480" dirty="0">
                <a:solidFill>
                  <a:srgbClr val="106585"/>
                </a:solidFill>
                <a:latin typeface="Dosis" pitchFamily="2" charset="0"/>
              </a:rPr>
              <a:t>bra</a:t>
            </a:r>
            <a:r>
              <a:rPr lang="fr-FR" sz="14925" b="1" kern="0" spc="480" dirty="0">
                <a:solidFill>
                  <a:schemeClr val="bg1">
                    <a:lumMod val="65000"/>
                  </a:schemeClr>
                </a:solidFill>
                <a:latin typeface="Dosis" pitchFamily="2" charset="0"/>
              </a:rPr>
              <a:t>s</a:t>
            </a:r>
            <a:endParaRPr lang="fr-FR" sz="14925" kern="0" spc="480" dirty="0">
              <a:solidFill>
                <a:schemeClr val="bg1">
                  <a:lumMod val="65000"/>
                </a:schemeClr>
              </a:solidFill>
              <a:latin typeface="Dosis" pitchFamily="2" charset="0"/>
            </a:endParaRPr>
          </a:p>
        </p:txBody>
      </p:sp>
      <p:cxnSp>
        <p:nvCxnSpPr>
          <p:cNvPr id="6" name="Connecteur droit avec flèche 5">
            <a:extLst>
              <a:ext uri="{FF2B5EF4-FFF2-40B4-BE49-F238E27FC236}">
                <a16:creationId xmlns:a16="http://schemas.microsoft.com/office/drawing/2014/main" id="{38026F04-5351-F390-39AE-EA51A15FF585}"/>
              </a:ext>
            </a:extLst>
          </p:cNvPr>
          <p:cNvCxnSpPr>
            <a:cxnSpLocks/>
          </p:cNvCxnSpPr>
          <p:nvPr/>
        </p:nvCxnSpPr>
        <p:spPr>
          <a:xfrm>
            <a:off x="5257800" y="6286500"/>
            <a:ext cx="4114800" cy="0"/>
          </a:xfrm>
          <a:prstGeom prst="straightConnector1">
            <a:avLst/>
          </a:prstGeom>
          <a:ln w="76200">
            <a:solidFill>
              <a:schemeClr val="accent6">
                <a:lumMod val="75000"/>
              </a:schemeClr>
            </a:solidFill>
            <a:tailEnd type="triangle"/>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D26960D0-A0AF-7E34-4C36-EE690A1C6885}"/>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Tree>
    <p:extLst>
      <p:ext uri="{BB962C8B-B14F-4D97-AF65-F5344CB8AC3E}">
        <p14:creationId xmlns:p14="http://schemas.microsoft.com/office/powerpoint/2010/main" val="28582440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FA96-5170-6A0C-5235-4AAEFC12A0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FCCC7E-4DA9-0AB1-8FE6-683DEB1CC2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D261C4-B34C-89BF-1D3F-E185F01D393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B86EA4-C2A2-26FC-C536-BEEBA14012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A6B5FF-6228-0F98-3038-35EC54E4EA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035756C-DE66-F8AE-E30B-616DEBC0CE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27452C-D80E-8931-A585-E11543C02C9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D98BB4-1ED0-2B53-C63E-C84F7E4AC1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B73D324-AADA-B03B-6AE5-373B9BBC4E9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DC090BA-E0FC-0059-DABE-77B220E5F72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6F57E6-DEA8-DA6B-4F64-8700C9D928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CC822EC-66E2-568C-0267-AD701A6B8A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9CB242-8CE4-66D2-A8C1-8850542839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120" y="576262"/>
            <a:ext cx="581346" cy="514106"/>
          </a:xfrm>
          <a:prstGeom prst="rect">
            <a:avLst/>
          </a:prstGeom>
        </p:spPr>
      </p:pic>
      <p:pic>
        <p:nvPicPr>
          <p:cNvPr id="8" name="Image 7">
            <a:extLst>
              <a:ext uri="{FF2B5EF4-FFF2-40B4-BE49-F238E27FC236}">
                <a16:creationId xmlns:a16="http://schemas.microsoft.com/office/drawing/2014/main" id="{1142576C-9AAB-A334-5695-76F888E5FCA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728854" y="316429"/>
            <a:ext cx="1381080" cy="1120448"/>
          </a:xfrm>
          <a:prstGeom prst="rect">
            <a:avLst/>
          </a:prstGeom>
        </p:spPr>
      </p:pic>
      <p:sp>
        <p:nvSpPr>
          <p:cNvPr id="4" name="ZoneTexte 3">
            <a:extLst>
              <a:ext uri="{FF2B5EF4-FFF2-40B4-BE49-F238E27FC236}">
                <a16:creationId xmlns:a16="http://schemas.microsoft.com/office/drawing/2014/main" id="{EC0F144C-28F3-462F-D15C-33BDA170CA48}"/>
              </a:ext>
            </a:extLst>
          </p:cNvPr>
          <p:cNvSpPr txBox="1"/>
          <p:nvPr/>
        </p:nvSpPr>
        <p:spPr>
          <a:xfrm>
            <a:off x="4779793" y="3782689"/>
            <a:ext cx="548640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bra</a:t>
            </a:r>
            <a:r>
              <a:rPr lang="fr-FR" sz="17925" b="1" kern="0" spc="623" dirty="0">
                <a:solidFill>
                  <a:schemeClr val="bg1">
                    <a:lumMod val="65000"/>
                  </a:schemeClr>
                </a:solidFill>
                <a:latin typeface="Dosis" pitchFamily="2" charset="0"/>
              </a:rPr>
              <a:t>s</a:t>
            </a:r>
            <a:endParaRPr lang="fr-FR" sz="17925" kern="0" spc="623" dirty="0">
              <a:solidFill>
                <a:schemeClr val="bg1">
                  <a:lumMod val="65000"/>
                </a:schemeClr>
              </a:solidFill>
              <a:latin typeface="Dosis" pitchFamily="2" charset="0"/>
            </a:endParaRPr>
          </a:p>
        </p:txBody>
      </p:sp>
      <p:sp>
        <p:nvSpPr>
          <p:cNvPr id="7" name="ZoneTexte 6">
            <a:extLst>
              <a:ext uri="{FF2B5EF4-FFF2-40B4-BE49-F238E27FC236}">
                <a16:creationId xmlns:a16="http://schemas.microsoft.com/office/drawing/2014/main" id="{B9F23CCA-DFDA-BA53-88AF-2FE653AEEEC2}"/>
              </a:ext>
            </a:extLst>
          </p:cNvPr>
          <p:cNvSpPr txBox="1"/>
          <p:nvPr/>
        </p:nvSpPr>
        <p:spPr>
          <a:xfrm>
            <a:off x="747397" y="705979"/>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 </a:t>
            </a:r>
            <a:r>
              <a:rPr lang="fr-FR" sz="2800" b="1" dirty="0" err="1">
                <a:solidFill>
                  <a:prstClr val="white">
                    <a:lumMod val="65000"/>
                  </a:prstClr>
                </a:solidFill>
                <a:latin typeface="Dosis" panose="02010703020202060003" pitchFamily="2" charset="0"/>
              </a:rPr>
              <a:t>br</a:t>
            </a:r>
            <a:r>
              <a:rPr lang="fr-FR" sz="2800" b="1" dirty="0">
                <a:solidFill>
                  <a:prstClr val="white">
                    <a:lumMod val="65000"/>
                  </a:prstClr>
                </a:solidFill>
                <a:latin typeface="Dosis" panose="02010703020202060003" pitchFamily="2" charset="0"/>
              </a:rPr>
              <a:t>»  « a »  «  </a:t>
            </a:r>
            <a:r>
              <a:rPr lang="fr-FR" sz="2800" b="1" dirty="0" err="1">
                <a:solidFill>
                  <a:prstClr val="white">
                    <a:lumMod val="65000"/>
                  </a:prstClr>
                </a:solidFill>
                <a:latin typeface="Dosis" panose="02010703020202060003" pitchFamily="2" charset="0"/>
              </a:rPr>
              <a:t>bra</a:t>
            </a:r>
            <a:r>
              <a:rPr lang="fr-FR" sz="2800" b="1" dirty="0">
                <a:solidFill>
                  <a:prstClr val="white">
                    <a:lumMod val="65000"/>
                  </a:prstClr>
                </a:solidFill>
                <a:latin typeface="Dosis" panose="02010703020202060003" pitchFamily="2" charset="0"/>
              </a:rPr>
              <a:t> » , on entend « </a:t>
            </a:r>
            <a:r>
              <a:rPr lang="fr-FR" sz="2800" b="1" dirty="0" err="1">
                <a:solidFill>
                  <a:prstClr val="white">
                    <a:lumMod val="65000"/>
                  </a:prstClr>
                </a:solidFill>
                <a:latin typeface="Dosis" panose="02010703020202060003" pitchFamily="2" charset="0"/>
              </a:rPr>
              <a:t>bra</a:t>
            </a:r>
            <a:r>
              <a:rPr lang="fr-FR" sz="2800" b="1" dirty="0">
                <a:solidFill>
                  <a:prstClr val="white">
                    <a:lumMod val="65000"/>
                  </a:prstClr>
                </a:solidFill>
                <a:latin typeface="Dosis" panose="02010703020202060003" pitchFamily="2" charset="0"/>
              </a:rPr>
              <a:t> » et on écrit « bras » avec s lettre muette.                   Lisons ensemble « bras».                             Qui veut lire?    </a:t>
            </a:r>
            <a:endParaRPr lang="fr-FR" sz="2800" b="1" i="1" dirty="0">
              <a:solidFill>
                <a:prstClr val="white">
                  <a:lumMod val="65000"/>
                </a:prstClr>
              </a:solidFill>
              <a:latin typeface="Dosis" panose="02010703020202060003" pitchFamily="2" charset="0"/>
            </a:endParaRPr>
          </a:p>
        </p:txBody>
      </p:sp>
      <p:sp>
        <p:nvSpPr>
          <p:cNvPr id="9" name="Parenthèse ouvrante 8">
            <a:extLst>
              <a:ext uri="{FF2B5EF4-FFF2-40B4-BE49-F238E27FC236}">
                <a16:creationId xmlns:a16="http://schemas.microsoft.com/office/drawing/2014/main" id="{95715246-AFFB-5892-1FC9-B0FCB59BB27B}"/>
              </a:ext>
            </a:extLst>
          </p:cNvPr>
          <p:cNvSpPr/>
          <p:nvPr/>
        </p:nvSpPr>
        <p:spPr>
          <a:xfrm rot="16200000">
            <a:off x="7029657" y="3833324"/>
            <a:ext cx="609190" cy="499110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28615565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93AC-515A-5A8C-A6FE-3546960AA6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245FE-0846-6585-A381-033A3D1DD73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93E4944-19D5-718D-9085-BFB1D33E474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5ECFF17-D0C1-6E8D-FC2D-DF5884F2E00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7EE6CE6-9B39-3025-4837-B0F7AEF31B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0F66B1F-F784-3648-272F-722D00CDACB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5F8C526-6164-E911-6045-342448408E2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B8969C-FEDC-03C8-251E-2EFED9D7F25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47B8F67-3E35-2519-0D4C-62CE3CBAB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D192072-BCEE-ECD1-DFBA-FD9C2F70365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3AEAA72-3A52-700E-F423-6456E5710D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00ABE84-DD45-55EA-F466-16988F935C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C34FF1C-43AC-27A7-0A50-AFD38404BB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805C2B57-3696-EBD0-57CC-3508F76CE49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85145" y="1471681"/>
            <a:ext cx="1381080" cy="1120448"/>
          </a:xfrm>
          <a:prstGeom prst="rect">
            <a:avLst/>
          </a:prstGeom>
        </p:spPr>
      </p:pic>
      <p:sp>
        <p:nvSpPr>
          <p:cNvPr id="3" name="ZoneTexte 2">
            <a:extLst>
              <a:ext uri="{FF2B5EF4-FFF2-40B4-BE49-F238E27FC236}">
                <a16:creationId xmlns:a16="http://schemas.microsoft.com/office/drawing/2014/main" id="{6AD1AA12-2E5E-7418-C37E-08FF0731C31C}"/>
              </a:ext>
            </a:extLst>
          </p:cNvPr>
          <p:cNvSpPr txBox="1"/>
          <p:nvPr/>
        </p:nvSpPr>
        <p:spPr>
          <a:xfrm>
            <a:off x="2362201" y="4000500"/>
            <a:ext cx="8236488"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prim</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CE498172-3523-5E58-7974-3F3C4C71082B}"/>
              </a:ext>
            </a:extLst>
          </p:cNvPr>
          <p:cNvSpPr/>
          <p:nvPr/>
        </p:nvSpPr>
        <p:spPr>
          <a:xfrm rot="16200000">
            <a:off x="6240429" y="2754040"/>
            <a:ext cx="480032" cy="7885446"/>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 name="ZoneTexte 3">
            <a:extLst>
              <a:ext uri="{FF2B5EF4-FFF2-40B4-BE49-F238E27FC236}">
                <a16:creationId xmlns:a16="http://schemas.microsoft.com/office/drawing/2014/main" id="{176D6A62-0EB6-0542-D0E7-A34EC46B14A9}"/>
              </a:ext>
            </a:extLst>
          </p:cNvPr>
          <p:cNvSpPr txBox="1"/>
          <p:nvPr/>
        </p:nvSpPr>
        <p:spPr>
          <a:xfrm>
            <a:off x="1048249" y="723296"/>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a:t>
            </a:r>
            <a:r>
              <a:rPr lang="fr-FR" sz="2800" b="1" dirty="0" err="1">
                <a:solidFill>
                  <a:prstClr val="white">
                    <a:lumMod val="65000"/>
                  </a:prstClr>
                </a:solidFill>
                <a:latin typeface="Dosis" panose="02010703020202060003" pitchFamily="2" charset="0"/>
              </a:rPr>
              <a:t>pr</a:t>
            </a:r>
            <a:r>
              <a:rPr lang="fr-FR" sz="2800" b="1" dirty="0">
                <a:solidFill>
                  <a:prstClr val="white">
                    <a:lumMod val="65000"/>
                  </a:prstClr>
                </a:solidFill>
                <a:latin typeface="Dosis" panose="02010703020202060003" pitchFamily="2" charset="0"/>
              </a:rPr>
              <a:t>»  « i »  «  </a:t>
            </a:r>
            <a:r>
              <a:rPr lang="fr-FR" sz="2800" b="1" dirty="0" err="1">
                <a:solidFill>
                  <a:prstClr val="white">
                    <a:lumMod val="65000"/>
                  </a:prstClr>
                </a:solidFill>
                <a:latin typeface="Dosis" panose="02010703020202060003" pitchFamily="2" charset="0"/>
              </a:rPr>
              <a:t>pri</a:t>
            </a:r>
            <a:r>
              <a:rPr lang="fr-FR" sz="2800" b="1" dirty="0">
                <a:solidFill>
                  <a:prstClr val="white">
                    <a:lumMod val="65000"/>
                  </a:prstClr>
                </a:solidFill>
                <a:latin typeface="Dosis" panose="02010703020202060003" pitchFamily="2" charset="0"/>
              </a:rPr>
              <a:t> » «prime» Lisons ensemble « prime ».                       Qui veut lire?    </a:t>
            </a:r>
            <a:endParaRPr lang="fr-FR" sz="2800" b="1" i="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37979689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EEE0-0CF7-FEE1-7440-F3970EA96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90D2F2-2017-6D71-1CD0-6EE39F7FAF5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526AB86-E3B7-7838-88DD-5EF769266C5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F68E88E-5A51-D887-C9B8-86622867F5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722378-8565-E464-C3EE-635F31173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ED605A0-C46F-D33A-B44D-8A5A2D24D18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70339-950A-E11F-C37C-A3BBF08AD7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1AA415C-7506-0066-4B3F-DF342E19AF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7042C-681D-5ACD-15D1-FE6C816A437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180006A-89EA-F896-9E60-2F95B066CA6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E46ADF-5B74-A937-005C-8187CB829F0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BF19EAC-C556-A3BC-9FC0-64A1184F29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7422F2-BD01-BD2A-C0DA-549400CCB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FEC9A93-C99C-AE68-A4DA-8E42C3F4905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E2FFD414-200A-FEF6-0C77-70001E71C43F}"/>
              </a:ext>
            </a:extLst>
          </p:cNvPr>
          <p:cNvSpPr txBox="1"/>
          <p:nvPr/>
        </p:nvSpPr>
        <p:spPr>
          <a:xfrm>
            <a:off x="3427931" y="4016258"/>
            <a:ext cx="7453403"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dron</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14378B9A-6480-966D-500F-EE572011A282}"/>
              </a:ext>
            </a:extLst>
          </p:cNvPr>
          <p:cNvSpPr/>
          <p:nvPr/>
        </p:nvSpPr>
        <p:spPr>
          <a:xfrm rot="16200000">
            <a:off x="6595328" y="3356827"/>
            <a:ext cx="906343" cy="678179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F40B94A9-55FA-7639-B871-F6678DE9C1F2}"/>
              </a:ext>
            </a:extLst>
          </p:cNvPr>
          <p:cNvSpPr txBox="1"/>
          <p:nvPr/>
        </p:nvSpPr>
        <p:spPr>
          <a:xfrm>
            <a:off x="1065966" y="772327"/>
            <a:ext cx="12177335"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a:t>
            </a:r>
            <a:r>
              <a:rPr lang="fr-FR" sz="2800" b="1" dirty="0" err="1">
                <a:solidFill>
                  <a:prstClr val="white">
                    <a:lumMod val="65000"/>
                  </a:prstClr>
                </a:solidFill>
                <a:latin typeface="Dosis" panose="02010703020202060003" pitchFamily="2" charset="0"/>
              </a:rPr>
              <a:t>dr</a:t>
            </a:r>
            <a:r>
              <a:rPr lang="fr-FR" sz="2800" b="1" dirty="0">
                <a:solidFill>
                  <a:prstClr val="white">
                    <a:lumMod val="65000"/>
                  </a:prstClr>
                </a:solidFill>
                <a:latin typeface="Dosis" panose="02010703020202060003" pitchFamily="2" charset="0"/>
              </a:rPr>
              <a:t>» « o» «</a:t>
            </a:r>
            <a:r>
              <a:rPr lang="fr-FR" sz="2800" b="1" dirty="0" err="1">
                <a:solidFill>
                  <a:prstClr val="white">
                    <a:lumMod val="65000"/>
                  </a:prstClr>
                </a:solidFill>
                <a:latin typeface="Dosis" panose="02010703020202060003" pitchFamily="2" charset="0"/>
              </a:rPr>
              <a:t>dro</a:t>
            </a:r>
            <a:r>
              <a:rPr lang="fr-FR" sz="2800" b="1" dirty="0">
                <a:solidFill>
                  <a:prstClr val="white">
                    <a:lumMod val="65000"/>
                  </a:prstClr>
                </a:solidFill>
                <a:latin typeface="Dosis" panose="02010703020202060003" pitchFamily="2" charset="0"/>
              </a:rPr>
              <a:t>» «drone»  Lisons ensemble « drone » .</a:t>
            </a:r>
          </a:p>
          <a:p>
            <a:pPr marL="0" lvl="1" defTabSz="685834">
              <a:spcBef>
                <a:spcPct val="0"/>
              </a:spcBef>
            </a:pPr>
            <a:r>
              <a:rPr lang="fr-FR" sz="2800" b="1" dirty="0">
                <a:solidFill>
                  <a:prstClr val="white">
                    <a:lumMod val="65000"/>
                  </a:prstClr>
                </a:solidFill>
                <a:latin typeface="Dosis" panose="02010703020202060003" pitchFamily="2" charset="0"/>
              </a:rPr>
              <a:t>Qui veut lire? </a:t>
            </a:r>
            <a:endParaRPr lang="fr-FR" sz="2800" b="1" i="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17591312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(3)</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68507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gagnant sera celui qui aura plus </a:t>
            </a:r>
            <a:r>
              <a:rPr lang="fr-FR" sz="2800" b="1" dirty="0">
                <a:solidFill>
                  <a:prstClr val="white">
                    <a:lumMod val="65000"/>
                  </a:prstClr>
                </a:solidFill>
                <a:latin typeface="Dosis" pitchFamily="2" charset="0"/>
              </a:rPr>
              <a:t>de lectures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correctes.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9" name="Image 8">
            <a:extLst>
              <a:ext uri="{FF2B5EF4-FFF2-40B4-BE49-F238E27FC236}">
                <a16:creationId xmlns:a16="http://schemas.microsoft.com/office/drawing/2014/main" id="{FC932D48-B6EF-54AA-24D3-44B0A6613143}"/>
              </a:ext>
            </a:extLst>
          </p:cNvPr>
          <p:cNvPicPr>
            <a:picLocks noChangeAspect="1"/>
          </p:cNvPicPr>
          <p:nvPr>
            <p:custDataLst>
              <p:tags r:id="rId1"/>
            </p:custDataLst>
          </p:nvPr>
        </p:nvPicPr>
        <p:blipFill>
          <a:blip r:embed="rId5"/>
          <a:stretch>
            <a:fillRect/>
          </a:stretch>
        </p:blipFill>
        <p:spPr>
          <a:xfrm>
            <a:off x="11773470" y="811081"/>
            <a:ext cx="1255020" cy="910576"/>
          </a:xfrm>
          <a:prstGeom prst="roundRect">
            <a:avLst>
              <a:gd name="adj" fmla="val 31362"/>
            </a:avLst>
          </a:prstGeom>
        </p:spPr>
      </p:pic>
      <p:pic>
        <p:nvPicPr>
          <p:cNvPr id="6" name="Image 5">
            <a:extLst>
              <a:ext uri="{FF2B5EF4-FFF2-40B4-BE49-F238E27FC236}">
                <a16:creationId xmlns:a16="http://schemas.microsoft.com/office/drawing/2014/main" id="{57D249D4-6FB0-5684-94B0-15BEB49EF9C2}"/>
              </a:ext>
            </a:extLst>
          </p:cNvPr>
          <p:cNvPicPr>
            <a:picLocks noChangeAspect="1"/>
          </p:cNvPicPr>
          <p:nvPr/>
        </p:nvPicPr>
        <p:blipFill>
          <a:blip r:embed="rId6"/>
          <a:stretch>
            <a:fillRect/>
          </a:stretch>
        </p:blipFill>
        <p:spPr>
          <a:xfrm>
            <a:off x="934327" y="3467100"/>
            <a:ext cx="11194173" cy="2636597"/>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Chez – sous –  à côté</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Chez – sous –  à côté</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2743200" y="3112175"/>
            <a:ext cx="7044436"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chez</a:t>
            </a:r>
            <a:endParaRPr lang="fr-FR" sz="258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chez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”chez”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chez?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le mot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4795774" y="2933700"/>
            <a:ext cx="6504709" cy="3400931"/>
          </a:xfrm>
          <a:prstGeom prst="rect">
            <a:avLst/>
          </a:prstGeom>
          <a:noFill/>
        </p:spPr>
        <p:txBody>
          <a:bodyPr wrap="square" rtlCol="0">
            <a:spAutoFit/>
          </a:bodyPr>
          <a:lstStyle/>
          <a:p>
            <a:pPr defTabSz="1028752">
              <a:defRPr/>
            </a:pPr>
            <a:r>
              <a:rPr lang="fr-FR" sz="21500" b="1" kern="0" spc="480" dirty="0">
                <a:solidFill>
                  <a:srgbClr val="106585"/>
                </a:solidFill>
                <a:latin typeface="Dosis" pitchFamily="2" charset="0"/>
              </a:rPr>
              <a:t>chez</a:t>
            </a:r>
            <a:endParaRPr lang="fr-FR" sz="215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le  mot</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8703" y="83216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Levez vos ardoises et corrigez.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66067" y="3771900"/>
            <a:ext cx="5183864" cy="2385268"/>
          </a:xfrm>
          <a:prstGeom prst="rect">
            <a:avLst/>
          </a:prstGeom>
          <a:noFill/>
        </p:spPr>
        <p:txBody>
          <a:bodyPr wrap="square" rtlCol="0">
            <a:spAutoFit/>
          </a:bodyPr>
          <a:lstStyle/>
          <a:p>
            <a:pPr algn="ctr" defTabSz="1028752">
              <a:defRPr/>
            </a:pPr>
            <a:r>
              <a:rPr lang="fr-FR" sz="14900" b="1" kern="0" spc="480" dirty="0">
                <a:solidFill>
                  <a:schemeClr val="bg1"/>
                </a:solidFill>
                <a:latin typeface="Dosis" pitchFamily="2" charset="0"/>
              </a:rPr>
              <a:t>chez </a:t>
            </a:r>
            <a:endParaRPr lang="fr-FR" sz="149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DD345-2A8E-33B7-372E-3470B75F197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BE2867B-3F99-8CB7-BC2B-4C077D0B0A7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C9CEC16-72AF-E0AE-C63F-88146285E24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165F48-C015-A042-40F4-758716F8363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EB8E345-FD42-68F2-69C1-5DFFCA5327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BC5CFEE-4052-4BD0-FD4E-12A9DECFE1B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7A08353-72FE-2889-E007-191B8DA08BD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D007596-8238-3F8F-34CD-6BF75B315A0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61F3F6-8C61-886E-F701-30CE8873499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62232D47-9484-2C90-B0DF-243A9320F0E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72EEC14-DF87-DE9A-71A5-6351B10892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59B2954-5E0A-A40E-EB11-657A78556B4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0EF14C6-A141-F2E9-0850-AF779C85B4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6D49B13-019C-3B71-387E-21DCB55B8D25}"/>
              </a:ext>
            </a:extLst>
          </p:cNvPr>
          <p:cNvSpPr txBox="1"/>
          <p:nvPr/>
        </p:nvSpPr>
        <p:spPr>
          <a:xfrm>
            <a:off x="2743200" y="3112175"/>
            <a:ext cx="7044436"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sous</a:t>
            </a:r>
            <a:endParaRPr lang="fr-FR" sz="258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9A0D6158-158B-9B33-BFDF-85E8E16EB079}"/>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sous”.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”sous”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sous “?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4744651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68461-5625-0D08-978B-0792033F2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F6ECF84-0A8E-D31B-BADD-416A11AC8FA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071952D-1724-ABB2-B337-B31EB294105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1536FB2-D94A-8ECB-73EE-ECF3B425A70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8EE3A9-EC08-8D8F-2BE6-B7A434ECE84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BB83EC-1E16-A146-A634-6B68B027492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4A90D96-5696-B7DE-B047-73D1C2CBCF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F5124A9-82D0-C170-651A-A4DE945E58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9EBF347-A2B0-4692-1760-E7A574D737E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651B526-676C-48F0-CC8B-4E811D51965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8ADF46-C064-78B0-06ED-7F86C6FC6B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3E3E431-76A2-3559-8152-7F8632A7EA4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4E1FB88-A911-B299-0F87-581CD2516F5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B74B841-0021-0F3D-1023-BEC801119F50}"/>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30C02A86-94DD-30B2-442E-9CCDBB8E102D}"/>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le mot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1C3E69DB-1D19-FDAB-AD6B-E9B54FBEE0BF}"/>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B9B21090-781B-A434-4C3A-E343EFE00955}"/>
              </a:ext>
            </a:extLst>
          </p:cNvPr>
          <p:cNvSpPr txBox="1"/>
          <p:nvPr/>
        </p:nvSpPr>
        <p:spPr>
          <a:xfrm>
            <a:off x="4795774" y="2933700"/>
            <a:ext cx="6504709" cy="3400931"/>
          </a:xfrm>
          <a:prstGeom prst="rect">
            <a:avLst/>
          </a:prstGeom>
          <a:noFill/>
        </p:spPr>
        <p:txBody>
          <a:bodyPr wrap="square" rtlCol="0">
            <a:spAutoFit/>
          </a:bodyPr>
          <a:lstStyle/>
          <a:p>
            <a:pPr defTabSz="1028752">
              <a:defRPr/>
            </a:pPr>
            <a:r>
              <a:rPr lang="fr-FR" sz="21500" b="1" kern="0" spc="480" dirty="0">
                <a:solidFill>
                  <a:srgbClr val="106585"/>
                </a:solidFill>
                <a:latin typeface="Dosis" pitchFamily="2" charset="0"/>
              </a:rPr>
              <a:t>sous</a:t>
            </a:r>
            <a:endParaRPr lang="fr-FR" sz="21500" kern="0" spc="480" dirty="0">
              <a:solidFill>
                <a:srgbClr val="106585"/>
              </a:solidFill>
              <a:latin typeface="Dosis" pitchFamily="2" charset="0"/>
            </a:endParaRPr>
          </a:p>
        </p:txBody>
      </p:sp>
    </p:spTree>
    <p:extLst>
      <p:ext uri="{BB962C8B-B14F-4D97-AF65-F5344CB8AC3E}">
        <p14:creationId xmlns:p14="http://schemas.microsoft.com/office/powerpoint/2010/main" val="179042491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31DEA-D1F4-13B5-801F-D89CF475901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55EEA45-F084-2B30-656C-8AEB9547CC2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A79D908-93B1-BA4F-82EE-D9916941757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25A291C-939D-9CA1-5D7C-3DBC832E708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F5A2AC9-D7F8-184F-9C81-4D552EAA66A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B65DAA7-35DA-19FB-833D-ABA9D99942E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40F6393-103F-EC95-9826-594199029C9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23E61F9-60C7-56CD-F38C-8F5CD6F0B55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765F839-2980-93D2-2C1B-875F90665BE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33BE092-7B5B-3287-2AEA-07C9B6DC32B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DE14A8-CC60-8B76-DDF1-6E89ACFF2AC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645E5D9-8DEF-547E-746D-7A67C5E9749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76461E1-A9C4-282E-3F79-E27398EA08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41A9B2D-53DF-9247-D532-88AF2F96BA4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4F6C1FF1-ADF4-7272-AC3D-8EF52C2A1A10}"/>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F3841B04-9C09-F2F9-78F2-3BE09B0DA25F}"/>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le  mot</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28737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4" name="Image 3" descr="Une image contenant texte, Visage humain, capture d’écran, personne&#10;&#10;Le contenu généré par l’IA peut être incorrect.">
            <a:extLst>
              <a:ext uri="{FF2B5EF4-FFF2-40B4-BE49-F238E27FC236}">
                <a16:creationId xmlns:a16="http://schemas.microsoft.com/office/drawing/2014/main" id="{FF662649-5618-9070-CC35-8E1AAF340B4E}"/>
              </a:ext>
            </a:extLst>
          </p:cNvPr>
          <p:cNvPicPr>
            <a:picLocks noChangeAspect="1"/>
          </p:cNvPicPr>
          <p:nvPr/>
        </p:nvPicPr>
        <p:blipFill>
          <a:blip r:embed="rId9"/>
          <a:stretch>
            <a:fillRect/>
          </a:stretch>
        </p:blipFill>
        <p:spPr>
          <a:xfrm>
            <a:off x="10109891" y="3401534"/>
            <a:ext cx="1724660" cy="205930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9B259-3DA1-AE34-FE84-CE79A46F9AD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2853659-14EA-C30A-E4D6-2E791C37B272}"/>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BF71F6F4-77AB-DF4A-6589-42E8A329952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2D48994-D527-8770-CEA4-D0A6EA57E9EA}"/>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6FCAFBC6-EF11-0ED3-1036-FE044DD0A47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5FA52310-270F-A2EB-5095-105246F64523}"/>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C666923-69DC-C534-AE55-E76EF5EAED93}"/>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2A49A6B8-E811-9046-1C9F-1EE2D822D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C2378516-14A4-39B4-368B-73470CBDD88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332EA38-9800-62A9-A7E5-98F8921FCC6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105C089A-5F0F-3C79-EBF7-D971E7D8FE9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E151D647-8A79-60CE-EEFE-805268CE584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9FCEF109-ED51-3136-16BA-75F058935F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92697DF3-9B1E-A0A1-EC3B-BABC73D2809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68435310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13336-EEF1-0DC2-C63F-70684BC3C9A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9FF6036-D810-9520-2ED3-2FD1E5573F1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4973E7-E3A3-D8EA-C0BF-8B18DF4100D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F8A964A-94CD-5C6D-FE6E-0C05020D3F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4C6F07A-F0CB-3F97-5B40-1F5CA28072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3B5A18-4DAA-74B2-22E5-22579473A03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5AE6F6A-BC37-4C7D-E2C0-1638D64EFAA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ED8C648-01E3-4593-BB11-65F17F3F283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D852B4E-65BF-56E2-666D-9F4F5D6C2A5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ADE535A-B2B2-47F5-4C96-003EFCCE1E5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2EE82E9-CD10-B95D-4A68-A0B563802A1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9F5D60D-B51F-57D1-C62E-BF9EE337201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A9CEC00-D844-31E5-8F79-559C147F3E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2705F868-BED4-81E5-98F2-DA667412588A}"/>
              </a:ext>
            </a:extLst>
          </p:cNvPr>
          <p:cNvSpPr txBox="1"/>
          <p:nvPr/>
        </p:nvSpPr>
        <p:spPr>
          <a:xfrm>
            <a:off x="1512869" y="901978"/>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Levez vos ardoises et corrigez.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9441371E-7379-59DA-8696-481D9106581B}"/>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5" name="ZoneTexte 4">
            <a:extLst>
              <a:ext uri="{FF2B5EF4-FFF2-40B4-BE49-F238E27FC236}">
                <a16:creationId xmlns:a16="http://schemas.microsoft.com/office/drawing/2014/main" id="{9FF06633-0C27-5D99-8978-D3C5835D72D2}"/>
              </a:ext>
            </a:extLst>
          </p:cNvPr>
          <p:cNvSpPr txBox="1"/>
          <p:nvPr/>
        </p:nvSpPr>
        <p:spPr>
          <a:xfrm>
            <a:off x="4266067" y="3771900"/>
            <a:ext cx="5183864" cy="2385268"/>
          </a:xfrm>
          <a:prstGeom prst="rect">
            <a:avLst/>
          </a:prstGeom>
          <a:noFill/>
        </p:spPr>
        <p:txBody>
          <a:bodyPr wrap="square" rtlCol="0">
            <a:spAutoFit/>
          </a:bodyPr>
          <a:lstStyle/>
          <a:p>
            <a:pPr algn="ctr" defTabSz="1028752">
              <a:defRPr/>
            </a:pPr>
            <a:r>
              <a:rPr lang="fr-FR" sz="14900" b="1" kern="0" spc="480" dirty="0">
                <a:solidFill>
                  <a:schemeClr val="bg1"/>
                </a:solidFill>
                <a:latin typeface="Dosis" pitchFamily="2" charset="0"/>
              </a:rPr>
              <a:t>sous </a:t>
            </a:r>
            <a:endParaRPr lang="fr-FR" sz="14900" kern="0" spc="480" dirty="0">
              <a:solidFill>
                <a:schemeClr val="bg1"/>
              </a:solidFill>
              <a:latin typeface="Dosis" pitchFamily="2" charset="0"/>
            </a:endParaRPr>
          </a:p>
        </p:txBody>
      </p:sp>
    </p:spTree>
    <p:extLst>
      <p:ext uri="{BB962C8B-B14F-4D97-AF65-F5344CB8AC3E}">
        <p14:creationId xmlns:p14="http://schemas.microsoft.com/office/powerpoint/2010/main" val="393352889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B4A0A-5758-29A5-C3F5-0262898CEDA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7D42837-2D49-6CB0-3D11-E0ED9A824AF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9321614-77D0-9374-6628-D66BFA995CB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BE00049-06CA-79C9-9327-1BEF931887F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B68722E-2A05-5E62-AEDF-4EFAFB2A689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A58C515-644E-9B3A-4507-95644FB3856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D80856-FCED-06AE-F1BC-B4CC3509750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4FBED24-1FC9-9A79-0B5E-1C458220CD2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AD8AFCF-B2FA-6D2F-3C2A-09BB905E00A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536F73-BBA9-5E6A-CDCD-261CC792E15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B93E3C-E6A6-643C-A3C3-12F445B597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4295CF-5A10-482C-6294-F4E29C6BC20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AAE335C-6AD4-AD47-B301-4EC5123307B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B354A691-998B-F77E-61CA-95D7103DE7D7}"/>
              </a:ext>
            </a:extLst>
          </p:cNvPr>
          <p:cNvSpPr txBox="1"/>
          <p:nvPr/>
        </p:nvSpPr>
        <p:spPr>
          <a:xfrm>
            <a:off x="2743200" y="3112175"/>
            <a:ext cx="8763000"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à côté</a:t>
            </a:r>
            <a:endParaRPr lang="fr-FR" sz="258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A5D72C8A-38E9-B2FB-35C5-9E4F54B1989E}"/>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74761192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23F26-5A2A-C008-1063-7E8898A94BC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0DDF405-8E00-272D-D844-879734E7AA2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24E0A68-8DE7-A92B-0393-F4E3CDD03D2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73BEC8E-C83D-3412-7B4B-68C4A4C4724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1B90E3-EA34-A4BE-2421-06BCAF4914D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76A8331-1C9D-AF9F-C7B3-BA33C8E8EB2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6730E3-3253-ABFA-C4B2-CA130877CE4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636F6AC-6A89-4B02-A8BF-6044958ED9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87ED467-D750-275A-B03C-ACDABA11B39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CF9D792-B42E-9A24-2DAC-80312B3129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C564FA0-69EE-C4AF-1E08-F41A1029CF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F500BB4-D47D-EA02-B430-E8946C16F49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63E4D12-9885-F75E-CA72-6521EF75FA2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F202DA4-CCF9-4F14-D988-A821229259C5}"/>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6FC98D25-0E08-2A2C-4202-0622FF1F3338}"/>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le mot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14413F3D-4261-01EE-6878-2735E48378A8}"/>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79C9D2A4-C67E-B7A9-C1C8-BA07548FE173}"/>
              </a:ext>
            </a:extLst>
          </p:cNvPr>
          <p:cNvSpPr txBox="1"/>
          <p:nvPr/>
        </p:nvSpPr>
        <p:spPr>
          <a:xfrm>
            <a:off x="3156751" y="3086100"/>
            <a:ext cx="7624826" cy="3400931"/>
          </a:xfrm>
          <a:prstGeom prst="rect">
            <a:avLst/>
          </a:prstGeom>
          <a:noFill/>
        </p:spPr>
        <p:txBody>
          <a:bodyPr wrap="square" rtlCol="0">
            <a:spAutoFit/>
          </a:bodyPr>
          <a:lstStyle/>
          <a:p>
            <a:pPr defTabSz="1028752">
              <a:defRPr/>
            </a:pPr>
            <a:r>
              <a:rPr lang="fr-FR" sz="21500" b="1" kern="0" spc="480" dirty="0">
                <a:solidFill>
                  <a:srgbClr val="106585"/>
                </a:solidFill>
                <a:latin typeface="Dosis" pitchFamily="2" charset="0"/>
              </a:rPr>
              <a:t>à côté</a:t>
            </a:r>
            <a:endParaRPr lang="fr-FR" sz="21500" kern="0" spc="480" dirty="0">
              <a:solidFill>
                <a:srgbClr val="106585"/>
              </a:solidFill>
              <a:latin typeface="Dosis" pitchFamily="2" charset="0"/>
            </a:endParaRPr>
          </a:p>
        </p:txBody>
      </p:sp>
    </p:spTree>
    <p:extLst>
      <p:ext uri="{BB962C8B-B14F-4D97-AF65-F5344CB8AC3E}">
        <p14:creationId xmlns:p14="http://schemas.microsoft.com/office/powerpoint/2010/main" val="28665854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30EB9-4A58-4632-F120-8DB70C21E9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9F923DA-5463-6006-4BAC-3BE66AE76F5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C6C2B47-485B-A62A-AE06-5A9D18F8A86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27A28C7-D2B6-12A7-38CD-0AE1944EA1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0358E9C-6137-B78D-B075-A7CAC7D0162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D5B061E-DF6F-1103-3FF7-7D85D92503D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F7AD4BE-892D-6F68-3DA3-76DE436C9C5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F01F173-1EA9-D300-CAA7-B374F606C98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D0852F8-F10A-C136-7C55-89E8F82C89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63B504A8-E969-025F-6981-BC0201893C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425722E-0D2C-035A-B4CC-F82E82C1A29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6EAD28B-2A2B-D005-F5A0-C2C701DAA84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8A6178-8EEC-5717-5302-53D1E656CAA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B02FB2AF-A5EB-3D1A-65A7-7A3A93738E5C}"/>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4F60D816-6DDA-3799-7213-F6B081A01473}"/>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157E8048-8ECC-756B-EC2E-9AF257F2C8C1}"/>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le  mot</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48200654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BD2D8-8B1E-C12B-2BB2-F794121E9D2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62A2925-A6BE-E762-94A0-A245F7108427}"/>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6DABC73-45CA-5958-BC14-747F476D3A01}"/>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78CF41D-1920-03AA-DE56-E4ADF66DC32B}"/>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FE8360F0-708B-2359-CAB1-FE941E77329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EE028016-E08A-51B6-FE77-422D6712FCAA}"/>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54B671CB-6F6C-2A08-D8D3-7A9372AF156B}"/>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7934F339-337A-7BB5-6B95-BB8B94A5FF8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8C45222B-A937-F8BB-46F6-0822AFC8D72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23D9E6B1-B623-4E79-EC41-6802450B0ED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319C5418-8B3F-1E9F-7025-E5578DAA18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011DB99C-9BD7-78B7-147F-9C8EF4A98A1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89EFE1CB-9F68-9B09-8C38-79E9B8303E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5305A9B2-9F37-CD7E-B39F-869BF1EE60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010591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87148-8259-3B79-FBCF-2B165BD548D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7D681A-C9AA-DEFB-9A35-6E42196533B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33421D4-3A92-6DF8-EF42-ED05B95F6A5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AE0D2F5-44FB-5ACB-4581-4351ACEECAE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3134DE-7ECE-8EAB-3D4A-D4C48265931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E5A75F3-7F00-89A9-67E7-662A4DF82C2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BF44904-21E7-B924-2944-ED23A464970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8EDDA42-8EDA-D740-886E-72E67C02B3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A2A4CCB-8EF0-96BE-6F0B-4DDF4E4CDC3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9957BCB-13F9-A81E-F2A2-EA57B918186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4AB3266-91CD-2218-E663-431F52882AA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4AFFDB1-B2C9-5792-C8B0-84371658D5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54A4101-1384-93F0-1B55-F2872DF3F6F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0A8C7D7-942B-85FC-1440-310B100069F8}"/>
              </a:ext>
            </a:extLst>
          </p:cNvPr>
          <p:cNvSpPr txBox="1"/>
          <p:nvPr/>
        </p:nvSpPr>
        <p:spPr>
          <a:xfrm>
            <a:off x="1512869" y="901978"/>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Levez vos ardoises et corrigez.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8E5B3A5D-F85A-D75A-FA94-F9E55D3E903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5" name="ZoneTexte 4">
            <a:extLst>
              <a:ext uri="{FF2B5EF4-FFF2-40B4-BE49-F238E27FC236}">
                <a16:creationId xmlns:a16="http://schemas.microsoft.com/office/drawing/2014/main" id="{696E8A1B-988F-D673-2B00-2C886BE4B267}"/>
              </a:ext>
            </a:extLst>
          </p:cNvPr>
          <p:cNvSpPr txBox="1"/>
          <p:nvPr/>
        </p:nvSpPr>
        <p:spPr>
          <a:xfrm>
            <a:off x="4269260" y="4299492"/>
            <a:ext cx="5183864" cy="1677382"/>
          </a:xfrm>
          <a:prstGeom prst="rect">
            <a:avLst/>
          </a:prstGeom>
          <a:noFill/>
        </p:spPr>
        <p:txBody>
          <a:bodyPr wrap="square" rtlCol="0">
            <a:spAutoFit/>
          </a:bodyPr>
          <a:lstStyle/>
          <a:p>
            <a:pPr algn="ctr" defTabSz="1028752">
              <a:defRPr/>
            </a:pPr>
            <a:r>
              <a:rPr lang="fr-FR" sz="10300" b="1" kern="0" spc="480" dirty="0">
                <a:solidFill>
                  <a:schemeClr val="bg1"/>
                </a:solidFill>
                <a:latin typeface="Dosis" pitchFamily="2" charset="0"/>
              </a:rPr>
              <a:t>à côté </a:t>
            </a:r>
            <a:endParaRPr lang="fr-FR" sz="10300" kern="0" spc="480" dirty="0">
              <a:solidFill>
                <a:schemeClr val="bg1"/>
              </a:solidFill>
              <a:latin typeface="Dosis" pitchFamily="2" charset="0"/>
            </a:endParaRPr>
          </a:p>
        </p:txBody>
      </p:sp>
    </p:spTree>
    <p:extLst>
      <p:ext uri="{BB962C8B-B14F-4D97-AF65-F5344CB8AC3E}">
        <p14:creationId xmlns:p14="http://schemas.microsoft.com/office/powerpoint/2010/main" val="68829846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DA2A1-9B82-0E31-54AB-70C49BB509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6F229A-F9E5-15E0-E240-F8753D66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45E8910-B37D-9CE6-7D76-7A09B3F4E1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05EF3E-88E0-A001-4ED0-043816EEF72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6B7E8CE-68B5-96DC-0416-740E48436A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DE8DB375-C415-40DD-5E13-16733B5FEA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4BFAB65-CB56-E2F0-655E-714893CF03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5797B-A0E0-53A3-0786-528AF5E735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1FC37C-2C2C-6C61-B48A-917B5E4C5C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492BC6-56BF-7D81-E09C-BF9EAEA0CC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ECB6B4-61D8-5601-EA8C-5C29BC0155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BC021F4-DAAB-086F-1176-72622DC4BA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A84364-FE7E-2795-5F80-8116113929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5946B46-0190-CA55-629C-B86F5179A3A2}"/>
              </a:ext>
            </a:extLst>
          </p:cNvPr>
          <p:cNvSpPr txBox="1"/>
          <p:nvPr/>
        </p:nvSpPr>
        <p:spPr>
          <a:xfrm>
            <a:off x="1462546" y="741580"/>
            <a:ext cx="11745561" cy="954107"/>
          </a:xfrm>
          <a:prstGeom prst="rect">
            <a:avLst/>
          </a:prstGeom>
          <a:noFill/>
        </p:spPr>
        <p:txBody>
          <a:bodyPr wrap="square">
            <a:spAutoFit/>
          </a:bodyPr>
          <a:lstStyle/>
          <a:p>
            <a:pPr lvl="0"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Chez- sous- qui -à côté –quoi- vous- nous- pour</a:t>
            </a:r>
            <a:endParaRPr lang="fr-FR" sz="2800" b="1" dirty="0">
              <a:solidFill>
                <a:prstClr val="white">
                  <a:lumMod val="65000"/>
                </a:prstClr>
              </a:solidFill>
              <a:latin typeface="Dosis" pitchFamily="2" charset="0"/>
            </a:endParaRPr>
          </a:p>
          <a:p>
            <a:pPr lvl="0" defTabSz="685834">
              <a:defRPr/>
            </a:pPr>
            <a:r>
              <a:rPr lang="fr-FR" sz="2800" b="1" dirty="0">
                <a:solidFill>
                  <a:prstClr val="white">
                    <a:lumMod val="65000"/>
                  </a:prstClr>
                </a:solidFill>
                <a:latin typeface="Dosis" pitchFamily="2" charset="0"/>
              </a:rPr>
              <a:t>R</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épétons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ensemble: </a:t>
            </a:r>
            <a:r>
              <a:rPr lang="fr-FR" sz="2800" b="1" dirty="0">
                <a:solidFill>
                  <a:prstClr val="white">
                    <a:lumMod val="65000"/>
                  </a:prstClr>
                </a:solidFill>
                <a:latin typeface="Dosis" pitchFamily="2" charset="0"/>
              </a:rPr>
              <a:t>Chez -sous -qui -à côté- quoi- vous -nous –pour.</a:t>
            </a:r>
          </a:p>
        </p:txBody>
      </p:sp>
      <p:sp>
        <p:nvSpPr>
          <p:cNvPr id="8" name="ZoneTexte 7">
            <a:extLst>
              <a:ext uri="{FF2B5EF4-FFF2-40B4-BE49-F238E27FC236}">
                <a16:creationId xmlns:a16="http://schemas.microsoft.com/office/drawing/2014/main" id="{D3C3D1E8-6311-5696-9BC6-5A8F51305F59}"/>
              </a:ext>
            </a:extLst>
          </p:cNvPr>
          <p:cNvSpPr txBox="1"/>
          <p:nvPr/>
        </p:nvSpPr>
        <p:spPr>
          <a:xfrm>
            <a:off x="814115" y="3720281"/>
            <a:ext cx="12115800" cy="769441"/>
          </a:xfrm>
          <a:prstGeom prst="rect">
            <a:avLst/>
          </a:prstGeom>
          <a:solidFill>
            <a:schemeClr val="bg2"/>
          </a:solidFill>
        </p:spPr>
        <p:txBody>
          <a:bodyPr wrap="square">
            <a:spAutoFit/>
          </a:bodyPr>
          <a:lstStyle/>
          <a:p>
            <a:r>
              <a:rPr lang="fr-FR" sz="4400" b="1" i="0" u="none" strike="noStrike" baseline="0" dirty="0">
                <a:solidFill>
                  <a:srgbClr val="000000"/>
                </a:solidFill>
                <a:latin typeface="Dosis-SemiBold"/>
              </a:rPr>
              <a:t>Chez - sous – qui - à côté - quoi - vous – nous - pour</a:t>
            </a:r>
            <a:endParaRPr lang="fr-MA" sz="4400" dirty="0">
              <a:solidFill>
                <a:srgbClr val="000000"/>
              </a:solidFill>
            </a:endParaRPr>
          </a:p>
        </p:txBody>
      </p:sp>
    </p:spTree>
    <p:extLst>
      <p:ext uri="{BB962C8B-B14F-4D97-AF65-F5344CB8AC3E}">
        <p14:creationId xmlns:p14="http://schemas.microsoft.com/office/powerpoint/2010/main" val="182252423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B42-C7D6-98A4-A7D1-BC57C50390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988781-7479-4F58-6AC6-B4BB7FCD941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1C4B2F8-7AB8-727C-2A64-A3745480DB9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853FBB-C9D7-FCC4-958A-8D3B411A7A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A69F0DB-FBC1-4A3E-4FDF-E0699F486D4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3695E4F-8A0E-402B-267E-988A97FF94F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58EDB1-38EB-E82F-74FD-4157E207584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D53781-7414-F218-ABC6-CF317BBE561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8473086-3A92-E79D-5A45-78B662668F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457FA1-B245-0463-35FD-3B5301AD4E4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3ADF27-7E9A-BAD4-5BD8-3E93CD4901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2AF6C34-3F90-70A3-31BF-193DE3D79C1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3B1979-DC6C-0C67-98CC-702003E5C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B8B41F4-B4F3-3905-9F15-45B039AEA4F4}"/>
              </a:ext>
            </a:extLst>
          </p:cNvPr>
          <p:cNvSpPr txBox="1"/>
          <p:nvPr/>
        </p:nvSpPr>
        <p:spPr>
          <a:xfrm>
            <a:off x="1462547" y="741580"/>
            <a:ext cx="10690262"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r>
              <a:rPr kumimoji="0" lang="fr-FR" sz="240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35B55F68-CA39-69F2-E853-235FBD8D696B}"/>
              </a:ext>
            </a:extLst>
          </p:cNvPr>
          <p:cNvSpPr txBox="1"/>
          <p:nvPr/>
        </p:nvSpPr>
        <p:spPr>
          <a:xfrm>
            <a:off x="609601" y="3720281"/>
            <a:ext cx="12115800" cy="769441"/>
          </a:xfrm>
          <a:prstGeom prst="rect">
            <a:avLst/>
          </a:prstGeom>
          <a:solidFill>
            <a:schemeClr val="bg2"/>
          </a:solidFill>
        </p:spPr>
        <p:txBody>
          <a:bodyPr wrap="square">
            <a:spAutoFit/>
          </a:bodyPr>
          <a:lstStyle/>
          <a:p>
            <a:r>
              <a:rPr lang="fr-FR" sz="4400" b="1" i="0" u="none" strike="noStrike" baseline="0" dirty="0">
                <a:latin typeface="Dosis-SemiBold"/>
              </a:rPr>
              <a:t>Chez - sous – qui - à côté - quoi - vous – nous - pour</a:t>
            </a:r>
            <a:endParaRPr lang="fr-MA" sz="4400" dirty="0"/>
          </a:p>
        </p:txBody>
      </p:sp>
    </p:spTree>
    <p:extLst>
      <p:ext uri="{BB962C8B-B14F-4D97-AF65-F5344CB8AC3E}">
        <p14:creationId xmlns:p14="http://schemas.microsoft.com/office/powerpoint/2010/main" val="183596005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Des syllabes avec  « </a:t>
              </a:r>
              <a:r>
                <a:rPr lang="fr-FR" sz="6000" b="1" dirty="0" err="1">
                  <a:solidFill>
                    <a:srgbClr val="204550"/>
                  </a:solidFill>
                  <a:latin typeface="Microsoft Uighur" panose="02000000000000000000" pitchFamily="2" charset="-78"/>
                  <a:cs typeface="Microsoft Uighur" panose="02000000000000000000" pitchFamily="2" charset="-78"/>
                </a:rPr>
                <a:t>br-dr-cr-pr</a:t>
              </a:r>
              <a:r>
                <a:rPr lang="fr-FR" sz="6000" b="1" dirty="0">
                  <a:solidFill>
                    <a:srgbClr val="204550"/>
                  </a:solidFill>
                  <a:latin typeface="Microsoft Uighur" panose="02000000000000000000" pitchFamily="2" charset="-78"/>
                  <a:cs typeface="Microsoft Uighur" panose="02000000000000000000" pitchFamily="2" charset="-78"/>
                </a:rPr>
                <a:t>»</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Des mots et des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346674" y="4350603"/>
            <a:ext cx="7543800" cy="1569660"/>
          </a:xfrm>
          <a:prstGeom prst="rect">
            <a:avLst/>
          </a:prstGeom>
          <a:noFill/>
        </p:spPr>
        <p:txBody>
          <a:bodyPr wrap="square" rtlCol="0">
            <a:spAutoFit/>
          </a:bodyPr>
          <a:lstStyle/>
          <a:p>
            <a:r>
              <a:rPr lang="fr-MA" sz="4800" b="1" dirty="0">
                <a:solidFill>
                  <a:srgbClr val="106585"/>
                </a:solidFill>
                <a:latin typeface="Dosis" pitchFamily="2" charset="0"/>
              </a:rPr>
              <a:t>Il ouvre la porte.</a:t>
            </a:r>
          </a:p>
          <a:p>
            <a:r>
              <a:rPr lang="fr-MA" sz="4800" b="1" dirty="0">
                <a:solidFill>
                  <a:srgbClr val="106585"/>
                </a:solidFill>
                <a:latin typeface="Dosis" pitchFamily="2" charset="0"/>
              </a:rPr>
              <a:t>C’est une jolie trousse. </a:t>
            </a:r>
          </a:p>
        </p:txBody>
      </p:sp>
    </p:spTree>
    <p:extLst>
      <p:ext uri="{BB962C8B-B14F-4D97-AF65-F5344CB8AC3E}">
        <p14:creationId xmlns:p14="http://schemas.microsoft.com/office/powerpoint/2010/main" val="20572318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5A58-2826-ABA8-4C5C-54F61A2239E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8714667-444E-F9F0-8FAA-5CA15A809D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772D446-91D2-7ACB-30A4-10F050E89FCF}"/>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54DCD97-B364-45CE-61B1-8C69A0E53D2F}"/>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4756081-58FC-DED4-2EE9-BBE92E3EFB52}"/>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9A1935A7-FFEF-C073-78A9-C0158B31E87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0C2D5CF-6843-241E-DB63-4FA5ECB2FB6D}"/>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1FA6847-CADC-ACC8-38FC-422E1FB97D3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F0DCE155-F77A-FE65-7D74-010B00EF3B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8B2ACE17-2498-FA05-2330-A24FD925F1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D36E02DC-3960-5A43-BBBD-43B779244D98}"/>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F0DAC1-D5E9-1CF2-569F-8C483F0F03F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2C9F0D-5E21-0A85-F642-EB51FC4215C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2440EB-2A9E-412C-4B8E-B2EEABDC34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A567608D-E91B-AEC4-E48B-7D1CA64E738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19853996-C599-CC9B-41FB-2C2A72EA58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B079315-3275-4630-C9FD-317668C2473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C6AE5B8-5137-2CB0-0756-7CDEE9564D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7FEA0957-59C2-70EF-DE59-EB22EBF9AA76}"/>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3D9929A3-ACA3-B2E8-141A-2CA00B5B9101}"/>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3468FDB6-E826-8632-7004-8C884F83F4B4}"/>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7B8B27D-73C1-9B1B-9406-AADF0887B025}"/>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B7E57932-3B7F-574B-9DE8-9AB389EE3F56}"/>
              </a:ext>
            </a:extLst>
          </p:cNvPr>
          <p:cNvSpPr txBox="1"/>
          <p:nvPr/>
        </p:nvSpPr>
        <p:spPr>
          <a:xfrm>
            <a:off x="2259599" y="5213446"/>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ouvre la porte.</a:t>
            </a:r>
          </a:p>
        </p:txBody>
      </p:sp>
      <p:sp>
        <p:nvSpPr>
          <p:cNvPr id="21" name="ZoneTexte 20">
            <a:extLst>
              <a:ext uri="{FF2B5EF4-FFF2-40B4-BE49-F238E27FC236}">
                <a16:creationId xmlns:a16="http://schemas.microsoft.com/office/drawing/2014/main" id="{505D4E98-43DA-F209-E72F-071406270F71}"/>
              </a:ext>
            </a:extLst>
          </p:cNvPr>
          <p:cNvSpPr txBox="1"/>
          <p:nvPr/>
        </p:nvSpPr>
        <p:spPr>
          <a:xfrm>
            <a:off x="1479430" y="769062"/>
            <a:ext cx="1113223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a:t>
            </a:r>
            <a:r>
              <a:rPr lang="fr-FR" sz="2800" b="1" dirty="0">
                <a:solidFill>
                  <a:prstClr val="white">
                    <a:lumMod val="65000"/>
                  </a:prstClr>
                </a:solidFill>
                <a:latin typeface="Dosis" panose="02010703020202060003" pitchFamily="2" charset="0"/>
              </a:rPr>
              <a:t>la phrase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78051787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D73C3-D27F-F4B6-1290-7BA9A30A992E}"/>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9309744F-CA9B-D263-5F47-D2DC2B096DA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A093318-C7E2-8E6A-5D1C-E1C995E6A8B4}"/>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D0E3CB2C-B3B6-22EC-71F6-EAB6E6E04193}"/>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8CB4DA38-2198-FDDF-C404-7846BFB7B6B5}"/>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08DB2E8-1F33-22B0-93C3-658FBC32EC0E}"/>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36DC44AC-0493-004D-F21F-ACF6248A817C}"/>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8FF64786-FA00-0A3A-912E-534EF2AE93F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32E4C5EB-6D9A-D0C9-DADF-9CE42B8E0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9FEC5603-CC45-B3CE-3DFE-5D7C30EB620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EF5B6A3-C818-F087-31E5-DE7F159AA0C4}"/>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661852E-2DD0-F8D2-FC21-C1679E40C6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09D1AC17-4A69-C9F3-0E14-76FAA8C3C80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4B9E80F9-4662-D06B-A2EC-B99B37E873F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E1309B8-724F-7E51-0C3B-AA6E4D711DC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AFC7B182-2149-DCBB-DCB0-5564EADED30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1C993EDB-8B5A-BF64-F8BF-3969BC667D0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FE47E3B5-A7A0-FC86-AD72-2EEEA12CB7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B16552F9-E222-9C43-019E-AF76534F730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3D6A92F-E847-0DF3-9EEA-E38267F526F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6B0C82F-D856-0819-7212-AFD90E07FD6C}"/>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D088141-C850-AA29-99E7-E03F5D97974D}"/>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4D379D7-589C-4069-73A4-85FF0BE39374}"/>
              </a:ext>
            </a:extLst>
          </p:cNvPr>
          <p:cNvSpPr txBox="1"/>
          <p:nvPr/>
        </p:nvSpPr>
        <p:spPr>
          <a:xfrm>
            <a:off x="2514600" y="5138183"/>
            <a:ext cx="11914562" cy="1200329"/>
          </a:xfrm>
          <a:prstGeom prst="rect">
            <a:avLst/>
          </a:prstGeom>
          <a:noFill/>
        </p:spPr>
        <p:txBody>
          <a:bodyPr wrap="square" rtlCol="0">
            <a:spAutoFit/>
          </a:bodyPr>
          <a:lstStyle/>
          <a:p>
            <a:pPr defTabSz="685869">
              <a:defRPr/>
            </a:pPr>
            <a:r>
              <a:rPr lang="fr-FR" sz="7200" b="1" dirty="0">
                <a:solidFill>
                  <a:srgbClr val="4F81BD">
                    <a:lumMod val="50000"/>
                  </a:srgbClr>
                </a:solidFill>
                <a:latin typeface="Aharoni" panose="02010803020104030203" pitchFamily="2" charset="-79"/>
                <a:cs typeface="Aharoni" panose="02010803020104030203" pitchFamily="2" charset="-79"/>
              </a:rPr>
              <a:t>Il ouvre la porte.</a:t>
            </a:r>
          </a:p>
        </p:txBody>
      </p:sp>
      <p:sp>
        <p:nvSpPr>
          <p:cNvPr id="4" name="ZoneTexte 3">
            <a:extLst>
              <a:ext uri="{FF2B5EF4-FFF2-40B4-BE49-F238E27FC236}">
                <a16:creationId xmlns:a16="http://schemas.microsoft.com/office/drawing/2014/main" id="{5DC7AB98-261C-9866-3B6C-65F6AAC27FF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93285475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63E20E09-3938-362C-E6D9-0C449E3DEE9F}"/>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296670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9FE14-111D-3600-B2A7-A6F1469DE0B7}"/>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F441F70-0F70-E26E-CAA0-9356C0E173BB}"/>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AF058C65-47B3-FFF3-218A-23EBAFD81356}"/>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14E30C1D-C95C-7234-6078-0BCEBB674491}"/>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29475FA7-E07C-79FD-EC48-2E7EB3353186}"/>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EDC21ED-3B2B-311F-40D7-C70E1454FDF0}"/>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447F552-D431-23BA-9A1F-051627F92A8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400D848-2E7D-4EF7-08D3-6048067BEA3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0F53CE67-5D8C-E7E9-F86E-5F315BA89E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F2A2702B-CA20-9018-66C0-AAFAD2C0E5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7689488A-F199-2C80-E5BF-C213C594C95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EC8DE6EE-046F-AAB9-1F67-23E6A81B41D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F1A5F0EE-53E1-3DA5-2095-7EC386E1F0F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53118F0-133B-9522-FB60-536A7CF259F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22356C03-6E98-E31F-D566-C05395AF30A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E62137C2-931E-3456-FE15-ADEA89C1A1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4D8E99FE-F80A-0FF4-4D96-C11538616D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5457DE2-807D-4477-1CA3-3146F8C20C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51D85BFF-530B-0927-7690-7786EF944769}"/>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C2A90AEC-57C0-4AB4-FA3B-C2F00FC9E24E}"/>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5A0708EF-2258-A79A-9318-5C07F41D1117}"/>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84F0815-6F50-0D1E-2284-6B2AB83FF33F}"/>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890741C2-5085-AE1D-5389-D7A863349D29}"/>
              </a:ext>
            </a:extLst>
          </p:cNvPr>
          <p:cNvSpPr txBox="1"/>
          <p:nvPr/>
        </p:nvSpPr>
        <p:spPr>
          <a:xfrm>
            <a:off x="1916697" y="5138183"/>
            <a:ext cx="11914562" cy="1200329"/>
          </a:xfrm>
          <a:prstGeom prst="rect">
            <a:avLst/>
          </a:prstGeom>
          <a:noFill/>
        </p:spPr>
        <p:txBody>
          <a:bodyPr wrap="square" rtlCol="0">
            <a:spAutoFit/>
          </a:bodyPr>
          <a:lstStyle/>
          <a:p>
            <a:pPr defTabSz="685869">
              <a:defRPr/>
            </a:pPr>
            <a:r>
              <a:rPr lang="fr-FR" sz="7200" b="1" dirty="0">
                <a:solidFill>
                  <a:srgbClr val="4F81BD">
                    <a:lumMod val="50000"/>
                  </a:srgbClr>
                </a:solidFill>
                <a:latin typeface="Aharoni" panose="02010803020104030203" pitchFamily="2" charset="-79"/>
                <a:cs typeface="Aharoni" panose="02010803020104030203" pitchFamily="2" charset="-79"/>
              </a:rPr>
              <a:t>C’est une jolie trousse.</a:t>
            </a:r>
          </a:p>
        </p:txBody>
      </p:sp>
      <p:sp>
        <p:nvSpPr>
          <p:cNvPr id="4" name="ZoneTexte 3">
            <a:extLst>
              <a:ext uri="{FF2B5EF4-FFF2-40B4-BE49-F238E27FC236}">
                <a16:creationId xmlns:a16="http://schemas.microsoft.com/office/drawing/2014/main" id="{C599B22E-FB8B-69AA-D2D4-CCBF8B8CA3EA}"/>
              </a:ext>
            </a:extLst>
          </p:cNvPr>
          <p:cNvSpPr txBox="1"/>
          <p:nvPr/>
        </p:nvSpPr>
        <p:spPr>
          <a:xfrm>
            <a:off x="1479430" y="769062"/>
            <a:ext cx="1084768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02582689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79AD-1AC3-D3D9-BA84-09A99E009A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531E6C8-0A27-9159-9A28-1A62F4D90C4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B907E75-795E-1FE1-0491-51EA529D704E}"/>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C73C9A2D-02E0-186C-EB0D-98031B29DCD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FEFCEC-4506-2D97-33C4-90886A3D062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5274494-679E-7302-8738-B7BF143961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FBEE2D7A-5A57-8707-DC59-2340FDC4E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5A6E2AA-A99C-1CC1-950B-EFB6266928E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219A25F9-498F-5B16-B193-AC85F62EB5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4B91094A-B6CD-2876-E411-B367BE5BE8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6D8D010E-CDB5-E34C-C4CC-79ED55CB80D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2987004-5CAA-D9C4-DBC6-6B08B089DB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F3C0B79-5531-3499-DD7F-F0510353F4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85F395B-4BB4-63A3-43EA-DC69CD368ED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DAF1BE94-EFBE-77BF-401B-A9FA7FBCDB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C46785E-986B-EB69-DFC2-33137EE5EA3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8BAB91C-8EA4-7D1C-4195-1940CFF41D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E0098B0-3430-3D29-CF15-ADFCF75508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9B715F0D-A740-FE63-E267-2E99576F9C2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AA6EBEC4-CE9A-411B-71B5-80984565C02F}"/>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7EE20B0-956C-C6F5-D364-BF365EE7AE52}"/>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BCE1AD37-51BA-6E72-0DBF-6E1E9B250F14}"/>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B89EA27-E6DC-DF3B-47AC-9A147182A00D}"/>
              </a:ext>
            </a:extLst>
          </p:cNvPr>
          <p:cNvSpPr txBox="1"/>
          <p:nvPr/>
        </p:nvSpPr>
        <p:spPr>
          <a:xfrm>
            <a:off x="1788623" y="5138183"/>
            <a:ext cx="11914562" cy="1200329"/>
          </a:xfrm>
          <a:prstGeom prst="rect">
            <a:avLst/>
          </a:prstGeom>
          <a:noFill/>
        </p:spPr>
        <p:txBody>
          <a:bodyPr wrap="square" rtlCol="0">
            <a:spAutoFit/>
          </a:bodyPr>
          <a:lstStyle/>
          <a:p>
            <a:pPr defTabSz="685869">
              <a:defRPr/>
            </a:pPr>
            <a:r>
              <a:rPr lang="fr-FR" sz="7200" b="1" dirty="0">
                <a:solidFill>
                  <a:srgbClr val="4F81BD">
                    <a:lumMod val="50000"/>
                  </a:srgbClr>
                </a:solidFill>
                <a:latin typeface="Aharoni" panose="02010803020104030203" pitchFamily="2" charset="-79"/>
                <a:cs typeface="Aharoni" panose="02010803020104030203" pitchFamily="2" charset="-79"/>
              </a:rPr>
              <a:t>C’est une jolie trousse.</a:t>
            </a:r>
          </a:p>
        </p:txBody>
      </p:sp>
      <p:sp>
        <p:nvSpPr>
          <p:cNvPr id="6" name="ZoneTexte 5">
            <a:extLst>
              <a:ext uri="{FF2B5EF4-FFF2-40B4-BE49-F238E27FC236}">
                <a16:creationId xmlns:a16="http://schemas.microsoft.com/office/drawing/2014/main" id="{7B5584A2-3B29-F689-AD1B-858BF18C314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329006505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3471B-63BB-4C46-FE08-2717C0A6640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A7AAC4A-2809-2732-5C67-934DA36CF24C}"/>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6351508E-99B3-D9C5-7ADC-E19A2D09381C}"/>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4842545-333A-3994-DF39-0D6E897EB1F6}"/>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C7B30186-0AED-B517-E6F2-1C22862B25E1}"/>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31D3A64-7E00-7ABF-CA7F-0BA13416C0A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107A60F3-79CD-C831-4834-9C4EB1AD1028}"/>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3FCC4CF9-98EC-5D7E-761D-5AF34B21F2D7}"/>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7595F0A4-342E-BFA0-466C-778EDF8B51B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14C708AD-3F5F-FACC-0A28-263BE1264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6F2E8F00-260D-5028-5254-0BB2DFA91207}"/>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318134-9E77-9564-BB2A-11ED3103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14D1612-7BA4-B395-D02D-8E6779F05C2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76C957EC-6F2C-7536-7D04-EDC059FF10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E2D3F1BE-8654-F2BA-64F6-F1C7886C528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8D538277-2B24-5E23-C896-688DAAE8E11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7AE8D081-ABDF-F95B-AEE5-A52A2CE0C3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B44A9C64-8BC2-6290-B03A-0CA3EA7B7DB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1EC1DD9-5A31-5E1D-F705-688398359E4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A4D097BC-8D36-A89F-7430-F2E48942E2F2}"/>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16515366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35.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8" name="Image 17">
            <a:extLst>
              <a:ext uri="{FF2B5EF4-FFF2-40B4-BE49-F238E27FC236}">
                <a16:creationId xmlns:a16="http://schemas.microsoft.com/office/drawing/2014/main" id="{0A11DC47-B2C7-8DC8-5313-ED5E447EB449}"/>
              </a:ext>
            </a:extLst>
          </p:cNvPr>
          <p:cNvPicPr>
            <a:picLocks noChangeAspect="1"/>
          </p:cNvPicPr>
          <p:nvPr/>
        </p:nvPicPr>
        <p:blipFill>
          <a:blip r:embed="rId4"/>
          <a:stretch>
            <a:fillRect/>
          </a:stretch>
        </p:blipFill>
        <p:spPr>
          <a:xfrm>
            <a:off x="3810000" y="1746155"/>
            <a:ext cx="6324600" cy="8040139"/>
          </a:xfrm>
          <a:prstGeom prst="rect">
            <a:avLst/>
          </a:prstGeom>
        </p:spPr>
      </p:pic>
      <p:sp>
        <p:nvSpPr>
          <p:cNvPr id="19" name="Rectangle 18">
            <a:extLst>
              <a:ext uri="{FF2B5EF4-FFF2-40B4-BE49-F238E27FC236}">
                <a16:creationId xmlns:a16="http://schemas.microsoft.com/office/drawing/2014/main" id="{720B9BE9-48C4-A46C-4755-3C8FDE2B29D5}"/>
              </a:ext>
            </a:extLst>
          </p:cNvPr>
          <p:cNvSpPr/>
          <p:nvPr/>
        </p:nvSpPr>
        <p:spPr>
          <a:xfrm>
            <a:off x="3276600" y="2933700"/>
            <a:ext cx="7805397" cy="14478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12" name="Image 11">
            <a:extLst>
              <a:ext uri="{FF2B5EF4-FFF2-40B4-BE49-F238E27FC236}">
                <a16:creationId xmlns:a16="http://schemas.microsoft.com/office/drawing/2014/main" id="{18DD5856-A26F-87DE-5872-1A06E8282DE1}"/>
              </a:ext>
            </a:extLst>
          </p:cNvPr>
          <p:cNvPicPr>
            <a:picLocks noChangeAspect="1"/>
          </p:cNvPicPr>
          <p:nvPr/>
        </p:nvPicPr>
        <p:blipFill>
          <a:blip r:embed="rId4"/>
          <a:stretch>
            <a:fillRect/>
          </a:stretch>
        </p:blipFill>
        <p:spPr>
          <a:xfrm>
            <a:off x="814115" y="2857500"/>
            <a:ext cx="12393993" cy="3382959"/>
          </a:xfrm>
          <a:prstGeom prst="rect">
            <a:avLst/>
          </a:prstGeom>
        </p:spPr>
      </p:pic>
    </p:spTree>
    <p:extLst>
      <p:ext uri="{BB962C8B-B14F-4D97-AF65-F5344CB8AC3E}">
        <p14:creationId xmlns:p14="http://schemas.microsoft.com/office/powerpoint/2010/main" val="8049829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7"/>
</p:tagLst>
</file>

<file path=ppt/tags/tag32.xml><?xml version="1.0" encoding="utf-8"?>
<p:tagLst xmlns:a="http://schemas.openxmlformats.org/drawingml/2006/main" xmlns:r="http://schemas.openxmlformats.org/officeDocument/2006/relationships" xmlns:p="http://schemas.openxmlformats.org/presentationml/2006/main">
  <p:tag name="NUM" val="10"/>
</p:tagLst>
</file>

<file path=ppt/tags/tag33.xml><?xml version="1.0" encoding="utf-8"?>
<p:tagLst xmlns:a="http://schemas.openxmlformats.org/drawingml/2006/main" xmlns:r="http://schemas.openxmlformats.org/officeDocument/2006/relationships" xmlns:p="http://schemas.openxmlformats.org/presentationml/2006/main">
  <p:tag name="NUM" val="12"/>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8"/>
</p:tagLst>
</file>

<file path=ppt/tags/tag42.xml><?xml version="1.0" encoding="utf-8"?>
<p:tagLst xmlns:a="http://schemas.openxmlformats.org/drawingml/2006/main" xmlns:r="http://schemas.openxmlformats.org/officeDocument/2006/relationships" xmlns:p="http://schemas.openxmlformats.org/presentationml/2006/main">
  <p:tag name="NUM" val="18"/>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7.xml><?xml version="1.0" encoding="utf-8"?>
<p:tagLst xmlns:a="http://schemas.openxmlformats.org/drawingml/2006/main" xmlns:r="http://schemas.openxmlformats.org/officeDocument/2006/relationships" xmlns:p="http://schemas.openxmlformats.org/presentationml/2006/main">
  <p:tag name="NUM" val="9"/>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21436</TotalTime>
  <Words>4816</Words>
  <Application>Microsoft Office PowerPoint</Application>
  <PresentationFormat>Personnalisé</PresentationFormat>
  <Paragraphs>954</Paragraphs>
  <Slides>115</Slides>
  <Notes>26</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115</vt:i4>
      </vt:variant>
    </vt:vector>
  </HeadingPairs>
  <TitlesOfParts>
    <vt:vector size="127" baseType="lpstr">
      <vt:lpstr>Dosis</vt:lpstr>
      <vt:lpstr>Symbol</vt:lpstr>
      <vt:lpstr>Microsoft Uighur</vt:lpstr>
      <vt:lpstr>Carelia</vt:lpstr>
      <vt:lpstr>A Massir Ballpoint</vt:lpstr>
      <vt:lpstr>Aharoni</vt:lpstr>
      <vt:lpstr>Aptos</vt:lpstr>
      <vt:lpstr>Calibri</vt:lpstr>
      <vt:lpstr>Dosis-SemiBold</vt:lpstr>
      <vt:lpstr>Arial</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188</cp:revision>
  <dcterms:created xsi:type="dcterms:W3CDTF">2006-08-16T00:00:00Z</dcterms:created>
  <dcterms:modified xsi:type="dcterms:W3CDTF">2025-09-28T11:17:59Z</dcterms:modified>
  <dc:identifier>DAFtlvZnwz4</dc:identifier>
</cp:coreProperties>
</file>