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8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9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20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21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22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34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47482762" r:id="rId12"/>
    <p:sldId id="2147482763" r:id="rId13"/>
    <p:sldId id="2147482764" r:id="rId14"/>
    <p:sldId id="2147482765" r:id="rId15"/>
    <p:sldId id="2147482766" r:id="rId16"/>
    <p:sldId id="2147482767" r:id="rId17"/>
    <p:sldId id="2147482768" r:id="rId18"/>
    <p:sldId id="2147482769" r:id="rId19"/>
    <p:sldId id="2147482775" r:id="rId20"/>
    <p:sldId id="2147482776" r:id="rId21"/>
    <p:sldId id="2147482777" r:id="rId22"/>
    <p:sldId id="599" r:id="rId23"/>
    <p:sldId id="601" r:id="rId24"/>
    <p:sldId id="2134809012" r:id="rId25"/>
    <p:sldId id="2147482462" r:id="rId26"/>
    <p:sldId id="2147482726" r:id="rId27"/>
    <p:sldId id="2147482727" r:id="rId28"/>
    <p:sldId id="2147482463" r:id="rId29"/>
    <p:sldId id="2147482464" r:id="rId30"/>
    <p:sldId id="2147482778" r:id="rId31"/>
    <p:sldId id="2147482468" r:id="rId32"/>
    <p:sldId id="2147482770" r:id="rId33"/>
    <p:sldId id="2147482771" r:id="rId34"/>
    <p:sldId id="2147482780" r:id="rId35"/>
    <p:sldId id="2147482465" r:id="rId36"/>
    <p:sldId id="2147482466" r:id="rId37"/>
    <p:sldId id="2147482781" r:id="rId38"/>
    <p:sldId id="2147482784" r:id="rId39"/>
    <p:sldId id="2147482782" r:id="rId40"/>
    <p:sldId id="2147482779" r:id="rId41"/>
    <p:sldId id="2147482467" r:id="rId42"/>
    <p:sldId id="609" r:id="rId43"/>
    <p:sldId id="610" r:id="rId44"/>
    <p:sldId id="2147482483" r:id="rId45"/>
    <p:sldId id="2147482772" r:id="rId46"/>
    <p:sldId id="612" r:id="rId47"/>
    <p:sldId id="2147482484" r:id="rId48"/>
    <p:sldId id="2147482485" r:id="rId49"/>
    <p:sldId id="615" r:id="rId50"/>
    <p:sldId id="2147482486" r:id="rId51"/>
    <p:sldId id="2147482481" r:id="rId52"/>
    <p:sldId id="2147482479" r:id="rId53"/>
    <p:sldId id="2147482478" r:id="rId54"/>
    <p:sldId id="620" r:id="rId55"/>
    <p:sldId id="2147482494" r:id="rId56"/>
    <p:sldId id="2147482490" r:id="rId57"/>
    <p:sldId id="2147482495" r:id="rId58"/>
    <p:sldId id="2147482604" r:id="rId59"/>
    <p:sldId id="2147482605" r:id="rId60"/>
    <p:sldId id="2147482491" r:id="rId61"/>
    <p:sldId id="2147482599" r:id="rId62"/>
    <p:sldId id="2147482602" r:id="rId63"/>
    <p:sldId id="2147482603" r:id="rId64"/>
    <p:sldId id="2147482606" r:id="rId65"/>
    <p:sldId id="2147482607" r:id="rId66"/>
    <p:sldId id="2147482608" r:id="rId67"/>
    <p:sldId id="2147482609" r:id="rId68"/>
    <p:sldId id="2147482610" r:id="rId69"/>
    <p:sldId id="2147482611" r:id="rId70"/>
    <p:sldId id="2147482614" r:id="rId71"/>
    <p:sldId id="2147482785" r:id="rId72"/>
    <p:sldId id="2147482719" r:id="rId73"/>
    <p:sldId id="2147482720" r:id="rId74"/>
    <p:sldId id="2147482622" r:id="rId75"/>
    <p:sldId id="2147482623" r:id="rId76"/>
    <p:sldId id="2147482624" r:id="rId77"/>
    <p:sldId id="2147482625" r:id="rId78"/>
    <p:sldId id="2147482626" r:id="rId79"/>
    <p:sldId id="2147482630" r:id="rId80"/>
    <p:sldId id="2147482631" r:id="rId81"/>
    <p:sldId id="2147482632" r:id="rId82"/>
    <p:sldId id="2147482633" r:id="rId83"/>
    <p:sldId id="2147482639" r:id="rId84"/>
    <p:sldId id="2147482643" r:id="rId85"/>
    <p:sldId id="2147482644" r:id="rId86"/>
    <p:sldId id="2147482645" r:id="rId87"/>
    <p:sldId id="2147482646" r:id="rId88"/>
    <p:sldId id="2147482647" r:id="rId89"/>
    <p:sldId id="2147482648" r:id="rId90"/>
    <p:sldId id="2147482650" r:id="rId91"/>
    <p:sldId id="2147482651" r:id="rId92"/>
    <p:sldId id="2147482701" r:id="rId93"/>
    <p:sldId id="2147482652" r:id="rId94"/>
    <p:sldId id="2147482786" r:id="rId95"/>
    <p:sldId id="2147482787" r:id="rId96"/>
    <p:sldId id="2147482788" r:id="rId97"/>
    <p:sldId id="2147482789" r:id="rId98"/>
    <p:sldId id="2147482790" r:id="rId99"/>
    <p:sldId id="2147482791" r:id="rId100"/>
    <p:sldId id="2147482792" r:id="rId101"/>
    <p:sldId id="2147482793" r:id="rId102"/>
    <p:sldId id="2147482794" r:id="rId103"/>
    <p:sldId id="2147482795" r:id="rId104"/>
    <p:sldId id="2147482742" r:id="rId105"/>
    <p:sldId id="2147482743" r:id="rId106"/>
    <p:sldId id="2147482671" r:id="rId107"/>
    <p:sldId id="2147482497" r:id="rId108"/>
    <p:sldId id="2147482733" r:id="rId109"/>
    <p:sldId id="2147482796" r:id="rId110"/>
    <p:sldId id="2147482735" r:id="rId111"/>
    <p:sldId id="2147482760" r:id="rId112"/>
    <p:sldId id="2147482797" r:id="rId113"/>
    <p:sldId id="2147482681" r:id="rId114"/>
    <p:sldId id="2147482798" r:id="rId115"/>
    <p:sldId id="2147482692" r:id="rId116"/>
    <p:sldId id="2147482747" r:id="rId117"/>
    <p:sldId id="2147482748" r:id="rId118"/>
    <p:sldId id="2147482749" r:id="rId119"/>
    <p:sldId id="2147482750" r:id="rId120"/>
    <p:sldId id="2147482751" r:id="rId121"/>
    <p:sldId id="2147482752" r:id="rId122"/>
    <p:sldId id="2147482753" r:id="rId123"/>
    <p:sldId id="2147482754" r:id="rId124"/>
    <p:sldId id="2147482755" r:id="rId125"/>
    <p:sldId id="2147482756" r:id="rId126"/>
    <p:sldId id="2147482757" r:id="rId127"/>
    <p:sldId id="2147482758" r:id="rId128"/>
    <p:sldId id="2147482709" r:id="rId129"/>
    <p:sldId id="2147482759" r:id="rId130"/>
    <p:sldId id="2147482584" r:id="rId131"/>
    <p:sldId id="700" r:id="rId132"/>
    <p:sldId id="701" r:id="rId133"/>
  </p:sldIdLst>
  <p:sldSz cx="13716000" cy="10287000"/>
  <p:notesSz cx="6858000" cy="9144000"/>
  <p:embeddedFontLst>
    <p:embeddedFont>
      <p:font typeface="Carelia" panose="020B0604020202020204" charset="0"/>
      <p:regular r:id="rId135"/>
    </p:embeddedFont>
    <p:embeddedFont>
      <p:font typeface="Dosis" pitchFamily="2" charset="0"/>
      <p:regular r:id="rId136"/>
      <p:bold r:id="rId137"/>
    </p:embeddedFont>
    <p:embeddedFont>
      <p:font typeface="Microsoft Uighur" panose="02000000000000000000" pitchFamily="2" charset="-78"/>
      <p:regular r:id="rId138"/>
      <p:bold r:id="rId1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215968"/>
    <a:srgbClr val="829D4A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64" autoAdjust="0"/>
    <p:restoredTop sz="95226" autoAdjust="0"/>
  </p:normalViewPr>
  <p:slideViewPr>
    <p:cSldViewPr>
      <p:cViewPr varScale="1">
        <p:scale>
          <a:sx n="54" d="100"/>
          <a:sy n="54" d="100"/>
        </p:scale>
        <p:origin x="1147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38" Type="http://schemas.openxmlformats.org/officeDocument/2006/relationships/font" Target="fonts/font4.fntdata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notesMaster" Target="notesMasters/notesMaster1.xml"/><Relationship Id="rId139" Type="http://schemas.openxmlformats.org/officeDocument/2006/relationships/font" Target="fonts/font5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137" Type="http://schemas.openxmlformats.org/officeDocument/2006/relationships/font" Target="fonts/font3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4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font" Target="fonts/font1.fntdata"/><Relationship Id="rId143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font" Target="fonts/font2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EA1D7-CDAE-69E8-3578-D85CD3A7E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EFD188F-5F23-721B-0F8F-CBC81B776D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FD3C411-929A-199B-3A00-3E42163D33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E9429C-B135-1AEF-8889-3949CA417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821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2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34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2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openxmlformats.org/officeDocument/2006/relationships/image" Target="../media/image34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3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3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68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66.png"/><Relationship Id="rId4" Type="http://schemas.openxmlformats.org/officeDocument/2006/relationships/image" Target="../media/image35.sv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70.png"/><Relationship Id="rId4" Type="http://schemas.openxmlformats.org/officeDocument/2006/relationships/image" Target="../media/image35.sv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76.png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7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6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5.svg"/><Relationship Id="rId7" Type="http://schemas.openxmlformats.org/officeDocument/2006/relationships/image" Target="../media/image4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5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6.png"/><Relationship Id="rId4" Type="http://schemas.openxmlformats.org/officeDocument/2006/relationships/image" Target="../media/image35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35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6.png"/><Relationship Id="rId12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11" Type="http://schemas.openxmlformats.org/officeDocument/2006/relationships/image" Target="../media/image45.png"/><Relationship Id="rId5" Type="http://schemas.openxmlformats.org/officeDocument/2006/relationships/image" Target="../media/image35.svg"/><Relationship Id="rId10" Type="http://schemas.openxmlformats.org/officeDocument/2006/relationships/image" Target="../media/image44.png"/><Relationship Id="rId4" Type="http://schemas.openxmlformats.org/officeDocument/2006/relationships/image" Target="../media/image34.png"/><Relationship Id="rId9" Type="http://schemas.openxmlformats.org/officeDocument/2006/relationships/image" Target="../media/image4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6.png"/><Relationship Id="rId10" Type="http://schemas.openxmlformats.org/officeDocument/2006/relationships/image" Target="../media/image43.png"/><Relationship Id="rId4" Type="http://schemas.openxmlformats.org/officeDocument/2006/relationships/image" Target="../media/image35.svg"/><Relationship Id="rId9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1.png"/><Relationship Id="rId4" Type="http://schemas.openxmlformats.org/officeDocument/2006/relationships/image" Target="../media/image4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5.svg"/><Relationship Id="rId7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46.png"/><Relationship Id="rId9" Type="http://schemas.openxmlformats.org/officeDocument/2006/relationships/image" Target="../media/image4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5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56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57.jpg"/><Relationship Id="rId5" Type="http://schemas.openxmlformats.org/officeDocument/2006/relationships/image" Target="../media/image53.jpeg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5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59.png"/><Relationship Id="rId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59.png"/><Relationship Id="rId4" Type="http://schemas.openxmlformats.org/officeDocument/2006/relationships/image" Target="../media/image35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59.png"/><Relationship Id="rId4" Type="http://schemas.openxmlformats.org/officeDocument/2006/relationships/image" Target="../media/image3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0"/>
            <a:ext cx="2448861" cy="2471706"/>
            <a:chOff x="7058682" y="1822095"/>
            <a:chExt cx="1632647" cy="16478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1169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  <a:p>
              <a:pPr algn="ctr"/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18301" y="3674844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f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1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835366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Vélo –  lave- voici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5" y="627985"/>
            <a:ext cx="1271673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124200" y="3264645"/>
            <a:ext cx="9271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7935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EE1E3-173A-B99C-8A29-BA9A30215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992461-6C96-9D56-3DF5-A6A205E7149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93794C4-8BEC-D61E-F1CF-9F5AFA23DC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4DF6A95-614C-774C-B65C-B0F268C113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D701C2-9EF0-716C-E365-75A6F575916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1621D6-86AA-B3C3-7154-E2DE53564A6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7CBD22-E006-53F2-EE44-807B620418E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E0D0E15-383F-5798-8779-0FCE0A60F5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20BAAB7-251A-9964-64BB-90BCCED9B10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E90CC8B-FCAA-B0A1-8FBE-8D9DC29C3F3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588BB9-9765-EAEC-F956-E77DDE37421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7D2C379-6E70-1E3E-835A-C8F37B618A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747EEB-86E7-42B7-79F4-D4022E466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6F6BC9-6F80-3A4C-5B08-8D5EC69972C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EBB8D4B-C772-90E5-143B-FEA6D7EF9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2FD30BF-A942-3BB8-0D40-5C356022714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45750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A48BE-2BA6-BECD-DACC-1FD66D4F6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DD45F9-5C81-7CA9-EFC7-E4C362597D7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F36F712-14E0-CFB7-E269-3C7F621F8588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ED2A901-A778-FA03-45BD-F2DCA2B962F9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76F927-4DCE-D88C-36DA-1B5B6D7D619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EBD0DCD-0450-2CB0-501D-814B678E4212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mot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7AD27D0-1451-0E6B-6A9F-E527007E8F6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B59B33D-AAC3-59F9-0AE3-31E61DFC025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666A2F7-E555-689E-80CB-1BF461F66A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35FBA47-72EE-A002-5315-41A9E2B745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D68A91E-B0DD-D272-1837-22308B81A7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05243845-487D-6E68-7163-7C5B7DB67DA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A348190-5331-F98B-309A-2BF1925349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78D26264-514C-FB0A-6E33-91EBBC2AC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9093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C2956-A85B-FB9F-3F42-87C12C9CD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BFEFD9C-012D-22C4-C3F3-9A43142537A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2D8B66D-3E45-6602-C1D6-B04D385BC84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867272B-1A00-2EA1-85B9-C2D227C8931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77E0030-F728-1FCE-2B6E-231BBBF06D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8B09-3809-8F45-66BE-DF39FC774F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6AF0A81-CD4D-2343-6557-1B5DF89AA97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5429A6-26F7-F706-39AC-2335D9B87E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A303E29-054F-BA78-05EC-0EFE2E18E78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26BE9A0-6D27-1641-7716-05B6277284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BA8A0F9-6501-A132-8DC2-AABF2DB491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8C1BD60-76D5-E483-8CCE-7A6505CF513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45DF0D7-F4A2-64BE-7E3D-0A01328456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62ED4EE-C268-519F-D318-98CCA8BAA9BF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«elle»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7B40B7C-D57A-FD75-3E39-DB0C92FC73E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9E56B2D-35B4-752B-57ED-B715332323F0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elle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49209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1462546" y="741580"/>
            <a:ext cx="115676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, c’est , elle , voici , à , avec , répétons ensemble: Il , c’est , elle , voici , à , avec 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FFD8072-A383-E8EC-7B45-CC807C95F2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188" y="4519207"/>
            <a:ext cx="12357621" cy="84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1D61A4E-F4FD-BD98-F3A0-A4DFCA7F5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188" y="4519207"/>
            <a:ext cx="12357621" cy="84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-18288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syllables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avec« 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 » 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«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dans 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CF4C2E-D810-D02B-4702-E3DFEC2D06B8}"/>
              </a:ext>
            </a:extLst>
          </p:cNvPr>
          <p:cNvSpPr txBox="1"/>
          <p:nvPr/>
        </p:nvSpPr>
        <p:spPr>
          <a:xfrm>
            <a:off x="5181600" y="4307186"/>
            <a:ext cx="777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 err="1">
                <a:solidFill>
                  <a:srgbClr val="106585"/>
                </a:solidFill>
                <a:latin typeface="Dosis" pitchFamily="2" charset="0"/>
              </a:rPr>
              <a:t>Chama</a:t>
            </a:r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 est fâchée.</a:t>
            </a:r>
          </a:p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Il est sur le cheval. 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A76E-7697-8E4B-EB37-FAE84618A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6C2D39F-4AF9-E0DC-51E2-62C7601731C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AB6123-90CF-9974-C36D-BE52EF1D92C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F86552-860C-1970-3053-1D60F3F321A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BBD2D8-E9C9-167E-2445-556DE5CC37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09E2058-1A7B-A9DB-D799-AC9AB212AA03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8CF73D-E334-ED0B-CCEF-39C17EECF1A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B06B8B-602C-7E27-CE25-E4B4BFAAB66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1B1937-5BD4-CC89-C9AB-047F784CC12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36D7D0C-9374-18AB-9CEF-06E8A3670ED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9A62BE0-F70C-BD90-49B4-F82378A94B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11AF047-5A08-B6F3-1FD3-B32EE225C6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8F360C8-A014-D387-37A6-3BB31D68533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60F2702-BD4A-60EB-587F-F796C84B83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450F719-0602-753A-155F-311532F5CD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73273A0-C8D6-6978-4589-61B441C1C5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AD45910-BB99-A182-D77F-169D20F0F01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F02B7C8-B8C5-1632-C673-6631425CAF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6F03280-ED1E-F72A-1FDB-25901EE0F25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281F92FE-7D7E-2DD9-9C77-935189A51729}"/>
              </a:ext>
            </a:extLst>
          </p:cNvPr>
          <p:cNvSpPr txBox="1"/>
          <p:nvPr/>
        </p:nvSpPr>
        <p:spPr>
          <a:xfrm>
            <a:off x="1597631" y="710046"/>
            <a:ext cx="11364623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B9A4C0EE-1BD8-F40D-D80E-BCCF45AFB0FB}"/>
              </a:ext>
            </a:extLst>
          </p:cNvPr>
          <p:cNvCxnSpPr>
            <a:cxnSpLocks/>
          </p:cNvCxnSpPr>
          <p:nvPr/>
        </p:nvCxnSpPr>
        <p:spPr>
          <a:xfrm>
            <a:off x="493714" y="6008281"/>
            <a:ext cx="12590029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61C57646-EDA1-6B25-9E1D-6C4605E4B90F}"/>
              </a:ext>
            </a:extLst>
          </p:cNvPr>
          <p:cNvCxnSpPr>
            <a:cxnSpLocks/>
          </p:cNvCxnSpPr>
          <p:nvPr/>
        </p:nvCxnSpPr>
        <p:spPr>
          <a:xfrm>
            <a:off x="493714" y="4585881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6ED6FF7D-C1EE-D5F9-C673-A8DD69225AE2}"/>
              </a:ext>
            </a:extLst>
          </p:cNvPr>
          <p:cNvCxnSpPr>
            <a:cxnSpLocks/>
          </p:cNvCxnSpPr>
          <p:nvPr/>
        </p:nvCxnSpPr>
        <p:spPr>
          <a:xfrm>
            <a:off x="493714" y="5295900"/>
            <a:ext cx="12667606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03F055CF-2BBE-89FF-6C68-FDE193A3FA5E}"/>
              </a:ext>
            </a:extLst>
          </p:cNvPr>
          <p:cNvSpPr txBox="1"/>
          <p:nvPr/>
        </p:nvSpPr>
        <p:spPr>
          <a:xfrm>
            <a:off x="767802" y="4546009"/>
            <a:ext cx="120418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1500" b="1" dirty="0" err="1">
                <a:solidFill>
                  <a:srgbClr val="106585"/>
                </a:solidFill>
                <a:latin typeface="Dosis" pitchFamily="2" charset="0"/>
              </a:rPr>
              <a:t>Chama</a:t>
            </a:r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 est fâchée.</a:t>
            </a:r>
          </a:p>
        </p:txBody>
      </p:sp>
    </p:spTree>
    <p:extLst>
      <p:ext uri="{BB962C8B-B14F-4D97-AF65-F5344CB8AC3E}">
        <p14:creationId xmlns:p14="http://schemas.microsoft.com/office/powerpoint/2010/main" val="237220983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DBA01-B08F-2FE5-A285-26E9CA365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8C9CEA-F39B-62C3-9E9D-C06CBDA6267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1B0919B-FBF3-3B17-2063-8A7FC53869F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53AFFD5-E0D8-F5FD-BCCE-E75626FB122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D6F8043-3D3C-ABE3-1555-B3D9C1011F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B2C9FA2-786E-4CE3-5D4D-BA823FC02B9B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23454D-F399-717F-CA74-E1C13FECC8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57E028E-F1A4-BE7F-3C85-89498F8B068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D151E-C480-5313-1650-13F042A79E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B367738-A7FC-510F-F568-284F3D8E062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F5082C7C-6BB2-3E71-277F-909113422A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CC11066-4E3D-7C60-8496-F4414EE7C28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0C7BD13-B610-A863-D991-D4C66BAA433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E03EF1E-5E57-3E5F-CF47-651E911A1D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E73B3A1A-4522-A608-69FF-2FC6B449F44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8EFF8AE-CB15-6578-8CC8-C5EB87AE7E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D69A3343-3000-AED2-F138-BDB803BFAE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D6D9207-FD96-91A5-E980-304E137EF4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96CE5A0-8D7A-06EA-23B3-55492FA1A8B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9AC8FDC2-BD9A-C84D-B426-8725F8D1FB97}"/>
              </a:ext>
            </a:extLst>
          </p:cNvPr>
          <p:cNvCxnSpPr>
            <a:cxnSpLocks/>
          </p:cNvCxnSpPr>
          <p:nvPr/>
        </p:nvCxnSpPr>
        <p:spPr>
          <a:xfrm>
            <a:off x="493714" y="6008281"/>
            <a:ext cx="12590029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ADD1B8E8-E952-CC46-391F-872F9895BA68}"/>
              </a:ext>
            </a:extLst>
          </p:cNvPr>
          <p:cNvCxnSpPr>
            <a:cxnSpLocks/>
          </p:cNvCxnSpPr>
          <p:nvPr/>
        </p:nvCxnSpPr>
        <p:spPr>
          <a:xfrm>
            <a:off x="493714" y="4585881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09C11E97-5B94-8BE7-E47B-95D826C25B3B}"/>
              </a:ext>
            </a:extLst>
          </p:cNvPr>
          <p:cNvCxnSpPr>
            <a:cxnSpLocks/>
          </p:cNvCxnSpPr>
          <p:nvPr/>
        </p:nvCxnSpPr>
        <p:spPr>
          <a:xfrm>
            <a:off x="493714" y="5295900"/>
            <a:ext cx="12667606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71CC195D-16A9-C3F8-0B99-F708D713277D}"/>
              </a:ext>
            </a:extLst>
          </p:cNvPr>
          <p:cNvSpPr txBox="1"/>
          <p:nvPr/>
        </p:nvSpPr>
        <p:spPr>
          <a:xfrm>
            <a:off x="767802" y="4546009"/>
            <a:ext cx="120418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1500" b="1" dirty="0" err="1">
                <a:solidFill>
                  <a:srgbClr val="106585"/>
                </a:solidFill>
                <a:latin typeface="Dosis" pitchFamily="2" charset="0"/>
              </a:rPr>
              <a:t>Chama</a:t>
            </a:r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 est fâchée.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A0779D-096D-52D2-AFF6-A93AAD705839}"/>
              </a:ext>
            </a:extLst>
          </p:cNvPr>
          <p:cNvSpPr txBox="1"/>
          <p:nvPr/>
        </p:nvSpPr>
        <p:spPr>
          <a:xfrm>
            <a:off x="1321102" y="734402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389192726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B30B0-BBE3-6E6D-FCD5-2B15A705D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DB5D23B-91BD-5CB5-06BD-DD6CC5246A8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84369F-F97C-742B-D500-D648F95AE6B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7AC31D6-C9B4-F8A9-655A-9EE12E79C9A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88E6F8-878C-C75C-831A-3BC583127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52232EF-FA63-21DB-17F3-52465BFB9EF2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272179-98C8-749F-46CD-B9B489F37C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A85403B-B6D1-C62F-1894-DCF41DBCA8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C0E3A17-E6A2-1D3A-5467-95CB931A92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353A1CD-9416-E2CC-3907-E101C992E32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91D72E1-54E4-CB25-BB93-C29975F54E0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910989C-96F4-DADC-BF95-E7B50BC39B4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5DA1580-7CF1-E2FA-D06E-DFA4DFCCC2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8605E18-C075-DDC8-D65D-215CBB14DBA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7298285-7363-EC85-B7B0-4820B6B1A1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E9198CC-DD8F-216F-F593-CA63C569645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899FA95-2C10-8EDB-E6F6-EF83088E2D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8DF2D77-DF99-7E4A-41E3-26942C19F5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A077D9C-F817-C9B5-2158-C5DC406A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46CD0BE-ADF7-B585-72E5-FF3CC3BD0720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la phrase sur vos ardoises. Laissez un petit espace entre les lettres.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453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7012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6C36F949-9020-0966-2562-373D42111990}"/>
              </a:ext>
            </a:extLst>
          </p:cNvPr>
          <p:cNvCxnSpPr>
            <a:cxnSpLocks/>
          </p:cNvCxnSpPr>
          <p:nvPr/>
        </p:nvCxnSpPr>
        <p:spPr>
          <a:xfrm>
            <a:off x="1912407" y="3719739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CDB288F-3CFD-5291-A1D2-3C7062B65FCA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B9AE2A-43D2-2E52-BC8D-CB4714762180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E4DC36-EC88-BE82-AA01-19C821317002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72555F4-A4CA-F61F-F13C-EA566EF62BF8}"/>
              </a:ext>
            </a:extLst>
          </p:cNvPr>
          <p:cNvSpPr txBox="1"/>
          <p:nvPr/>
        </p:nvSpPr>
        <p:spPr>
          <a:xfrm>
            <a:off x="1926564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8800" b="1" dirty="0">
                <a:solidFill>
                  <a:srgbClr val="106585"/>
                </a:solidFill>
                <a:latin typeface="Dosis" pitchFamily="2" charset="0"/>
              </a:rPr>
              <a:t>Il est sur le cheval. 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DF9E408-2404-18C7-F085-36F1BCA29A33}"/>
              </a:ext>
            </a:extLst>
          </p:cNvPr>
          <p:cNvSpPr txBox="1"/>
          <p:nvPr/>
        </p:nvSpPr>
        <p:spPr>
          <a:xfrm>
            <a:off x="695316" y="674605"/>
            <a:ext cx="1303020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</a:p>
        </p:txBody>
      </p:sp>
    </p:spTree>
    <p:extLst>
      <p:ext uri="{BB962C8B-B14F-4D97-AF65-F5344CB8AC3E}">
        <p14:creationId xmlns:p14="http://schemas.microsoft.com/office/powerpoint/2010/main" val="165664695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855E1-CBE6-447C-24B0-63151E3BB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1FAC4CD-A10B-E1D4-AC83-6B50DEDA48D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BB3ACD-F3E9-F054-DDBE-9D732DA33C8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2BA7B19-C6BB-F04C-7D50-7F3959EB889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00F21B7-AEE2-E79D-7435-9FF4F29936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6CDAB07-5FB6-BAAF-A333-91EFE6BFEBF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1769E7-24FF-C710-4E82-D9D7B30D15D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424C9F-1FB6-33AD-5F3D-E669EA6CEEA8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0EF2E2-3564-97A6-9AE2-54DB8B32E28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3B33C74-2B80-45BB-7A7B-10036E5B696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68A0196-785B-1403-D415-FB088EFF165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9E22C1D-9DF5-624D-8AC1-8693790891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41CD2EC-98CD-D83C-783A-6CB77EEE10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94F92DA-B8D2-212B-56B7-E084B64A35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1BEB612-2F4D-A584-775F-C22BF24CC5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F104023-A4D0-5934-7A22-EC1826EEFA3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50CDB58-D136-2BB2-2E5D-EAD69DF9846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8A793E37-F714-5466-736A-88CDFDE6FF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C8E5735A-7D00-3CB5-2E8A-AB835B1C1DD3}"/>
              </a:ext>
            </a:extLst>
          </p:cNvPr>
          <p:cNvCxnSpPr>
            <a:cxnSpLocks/>
          </p:cNvCxnSpPr>
          <p:nvPr/>
        </p:nvCxnSpPr>
        <p:spPr>
          <a:xfrm>
            <a:off x="1912407" y="3719739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984B40D-CE5D-617E-DFA5-0BBC62D46FC9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5A63B91-774A-60B1-B6A3-B4920D4DBEF4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4B70596-3E98-45DA-D42C-D58D30109069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B2D705D6-E922-6EEB-931C-2F4F7A75264E}"/>
              </a:ext>
            </a:extLst>
          </p:cNvPr>
          <p:cNvSpPr txBox="1"/>
          <p:nvPr/>
        </p:nvSpPr>
        <p:spPr>
          <a:xfrm>
            <a:off x="1926564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8800" b="1" dirty="0">
                <a:solidFill>
                  <a:srgbClr val="106585"/>
                </a:solidFill>
                <a:latin typeface="Dosis" pitchFamily="2" charset="0"/>
              </a:rPr>
              <a:t>Il est sur le cheval. 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142977520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353870" y="571499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Recopiez 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sur vos ardoises..      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8761-6B5A-BAB7-8817-97A292DEA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4FD1289-C131-C890-EE8B-FBBE042E435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881070-D16E-C441-EC5A-AE9A9482F3A7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FBF7FE5-0B8D-9F5D-7186-988142CA4F8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06A8CC2-B0D3-B207-7E13-C6B513E6A9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E18734F-4657-524E-45C0-A2D5349E92A6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86A12A-4C62-7C68-DD0D-2E6974BE8AF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B0F2103C-6403-9E45-8D95-65E94680F8B3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77B0408-69B6-597F-8BBD-C5D6B84DA2F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2479B4D-CD06-B015-97C9-1119D36E590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C28CFA9-9D56-2C52-4C8E-4C195A23AD8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D461391-D4FA-D069-0DF5-33E3407C623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2F6277C-CC51-0666-12CF-7096D6F72F0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3421FB0-F805-6DE2-5563-5253FC3B22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1FCFB9E-7672-29C5-C87C-18F190FBCD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7E84B2BB-CD6C-44D2-0DEA-6C23326D62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0E7A90B-C6C4-1D42-C3C6-7F000A688F6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765AC28B-581D-6602-0C22-3DFEBF84D9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F1FF51F0-EE7F-8C98-0CFD-37466245B7A6}"/>
              </a:ext>
            </a:extLst>
          </p:cNvPr>
          <p:cNvCxnSpPr>
            <a:cxnSpLocks/>
          </p:cNvCxnSpPr>
          <p:nvPr/>
        </p:nvCxnSpPr>
        <p:spPr>
          <a:xfrm>
            <a:off x="1912407" y="3719739"/>
            <a:ext cx="0" cy="841504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E9265D7-8A7E-2442-0F88-D2C1FAD8DA49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1CE2327-CC3A-D379-1C97-5D8325058C14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0DBF2A0-BDD8-3A5E-F665-D55CB3AB4F58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FE259CD3-AF9C-F7EB-9D9E-983EFCE5FBC6}"/>
              </a:ext>
            </a:extLst>
          </p:cNvPr>
          <p:cNvSpPr txBox="1"/>
          <p:nvPr/>
        </p:nvSpPr>
        <p:spPr>
          <a:xfrm>
            <a:off x="1926564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8800" b="1" dirty="0">
                <a:solidFill>
                  <a:srgbClr val="106585"/>
                </a:solidFill>
                <a:latin typeface="Dosis" pitchFamily="2" charset="0"/>
              </a:rPr>
              <a:t>Il est sur le cheval.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5FAFDC5-30F1-1707-075E-0B73F9A68B68}"/>
              </a:ext>
            </a:extLst>
          </p:cNvPr>
          <p:cNvSpPr txBox="1"/>
          <p:nvPr/>
        </p:nvSpPr>
        <p:spPr>
          <a:xfrm>
            <a:off x="1051537" y="690405"/>
            <a:ext cx="112578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 .</a:t>
            </a:r>
          </a:p>
        </p:txBody>
      </p:sp>
    </p:spTree>
    <p:extLst>
      <p:ext uri="{BB962C8B-B14F-4D97-AF65-F5344CB8AC3E}">
        <p14:creationId xmlns:p14="http://schemas.microsoft.com/office/powerpoint/2010/main" val="134628949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25.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7D9194D-1947-5D58-BE88-9E0AFB8B39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89017"/>
            <a:ext cx="6324600" cy="810906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2286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80314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E54C3C1-0E1C-54DA-5E73-536495CBBB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5674" y="2569389"/>
            <a:ext cx="10424641" cy="442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0382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25.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5E945F9-EF83-2BD4-969F-D8FFC9259C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89017"/>
            <a:ext cx="6324600" cy="810906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5205412"/>
            <a:ext cx="7805397" cy="11800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16813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BAFD04D-545F-F871-50A1-397CB5CEFC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274" y="4024156"/>
            <a:ext cx="11426365" cy="241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17773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83617" y="60419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25.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8562B84-10FE-E0C5-1E35-D95610E17D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89017"/>
            <a:ext cx="6324600" cy="810906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069601" y="65151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077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«v»- «é» 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«l» «o» «lo» « vélo » ,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«vélo».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«vélo»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vélo 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392581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F9FD71-9ABB-256A-E5F6-2C96878526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9098" y="4238498"/>
            <a:ext cx="9697803" cy="181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37748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5341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25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2CF4AB9-6C8A-9471-6BF5-562E7DE813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8075" y="1731955"/>
            <a:ext cx="5075360" cy="81090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293056" y="7377846"/>
            <a:ext cx="7805397" cy="12060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283316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514871" y="66955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convenable pour avoir le mot lit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47AC33B2-3D55-001A-A86F-71A790872C5D}"/>
              </a:ext>
            </a:extLst>
          </p:cNvPr>
          <p:cNvSpPr/>
          <p:nvPr/>
        </p:nvSpPr>
        <p:spPr>
          <a:xfrm>
            <a:off x="7924800" y="3253532"/>
            <a:ext cx="457200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FCD9C35-1D97-F872-26FC-A2DAB73B3740}"/>
              </a:ext>
            </a:extLst>
          </p:cNvPr>
          <p:cNvSpPr/>
          <p:nvPr/>
        </p:nvSpPr>
        <p:spPr>
          <a:xfrm>
            <a:off x="3048001" y="5295901"/>
            <a:ext cx="318300" cy="4572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AE4BD75-98C1-E6A0-9D8F-68A8E47393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017" y="3175806"/>
            <a:ext cx="11745964" cy="290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320434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24A72EA-F14D-1B7D-BBDB-165D6968AD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165" y="3563626"/>
            <a:ext cx="12445122" cy="228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84487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3848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5545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3002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25.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76250" y="4997595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CDFED24-968E-9EEA-1205-C5538B568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7876" y="1827757"/>
            <a:ext cx="5763123" cy="804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15250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vélo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37679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«vélo»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vélo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54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07234" y="626363"/>
            <a:ext cx="124828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«l»- «a» - «la»  « lav», on lit «lav» et on écrit « lave » on ne prononce pas le 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lisons ensemble  « lave».         Qui veut lire «lave»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lav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325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«lave»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583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«lave»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lave</a:t>
            </a:r>
          </a:p>
        </p:txBody>
      </p:sp>
    </p:spTree>
    <p:extLst>
      <p:ext uri="{BB962C8B-B14F-4D97-AF65-F5344CB8AC3E}">
        <p14:creationId xmlns:p14="http://schemas.microsoft.com/office/powerpoint/2010/main" val="3207234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EB647-692F-1B12-F740-361EFD8BD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E95EAC-8CC5-87D8-826E-828569BB94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E64A72F-2ABF-F1CC-C4B7-327C30F161B3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B7092C8-EDAC-7236-A645-8D0334DECC6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C99FC91-EF14-27E3-A663-3A3859812F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8F8FC25-D295-62DA-AF1F-8126E6FE0A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A83B5AE-3050-F049-FC23-CE4AE64BB08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A94C2C6-F092-1D41-023D-8F3AFA20A27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7CE4BDC-6367-FB76-457B-395A139FA6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3AAC6FD-8FB4-23B1-36C4-7A8C7BD06E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B96F01B-31C5-0A38-A43E-4511A0E57880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9B50891-7E98-675C-08B3-332F695375B6}"/>
              </a:ext>
            </a:extLst>
          </p:cNvPr>
          <p:cNvSpPr txBox="1"/>
          <p:nvPr/>
        </p:nvSpPr>
        <p:spPr>
          <a:xfrm>
            <a:off x="907234" y="626363"/>
            <a:ext cx="1248287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 .Lisons ensemble:  « voici »           Qui veut lire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22E699E-1A88-C553-9FFF-B672E83C6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EB07E7CA-13D1-1F27-C936-0373E229FAEA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voici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708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0AB28-0D82-9E3F-67E8-09F4C5796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3CF9BC3-3225-F1FE-196E-EEF2A15D1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5B366D-6A1D-EC20-5E83-6F96A01CC39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C29C0-8386-79DE-D5E6-C6FE82B16DC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F75E454-8E14-6A36-09E4-E2D51DD80E0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32A5FF8-B937-CE39-E603-69D5AF2A8C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51BC1A9-4504-1072-A3B4-236FAAC3C64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825F2AB-634D-7B2C-4FDC-537790DC0E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9AF0F6-1AD3-A2ED-C6E9-00E287F1B0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469352-E565-A77D-22F9-084BE9767F0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E7C187-16BF-0A3D-0940-2A458DCBBF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6F40756-3616-A879-4816-FAFFA80F0993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«voici»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021ABCB-4D26-72AC-1C27-312497B684D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C1F858CC-7B44-D6B7-C6E4-81760FC109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603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27548" y="1157765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9B51AE68-8580-C41F-63FB-AA5F8217098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48818" y="1859900"/>
            <a:ext cx="11853366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4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4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2400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D3AB0-E867-13F2-500E-A8224062A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93D05D-F304-93C6-8ABE-366B1F726B7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8070DEE-2EBE-6BA0-A062-FDCFB591CFFC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80AE071-ECF6-57AD-CAEA-74E59C270FA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F54646D-EF72-B1D8-024A-AF24A7CAC52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54E38B9-411D-8EE5-26F6-70D9642A04C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8BDEFDF-1982-0EAD-C38F-E0D3F7185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D0B255F-F1E9-A890-923D-AE50C0229AD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2F0ED5A-F874-52D7-19EC-2E761701748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DF26846-D760-D04C-DC55-DAB5C7A17F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2481CA1-41D1-91E6-1539-C242C7441E73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F9C7FA4-E1E8-9801-98E1-03B2B28776FA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«voici»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D4E2712-E089-886C-C9E9-ABFB1F5557F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FCDBD21D-9CEB-FCA8-40C8-6EC44B7DEE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697BE928-68B4-81EF-F17C-F60F5DBE8F43}"/>
              </a:ext>
            </a:extLst>
          </p:cNvPr>
          <p:cNvSpPr txBox="1"/>
          <p:nvPr/>
        </p:nvSpPr>
        <p:spPr>
          <a:xfrm>
            <a:off x="3366963" y="4457700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voici</a:t>
            </a:r>
          </a:p>
        </p:txBody>
      </p:sp>
    </p:spTree>
    <p:extLst>
      <p:ext uri="{BB962C8B-B14F-4D97-AF65-F5344CB8AC3E}">
        <p14:creationId xmlns:p14="http://schemas.microsoft.com/office/powerpoint/2010/main" val="1320066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- louche –cheval-vache-ruche-marcher- chiffre  .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48200" y="1777932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4F14724-839E-8D6F-5D54-33B5A52B07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6805" y="2201501"/>
            <a:ext cx="1623175" cy="119956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BFA0829-9728-D56F-7C61-EE0DA79171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7779" y="2166148"/>
            <a:ext cx="1546994" cy="157747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1A34B6B-1595-5630-D298-A07103BE40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37197" y="2171609"/>
            <a:ext cx="2270871" cy="162320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BDCA8D4-10D0-B018-2851-4829B63BEE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89096" y="4040178"/>
            <a:ext cx="2208694" cy="192792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DE2AD06-830F-DC22-1FDE-D362A03502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92372" y="4000364"/>
            <a:ext cx="1783235" cy="175656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75DACD6F-9787-9AA1-75E8-44B23491FD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26419" y="3680065"/>
            <a:ext cx="1769741" cy="26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louche, louche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louche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20C54A1-F059-0A70-0C8E-38B920601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5077" y="3238500"/>
            <a:ext cx="4496471" cy="332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36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louche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louche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La louche . Répétons ensemble “une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louche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louche”?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AA4266-A5E7-F819-B4D0-66B7B21D60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9764" y="4381500"/>
            <a:ext cx="4496471" cy="332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5847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cheval , cheval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cheval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AF712C7-B9BC-9803-EA3A-084502D0D0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9221" y="3314700"/>
            <a:ext cx="3368183" cy="343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8886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cheval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. Répétons ensemble “cheval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val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cheval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244070-DC61-C858-AEEC-CF4D42BDA5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7975" y="4067453"/>
            <a:ext cx="3368183" cy="343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7517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862843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vache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vache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E2435FE-7FBC-F38E-B4C7-3B39B5D722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3064" y="2840474"/>
            <a:ext cx="5442523" cy="329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vache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La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vach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e. Répétons ensemble “une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vache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vache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819400" y="2504565"/>
            <a:ext cx="6556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vache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AF25A0-4792-0D21-E778-92BDC0F12B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800" y="4114915"/>
            <a:ext cx="5442523" cy="329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554E4-CD9F-9CC8-5B15-E72B9D04C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E1F9CD4-B80D-38CC-9AE4-6966275F6C1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BBEA4C8-1BCB-C36F-5484-69E759372860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2505C23-16D1-85DB-2AEF-1878D5EDE22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BEC0ECA-83F6-5BD0-7CD4-E2CEDC8E8F0B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FC9B569-0129-E89B-29F9-25025802482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EF059F8-6507-88B3-DEE6-8294DCC06E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E12D61-019F-7B65-73DF-DB9334653F5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5EB0728-BF43-E030-6F49-4CC9B0B6FF8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0DCADB5-9A10-DB27-6B3D-A19CA5F822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BD3E1B-EB1C-BDF4-DD3E-42EAB5E8028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A3F093-4977-2D58-B065-010F9B04D38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AC47D11-7D6A-258D-ECFE-0B6994C74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D775BE6-B368-A475-9A81-309C5B326BA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vache est à côté du cheval. Répétons ensemble la phrase 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99F0CB4-D37B-6223-284A-50F6B4BD005E}"/>
              </a:ext>
            </a:extLst>
          </p:cNvPr>
          <p:cNvSpPr txBox="1"/>
          <p:nvPr/>
        </p:nvSpPr>
        <p:spPr>
          <a:xfrm>
            <a:off x="2209800" y="2498259"/>
            <a:ext cx="8534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La vache est à côté du cheval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84B7811-46E8-5FFE-E43D-2F8CC097A5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7773" y="4519641"/>
            <a:ext cx="4785177" cy="290010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3C91DBB-14AF-9D5A-58D8-58490E96B2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6516" y="4104472"/>
            <a:ext cx="3368183" cy="343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75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9" cy="3640288"/>
            <a:chOff x="2853490" y="4076702"/>
            <a:chExt cx="12609208" cy="328012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- louche –cheval-vache-ruche-marcher- chiffre  .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</a:t>
                </a:r>
                <a:r>
                  <a:rPr kumimoji="0" lang="fr-FR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avec 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« </a:t>
                </a:r>
                <a:r>
                  <a:rPr kumimoji="0" lang="fr-FR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ch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609600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9726E8F-7E0A-DCE1-053B-82B0156C4F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7730" y="4453193"/>
            <a:ext cx="3268980" cy="19812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2FE8DDE-B73A-000E-BC74-3453D21828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1408" y="4055531"/>
            <a:ext cx="2722871" cy="27765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B5DA4A9-7587-78CD-E858-CE697FA2CB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96400" y="4055531"/>
            <a:ext cx="3010098" cy="222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4AFB9-D689-86C0-F1B2-5BE230CED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FD62203-58E3-E84C-FE9B-2F0B63BD079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FD5A5EF-2A1F-E348-B29D-530B8A8DBC9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F1A15C-99B0-34D2-2AF7-1CD55485F3D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EE592CF-5F31-CA2A-D8F6-26BFEC38D2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14904E4-8EAB-ED81-7258-4071C2428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D46CB6-853F-0386-058C-D34A0E2B65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9ABB4B-63A5-1850-1DF0-F8485792BE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70EDB9-6A3C-E12C-7B79-D409BF4B24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ECEC99-0A41-6F9A-C83E-3619AA0D5B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FF272D-BACF-39E2-6932-D99295DE47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03B2F84-1B93-B595-AEBB-EA828366A9C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514CA9C-EF64-CFD7-8E14-249E939EA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628" y="937172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493549D-3F86-CFF4-D8A1-127B2AFD3F18}"/>
              </a:ext>
            </a:extLst>
          </p:cNvPr>
          <p:cNvSpPr txBox="1"/>
          <p:nvPr/>
        </p:nvSpPr>
        <p:spPr>
          <a:xfrm>
            <a:off x="1141924" y="717171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ruche, la ruche . Comment vous dites ruche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4C17993-3B76-D8DF-5C8A-537D8AD14B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145" y="3086100"/>
            <a:ext cx="4015665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966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A9E1C-E277-1207-1BD8-7D55AFA99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1EA3C90-A729-B60E-CB94-1F49136099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A325F6-DE23-1556-C1EB-3D90358C3B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F19A75-E5D8-33CC-72F5-766D153992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6BF0B7-0B7C-74AD-DC70-4EA0FFBF308A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5FBA916-A719-FF1E-B7EA-545C973C05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403F1-F0AF-985B-0277-26CC8ADABE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C3011E-E3B6-102C-1A0E-7B2749B0D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75E712F-5960-41C5-AEFF-72056002BC9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71E65BF-2BDA-F7EC-F87E-70B0F4D8F8A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2F242F-A4A9-9299-7EB7-74F6FCB0014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7FE8AD-3152-DF05-23DD-39E132B693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D0B6AF2-A2C4-DF03-33F6-C45C8B552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3C8588E-8A40-C2D8-B83E-210E922CD7D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ruche , la ruche . Répétons ensemble “ une ruche”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une ruche 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36ECA89-AB8A-E42E-5EF8-5080D2567D9A}"/>
              </a:ext>
            </a:extLst>
          </p:cNvPr>
          <p:cNvSpPr txBox="1"/>
          <p:nvPr/>
        </p:nvSpPr>
        <p:spPr>
          <a:xfrm>
            <a:off x="3596590" y="24745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ruche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052670-2ECC-A37B-6436-1DF535CEB1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7336" y="3840748"/>
            <a:ext cx="4015665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670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E180C-B412-EE80-8433-8E93EA36E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05015C9-2738-A32F-7A03-9C47E76DBC7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E9D8DE-FB48-EE1C-FD5B-75050286C230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E89925-95C6-0F90-3127-1748AF713F5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3B708BA-A5AE-B661-4BBA-A1E1EC2674FD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95A9E-3DFC-FCE7-6D1D-E9410585AB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45BBB21-FC77-1384-4A8A-ECC47D91AA6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3A14315-67AB-640E-6195-A7B814F56C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9E30158-A84C-6333-D957-45D27460842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566C306-206C-7E71-A184-9AB1A11489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EFC8B83-CE2C-5620-984C-AC65A03D9C8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F1B85A-8213-254E-DD47-0C4C7B85E0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FCA678B-CECE-C49C-B335-516943102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F468C23-FA20-70B6-BA46-76F02BCD0A1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y a des abeilles dans la ruche. Répétons ensemble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y a des abeilles dans la ruche.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la phrase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70ED9B3-30D2-4433-9415-4C793A63E2FB}"/>
              </a:ext>
            </a:extLst>
          </p:cNvPr>
          <p:cNvSpPr txBox="1"/>
          <p:nvPr/>
        </p:nvSpPr>
        <p:spPr>
          <a:xfrm>
            <a:off x="2286000" y="2681937"/>
            <a:ext cx="94336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 y a des abeilles dans la ruche.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D13CD4B-1442-4012-B43B-57F3E9A01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7336" y="3840748"/>
            <a:ext cx="4015665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720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939030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Ce sont des chiffres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chiffres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261F63E-61B8-E6D8-108D-E06B778B7D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0470" y="2114327"/>
            <a:ext cx="4685960" cy="701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Des chiffres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des chiffres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”des chiffres 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Des chiffres 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A484805-AC0E-8172-29D5-9FCEA40C9D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4748" y="4043362"/>
            <a:ext cx="3237130" cy="484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0AAA4-35CE-2A43-95B9-D7C7221BF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AA3445D-9520-C555-A33A-336E2D554A9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00C4FDE-55F0-C534-D4B6-1EEF17D35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79FFEB-0BCB-436F-960F-5D6AAB635A1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67F1461-B569-06BC-3CE0-C1D1C133B47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49C72B2-3C73-58C6-2A9E-FDD9158AA6E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9D6DFD4-1423-D181-AE91-5C81386FEFC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DDAE19B-D436-507B-43FF-301417C98B8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151A1D8-9D6F-13A4-8AFF-64ABB333A94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CD36524-894B-9754-3934-3E55D5453E8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27263CC-5DA8-D57F-950B-7EC8135028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387006F-6D0E-52DA-F71C-8CD1715392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35456D4-687E-5537-329C-C4FBC9A27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2832A85-0CA9-F551-F399-DE17286B20F9}"/>
              </a:ext>
            </a:extLst>
          </p:cNvPr>
          <p:cNvSpPr txBox="1"/>
          <p:nvPr/>
        </p:nvSpPr>
        <p:spPr>
          <a:xfrm>
            <a:off x="1462547" y="939030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garçon marche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Marcher.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Comment vous dites marcher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0C877D8-1A56-C024-5134-8C6C4749EF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623" y="3009900"/>
            <a:ext cx="4069807" cy="400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4403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16303-EA61-4422-8400-009ECF9FE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7C35EAE-4583-A475-335C-45606FB91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41F3FA7-2892-1763-D2EC-1906992F2792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9C8D8FF-DD4B-EBD4-3BEE-ED81D592D07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11FE7B-4DDA-A6F2-57B8-824258209746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B2C1C3D-3635-B58C-602A-1EB29E9855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0B99304-1A19-A89C-84ED-0E6C92EEC3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61C807-7AB4-A23D-4077-0EC946E5031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723C91F-3DBF-31C8-F2E6-577B841B499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BD732AF-483D-EF0D-49BA-0886D4878BA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12BD9D-123C-A147-3D5A-9E0D0246122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209287-44B6-7BFB-8FCC-42541D26B24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C6F9B16-64D0-7110-6FA1-A8DDA6C72A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5E575F8-8899-F3C5-D9EB-D437008065EB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marcher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marcher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”marcher 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9D4132C-24CF-2315-19DF-A7940890FE50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marcher 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3CACC-8783-3751-6F5E-E6E6C06E1C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409" y="4050914"/>
            <a:ext cx="4069807" cy="400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0911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1F301-379C-115B-0F5B-FD7C78E77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7B3543B-1102-F0A3-70F0-35F5F0B873B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10310C8-CE4B-9D1C-1C4A-6076476D5271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25C8CA7-E403-5BE3-8138-2D68048D85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C851DAB-8B4D-8997-A925-DB836E0A8CFD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BACAF9F-2374-B007-514C-81292484CEC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B499E1A-B385-0727-CC1F-E1DE7D20197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49CC1A1-6BCC-FB81-2EA8-2B6DB187F4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80ECB0A-A4D6-357E-7F3E-9716831776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0F7E8D0-50D0-DA65-8CBE-28B6B2F96E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AA97F5A-39A2-41C5-2B67-AD715525B6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AE8E47E-0EF4-6936-448B-900A62CFBC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D9472D-F78E-5079-69EE-4533E4389A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E8DB5B6-82F8-EC7E-29C7-D3DC82A76DBA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marche dans la forêt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marche dans la forêt.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          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la phrase 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0506152-2B62-ED01-773E-29620C9F9656}"/>
              </a:ext>
            </a:extLst>
          </p:cNvPr>
          <p:cNvSpPr txBox="1"/>
          <p:nvPr/>
        </p:nvSpPr>
        <p:spPr>
          <a:xfrm>
            <a:off x="2421576" y="2599356"/>
            <a:ext cx="96348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garçon marche dans la forêt. </a:t>
            </a:r>
            <a:endParaRPr lang="fr-FR" sz="54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8679046-2D52-E216-4AB5-C55373549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409" y="4050914"/>
            <a:ext cx="4069807" cy="400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2169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A2EFA-B640-EDE8-DB07-44E0D3CD6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173CDD-AAC0-E1A3-70DA-8C46BC04AD9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60939D-8FA4-1AB1-E90A-8DA4ADDE910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1BF82F-7E8C-2413-DD17-473E625C5DD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0242C6-D098-B6A1-AB26-9020A0AF86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BF18650-285E-895F-0B79-B5B2B126B275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7840E78-422B-A156-1F12-A3C54B03A5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903BC22-E8DD-64D1-618B-5242431ABE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42F2763-9640-3890-F998-839AAD99263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965AE07-D64A-7C1A-6645-279E6833F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257E68-822F-F093-9D55-1F3D3D4A59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DDD038-FCE8-EF08-3945-B73BAD3E5B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AFBA00C-0521-4B83-DA8B-80BDA61C070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029E529-A4E0-87DA-D516-D994ECF6F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B34ED84-3573-A4ED-853C-8AFA5E7DB7E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A894FD3-6AFA-BB21-6F94-13C182463E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303" y="3713927"/>
            <a:ext cx="3287236" cy="323806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6D7E8C5-D471-D2D6-F3C3-28793D8DF9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9561" y="3314700"/>
            <a:ext cx="2556878" cy="382598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C18DB64-BFBD-7324-C547-A99560C221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97186" y="3475093"/>
            <a:ext cx="4015665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792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5"/>
            <a:chOff x="-3805047" y="3869835"/>
            <a:chExt cx="6297262" cy="2753070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1" y="6027499"/>
              <a:ext cx="1936143" cy="595406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662649-5618-9070-CC35-8E1AAF340B4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49124" y="5661052"/>
            <a:ext cx="1724854" cy="20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53CAF2B-EB72-3B15-D55C-4E9CE36E9B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3911" y="2740371"/>
            <a:ext cx="2665349" cy="262548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DCAA46D-CC4D-1556-FA23-BBA726281C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8999" y="2452368"/>
            <a:ext cx="2073162" cy="310217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D0557E6-2339-5152-2D44-79E4141EEA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72601" y="2552075"/>
            <a:ext cx="3255972" cy="284207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055F625-8D2F-973C-F5A5-B346E83DDC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2547" y="6422239"/>
            <a:ext cx="3268980" cy="19812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6633BB1-4A97-1FDB-C898-4679B518BC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46225" y="6024577"/>
            <a:ext cx="2722871" cy="277652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E88E9EA-C957-84E7-A3D7-E6266AA10F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11217" y="6024577"/>
            <a:ext cx="3010098" cy="222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725582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9887133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ruche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–chiffre  -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marcher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88E4090-7CE7-62B3-8B8B-CD5AD4D6B3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3911" y="2740371"/>
            <a:ext cx="2665349" cy="262548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ADE9D89-9CAC-3025-469F-A9C1F6489A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8999" y="2452368"/>
            <a:ext cx="2073162" cy="310217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ADFC580-D99D-E352-F3A0-103085FE85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2601" y="2552075"/>
            <a:ext cx="3255972" cy="284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1625E-132D-6AF2-8737-CD5C81CC8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034215-2472-57FD-CD9F-1401810B020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6329D17-4B51-D9A2-2568-C5886861812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AD98E566-457C-8A15-3EF3-FF5C4D01C2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C9A2F68-4A46-216C-22DB-47E6F2B3E9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EFE5D1AB-CFBE-CA19-553E-DA44C70001D4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B319AC-7084-FA1F-55CB-08458194F9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B930FF3E-FA6F-81DB-8889-AFA9E299A1F8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F3CEFA36-0D6D-08B9-2F8C-C7F43777AACA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08F54686-0724-9507-B5F5-4FAADEC218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BCF4731E-0C24-996B-6717-3E0F6F4B6A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5ECC028-4040-D6CC-91B9-36AB30F11F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958AEC7-A012-3458-9EAA-17F58905A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017D2F30-1D53-76EA-51CA-0E91F112C1F3}"/>
              </a:ext>
            </a:extLst>
          </p:cNvPr>
          <p:cNvSpPr/>
          <p:nvPr/>
        </p:nvSpPr>
        <p:spPr>
          <a:xfrm>
            <a:off x="2590800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CEBADB2-4E99-97E2-102D-A81A27EF87A8}"/>
              </a:ext>
            </a:extLst>
          </p:cNvPr>
          <p:cNvSpPr/>
          <p:nvPr/>
        </p:nvSpPr>
        <p:spPr>
          <a:xfrm>
            <a:off x="6659525" y="672276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B6B1074-C73A-036F-CED2-C6E78940887D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louche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vache-cheval.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5D45CD7-4091-9AED-630E-6D07E96C3C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412" y="3272836"/>
            <a:ext cx="3268980" cy="19812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D5111CC-A12F-C288-AB10-6B7E22BB2B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8090" y="2875174"/>
            <a:ext cx="2722871" cy="277652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3AED5BE-9F3A-7FF5-84F0-CACB68C8E8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3082" y="2875174"/>
            <a:ext cx="3010098" cy="2224534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E14DB057-DFC4-F814-C21D-0F92F32BC39D}"/>
              </a:ext>
            </a:extLst>
          </p:cNvPr>
          <p:cNvSpPr/>
          <p:nvPr/>
        </p:nvSpPr>
        <p:spPr>
          <a:xfrm>
            <a:off x="10068399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032583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1A543A0-671D-A7DB-7C6A-19D6CD6A50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000" y="2931037"/>
            <a:ext cx="3268980" cy="198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747D799-29CA-C330-71E8-A502503B7D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6678" y="2533375"/>
            <a:ext cx="2722871" cy="277652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3AC67CB-36C0-C796-2C89-9802BABB08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91670" y="2533375"/>
            <a:ext cx="3010098" cy="222453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81D7850-E987-42D7-2194-16290F66016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13610" y="5659947"/>
            <a:ext cx="2665349" cy="262548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574AB69-8865-9AB1-EAD4-FF637A7CB4C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88698" y="5371944"/>
            <a:ext cx="2073162" cy="310217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3931984-CA24-7028-581A-3CEA855E26C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82300" y="5471651"/>
            <a:ext cx="3255972" cy="284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D0A607-5537-DA96-FC0D-1EF9FDDC67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0" y="2931037"/>
            <a:ext cx="3268980" cy="198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B121A62-51D7-9F98-0EBF-BE6FC93EE0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6678" y="2533375"/>
            <a:ext cx="2722871" cy="277652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D7B0798-F17F-F553-BADF-7C34EEF868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1670" y="2533375"/>
            <a:ext cx="3010098" cy="222453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7715D32-A6F6-0DC2-6A7E-6FCB7AE352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3610" y="5659947"/>
            <a:ext cx="2665349" cy="262548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D2F873E-973C-A570-36A8-BD756DCED3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88698" y="5371944"/>
            <a:ext cx="2073162" cy="310217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2FCAE40-6B9D-3C60-3508-680F9F09CC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82300" y="5471651"/>
            <a:ext cx="3255972" cy="284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9"/>
            <a:ext cx="12225865" cy="6446292"/>
            <a:chOff x="1373134" y="3340063"/>
            <a:chExt cx="9400808" cy="4956733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8946856" y="338998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467591" y="563315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3737845" y="6288426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A8C53AE2-45FB-F760-C34D-F591A886C6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2931037"/>
            <a:ext cx="3268980" cy="19812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723493C-22D2-8853-D715-479809FDBB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6678" y="2533375"/>
            <a:ext cx="2722871" cy="277652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EE55B06-18A8-789B-4E64-F1CF83BEA8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8698" y="5371944"/>
            <a:ext cx="2073162" cy="310217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28127A0-6EE7-4ED8-A3F6-AAB08BF7CB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82300" y="5471651"/>
            <a:ext cx="3255972" cy="284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83618" y="65736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louche-marcher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0739A28-E0A5-F130-BBE6-2932937873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2931037"/>
            <a:ext cx="3268980" cy="19812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CB7818B-F388-34A6-6D53-B95940C038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6678" y="2533375"/>
            <a:ext cx="2722871" cy="277652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51FE8C2-D63D-E7F3-840D-9FA4C6971C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1670" y="2533375"/>
            <a:ext cx="3010098" cy="222453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CADA78E-F417-B560-0437-3532DF4B70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3610" y="5659947"/>
            <a:ext cx="2665349" cy="262548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EC7A0F0-803C-32AB-A6C3-16FE2E2E88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0674" y="5597117"/>
            <a:ext cx="2073162" cy="310217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D1CE1FC-8885-7ED2-4954-643F4CCC56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82300" y="5471651"/>
            <a:ext cx="3255972" cy="2842078"/>
          </a:xfrm>
          <a:prstGeom prst="rect">
            <a:avLst/>
          </a:prstGeom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11545912" y="1972116"/>
            <a:ext cx="1648445" cy="11557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4212454" y="4849840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9164246" y="1972116"/>
            <a:ext cx="3801425" cy="30702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1066799" y="5313417"/>
            <a:ext cx="3665769" cy="337284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8916430" y="419137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965985" y="520506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B1617C8-C7AE-C513-B158-352FEFF64674}"/>
              </a:ext>
            </a:extLst>
          </p:cNvPr>
          <p:cNvSpPr/>
          <p:nvPr/>
        </p:nvSpPr>
        <p:spPr>
          <a:xfrm>
            <a:off x="11310008" y="740976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3773960" y="724858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7555524" y="63560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5D7E272-E966-0E13-19E4-426239D2E5B3}"/>
              </a:ext>
            </a:extLst>
          </p:cNvPr>
          <p:cNvSpPr/>
          <p:nvPr/>
        </p:nvSpPr>
        <p:spPr>
          <a:xfrm>
            <a:off x="5094022" y="833087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4932087-4446-E473-8AF9-7948F4AC5339}"/>
              </a:ext>
            </a:extLst>
          </p:cNvPr>
          <p:cNvSpPr/>
          <p:nvPr/>
        </p:nvSpPr>
        <p:spPr>
          <a:xfrm>
            <a:off x="7555524" y="8352736"/>
            <a:ext cx="990600" cy="108991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F3E84B-1F2C-F88D-D9D5-49E6E75E8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08" y="2107083"/>
            <a:ext cx="6232923" cy="7586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EA9E41-75CF-4C34-2BAB-5E63E8A8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431" y="2103618"/>
            <a:ext cx="6445180" cy="75861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C62A98-7D27-E2AB-AFDA-BC75F5C12B4F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 Les pages 14 et 15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831F5DB-6561-5018-5E28-F763D9DC8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avec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3754975" y="3989809"/>
            <a:ext cx="98086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6000" b="1" dirty="0" err="1">
                <a:solidFill>
                  <a:srgbClr val="FCBF18"/>
                </a:solidFill>
                <a:latin typeface="Dosis" pitchFamily="2" charset="0"/>
              </a:rPr>
              <a:t>ch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endParaRPr lang="fr-MA" sz="72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3505201" y="3498846"/>
            <a:ext cx="94488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89" y="4069728"/>
            <a:ext cx="55626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Regardez, ici nous avons deux lettres : c et h. Quand elles sont ensemble, elles font un nouveau son :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comme dans « chat  »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On ne lit pas c et h séparément, on lit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d’un seul coup. Répétons ensemble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. Qui veut répéter?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43815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 » « a » qui veut  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3886200" y="3130725"/>
            <a:ext cx="54102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 est à côté de la lettre  a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»,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  « a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a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  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40005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o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2.Vocabulaire: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3200" dirty="0">
                <a:latin typeface="Dosis" pitchFamily="2" charset="0"/>
              </a:rPr>
              <a:t> - louche –cheval-vache-ruche-marcher- chiffre  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</a:t>
            </a:r>
            <a:r>
              <a:rPr lang="fr-MA" sz="3200" dirty="0" err="1">
                <a:latin typeface="Dosis" pitchFamily="2" charset="0"/>
              </a:rPr>
              <a:t>ch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</a:t>
            </a:r>
            <a:r>
              <a:rPr lang="fr-MA" sz="3200" dirty="0" err="1">
                <a:latin typeface="Dosis" pitchFamily="2" charset="0"/>
              </a:rPr>
              <a:t>ch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2514600" y="3130725"/>
            <a:ext cx="5972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015116" y="763338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cho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  </a:t>
            </a:r>
            <a:r>
              <a:rPr lang="fr-FR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 est à côté de la lettre  o ,on lit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cho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»,«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 o » «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cho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Lisons ensemble 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FR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o » «</a:t>
            </a:r>
            <a:r>
              <a:rPr lang="fr-FR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cho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lire?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4457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i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685" y="518696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2971800" y="3130725"/>
            <a:ext cx="5514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854405" y="793087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chi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est à côté de la lettre  i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chi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  « i » « chi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i » « chi ». Qui veut lire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i » «chi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41529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e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3962400" y="3130725"/>
            <a:ext cx="7162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1233026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che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</a:t>
            </a:r>
            <a:r>
              <a:rPr lang="fr-FR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 est à côté de la lettre  e , on lit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che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	» «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 «e» «</a:t>
            </a:r>
            <a:r>
              <a:rPr lang="fr-MA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che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Lisons ensemble 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FR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e » «</a:t>
            </a:r>
            <a:r>
              <a:rPr lang="fr-FR" sz="32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che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lire?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709351" y="2872994"/>
            <a:ext cx="643464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é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2667000" y="3150274"/>
            <a:ext cx="6886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237788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 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 est à côté de  é .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  « é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é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373534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u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2133600" y="3130725"/>
            <a:ext cx="6353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1082782" y="837574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vu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est à côté de la lettre  u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chu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 u » «chu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 u » «chu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0024-C6C6-9114-60C8-BEBD6AB9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9199BE-A3FE-6D6A-F8C0-E6AEDA97B0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81E025-7B8B-EA19-AF1A-DCB035176B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85AB0-35F1-6BE6-0EA3-CD00E1CB0AC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C7CB1-400A-03BF-E9E5-F6B9F827F1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FBAE5-3902-005F-9591-1501D31D3F2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B07B8D4-CFC1-8CC7-6492-6FE4E70D41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F7E2B9-0BC8-2A1D-A4EA-4399619C4F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3D8441-C715-AC50-4448-764278ACFC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8B32440-FC8B-3150-61A5-3CAA7B306B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693280-3E0A-EB87-869A-7126E81C14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23DA26-99C7-B218-03C6-AE3FD92D7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9C2316-B3E8-E6E2-88D1-1FD4F6E9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B4A8405-96A4-A4C2-467E-1E737EA364DA}"/>
              </a:ext>
            </a:extLst>
          </p:cNvPr>
          <p:cNvSpPr txBox="1"/>
          <p:nvPr/>
        </p:nvSpPr>
        <p:spPr>
          <a:xfrm>
            <a:off x="7941483" y="3191500"/>
            <a:ext cx="562211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CC835E-C746-F3FB-DD79-149105DF868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60300-01E3-E9E6-5968-87B60D19910E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31A0B9-3CCA-1DC8-B80C-7AE0D67AD60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 » «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689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69EBB-A298-C673-90EF-563FA251D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4F1958-DBF8-F5A3-FF3F-46300F03BCF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5FB8133-F4F3-3B95-FF1C-87D2BFE4B23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A896EE9-E227-4FF4-6AA4-199A1759F5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B4C6B3-1119-582C-31B8-10EE07AB7A1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213601D-80E3-9879-F749-E2EB587E775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863546B-18F4-4BE4-76D8-64DBE3F848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2A0748-B14E-8F8C-23B0-84A37B46E15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BD7E4A-45AC-3A38-8534-77F772C529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77CFFA-E4E9-C948-C93C-24984C96ABF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C2A70F1-2AEE-0850-9CD7-6DF7E6E0DFD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65CA65F-AAD3-2B14-2226-AAA4FFDC051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7784C5-A73F-05E8-A5D4-CDEA06C18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5992" y="833637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58A7FBC-E148-92D2-D141-FC5D2A0EE775}"/>
              </a:ext>
            </a:extLst>
          </p:cNvPr>
          <p:cNvSpPr txBox="1"/>
          <p:nvPr/>
        </p:nvSpPr>
        <p:spPr>
          <a:xfrm>
            <a:off x="5483296" y="2933700"/>
            <a:ext cx="562211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496A83-84F2-7EEF-8207-510EC3129D20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3B7CE54-3944-00FC-5A92-2888C18FD998}"/>
              </a:ext>
            </a:extLst>
          </p:cNvPr>
          <p:cNvSpPr txBox="1"/>
          <p:nvPr/>
        </p:nvSpPr>
        <p:spPr>
          <a:xfrm>
            <a:off x="1082782" y="766536"/>
            <a:ext cx="1295066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och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o est à côté du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 , on lit 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och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«o» 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och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«o»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                             Qui veut lire ?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26943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2209799" y="3150274"/>
            <a:ext cx="519219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</a:t>
            </a:r>
            <a:r>
              <a:rPr lang="fr-MA" sz="28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ou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2006143" y="3150274"/>
            <a:ext cx="808871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1082782" y="766536"/>
            <a:ext cx="1295066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chou»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est à côté de ou 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chou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  «ou » «chou».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 «ou» «chou».                               Qui veut lire ?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l’arbre des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297693B-F02C-F2BB-8DCF-46AEEA8728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2626" y="2247900"/>
            <a:ext cx="6321374" cy="489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CBBDDD9-3A98-F8E5-90EA-2CC0876E00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2626" y="2247900"/>
            <a:ext cx="6321374" cy="489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AEB3AC3-BC16-C9A3-A30F-803B406076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1184" y="2582958"/>
            <a:ext cx="5913632" cy="512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1FB36-3402-E354-DF3E-A182D47F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3FEED3-E743-72A3-E73F-FCA55ADBB1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E3C1C6-8D8E-14CC-601B-B3440A6476C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D51F98-1D9B-754A-1E08-A2E6FABF26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6292E89-3D56-B188-0866-E5F76BDFC4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77F557-E6F0-47A7-6E59-CD4302D87C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A5AC05-D12D-F73C-8F21-083B5D35896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A793DF-25AE-DCA2-BA05-7F5ECE3544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1E7A42-4C99-6737-9309-0BE9F06968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6324991-BBE7-B552-F00B-2B30657E2D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FF6FF3-3F48-2165-6B6C-2B3B4D2027E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B1B690F-6712-40DE-CD87-23C9C18A197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BBBDA5-22DE-AEFD-1DF6-9A1ADD262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429B527-EC58-54B0-BD82-381B5E2CB6FC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une liste de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58D64BC-F43A-D922-24C4-148342532170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640E9BAE-6896-515A-66A1-B88997525E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3400" y="485275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DF83F6C-BA01-0682-0163-86E031C4C7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000" y="2602552"/>
            <a:ext cx="7199020" cy="467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6187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16228" y="735272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cheval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52578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105B6C53-66FF-BF38-21F6-5D735CB9E9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48800" y="3164135"/>
            <a:ext cx="3124200" cy="277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35517" y="57113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727" y="49566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737" y="286774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828210" y="641631"/>
            <a:ext cx="1313756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«e»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»-  «v»  «al»  «val»-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«val» «cheval»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«val»  «cheval».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4702500" y="4247928"/>
            <a:ext cx="510400" cy="275259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511393" y="4464051"/>
            <a:ext cx="510401" cy="229967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4075C09-43C9-513F-5898-A639F70F7E6C}"/>
              </a:ext>
            </a:extLst>
          </p:cNvPr>
          <p:cNvSpPr txBox="1"/>
          <p:nvPr/>
        </p:nvSpPr>
        <p:spPr>
          <a:xfrm>
            <a:off x="3404359" y="3149295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cheval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752" y="966012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717799" y="3584338"/>
            <a:ext cx="8582684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chimi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4703703" y="5083660"/>
            <a:ext cx="677385" cy="276958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8145751" y="4632562"/>
            <a:ext cx="677386" cy="360511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56802" y="600730"/>
            <a:ext cx="1228101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«chi» «m» « i » « mi ». On entend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chimi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et on écrit « chimie » avec e lettre muette». Lisons  ensemble  «chi»  «mi». «chimie».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83616" y="62263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1787" y="1471681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724400" y="3460995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cha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6807262" y="3746437"/>
            <a:ext cx="482475" cy="464820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F3D1F3-EF36-6875-A4F0-61E56A5B8F4D}"/>
              </a:ext>
            </a:extLst>
          </p:cNvPr>
          <p:cNvSpPr txBox="1"/>
          <p:nvPr/>
        </p:nvSpPr>
        <p:spPr>
          <a:xfrm>
            <a:off x="1105254" y="811081"/>
            <a:ext cx="1162014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«chat » . Lisons ensemble «chat  ».                          Qui veut lire?  </a:t>
            </a: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réponses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ECC592F-A6F0-D707-138D-84CE313BE9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8228" y="4469071"/>
            <a:ext cx="11339543" cy="134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23050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400" dirty="0">
                  <a:solidFill>
                    <a:schemeClr val="tx1"/>
                  </a:solidFill>
                  <a:latin typeface="Dosis" pitchFamily="2" charset="0"/>
                </a:rPr>
                <a:t>Il , c’est , elle , voici , à</a:t>
              </a:r>
              <a:endParaRPr lang="fr-FR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Il , c’est , elle , voici , à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009504" y="3695700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il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“il”.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”il”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il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08972FC-C9D0-054E-0A98-9350606022B9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il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il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“il”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mot 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«il»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il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AA3C5-6591-461E-88A7-D0ABBF534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E0165-CEAE-DF0A-ED99-B81FC3DA8AE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4AF057-1583-70FF-0213-A8A71B3F5E8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18CFEF-A09D-A50C-8432-159B64F857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AAE8C1-285F-3614-880F-FAA0910F400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C0A165D-5D48-E3DB-3DA8-39B0CCB22E0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43E86A0-2657-00DB-3366-021E59A0CF7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FE7838D-3BBF-BDBF-F107-CEB9C00B7B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E3D943-013E-4611-C7E3-026113DF15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7FEA9D2-00B4-B5BB-37C5-5BF82D465A5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D606336-BDB6-70B7-8F4E-4095F913FD7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E5F608-3ADC-7108-F49E-07E4A8E3944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E2E154A-8AE4-D116-0749-694061313E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ED93FF4-B2A0-FCE0-A2DB-8451496403A2}"/>
              </a:ext>
            </a:extLst>
          </p:cNvPr>
          <p:cNvSpPr txBox="1"/>
          <p:nvPr/>
        </p:nvSpPr>
        <p:spPr>
          <a:xfrm>
            <a:off x="3009504" y="3695700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C’est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9095AAB-F1EA-433A-5C9A-874C90E100BB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17680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410F4-B8B8-EDC8-CBEE-2A206F4F9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7B7AC5-47E3-EC93-33DA-9D665B8CDC4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8CA629-E652-029B-7A81-A11A52590B4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FA4DB59-E1E2-4966-0AAB-48BD69ED714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39DC25-F0E9-C0EC-6E4D-DEB8CDBCBF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3AA455-0ADF-78BB-9FC6-BE7E9608A8E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3336154-1514-1E6F-AD0E-7174D0BF97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555DE5-E050-868F-F361-487F0B532A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7C784D1-3FB3-647C-FF2E-53851A0F36A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4D6158-6125-8E12-32B3-3197E1ECBE1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BAC9C94-66D8-0F3D-DCE5-7CC2F83012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A8181EB-CDB9-05D8-3F2C-3232C1DFF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A2D0A7-37B3-E6AB-5F9D-A3B8C41DDD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2A44A4D-58B9-CB05-E196-38A7B88FDF8E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1F0A29B-69C0-8B7B-E9F9-4FEDA90EB625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C’est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C294FD4-2999-D0E2-ADFA-03EC9B0B2D4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F870F9D4-D45B-059E-AA3C-94FDD2411B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6697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4FEC3-0493-5AB0-C89E-308FAB8D3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99C911-DA30-014F-79D9-67FE65E490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0F006D-74E5-BAC6-0593-B5BCCCE1040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EFCC2CD-2A0B-96AB-0EEE-F7C39776A78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A7CE32-C28E-D52B-EC69-2753E88BB20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FDA8F1B-103F-4704-407A-FDF6AE1F592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034811-2548-47AC-EE0F-E786331E98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10205EE-8AC4-BB43-BDF9-4D4ACF1437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CE11EA-A4FC-79FD-8E10-026EB57395B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6E04E69-BC4E-CFBF-0CFD-8AE581896AA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176E17-66AB-E98D-DEF8-F686671B08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8E7001C-6118-5FC7-152A-E3D88B33E0C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1D71523-1C23-03F9-2703-70650175A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8636472-6B7E-C23B-02EF-4CB76C3E702E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0ABD460-9EC3-E292-9BAE-F5A6357E4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F170FFA-4162-AFDD-73C3-A0BB2582A3D3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41777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2A0E4-A898-7CFA-B93E-358AEE66F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09B6CD-0D86-83BB-842A-E09E06683C3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02D1EFD-F322-4B1E-94DA-97CFD531BD37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C948AC-7456-B613-F255-1EA5291DF4BE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370DC1-581A-66BB-78B7-B1ACECCAFB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F1F5453-F402-6BF0-A945-C091DF18A08D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mot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7A14257-936D-1310-6C65-C9B494E0A1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E7E9619-427D-4C6B-6DDB-03F8DF606A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00BEE49-D8B9-27F5-F18C-146932F2B09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73B5C6E-1A2A-DD93-8BFE-A661605C4D6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ABA4BB2-7992-2D2B-CE58-DDD15101AB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EB057BFA-C074-352A-64AC-00C5948FFD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1BFF4D9-F245-8893-72DD-0EF6BD5636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AFAB8CAD-C393-5DFD-BB1F-BA5B24764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96037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D904B-BE29-010A-0514-1E399693D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0E7290-AFEA-00B9-73F9-1D3ED7E4FD7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FCABA9-B136-4202-0354-51978949DA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7B2332-BB99-5750-CF1E-8134BBA6AB7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6B4BEB-E83D-D28C-96D5-97B5720D06B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273380-88DA-2033-09ED-06555E8D824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2B1B1E1-4BD2-BAF5-F88A-0920C197BC4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3ACF8E7-912C-C553-56CB-77551BF825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99F07C1-962C-6FD0-A31E-2344AC38E7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C639649-A22E-D890-41DF-7D3C541C19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C736D61-AF4B-1A24-E848-4735FA219C8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0428E3-F996-517A-81FE-0B4F06200C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4BA387-0117-D286-B44A-0CEC2FDEE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C0B7EA5-AB78-F318-FB1B-80F5DCAA0583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«c’est 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41303E-18E4-754F-6FD9-7CD677BF130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A21877C-5F98-4A62-0311-F241ADABEB49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C’est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55239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CADD5-379F-71FD-A58C-3FA9B7B82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72A311-1E19-F079-5F01-94CCCC06AD8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BEBF04E-52B3-58E6-13EF-8BFD2D5E699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3DAC6C6-00BE-21AB-EFF5-B3747F5C685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ED8954-2A2C-5BDC-EAD0-E7A1B864B96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0B229BC-2CAE-F096-0B74-D8FB18F9130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A09EE74-3FB2-86D3-4589-27767EEAFBE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3D4AC46-6D30-C436-255A-C24A5793A2B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A8BB332-EB32-F2A1-5076-4891448FDEB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05D70ED-F870-DD82-FE83-DE478B354C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E4028C-66C1-D6FA-6736-EBCB5024D9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C91E9E1-DA12-7644-F7CD-FFBD5E33F73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A643A0C-26A0-F360-5C39-9DA5D87C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F6F7BA8-38D1-13D6-A2CA-35155ACC6F68}"/>
              </a:ext>
            </a:extLst>
          </p:cNvPr>
          <p:cNvSpPr txBox="1"/>
          <p:nvPr/>
        </p:nvSpPr>
        <p:spPr>
          <a:xfrm>
            <a:off x="3009504" y="3695700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elle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C77DE31-6EE5-7091-0C3B-FF6BA9E6FEE5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”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42249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93CC0-CFC6-8B66-4909-4D76D3766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5ED2A5-59EF-9F57-4DED-EFFA3714E36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68C246E-6EBF-C399-4691-BA697F15C2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C777D55-04AC-E44F-8513-FADF4CA806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7C6157E-F1B0-F2EC-94A3-FA9AFDD3CDE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BE0CB4F-D4F4-90DB-2509-5CDC916EBB1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382367E-D619-52D3-E370-99799932FDB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528C379-6B06-37F6-F2D4-79ACCF3EDF6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7C9EC9-7231-7469-0112-58BF804D55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39AB1B8-C8AC-5024-CF8E-45DF373927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E47CF1-2EB9-437D-B0E3-8BE3A1A3363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21AD1A2-A1A2-F921-F1AB-E659F55D7B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42087E-B26B-D02C-6AF3-CD2197292E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7A7AB8F-0EE1-CB91-2E40-5C38E3BC3E0F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4948C93-0F8C-35E7-DBB3-2BEA10C7E04E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elle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BA24C2D-AA6E-18FA-DFC0-F6402A5AEC59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3E83B10C-732E-A949-EF95-1204BDDBF54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1475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21733</TotalTime>
  <Words>5806</Words>
  <Application>Microsoft Office PowerPoint</Application>
  <PresentationFormat>Personnalisé</PresentationFormat>
  <Paragraphs>1092</Paragraphs>
  <Slides>131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131</vt:i4>
      </vt:variant>
    </vt:vector>
  </HeadingPairs>
  <TitlesOfParts>
    <vt:vector size="142" baseType="lpstr">
      <vt:lpstr>A Massir Ballpoint</vt:lpstr>
      <vt:lpstr>Symbol</vt:lpstr>
      <vt:lpstr>Microsoft Uighur</vt:lpstr>
      <vt:lpstr>Aptos</vt:lpstr>
      <vt:lpstr>Dosis</vt:lpstr>
      <vt:lpstr>Wingdings</vt:lpstr>
      <vt:lpstr>Calibri</vt:lpstr>
      <vt:lpstr>Arial</vt:lpstr>
      <vt:lpstr>Carelia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188</cp:revision>
  <dcterms:created xsi:type="dcterms:W3CDTF">2006-08-16T00:00:00Z</dcterms:created>
  <dcterms:modified xsi:type="dcterms:W3CDTF">2025-09-28T10:12:41Z</dcterms:modified>
  <dc:identifier>DAFtlvZnwz4</dc:identifier>
</cp:coreProperties>
</file>