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9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8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9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20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3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47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35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52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64" r:id="rId20"/>
    <p:sldId id="2147482765" r:id="rId21"/>
    <p:sldId id="2147482766" r:id="rId22"/>
    <p:sldId id="599" r:id="rId23"/>
    <p:sldId id="601" r:id="rId24"/>
    <p:sldId id="2147482465" r:id="rId25"/>
    <p:sldId id="2147482748" r:id="rId26"/>
    <p:sldId id="2147482751" r:id="rId27"/>
    <p:sldId id="2147482752" r:id="rId28"/>
    <p:sldId id="2147482463" r:id="rId29"/>
    <p:sldId id="2147482466" r:id="rId30"/>
    <p:sldId id="2147482755" r:id="rId31"/>
    <p:sldId id="2147482753" r:id="rId32"/>
    <p:sldId id="2147482754" r:id="rId33"/>
    <p:sldId id="2147482761" r:id="rId34"/>
    <p:sldId id="2147482762" r:id="rId35"/>
    <p:sldId id="2147482750" r:id="rId36"/>
    <p:sldId id="2147482467" r:id="rId37"/>
    <p:sldId id="609" r:id="rId38"/>
    <p:sldId id="610" r:id="rId39"/>
    <p:sldId id="2147482483" r:id="rId40"/>
    <p:sldId id="2147482757" r:id="rId41"/>
    <p:sldId id="612" r:id="rId42"/>
    <p:sldId id="2147482484" r:id="rId43"/>
    <p:sldId id="2147482485" r:id="rId44"/>
    <p:sldId id="615" r:id="rId45"/>
    <p:sldId id="2147482486" r:id="rId46"/>
    <p:sldId id="2147482481" r:id="rId47"/>
    <p:sldId id="2147482479" r:id="rId48"/>
    <p:sldId id="2147482767" r:id="rId49"/>
    <p:sldId id="620" r:id="rId50"/>
    <p:sldId id="2147482494" r:id="rId51"/>
    <p:sldId id="2147482490" r:id="rId52"/>
    <p:sldId id="2147482604" r:id="rId53"/>
    <p:sldId id="2147482605" r:id="rId54"/>
    <p:sldId id="2147482491" r:id="rId55"/>
    <p:sldId id="2147482599" r:id="rId56"/>
    <p:sldId id="2147482602" r:id="rId57"/>
    <p:sldId id="2147482603" r:id="rId58"/>
    <p:sldId id="2147482606" r:id="rId59"/>
    <p:sldId id="2147482607" r:id="rId60"/>
    <p:sldId id="2147482608" r:id="rId61"/>
    <p:sldId id="2147482609" r:id="rId62"/>
    <p:sldId id="2147482719" r:id="rId63"/>
    <p:sldId id="2147482720" r:id="rId64"/>
    <p:sldId id="2147482622" r:id="rId65"/>
    <p:sldId id="2147482623" r:id="rId66"/>
    <p:sldId id="2147482624" r:id="rId67"/>
    <p:sldId id="2147482625" r:id="rId68"/>
    <p:sldId id="2147482768" r:id="rId69"/>
    <p:sldId id="2147482630" r:id="rId70"/>
    <p:sldId id="2147482632" r:id="rId71"/>
    <p:sldId id="2147482633" r:id="rId72"/>
    <p:sldId id="2147482769" r:id="rId73"/>
    <p:sldId id="2147482643" r:id="rId74"/>
    <p:sldId id="2147482644" r:id="rId75"/>
    <p:sldId id="2147482645" r:id="rId76"/>
    <p:sldId id="2147482646" r:id="rId77"/>
    <p:sldId id="2147482647" r:id="rId78"/>
    <p:sldId id="2147482758" r:id="rId79"/>
    <p:sldId id="2147482648" r:id="rId80"/>
    <p:sldId id="2147482650" r:id="rId81"/>
    <p:sldId id="2147482651" r:id="rId82"/>
    <p:sldId id="2147482701" r:id="rId83"/>
    <p:sldId id="2147482652" r:id="rId84"/>
    <p:sldId id="2147482653" r:id="rId85"/>
    <p:sldId id="2147482654" r:id="rId86"/>
    <p:sldId id="2147482656" r:id="rId87"/>
    <p:sldId id="2147482662" r:id="rId88"/>
    <p:sldId id="2134805257" r:id="rId89"/>
    <p:sldId id="2147482657" r:id="rId90"/>
    <p:sldId id="2147482742" r:id="rId91"/>
    <p:sldId id="2147482743" r:id="rId92"/>
    <p:sldId id="2147482671" r:id="rId93"/>
    <p:sldId id="2147482497" r:id="rId94"/>
    <p:sldId id="2147482680" r:id="rId95"/>
    <p:sldId id="2147482770" r:id="rId96"/>
    <p:sldId id="2147482685" r:id="rId97"/>
    <p:sldId id="2147482771" r:id="rId98"/>
    <p:sldId id="2147482692" r:id="rId99"/>
    <p:sldId id="2147482693" r:id="rId100"/>
    <p:sldId id="2147482694" r:id="rId101"/>
    <p:sldId id="2147482698" r:id="rId102"/>
    <p:sldId id="2147482695" r:id="rId103"/>
    <p:sldId id="2147482699" r:id="rId104"/>
    <p:sldId id="2147482696" r:id="rId105"/>
    <p:sldId id="2147482697" r:id="rId106"/>
    <p:sldId id="2147482577" r:id="rId107"/>
    <p:sldId id="2147482772" r:id="rId108"/>
    <p:sldId id="2147482773" r:id="rId109"/>
    <p:sldId id="2147482774" r:id="rId110"/>
    <p:sldId id="2147482775" r:id="rId111"/>
    <p:sldId id="2147482776" r:id="rId112"/>
    <p:sldId id="2147482777" r:id="rId113"/>
    <p:sldId id="2147482778" r:id="rId114"/>
    <p:sldId id="2147482779" r:id="rId115"/>
    <p:sldId id="2147482780" r:id="rId116"/>
    <p:sldId id="2147482781" r:id="rId117"/>
    <p:sldId id="2147482782" r:id="rId118"/>
    <p:sldId id="2147482783" r:id="rId119"/>
    <p:sldId id="2147482784" r:id="rId120"/>
    <p:sldId id="2147482785" r:id="rId121"/>
    <p:sldId id="2147482786" r:id="rId122"/>
    <p:sldId id="2147482787" r:id="rId123"/>
    <p:sldId id="2147482788" r:id="rId124"/>
    <p:sldId id="2147482789" r:id="rId125"/>
    <p:sldId id="2147482790" r:id="rId126"/>
    <p:sldId id="2147482791" r:id="rId127"/>
    <p:sldId id="2147482792" r:id="rId128"/>
    <p:sldId id="2147482793" r:id="rId129"/>
    <p:sldId id="2147482794" r:id="rId130"/>
    <p:sldId id="2147482795" r:id="rId131"/>
    <p:sldId id="2147482796" r:id="rId132"/>
    <p:sldId id="2147482797" r:id="rId133"/>
    <p:sldId id="2147482798" r:id="rId134"/>
    <p:sldId id="2147482799" r:id="rId135"/>
    <p:sldId id="2147482800" r:id="rId136"/>
    <p:sldId id="2147482801" r:id="rId137"/>
    <p:sldId id="2147482813" r:id="rId138"/>
    <p:sldId id="2147482802" r:id="rId139"/>
    <p:sldId id="2147482803" r:id="rId140"/>
    <p:sldId id="2147482804" r:id="rId141"/>
    <p:sldId id="2147482805" r:id="rId142"/>
    <p:sldId id="2147482806" r:id="rId143"/>
    <p:sldId id="2147482814" r:id="rId144"/>
    <p:sldId id="2147482807" r:id="rId145"/>
    <p:sldId id="2147482809" r:id="rId146"/>
    <p:sldId id="2147482811" r:id="rId147"/>
    <p:sldId id="2147482812" r:id="rId148"/>
    <p:sldId id="2147482584" r:id="rId149"/>
    <p:sldId id="700" r:id="rId150"/>
    <p:sldId id="701" r:id="rId151"/>
  </p:sldIdLst>
  <p:sldSz cx="13716000" cy="10287000"/>
  <p:notesSz cx="6858000" cy="9144000"/>
  <p:embeddedFontLst>
    <p:embeddedFont>
      <p:font typeface="Abadi" panose="020B0604020104020204" pitchFamily="34" charset="0"/>
      <p:regular r:id="rId153"/>
    </p:embeddedFont>
    <p:embeddedFont>
      <p:font typeface="Carelia" panose="020B0604020202020204" charset="0"/>
      <p:regular r:id="rId154"/>
    </p:embeddedFont>
    <p:embeddedFont>
      <p:font typeface="Dosis" pitchFamily="2" charset="0"/>
      <p:regular r:id="rId155"/>
      <p:bold r:id="rId156"/>
    </p:embeddedFont>
    <p:embeddedFont>
      <p:font typeface="Microsoft Uighur" panose="02000000000000000000" pitchFamily="2" charset="-78"/>
      <p:regular r:id="rId157"/>
      <p:bold r:id="rId1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A1413E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font" Target="fonts/font2.fntdata"/><Relationship Id="rId159" Type="http://schemas.openxmlformats.org/officeDocument/2006/relationships/presProps" Target="pres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viewProps" Target="view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font" Target="fonts/font3.fntdata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53" Type="http://schemas.openxmlformats.org/officeDocument/2006/relationships/font" Target="fonts/font1.fntdata"/><Relationship Id="rId16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51" Type="http://schemas.openxmlformats.org/officeDocument/2006/relationships/slide" Target="slides/slide149.xml"/><Relationship Id="rId156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font" Target="fonts/font5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FD568-D6C4-ECAA-9641-4C213D3A7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7EDD622-784F-E8F7-19F0-724E73B31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6B34CB-803B-E633-C570-9EFA021E0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E9B488-6728-1477-D8EE-E6D4BD2C8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168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106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6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tags" Target="../tags/tag45.xml"/><Relationship Id="rId7" Type="http://schemas.openxmlformats.org/officeDocument/2006/relationships/image" Target="../media/image9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4.jpe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46.xml"/><Relationship Id="rId9" Type="http://schemas.openxmlformats.org/officeDocument/2006/relationships/image" Target="../media/image11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34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39.jpeg"/><Relationship Id="rId4" Type="http://schemas.openxmlformats.org/officeDocument/2006/relationships/image" Target="../media/image35.svg"/><Relationship Id="rId9" Type="http://schemas.openxmlformats.org/officeDocument/2006/relationships/image" Target="../media/image73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24.png"/><Relationship Id="rId5" Type="http://schemas.openxmlformats.org/officeDocument/2006/relationships/image" Target="../media/image35.svg"/><Relationship Id="rId10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72.pn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54.jpg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24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76.png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54.jpg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24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24.png"/><Relationship Id="rId11" Type="http://schemas.openxmlformats.org/officeDocument/2006/relationships/image" Target="../media/image43.png"/><Relationship Id="rId5" Type="http://schemas.openxmlformats.org/officeDocument/2006/relationships/image" Target="../media/image35.sv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2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3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54.jpg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2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21529"/>
            <a:chOff x="1735047" y="3428004"/>
            <a:chExt cx="13445780" cy="402152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3731094" y="5268995"/>
              <a:ext cx="7150670" cy="2180538"/>
              <a:chOff x="4131494" y="4777724"/>
              <a:chExt cx="7150670" cy="2180538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4131494" y="4777724"/>
                <a:ext cx="5965656" cy="2132416"/>
                <a:chOff x="2754044" y="3703910"/>
                <a:chExt cx="3977283" cy="1421674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2754044" y="3703910"/>
                  <a:ext cx="3977283" cy="1421674"/>
                  <a:chOff x="1305583" y="3824997"/>
                  <a:chExt cx="4394117" cy="1421674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0595" y="4366056"/>
                    <a:ext cx="420910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2775550" y="4487064"/>
                  <a:ext cx="3612753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6+ séance de suivi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Sara – sac - sur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21.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F57D605-F871-B7CC-5625-79BE72499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1" y="1816950"/>
            <a:ext cx="6324600" cy="786585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867420" y="5138183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D9F2B28-85E0-6855-D4BF-78B248DBB1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751" y="3390900"/>
            <a:ext cx="12149780" cy="265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21.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088CC9-FFC3-7F24-5E17-2340E0B65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1" y="1816950"/>
            <a:ext cx="6324600" cy="789855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2867420" y="61341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4E7741-2A35-D8D7-70EA-48EFA07F54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15" y="3329099"/>
            <a:ext cx="12183894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4858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21.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90BE771-F049-C3DF-989A-F79AA46A62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9821" y="1832062"/>
            <a:ext cx="5938379" cy="784933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4860302" y="7013965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CF7231B-096E-7EB1-93F0-0A9825F466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8716" y="3464037"/>
            <a:ext cx="10436448" cy="235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21529"/>
            <a:chOff x="1735047" y="3428004"/>
            <a:chExt cx="13445780" cy="402152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4465584" y="5268994"/>
              <a:ext cx="6416180" cy="2180539"/>
              <a:chOff x="4865984" y="4777723"/>
              <a:chExt cx="6416180" cy="218053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4865984" y="4777723"/>
                <a:ext cx="5231166" cy="2160349"/>
                <a:chOff x="3243726" y="3703910"/>
                <a:chExt cx="3487601" cy="1440297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3243726" y="3703910"/>
                  <a:ext cx="3487601" cy="1440297"/>
                  <a:chOff x="1305583" y="3824997"/>
                  <a:chExt cx="3853115" cy="1440297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1378" y="4384679"/>
                    <a:ext cx="3667320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3855800" y="4464439"/>
                  <a:ext cx="2574837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de suivie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3"/>
            <a:ext cx="12886006" cy="3640292"/>
            <a:chOff x="2853490" y="4076698"/>
            <a:chExt cx="12757351" cy="3280126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698"/>
              <a:ext cx="12581019" cy="1399638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3"/>
                <a:ext cx="6060083" cy="696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</a:t>
                </a:r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véhiculés dans les séances précédentes du palier 2,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5664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757351" cy="1469810"/>
              <a:chOff x="1214886" y="1880836"/>
              <a:chExt cx="6818263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85552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14886" y="2088334"/>
                <a:ext cx="6247809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,puis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4708031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6206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de suivi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marL="742950" indent="-742950" defTabSz="914445">
              <a:spcAft>
                <a:spcPts val="1800"/>
              </a:spcAft>
              <a:buAutoNum type="arabicPeriod"/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Vocabulaire</a:t>
            </a:r>
          </a:p>
          <a:p>
            <a:pPr marL="742950" indent="-742950" defTabSz="914445">
              <a:spcAft>
                <a:spcPts val="1800"/>
              </a:spcAft>
              <a:buAutoNum type="arabicPeriod"/>
              <a:defRPr/>
            </a:pP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 de syllabes</a:t>
            </a:r>
          </a:p>
          <a:p>
            <a:pPr marL="742950" indent="-742950" defTabSz="914445">
              <a:spcAft>
                <a:spcPts val="1800"/>
              </a:spcAft>
              <a:buFontTx/>
              <a:buAutoNum type="arabicPeriod"/>
              <a:defRPr/>
            </a:pP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 de mots</a:t>
            </a:r>
            <a:endParaRPr lang="fr-FR" sz="4400" dirty="0">
              <a:latin typeface="Dosis" pitchFamily="2" charset="0"/>
            </a:endParaRPr>
          </a:p>
          <a:p>
            <a:pPr marL="742950" indent="-742950" defTabSz="914445">
              <a:spcAft>
                <a:spcPts val="1800"/>
              </a:spcAft>
              <a:buAutoNum type="arabicPeriod"/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Ecriture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72942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domino-moule-maman-mur –marcher-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97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462547" y="892864"/>
            <a:ext cx="109599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se rappeler  de quelques mots du vocabulaire qu’on a déjà vus.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1DCAD06-5AB0-A5ED-3C32-579F3E9847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5392" y="2747839"/>
            <a:ext cx="2490182" cy="268826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6BFABB3-F797-57B6-AC33-2202C20B08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6374" y="4427158"/>
            <a:ext cx="1987019" cy="193554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A8D842-9BC3-0436-61E9-5B0EAD2DA1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2818" y="2357354"/>
            <a:ext cx="2041233" cy="255754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C914D5B-5E10-00E4-2A86-11AE58D33C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8860" y="2545057"/>
            <a:ext cx="2197603" cy="1712243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826B639-7AB9-7222-F01C-A5E2937D36FD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308442503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940B5-797E-1F86-E043-102479853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1154D6-EABA-89FB-4291-4F93BA50CF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51F0A30-2734-8379-4450-8D59D38D009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5B9BF3-AD37-D851-B877-A6DA13C3813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1F176C-47A9-5519-446C-2F2520C56A6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24403F-E04D-8931-7C8B-2D762F946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AA06391-1F1D-A397-2F5A-65C3FC9BCA8C}"/>
              </a:ext>
            </a:extLst>
          </p:cNvPr>
          <p:cNvSpPr txBox="1"/>
          <p:nvPr/>
        </p:nvSpPr>
        <p:spPr>
          <a:xfrm>
            <a:off x="1167941" y="708466"/>
            <a:ext cx="121496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quoi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27FE946-12D8-39CB-75B0-F3E9621A0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3086100"/>
            <a:ext cx="5481478" cy="3811734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95F63DB-6597-1E96-ED3A-D298BD5A39F0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28916317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3800E-7CEB-04A0-69D8-78DC55DD4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364B2EE-1D44-8831-A59A-BBA3892425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A4244CC-6A71-16D5-E52E-32D625282F0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D15113-E8C0-24D0-72EB-D36DA0BB52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C5B8A34-D373-F9AA-EEF6-3862B087999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76406DD-2281-0FBD-2CE7-AAB490230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EA8C9A8-E93E-752C-781D-754905DA73D7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moule   , le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moule”?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4AA5E2-4BCB-E17B-1BC8-315671241C2A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moule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FDCE188-96A6-595B-808D-F3393F51E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853" y="4149513"/>
            <a:ext cx="5481478" cy="3811734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296EF99-4925-3024-77E4-5FBF7AA31F1E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401628777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8" y="708466"/>
            <a:ext cx="113722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quoi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E96261-79D8-E6BA-6167-4D314FE95F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2781300"/>
            <a:ext cx="3500838" cy="4386346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8B8E7A-FE7F-5BC2-800E-4761CC6D8D89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127415849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louche.la louche . Répétons ensemble: la louche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louche?</a:t>
            </a:r>
            <a:endParaRPr lang="fr-FR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180621" y="2378095"/>
            <a:ext cx="8824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6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louche. </a:t>
            </a:r>
            <a:endParaRPr lang="fr-FR" sz="6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797BA6-491B-1507-2528-DE6A8EF50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4452" y="3582031"/>
            <a:ext cx="3500838" cy="4386346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443419E-835F-FF7B-8B1E-FE994927F91B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28156068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BA7B9-B27A-97FC-CA6C-0ACE5E830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79939F-D104-F328-3949-C02DED5482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B83D36-FB7F-689F-952C-E023F7EE3694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65E51C-6463-4214-4ED8-ACF1B8370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190E1-7C20-4AF1-1FC9-3A9CBBA86E2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B0F49E3-4B55-9870-F10D-53637B876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2A085A-EA8A-634E-4924-CA425E2B4703}"/>
              </a:ext>
            </a:extLst>
          </p:cNvPr>
          <p:cNvSpPr txBox="1"/>
          <p:nvPr/>
        </p:nvSpPr>
        <p:spPr>
          <a:xfrm>
            <a:off x="1169704" y="897421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quoi?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0DF7849-A2AF-AC05-269E-BBD3FC94E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6128" y="2330209"/>
            <a:ext cx="4881403" cy="475494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9DC5DB3-8ADF-4EB3-C9EA-99E2D3EACDF3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396334240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2C717-24B1-0123-AD3F-FB58B1EC1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851505-7C9F-C62E-C4F2-E6F84D4D07D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236C57-C393-EF6C-67B3-8E95F36BA55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429ED92-1BD8-14CB-FF5D-AF560FBEEB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90241F-75B3-352B-4623-93436B0C48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2ACF732-DB19-F794-F7CD-8090F2311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4BD78C8-4C17-BAC8-1ADA-69256C871F42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roue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7086395-6D88-9048-8F59-4C08F296BAE5}"/>
              </a:ext>
            </a:extLst>
          </p:cNvPr>
          <p:cNvSpPr txBox="1"/>
          <p:nvPr/>
        </p:nvSpPr>
        <p:spPr>
          <a:xfrm>
            <a:off x="1223331" y="884273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roue   , la roue. Répétons ensemble “la roue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” la roue”?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FFF0F6-5808-DFE4-87AC-D81B0F6D2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854" y="4210501"/>
            <a:ext cx="3294426" cy="32090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C113951-130A-9B58-A34E-6189CF4F44F1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345619830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AB519-6580-2A49-1087-9182DCF7E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3C4BD11-5ABF-6FF9-7296-FBCE19C0332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9AD9D2-7982-DBBF-C5E6-B38D205748D6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893DCEA-7D5D-E404-8DF7-F0C4E5D6808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60F2E7-17E1-16A8-5465-CFFC0FB3936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E7D2828-F1DC-945E-05DA-1A9A803C7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EFC8014-9AF3-0452-3D47-D4933C4B8277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quoi?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E8D195D-6409-2CEB-74FF-09352299F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874" y="2857500"/>
            <a:ext cx="3735843" cy="403301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FCE253-162E-3CB0-A363-86E9583EA5B4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17309378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04709-9B2F-3A43-334A-13B6D68F1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B111473-3868-A839-55AB-C6B40254DE1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8E31B8-CCA5-3BE4-BD50-01020C553F9B}"/>
              </a:ext>
            </a:extLst>
          </p:cNvPr>
          <p:cNvGrpSpPr/>
          <p:nvPr/>
        </p:nvGrpSpPr>
        <p:grpSpPr>
          <a:xfrm>
            <a:off x="497393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6C785F-7FE9-D393-EA97-CCB1D36AB3F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CE95382-2970-448A-ED12-536C794AC0D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8AB082-9741-908F-1001-0B1D7F493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2DED7DC-14A4-DBAC-6BC2-C3F9A6E268B0}"/>
              </a:ext>
            </a:extLst>
          </p:cNvPr>
          <p:cNvSpPr txBox="1"/>
          <p:nvPr/>
        </p:nvSpPr>
        <p:spPr>
          <a:xfrm>
            <a:off x="2690683" y="2355755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jus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6D6286-44F3-D241-5DB6-51CE31E3E33A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jus, le jus , répétons ensemble : le jus.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le jus?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4DAE34-4544-3023-FDB2-951FF49B0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922" y="3956609"/>
            <a:ext cx="3735843" cy="403301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8726AE2-C601-6EE9-02C3-C7D258C1ADCD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126898511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02E62-3AB5-2AC3-A79E-5810E8876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122281E-EF4D-4FB9-4813-DCEF59B224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59F180-401F-B47C-8ADA-A06906048887}"/>
              </a:ext>
            </a:extLst>
          </p:cNvPr>
          <p:cNvGrpSpPr/>
          <p:nvPr/>
        </p:nvGrpSpPr>
        <p:grpSpPr>
          <a:xfrm>
            <a:off x="467685" y="57368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CBD17BB-72D0-01C9-4086-A31BE9C35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D0CBD92-C270-5DC2-E354-17886099246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DC5729B-1917-579C-3AED-9911E96EC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103622F-287A-29AE-2E88-DCA099E03B5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EE4F6F-8799-67DB-C3BE-EC182330BE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499" y="3190488"/>
            <a:ext cx="2636407" cy="28461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1ED56AB-F527-9B2C-BBC4-3C6CB8CA2C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1718" y="2605593"/>
            <a:ext cx="3792502" cy="36942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9616B97-446D-33FF-59BA-DEF7E4AE2D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8031" y="2494909"/>
            <a:ext cx="2631697" cy="438634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E7D79EB-D54B-8770-67E0-382423D2CF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81623" y="3782846"/>
            <a:ext cx="2389187" cy="1661403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21BF32-BFFF-7670-7E22-F7DCE950B72A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3682184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sara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sara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Sara 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536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C3E43B5-BFFD-434A-C693-AC8C479773BB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235367778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69118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157528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296338" y="682858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375374" y="6746833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3499" y="699110"/>
            <a:ext cx="127474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–jus –moule-roue.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7F1082C-7774-92DA-EFC4-FB80BC5983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499" y="3190488"/>
            <a:ext cx="2636407" cy="284612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325844F-B3F0-D1B0-99EB-8DBDCB7415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718" y="2605593"/>
            <a:ext cx="3792502" cy="369425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10E7F93-3F15-5DEC-657D-EE4A30B709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4220" y="2190522"/>
            <a:ext cx="2631697" cy="384384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DF3EA54-2D79-F786-B0AA-DB511E9872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81623" y="3782846"/>
            <a:ext cx="2389187" cy="1661403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C90105AC-2EEB-6F19-58E1-508A3177113A}"/>
              </a:ext>
            </a:extLst>
          </p:cNvPr>
          <p:cNvSpPr/>
          <p:nvPr/>
        </p:nvSpPr>
        <p:spPr>
          <a:xfrm>
            <a:off x="11158606" y="679441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391F1DB-AF69-3E16-7473-A68F12B791F5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127241623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4376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41DA3B-9004-C6E5-D025-6C9D464592BA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345712788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BCC5621-F8DD-BF09-C3D9-78A4C00A1A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6814" y="3881269"/>
            <a:ext cx="2636407" cy="284612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D31FFF0-4180-3DA8-0101-B5FCE24C42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7033" y="3296374"/>
            <a:ext cx="3792502" cy="369425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3E54DA6-8159-D8C8-C616-EB7F6316E3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79535" y="2881303"/>
            <a:ext cx="2631697" cy="384384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628C273-6EA6-6927-6D7C-F65B7FE0C1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26938" y="4473627"/>
            <a:ext cx="2389187" cy="166140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0A306C3-87CA-DDE5-47CF-ECCA06A22641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152618405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1809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747CB43-C4C3-91ED-2F4C-BCDE076C44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6814" y="3881269"/>
            <a:ext cx="2636407" cy="28461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CE8457D-C182-361D-07D5-E68821CC3B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7033" y="3296374"/>
            <a:ext cx="3792502" cy="369425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C0F8DE5-3FCB-0515-A142-15004FB5E6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9535" y="2881303"/>
            <a:ext cx="2631697" cy="38438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F1DF417-6230-E02D-D6F4-91D4C60038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26938" y="4473627"/>
            <a:ext cx="2389187" cy="1661403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412A639-603F-ABF1-FA8D-649A664E2C35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221237157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4" y="752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790232" y="3042974"/>
            <a:ext cx="10037552" cy="4014496"/>
            <a:chOff x="1196778" y="1257018"/>
            <a:chExt cx="7718153" cy="3086857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7543332" y="132824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1196778" y="125701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5567FA37-6937-510B-A287-C27EBA2B3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9485" y="2951592"/>
            <a:ext cx="3792502" cy="369425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EB40935-31CD-80BF-D684-FA6FCBB39A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3252" y="2665538"/>
            <a:ext cx="2631697" cy="3843848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95A461B-BAB3-21D1-AFE5-012427745F90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382859697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jus - moule . </a:t>
            </a:r>
          </a:p>
        </p:txBody>
      </p: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FF647D1-790F-6A99-467F-A4B33955DC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322" y="4057659"/>
            <a:ext cx="2636407" cy="28461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EA1B2D1-EEEC-F0DE-AAF1-F3D441568D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9927" y="3633594"/>
            <a:ext cx="3792502" cy="369425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FDE772-262B-765C-2C2F-96E689EB87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2429" y="3218523"/>
            <a:ext cx="2631697" cy="38438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AC0D081-C715-5E4E-43B1-D9DE2DDD7D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09832" y="4810847"/>
            <a:ext cx="2389187" cy="166140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11921681" y="3805316"/>
            <a:ext cx="915244" cy="119772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685799" y="3467100"/>
            <a:ext cx="3773443" cy="343668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0058401" y="4457700"/>
            <a:ext cx="2971800" cy="2714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467684" y="2608923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043489D5-346D-1FB8-B852-43A04E002F1D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1649069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</a:t>
            </a:r>
            <a:r>
              <a:rPr lang="fr-FR" sz="32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sara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Correction collective des mots du vocabulaire déjà vus, pages 14 et 15,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1052BB0-E25E-315C-B339-3E2B6609495D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51159474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de syllabes simples avec les lettres:</a:t>
              </a: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m-l-r-s-f-j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58311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déjà vues, puis les utiliser  pour lire des mots ( pseudo-mots et mots).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6"/>
            <a:ext cx="8339647" cy="2862322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714979"/>
            <a:ext cx="5333999" cy="529237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32EDA77-8C5A-425A-B3E7-0A0C863AF2D1}"/>
              </a:ext>
            </a:extLst>
          </p:cNvPr>
          <p:cNvSpPr txBox="1"/>
          <p:nvPr/>
        </p:nvSpPr>
        <p:spPr>
          <a:xfrm>
            <a:off x="4999371" y="4206732"/>
            <a:ext cx="701516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/>
            <a:r>
              <a:rPr lang="fr-FR" sz="44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Syllabes simples avec les lettres:</a:t>
            </a:r>
          </a:p>
          <a:p>
            <a:pPr algn="ctr" defTabSz="514376"/>
            <a:r>
              <a:rPr lang="fr-FR" sz="44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m-l-r-s-f-j</a:t>
            </a:r>
            <a:endParaRPr lang="fr-FR" sz="66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A7D215-DF13-CE8C-27F3-2DAA122F0512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376277454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13722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Ecoutez bien je vais lire la liste des syllabes , suivez avec moi.</a:t>
            </a:r>
          </a:p>
        </p:txBody>
      </p: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BBA179-1F30-A3C3-46DB-D65C91A20D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467100"/>
            <a:ext cx="11398253" cy="290713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65F7642-4A1F-44CA-393A-CFE682DDBC25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3504926531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Chaque élève doit lire une ligne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lire?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31D538-8B9D-7666-30A2-6B3FECE3C7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535" y="3619500"/>
            <a:ext cx="10800725" cy="2754730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74ED379-FF38-96B7-5C99-36D5EC06F066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126557765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BD89E8-51FE-60E4-0131-8625AC1ECDDF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201285863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BB2CB-FFF6-C4C8-A577-ACE44EEF8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54C552-5C9E-1A4E-20C5-5220AFAEC5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3F69AF-4470-254E-3D9A-4D7F7322E3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4F83D7F-42F0-696D-5811-F89A5C36DC0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954DABF-011F-2646-0CA6-FB43484500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93C43906-E43A-D199-89E7-35F13C09D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535" y="3619500"/>
            <a:ext cx="10800725" cy="2754730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BEAA9F4-98CD-1D72-B5A9-146C8D8FA4F6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76F36C2-27EB-63E1-7C4A-F4BA17A1A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37D7CE6-256C-B1C5-7D7E-BE2E3BACA3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439F7C-6F39-677E-7573-BEC9E67732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592809884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12ADD17-9774-FA23-7CB1-F14ED6D0E5BF}"/>
              </a:ext>
            </a:extLst>
          </p:cNvPr>
          <p:cNvSpPr txBox="1"/>
          <p:nvPr/>
        </p:nvSpPr>
        <p:spPr>
          <a:xfrm>
            <a:off x="1104788" y="561974"/>
            <a:ext cx="1334353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livrets page 22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Activité 1 . Lisez  à votre voisin à voix basse 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Ensuite, échangez les rôles.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 (e ) circule entre les rangs et donne une rétroaction positive ou corrective.</a:t>
            </a: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endParaRPr lang="fr-FR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8DBC105-F678-4B3D-BFE5-08E96938C2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9169" y="1869754"/>
            <a:ext cx="5295943" cy="7494765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D786676-F41E-C7E0-B140-342F4EAAB975}"/>
              </a:ext>
            </a:extLst>
          </p:cNvPr>
          <p:cNvSpPr/>
          <p:nvPr/>
        </p:nvSpPr>
        <p:spPr>
          <a:xfrm>
            <a:off x="3733800" y="2933700"/>
            <a:ext cx="5410200" cy="17526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1F4FD20-2A30-D2FA-B626-F9258F3A638F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327934649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Lecture de mots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80581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368279" y="56071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1768" y="560717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957539" y="643926"/>
            <a:ext cx="115879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Ecoutez bien je vais lire les mots , suivez avec moi.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59E6BD3-EDEB-9B4E-7B69-3050666EB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3958" y="3665641"/>
            <a:ext cx="10557771" cy="211155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7B55424-94A6-0A00-6114-6A8C6087E217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441918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</a:t>
            </a:r>
            <a:r>
              <a:rPr lang="fr-FR" sz="32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sara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 err="1">
                <a:solidFill>
                  <a:schemeClr val="bg1"/>
                </a:solidFill>
                <a:latin typeface="Dosis" pitchFamily="2" charset="0"/>
              </a:rPr>
              <a:t>sara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038A3-2E21-74B8-7B6C-D0DF13A93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042505-EA79-94E8-5E4B-FB46631E086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7147FE-1D60-63EB-55FB-4FC7C90697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E2759D-5FBD-91D1-8726-0484F4BB7F3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DBBBE8B-0677-4A5C-BE10-C317F6C4A9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8A437A4-95E0-65F6-2EC3-5E1EED1C4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3F8AC0B-2620-0203-B2C2-3B64420783AD}"/>
              </a:ext>
            </a:extLst>
          </p:cNvPr>
          <p:cNvSpPr txBox="1"/>
          <p:nvPr/>
        </p:nvSpPr>
        <p:spPr>
          <a:xfrm>
            <a:off x="1456998" y="1283745"/>
            <a:ext cx="106902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Chaque élève doit lire une ligne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91FADE-3033-B003-4577-F59C23AD0CFA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lire?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D2911F2-3E9C-360F-2EEC-424D8A9FC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743" y="3765467"/>
            <a:ext cx="10938771" cy="218775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1029936-F22F-F267-90E8-24153F9CFECF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35700597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231A0-E6CA-B680-0368-75CFB5F10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DBB245-15BC-847C-97B7-6B1D7F50E9B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B2EBDA0-3A8B-20C4-D0D1-8C342293BFE2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CADEC2F-10CA-E4AF-461E-9378205599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8D643C0-939D-ECCC-2E4D-3918303ABA6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3A9991F-0C5E-9E6D-6B4B-7DFE16BCE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906806-B10E-24E2-DAAE-A7C8315112B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6760111-E8C6-8C75-9F01-79BFA5E81A85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1F34B89-1212-57A2-189A-05F6D012197F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2B38076-854E-4BFB-18B0-B9FB7B380CD2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8DFF927-3FC6-C36B-668D-6508513FBF9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F691D8-0AA0-FD7A-1C66-B4AD736A595C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177005269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5DEB2-B815-7B8B-3E2C-1FFE8212E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605835-04DE-C1BA-E7FA-BAA381711A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40ECA4C-0FC3-AA41-F152-4B632E8578D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8147FB5-B7CE-524B-960B-FD445F160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05B8831-E686-3CF0-9C2A-57809AC753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48360D3-6040-55F6-51C4-8FCBDC9BE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743" y="3765467"/>
            <a:ext cx="10938771" cy="218775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0F42395-DC24-F2E7-186E-CB50E76A367B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5C02CED3-3CDB-DC8A-2B71-93ACE521F0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D7DF1FB-6AC8-5C3E-20F0-696B68899ADB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492DD87-C2A5-54B5-CF69-BEDB6EBBD41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66685183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66E2A-BD9B-63C7-5772-4EF695714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EBAF4A-6161-22F4-9BFD-392502FA142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2F48127-6520-BE87-2ECE-CD95D4F82B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EF3F5E-4732-A3C3-EF40-B195CD1E57E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5CC620-0367-C6A9-5CCC-88D2E83E29D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3160721-1B85-0628-DA47-052A3213D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ADC8808-ED52-14EF-BB01-B62C0AD70E30}"/>
              </a:ext>
            </a:extLst>
          </p:cNvPr>
          <p:cNvSpPr txBox="1"/>
          <p:nvPr/>
        </p:nvSpPr>
        <p:spPr>
          <a:xfrm>
            <a:off x="1104788" y="561974"/>
            <a:ext cx="1334353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livrets page 22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Activité 2 . Lisez  à votre voisin à voix basse 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Ensuite, échangez les rôles.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 (e ) circule entre les rangs et donne une rétroaction positive ou corrective.</a:t>
            </a: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endParaRPr lang="fr-FR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323EAC7-0B8E-14F1-B110-9C00A463F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797" y="1867038"/>
            <a:ext cx="5295943" cy="7494765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93D217B-7187-D461-31EF-C0A57A15D796}"/>
              </a:ext>
            </a:extLst>
          </p:cNvPr>
          <p:cNvSpPr/>
          <p:nvPr/>
        </p:nvSpPr>
        <p:spPr>
          <a:xfrm>
            <a:off x="3520517" y="4457700"/>
            <a:ext cx="5410200" cy="17526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01EB050-B7D6-03F0-5C08-8CC375ED16EF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1958158740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52553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372CF-B706-2B4B-64DB-78EC117C7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8EDDEE-D0E6-6A54-6FDD-FCB00A8A0E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B8DEE03-12F7-6FB3-B954-41AFB7F3F59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66CD6CD-732E-300A-D84C-515D430AEA4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45FD99A-1E84-0BF3-3A37-F46E9B5DCE7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EC01170-3B84-79BB-243F-8484964F7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140EC35-5014-7202-2CBB-DEA1A2076DB5}"/>
              </a:ext>
            </a:extLst>
          </p:cNvPr>
          <p:cNvSpPr txBox="1"/>
          <p:nvPr/>
        </p:nvSpPr>
        <p:spPr>
          <a:xfrm>
            <a:off x="1104788" y="561974"/>
            <a:ext cx="1334353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livrets page 22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Activité  . Trouvez la syllabe convenable pour compléter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les mots.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 (e ) circule entre les rangs et donne une rétroaction positive ou corrective.</a:t>
            </a: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endParaRPr lang="fr-FR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A8EF158-5658-F341-DB04-2D5C05F17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797" y="1867038"/>
            <a:ext cx="5295943" cy="7494765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F390472-017A-A12B-E4C3-2EE97A9FC2B6}"/>
              </a:ext>
            </a:extLst>
          </p:cNvPr>
          <p:cNvSpPr/>
          <p:nvPr/>
        </p:nvSpPr>
        <p:spPr>
          <a:xfrm>
            <a:off x="3487180" y="6134100"/>
            <a:ext cx="5410200" cy="17526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5F78CEB-8209-C1D1-A51B-75315026DC41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3203118675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41C65-B0B3-78F5-9507-805FAE6AD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D13CFD-2950-F702-4A63-03335240BC8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322172D-BAAE-08BD-A8EF-1095B36BD0CB}"/>
              </a:ext>
            </a:extLst>
          </p:cNvPr>
          <p:cNvGrpSpPr/>
          <p:nvPr/>
        </p:nvGrpSpPr>
        <p:grpSpPr>
          <a:xfrm>
            <a:off x="523442" y="51899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6A89A91-2619-2022-F922-53E07B27C4A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4987D03-7EC2-789F-8D83-21FFAA79106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A2F4AE0-91EF-3DD4-2B20-918660CEE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4A3BEAA-E2BC-975F-9654-80F862D02E76}"/>
              </a:ext>
            </a:extLst>
          </p:cNvPr>
          <p:cNvSpPr txBox="1"/>
          <p:nvPr/>
        </p:nvSpPr>
        <p:spPr>
          <a:xfrm>
            <a:off x="814115" y="557334"/>
            <a:ext cx="13343539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livrets page 22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Activité  . Recopiez les phrases dans vos cahiers de maison.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 (e ) circule entre les rangs et donne une rétroaction positive ou corrective.</a:t>
            </a: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endParaRPr lang="fr-FR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2FFB79-E55C-4E42-CD03-B0908A260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7797" y="1867038"/>
            <a:ext cx="5295943" cy="7494765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B6CE506-656C-D6BA-A2F4-6D4D8FFF61DD}"/>
              </a:ext>
            </a:extLst>
          </p:cNvPr>
          <p:cNvSpPr/>
          <p:nvPr/>
        </p:nvSpPr>
        <p:spPr>
          <a:xfrm>
            <a:off x="3352801" y="7699691"/>
            <a:ext cx="5410200" cy="17526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0EB2BE1-B8F0-1753-31A3-DA4A047676EE}"/>
              </a:ext>
            </a:extLst>
          </p:cNvPr>
          <p:cNvSpPr/>
          <p:nvPr/>
        </p:nvSpPr>
        <p:spPr>
          <a:xfrm>
            <a:off x="4800600" y="32991"/>
            <a:ext cx="3657600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solidFill>
                  <a:schemeClr val="bg1">
                    <a:lumMod val="9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Séance de suivi</a:t>
            </a:r>
          </a:p>
        </p:txBody>
      </p:sp>
    </p:spTree>
    <p:extLst>
      <p:ext uri="{BB962C8B-B14F-4D97-AF65-F5344CB8AC3E}">
        <p14:creationId xmlns:p14="http://schemas.microsoft.com/office/powerpoint/2010/main" val="180130557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777805" y="698759"/>
            <a:ext cx="12719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«sac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«sac».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«sac»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sac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«sac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«sac»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sac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7AC57-C515-DB18-CD8F-694E76906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8002FC-F6EF-FC50-6F19-1A09AFCC37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43E49C-E85F-5672-4622-EF9A56AADD61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A882934-0F1D-08B9-351A-D4BDE035AAC0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68F4B4F-75D8-7FCE-727B-6CA0C879D68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7A20349-68B7-8096-6617-8727A20ED1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0B159C4-8CFB-D825-944E-E4CCD4B6D3F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66AFA35-A70A-6651-9CF1-A18BB76209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CB69086-0C88-2DF5-5CFB-20E5BC8D1D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40C2777-FB3A-E283-2405-E385863E6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E4879B0-051F-ACA2-9655-89360B12CFF5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D435707-D110-C273-B283-1641A046A72E}"/>
              </a:ext>
            </a:extLst>
          </p:cNvPr>
          <p:cNvSpPr txBox="1"/>
          <p:nvPr/>
        </p:nvSpPr>
        <p:spPr>
          <a:xfrm>
            <a:off x="777805" y="698759"/>
            <a:ext cx="12719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«sur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«sur».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«sur»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A107A561-EE6F-E54F-67BB-3F94D1C08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8402EBF1-823E-A739-ECFC-A4D03EC86B71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026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0F0AC-C96C-77C3-F789-9268FFC82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F0F815C-3B1A-AF4B-2104-9089E54EE6C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9D91C1-C644-6E9D-7CD0-DDA0CF06761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5BD9B01-826E-32A4-BADD-4F3644D6932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A5C3BD0-188A-68A6-1C8D-8EEEB60C325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4B95A8B-ECBA-7A13-F68F-CF530B6BC4A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55DE72-F216-1464-7802-9FC72E760D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781E29C-3D1A-C9F1-2F33-A18E47FB0FB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696AAAE-443E-0670-7642-FE5526F459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DD41A9-0A34-073A-99F0-07E08BD3893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223D928-7FC5-D6EA-E107-EDED3BD4E1F8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BF997C4-439F-CC4F-DB7D-7CC506BBD691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«sur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68A2CC-9D60-4853-4000-113C8EEF7EF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F0BEE26-A3F6-F47A-B2CF-616FB5414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66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4F348-2548-8D93-F7DA-9FF75FC6A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F844905-E3C1-271B-7395-FB3A1CAB024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3058CC-030B-C1E1-C402-8CA1B77B1E9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57E849D-BF06-3643-64E0-845A6DCCACF4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8C703EF-A604-E603-B424-3AAA09898B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A72D61D-5C70-AE08-06D8-15A125BB321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41A047E-9683-BC49-094F-188F818C82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EC79F6B-19BB-0247-4C01-3E067958E40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04A0D1D-B76D-1224-E067-F3A2E2E848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025B220-B2E1-751F-D679-A24EE3352CC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5CC758-A810-C02F-29A6-1004844102FA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C4362FE-B290-DB33-71BF-A67FD9CFAE54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«sur»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0463447-9AB0-047A-299E-FA015B21F05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6F17C73-813C-BD86-913D-D3D6B7676B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89FD51F-8976-70D0-6BBD-262C2E4D1E5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sur</a:t>
            </a:r>
          </a:p>
        </p:txBody>
      </p:sp>
    </p:spTree>
    <p:extLst>
      <p:ext uri="{BB962C8B-B14F-4D97-AF65-F5344CB8AC3E}">
        <p14:creationId xmlns:p14="http://schemas.microsoft.com/office/powerpoint/2010/main" val="3635737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domino-moule-maman-mur –marcher-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CCBE254-8E6E-8FB1-5E5C-28CA67191D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7646" y="2146941"/>
            <a:ext cx="2613887" cy="143268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92A3B10-CA95-CDE8-E17C-F527BD0BB3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7001" y="1941366"/>
            <a:ext cx="2476715" cy="172226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00AD5B4-F6DB-A9BF-0EF9-DCBA843A3C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4924" y="2123573"/>
            <a:ext cx="1646063" cy="241574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2F33EAA-0032-E8E4-BF6D-1138C210AE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2452" y="4389802"/>
            <a:ext cx="2911094" cy="143268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E10B589-02D2-3170-5697-A76D4D1D350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30988" y="3749134"/>
            <a:ext cx="2390140" cy="236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903E7F-A13D-D4CC-4309-47A081168AC1}"/>
              </a:ext>
            </a:extLst>
          </p:cNvPr>
          <p:cNvSpPr txBox="1"/>
          <p:nvPr/>
        </p:nvSpPr>
        <p:spPr>
          <a:xfrm>
            <a:off x="1462548" y="708466"/>
            <a:ext cx="113722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domino.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domino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B5625B-C703-0E6E-307E-4D22ADDD6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8310" y="3695700"/>
            <a:ext cx="4772005" cy="261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56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11346-4019-EE1D-78DD-9333AB46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2B26BE-776B-A04C-296E-3CA6958C9D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620F5F4-A5FB-76F9-C3D4-5D30FC6DB50F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D376E2-C983-597A-C550-3F1DCEA8DB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ED8AB9-8D89-1BFA-C2E5-50310B85423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87F1EB-6A33-3A16-B046-3136180081F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31DD80D-BBC2-1AE0-A22D-1D12135B13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7F1119-097C-1F5C-5124-CD34BABFC07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BA7C9F-BE82-4CAC-D8B1-4FC93CA5B3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A584016-4E5C-0F76-7D43-B89167C3A8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ED8C1F0-07BE-7186-6FF0-DB87B01629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1518CD-703E-93AB-E66F-9DAA94F4C1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9502E5-632A-3D68-33EC-E81E119C2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5A2F217-9590-BE63-FDB0-FC0A75576D6D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domino, le domino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un domino”.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domino”?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A73A2F-2A59-50C3-8BCB-21F98165688C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domino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824D2B4-55C8-FDCF-16B8-D68CFAA32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4617005"/>
            <a:ext cx="4772005" cy="261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23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940B5-797E-1F86-E043-102479853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1154D6-EABA-89FB-4291-4F93BA50CF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51F0A30-2734-8379-4450-8D59D38D009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5B9BF3-AD37-D851-B877-A6DA13C3813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1F176C-47A9-5519-446C-2F2520C56A6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14A4094-B01F-D25E-B9AC-8EAF5501FF3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EA27F90-C9A4-6C23-647C-BCCE885F8E7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22BE12-02CD-1824-749A-8B3CE4BA4A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D8DD2C0-6270-68FF-7947-E669E84458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BF7A122-F99C-437E-FED4-C871AA567A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D80E439-46FB-DBCD-92D8-0D9F76679D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5713DCF-EAE7-82CC-9E8C-CD7D3CDDD11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24403F-E04D-8931-7C8B-2D762F946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AA06391-1F1D-A397-2F5A-65C3FC9BCA8C}"/>
              </a:ext>
            </a:extLst>
          </p:cNvPr>
          <p:cNvSpPr txBox="1"/>
          <p:nvPr/>
        </p:nvSpPr>
        <p:spPr>
          <a:xfrm>
            <a:off x="1167941" y="708466"/>
            <a:ext cx="121496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moule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27FE946-12D8-39CB-75B0-F3E9621A0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3086100"/>
            <a:ext cx="5481478" cy="381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7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3800E-7CEB-04A0-69D8-78DC55DD4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364B2EE-1D44-8831-A59A-BBA3892425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A4244CC-6A71-16D5-E52E-32D625282F0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D15113-E8C0-24D0-72EB-D36DA0BB52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C5B8A34-D373-F9AA-EEF6-3862B087999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558C99-E330-D3AF-DAF7-9440EA14B33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5F0F36-5F30-479F-5AD6-08BF47DC33A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19BD45-C22E-580D-015F-551C9AF3D0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271E87-D5CD-D4D9-4764-C83F79CC0B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9CF2F82-A68B-BE7C-31FF-107EA0F8F3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32CB13-6B7C-325B-D924-E439C24F09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050AA23-201B-AA46-05C1-C2204EEFA5A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76406DD-2281-0FBD-2CE7-AAB490230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EA8C9A8-E93E-752C-781D-754905DA73D7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moule   , le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moule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moule”?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4AA5E2-4BCB-E17B-1BC8-315671241C2A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moule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FDCE188-96A6-595B-808D-F3393F51E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2853" y="4149513"/>
            <a:ext cx="5481478" cy="381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7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8" y="708466"/>
            <a:ext cx="113722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maman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maman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1D79A6-0076-C376-05BE-4B9BE9173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2603405"/>
            <a:ext cx="3607986" cy="529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95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maman de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Monir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« 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maman de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Monir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phrase?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180621" y="2378095"/>
            <a:ext cx="8824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6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C’est la maman de </a:t>
            </a:r>
            <a:r>
              <a:rPr lang="fr-FR" sz="60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Monir</a:t>
            </a:r>
            <a:r>
              <a:rPr lang="fr-FR" sz="6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 </a:t>
            </a:r>
            <a:endParaRPr lang="fr-FR" sz="6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46BBAF9-CAA9-B1B0-8C33-A85A601A8A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1758" y="3624754"/>
            <a:ext cx="3607986" cy="529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12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02E62-3AB5-2AC3-A79E-5810E8876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122281E-EF4D-4FB9-4813-DCEF59B224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59F180-401F-B47C-8ADA-A06906048887}"/>
              </a:ext>
            </a:extLst>
          </p:cNvPr>
          <p:cNvGrpSpPr/>
          <p:nvPr/>
        </p:nvGrpSpPr>
        <p:grpSpPr>
          <a:xfrm>
            <a:off x="467685" y="57368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CBD17BB-72D0-01C9-4086-A31BE9C35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D0CBD92-C270-5DC2-E354-17886099246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9D89FE2-3051-9942-316D-385CDB860FD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BEB7B7-C472-5F35-6807-055AE02B34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9CFB8A4-0565-9C4C-08B6-C2755F4F33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85CF06-BDFA-C09D-576F-1E1703902D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57D4079-29CA-B111-3AE8-984B2DF0F09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7BE2169-F1B6-0EDB-6BDD-DFC0E1E088E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42FF8B-1317-1050-31FC-94951856F9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DC5729B-1917-579C-3AED-9911E96EC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103622F-287A-29AE-2E88-DCA099E03B5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6FFC10-B1E6-43E6-593F-A0035C7E57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874" y="3259513"/>
            <a:ext cx="3607986" cy="52950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7FDC1E0-AC52-29B3-D960-56392CAC3A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9727" y="4406658"/>
            <a:ext cx="3582443" cy="24911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F7041FB-66CA-64F0-4362-B92AFFA650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7485" y="4359655"/>
            <a:ext cx="4772005" cy="261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3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3"/>
            <a:ext cx="12886006" cy="3640292"/>
            <a:chOff x="2853490" y="4076698"/>
            <a:chExt cx="12757351" cy="3280126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698"/>
              <a:ext cx="12581019" cy="1399638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3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- domino-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moule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maman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-mur –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marcher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757351" cy="1469810"/>
              <a:chOff x="1214886" y="1880836"/>
              <a:chExt cx="6818263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85552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14886" y="2088334"/>
                <a:ext cx="6247809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les lettres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« m 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BA7B9-B27A-97FC-CA6C-0ACE5E830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79939F-D104-F328-3949-C02DED5482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B83D36-FB7F-689F-952C-E023F7EE3694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65E51C-6463-4214-4ED8-ACF1B8370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190E1-7C20-4AF1-1FC9-3A9CBBA86E2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103E59-4DE2-0C61-5A9F-16BA4216BEA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6EADDE-0D3B-D0D5-9221-AA57C87B5B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75FF09-1D83-DFB5-F64F-CECD324B6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24E636-7DF8-3B87-7D10-7CF1796E3F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F821C2C-3B81-DEA1-442C-31FF8A16FE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B9DCAA4-2324-2253-9CBB-A50D9BE86E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A3F5290-7A53-E4CC-8D57-20B91D1085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B0F49E3-4B55-9870-F10D-53637B876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2A085A-EA8A-634E-4924-CA425E2B4703}"/>
              </a:ext>
            </a:extLst>
          </p:cNvPr>
          <p:cNvSpPr txBox="1"/>
          <p:nvPr/>
        </p:nvSpPr>
        <p:spPr>
          <a:xfrm>
            <a:off x="1169704" y="897421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mur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mur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78353C-CE4A-1D90-AD50-112F2333C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3924300"/>
            <a:ext cx="6021576" cy="296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1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2C717-24B1-0123-AD3F-FB58B1EC1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851505-7C9F-C62E-C4F2-E6F84D4D07D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236C57-C393-EF6C-67B3-8E95F36BA55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429ED92-1BD8-14CB-FF5D-AF560FBEEB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90241F-75B3-352B-4623-93436B0C48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72B73EB-F864-0780-AF06-86C66E89779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F46D4DC-9B8F-6945-14AC-530E5784AE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C8606A6-C394-4F7E-C894-2F297DD89D9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DAA83B0-F921-2172-538B-A6542194547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8EC28A-64F1-B96D-B283-12150F1FC0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1AE773B-D83C-C06D-3829-00249858B68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3901325-2004-481A-77A4-6A0CE45C2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2ACF732-DB19-F794-F7CD-8090F2311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4BD78C8-4C17-BAC8-1ADA-69256C871F42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mur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7086395-6D88-9048-8F59-4C08F296BAE5}"/>
              </a:ext>
            </a:extLst>
          </p:cNvPr>
          <p:cNvSpPr txBox="1"/>
          <p:nvPr/>
        </p:nvSpPr>
        <p:spPr>
          <a:xfrm>
            <a:off x="1223331" y="884273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mur , un mur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mur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85FC638-DD0D-7ACF-9CEE-887FEDE02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3924300"/>
            <a:ext cx="6021576" cy="296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454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AB519-6580-2A49-1087-9182DCF7E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3C4BD11-5ABF-6FF9-7296-FBCE19C0332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9AD9D2-7982-DBBF-C5E6-B38D205748D6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893DCEA-7D5D-E404-8DF7-F0C4E5D6808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60F2E7-17E1-16A8-5465-CFFC0FB3936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C3787D-B159-74A2-9DE0-AF074EAF13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D9D1780-ACB5-338F-28BE-77E8332AB1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AA4A7A3-2659-D810-58FE-AA68832D176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6D12E2-2748-DC14-364A-5D3EDF11C1C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2B5B1B1-936B-9F5B-660F-095D2055C2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0DFD3B-4716-3C14-99C7-9FEC0778974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ADFFB51-A1B6-015C-A26D-C92BBE4819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E7D2828-F1DC-945E-05DA-1A9A803C7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EFC8014-9AF3-0452-3D47-D4933C4B8277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marche, marcher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marcher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833B68A-5927-84C1-838B-321E11D37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3062515"/>
            <a:ext cx="4028295" cy="398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375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04709-9B2F-3A43-334A-13B6D68F1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B111473-3868-A839-55AB-C6B40254DE1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8E31B8-CCA5-3BE4-BD50-01020C553F9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6C785F-7FE9-D393-EA97-CCB1D36AB3F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CE95382-2970-448A-ED12-536C794AC0D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E5B3C8B-6FDA-B5B3-842C-C71CADB179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19B124A-75F8-0391-C9A5-E4BC9964B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53EA344-584E-550B-BD47-6AA4D32FC2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111C84-5BB9-527E-0EA9-21E243D29AF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D48C20-77B8-9DDA-DE7B-3634A55F76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950DF7E-31E7-2415-7A0D-8E7D12CAFE5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D02756F-E877-8C6B-09A5-FA6B1FF9BF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8AB082-9741-908F-1001-0B1D7F493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2DED7DC-14A4-DBAC-6BC2-C3F9A6E268B0}"/>
              </a:ext>
            </a:extLst>
          </p:cNvPr>
          <p:cNvSpPr txBox="1"/>
          <p:nvPr/>
        </p:nvSpPr>
        <p:spPr>
          <a:xfrm>
            <a:off x="2690683" y="2355755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marcher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6D6286-44F3-D241-5DB6-51CE31E3E33A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marcher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marcher”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29347CC-6910-74DD-BABE-DBEA3FF1F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696" y="3953361"/>
            <a:ext cx="4028295" cy="398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301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E0F53-911F-1680-D220-B7F5FE79C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CDF6E75-7020-8877-5EA6-B3BCA1E8AB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4B2ABF-FB6F-0EE3-69DF-23048524B8C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4759DC6-FCBB-2E6E-9E7E-2FE2DDA78D3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8055BD7-4517-5765-B0FA-7696BDDE34F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838DA-522D-5D92-27EA-551CB239EFD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6DEAA7B-1F97-6A47-1A38-062D581BCC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1DB166F-660E-D599-4592-22B2E3EDE6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7B43A-2CC5-C131-1ECF-232E781BB28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7137FE-7894-440D-27F0-AA04DD4C36A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9C2E021-8828-7676-A8EA-1F159D3A31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F90B540-C144-D39A-4EB9-AED2B2CC68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44C966-B33E-C8A0-577C-E240B4159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28B888-8C3D-BD4E-1BFF-FAAE0D020B12}"/>
              </a:ext>
            </a:extLst>
          </p:cNvPr>
          <p:cNvSpPr txBox="1"/>
          <p:nvPr/>
        </p:nvSpPr>
        <p:spPr>
          <a:xfrm>
            <a:off x="958351" y="706163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marche dans la f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orêt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 :Le garçon marche dans la forêt.  Qui veut répéter?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454DB2-4467-B473-EEFF-5A66C75488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696" y="3953361"/>
            <a:ext cx="4028295" cy="398516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8E5B125-266F-6F05-0A8B-190610B3015B}"/>
              </a:ext>
            </a:extLst>
          </p:cNvPr>
          <p:cNvSpPr txBox="1"/>
          <p:nvPr/>
        </p:nvSpPr>
        <p:spPr>
          <a:xfrm>
            <a:off x="2262834" y="2588320"/>
            <a:ext cx="91903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marche dans la f</a:t>
            </a:r>
            <a:r>
              <a:rPr lang="fr-FR" sz="5400" b="1" dirty="0" err="1">
                <a:solidFill>
                  <a:srgbClr val="106585"/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orêt</a:t>
            </a:r>
            <a:r>
              <a:rPr lang="fr-FR" sz="5400" b="1" dirty="0">
                <a:solidFill>
                  <a:srgbClr val="106585"/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lang="fr-MA" sz="5400" b="1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6168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00D768B-34CA-F030-A075-7223757EF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5112" y="3671569"/>
            <a:ext cx="4028295" cy="398516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BD849E7-FCBC-217C-975C-98A75A6869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067" y="4182403"/>
            <a:ext cx="6021576" cy="296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69118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157528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577002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758740" y="666923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3499" y="699110"/>
            <a:ext cx="127474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domino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 maman -moule.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792368A-0959-FB0E-4BE9-6EBB97859F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164" y="2055210"/>
            <a:ext cx="3095326" cy="454267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74B5FCC-1C29-6CD8-C7A0-9811F5DFCC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5018" y="2803951"/>
            <a:ext cx="3073412" cy="213720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DEEAB01-7D31-7612-978E-129F9EC3E8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2775" y="2774622"/>
            <a:ext cx="4093949" cy="224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66D3-983F-98A8-F292-42794B8B3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ABBA42F-3066-E0FB-AF3D-1695A09B0F36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A5566C9-F917-9C03-FB01-42172DEE43F0}"/>
              </a:ext>
            </a:extLst>
          </p:cNvPr>
          <p:cNvGrpSpPr/>
          <p:nvPr/>
        </p:nvGrpSpPr>
        <p:grpSpPr>
          <a:xfrm>
            <a:off x="469118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CCCDCC8-3EB9-7912-F3F6-6007304734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7A5ED55-F809-0725-F793-5D833D98B6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DF350A17-6377-10AE-9AFA-E4A88CEB774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813071-0585-EB19-DB74-565422D526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5682364-72D1-9FAF-022B-69556BEA7CF9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3526616B-5611-A1D9-047F-D4FB1B857A2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385D7D9-8FA9-8545-6DCF-24164BD00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9DFFD81-406C-86E9-DE36-10078E24F8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D26707D-D9CC-0FCA-755A-AF4D71C9C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3663296-1868-775E-20BD-811F21102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31128E0C-0671-3CF3-A37A-16D3E6C4E877}"/>
              </a:ext>
            </a:extLst>
          </p:cNvPr>
          <p:cNvSpPr/>
          <p:nvPr/>
        </p:nvSpPr>
        <p:spPr>
          <a:xfrm>
            <a:off x="2157528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6866900-E803-67F4-67AF-7CE6BBD45D03}"/>
              </a:ext>
            </a:extLst>
          </p:cNvPr>
          <p:cNvSpPr/>
          <p:nvPr/>
        </p:nvSpPr>
        <p:spPr>
          <a:xfrm>
            <a:off x="8991600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E16D280-2841-60D8-4F81-AC8A2385402A}"/>
              </a:ext>
            </a:extLst>
          </p:cNvPr>
          <p:cNvSpPr txBox="1"/>
          <p:nvPr/>
        </p:nvSpPr>
        <p:spPr>
          <a:xfrm>
            <a:off x="993499" y="699110"/>
            <a:ext cx="127474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mur - marcher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6B256D-2639-A73A-FD65-A4BA610C84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2144831"/>
            <a:ext cx="4028295" cy="39851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764F6C5-65AF-CCD9-D46C-66E235E147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7155" y="2655665"/>
            <a:ext cx="6021576" cy="296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1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54822" y="5704349"/>
            <a:ext cx="1724660" cy="187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C8B8BD5-3063-E8D5-8B5A-65C766F20C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3145" y="2115987"/>
            <a:ext cx="3095326" cy="454267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763A22F-AB14-676B-3075-92026C367F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0999" y="2864728"/>
            <a:ext cx="3073412" cy="213720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0237713-970F-7363-248C-70C1829F2E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8756" y="2835399"/>
            <a:ext cx="4093949" cy="224391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4A19017-39DA-7964-7DDF-3A75C2F3F5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8301" y="6720707"/>
            <a:ext cx="2863139" cy="283248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94BCA21-EF00-DE49-B6CD-8551677B83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31798" y="6936031"/>
            <a:ext cx="4279877" cy="210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FE90DB4-0E44-304D-B59C-8989003D61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3145" y="2115987"/>
            <a:ext cx="3095326" cy="454267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C051D0B-E749-6D00-4AE3-025A77D932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999" y="2864728"/>
            <a:ext cx="3073412" cy="213720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68BA7BE-62BB-1927-3CF9-9EF8047DAD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8756" y="2835399"/>
            <a:ext cx="4093949" cy="224391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FB3B782-193E-5699-6D66-42E5D3B310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8301" y="6720707"/>
            <a:ext cx="2863139" cy="283248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07C9AE4-D765-336B-3A60-B50F770301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1798" y="6936031"/>
            <a:ext cx="4279877" cy="210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4" y="752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790232" y="3042974"/>
            <a:ext cx="10037552" cy="4014496"/>
            <a:chOff x="1196778" y="1257018"/>
            <a:chExt cx="7718153" cy="3086857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7543332" y="132824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1196778" y="125701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1315CE0-0A3F-5377-BD5B-113F21832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999" y="2864728"/>
            <a:ext cx="3073412" cy="213720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8F6AFA8-5216-4FEF-D786-445387EA3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8301" y="6720707"/>
            <a:ext cx="2863139" cy="283248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76C0154-38E7-1488-B40D-384789F5B5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1798" y="6936031"/>
            <a:ext cx="4279877" cy="210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maman – domino 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FD88A8A-A191-2F7B-1EC0-2D3CE82A7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3145" y="2115987"/>
            <a:ext cx="3095326" cy="454267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19E9825-CCE1-A8C6-3A7E-9DEBDDB3D0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999" y="2864728"/>
            <a:ext cx="3073412" cy="213720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D1B36F6-C192-8DCB-CD12-C7DC51574D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8756" y="2835399"/>
            <a:ext cx="4093949" cy="22439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68B9EBE-15E2-C819-57D5-BE50AEA4A8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8301" y="6720707"/>
            <a:ext cx="2863139" cy="283248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03DFF69-DA0A-76C6-B06F-840283BD3E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1798" y="6936031"/>
            <a:ext cx="4279877" cy="2106327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12149639" y="2345578"/>
            <a:ext cx="915244" cy="119772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llipse 18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1247808" y="1822934"/>
            <a:ext cx="3056037" cy="4897771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537191" y="1834861"/>
            <a:ext cx="45276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871704" y="240030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813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m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m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6"/>
            <a:ext cx="8339647" cy="2862322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714979"/>
            <a:ext cx="5333999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13722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m en minuscule et en majuscule . Elles font le son « m» 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m» 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«m»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4329728" y="3130725"/>
            <a:ext cx="50428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12ADD17-9774-FA23-7CB1-F14ED6D0E5BF}"/>
              </a:ext>
            </a:extLst>
          </p:cNvPr>
          <p:cNvSpPr txBox="1"/>
          <p:nvPr/>
        </p:nvSpPr>
        <p:spPr>
          <a:xfrm>
            <a:off x="523442" y="922481"/>
            <a:ext cx="1334353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ma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.Quand la lettre  m  est à côté de la lettre  a 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,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«ma ».« m »  « a »« ma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«m» « a » «ma».         Qui veut lire «m» « a » «ma ».</a:t>
            </a: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«m» «o»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0628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5C0B6EE-57B6-8129-7D85-4789FB0CFF46}"/>
              </a:ext>
            </a:extLst>
          </p:cNvPr>
          <p:cNvSpPr txBox="1"/>
          <p:nvPr/>
        </p:nvSpPr>
        <p:spPr>
          <a:xfrm>
            <a:off x="523442" y="922481"/>
            <a:ext cx="1334353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.Quand la lettre  m  est à côté de la lettre  o 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,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«mo».« m »  «o»« mo».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«m» « o» «mo».         Qui veut lire «m» «o» «mo».</a:t>
            </a: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«m»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373" y="541346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3048000" y="3130725"/>
            <a:ext cx="5438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9A03E5-9D13-F4F4-F26A-168D46F56DC3}"/>
              </a:ext>
            </a:extLst>
          </p:cNvPr>
          <p:cNvSpPr txBox="1"/>
          <p:nvPr/>
        </p:nvSpPr>
        <p:spPr>
          <a:xfrm>
            <a:off x="776046" y="775811"/>
            <a:ext cx="1334353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mi»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.Quand la lettre  m  est à côté de la lettre 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,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«mi».« m »  «i»« mi».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«m» «i» «mi».         Qui veut lire «m» «i» «mi».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37535" y="3023220"/>
            <a:ext cx="41818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242" y="81108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733800" y="3130725"/>
            <a:ext cx="5943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AF7DA7-FFC7-1D18-C8C8-447D3681C051}"/>
              </a:ext>
            </a:extLst>
          </p:cNvPr>
          <p:cNvSpPr txBox="1"/>
          <p:nvPr/>
        </p:nvSpPr>
        <p:spPr>
          <a:xfrm>
            <a:off x="776046" y="775811"/>
            <a:ext cx="1334353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me»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.Quand la lettre  m  est à côté de la lettre 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,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«me».« m»  «e»« me».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«m» «e» «me».         Qui veut lire «m» «e» «me».</a:t>
            </a: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«m 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 - domino-moule-maman-mur –marcher-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avec: m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:m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284153" y="603891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366263" y="696565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61" y="60419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3429000" y="3130725"/>
            <a:ext cx="5057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015116" y="82960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«m»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«m»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8361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«m»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58357" y="625342"/>
            <a:ext cx="1412439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mou»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m est à côté du graphème ou ,ça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«mou ».«m» «ou » «mou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«m» «ou» «mou».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E9DAB1-55C6-9691-FC80-B9E7CA6B2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123" y="2562300"/>
            <a:ext cx="7422620" cy="523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EC9BDE-0DA1-BCC0-AC96-DAB42B2693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123" y="2562300"/>
            <a:ext cx="7422620" cy="523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8AAB94-F1F2-2BCD-2E24-7D9319205F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123" y="2562300"/>
            <a:ext cx="7422620" cy="523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86917-1D8A-15F0-63FF-1B2969197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E81173-AB31-02D2-A222-1BB85F6B9EE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7476FED-24BD-0BBE-F7F6-37A344566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5245FD2-0FCB-2AA3-4478-FAD9084707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2CC71D-12E6-ABCE-8AEC-793B9EA4929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F7CC695-292D-ED2E-FDB7-20A34FA995E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0407781-7DD8-51A6-BA5F-2BCE8620FD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A038495-488C-88D7-CA6C-219C1752E9B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A83F07-A6A9-F61D-CCA6-9CAE2FA1053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9302D24-83B7-4B48-F442-CD3D43E94B7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BC4CE5-5FEB-18DB-7867-83B52789BA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23630F-949F-C766-817C-1A6F7B9EABF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F0B67D3-9F3C-7A44-ABCD-11B200858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F39B198-6A41-8A61-77A4-8C5C1B2B0AC5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la liste des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5347044E-4FC9-1330-245C-1E825A8D343F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458BD49A-FDFA-0A65-B3D8-141E3B7CFA6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43769C5-44C0-BD45-2F7E-12A7C065AD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6916" y="2366388"/>
            <a:ext cx="7642167" cy="488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170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368279" y="56071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1768" y="560717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957539" y="643926"/>
            <a:ext cx="115879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Ecoutez comment je lis le mot. « m » « a » « ma » , « r » « i » « ri » , « mari » Lisons ensemble: « m » « a » « ma » , « r » « i » « ri » , « mari » 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</a:t>
            </a: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074648" y="4625235"/>
            <a:ext cx="470463" cy="250544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DDBC2-8F1F-ED7E-53EB-41376E81F38B}"/>
              </a:ext>
            </a:extLst>
          </p:cNvPr>
          <p:cNvSpPr txBox="1"/>
          <p:nvPr/>
        </p:nvSpPr>
        <p:spPr>
          <a:xfrm>
            <a:off x="3057158" y="3388079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mari</a:t>
            </a:r>
            <a:endParaRPr lang="fr-FR" sz="14925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07C808EE-0EB7-6B5A-CDB5-3330137427A8}"/>
              </a:ext>
            </a:extLst>
          </p:cNvPr>
          <p:cNvSpPr/>
          <p:nvPr/>
        </p:nvSpPr>
        <p:spPr>
          <a:xfrm rot="16200000">
            <a:off x="6089369" y="5268356"/>
            <a:ext cx="470462" cy="12192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47129" y="56874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030056" y="3142788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Mali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681318" y="4608712"/>
            <a:ext cx="729340" cy="25384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743909" y="5363888"/>
            <a:ext cx="717326" cy="101605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D1F5DB-EA92-3F23-AEB9-64CE47ABAD67}"/>
              </a:ext>
            </a:extLst>
          </p:cNvPr>
          <p:cNvSpPr txBox="1"/>
          <p:nvPr/>
        </p:nvSpPr>
        <p:spPr>
          <a:xfrm>
            <a:off x="957539" y="643926"/>
            <a:ext cx="115879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Ecoutez comment je lis le mot. « m » « a » « ma » , « l » « i » « li » , « mali » Lisons ensemble: « m » « a » « ma » , «l » « i » « li » , « mali » 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</a:t>
            </a: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1A97D-F64F-6D0B-F947-0931969F7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18C990-3938-1EF9-6AC5-E5077CB96BD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B1D9A9C-4BE5-B1E3-E7E6-9E3E4E50426D}"/>
              </a:ext>
            </a:extLst>
          </p:cNvPr>
          <p:cNvGrpSpPr/>
          <p:nvPr/>
        </p:nvGrpSpPr>
        <p:grpSpPr>
          <a:xfrm>
            <a:off x="547129" y="56874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DC2620-E54E-4034-5989-D6AA9BDD7B6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E3CD72-A502-83C2-EE93-7081F777E4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4A5AF72-C5C0-D7E7-9DA2-90FD54ABD9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960208-5C29-DC15-E05F-0358F63281F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E21C956-9C6F-7BC5-C466-52AD8EC8F0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CA326C7-B3EA-D953-D728-70DD5C9A276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4B526C9-5EA5-064C-F59B-C03F9F5121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DC3F8E1-5EAF-617F-085F-24B307C6FB5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9C4E51-AC2E-D498-24C9-01CAFA4CBB5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FCC2724-4B65-29FC-3970-5B18EC383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49CE01-4C18-10E3-7D1E-F7C13B0F59C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A19863-0455-CB24-D03F-B8560C895263}"/>
              </a:ext>
            </a:extLst>
          </p:cNvPr>
          <p:cNvSpPr txBox="1"/>
          <p:nvPr/>
        </p:nvSpPr>
        <p:spPr>
          <a:xfrm>
            <a:off x="1903841" y="2535720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Mo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ED744417-24BD-FA45-3FF0-4F48DDFB1E89}"/>
              </a:ext>
            </a:extLst>
          </p:cNvPr>
          <p:cNvSpPr/>
          <p:nvPr/>
        </p:nvSpPr>
        <p:spPr>
          <a:xfrm rot="16200000">
            <a:off x="6176618" y="4113412"/>
            <a:ext cx="729340" cy="352902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8D8D7E-0548-D941-1D41-DEF327130163}"/>
              </a:ext>
            </a:extLst>
          </p:cNvPr>
          <p:cNvSpPr txBox="1"/>
          <p:nvPr/>
        </p:nvSpPr>
        <p:spPr>
          <a:xfrm>
            <a:off x="957539" y="643926"/>
            <a:ext cx="115879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Ecoutez comment je lis le mot. « m » « o » « mo » ,on entend « mo » et on écrit »mot » avec la lettre t qui n’est pas prononcée , c’est une lettre muette.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« mot » .                           Qui veut lire?</a:t>
            </a:r>
          </a:p>
        </p:txBody>
      </p:sp>
    </p:spTree>
    <p:extLst>
      <p:ext uri="{BB962C8B-B14F-4D97-AF65-F5344CB8AC3E}">
        <p14:creationId xmlns:p14="http://schemas.microsoft.com/office/powerpoint/2010/main" val="38438639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0A4BEC1-176B-D09A-29AA-7D7DB50ABF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408" y="4186975"/>
            <a:ext cx="12554102" cy="168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MA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Avec - à </a:t>
              </a: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avec - à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035C2-16D2-42A5-DCBD-09EE1BE8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BD34DA-0601-7126-DF7F-3178D833B83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C342BB-1CC8-D7DA-D16B-E6A21926732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F66C94-FEB8-C09A-B62E-A0095CCC06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9D455D7-0F05-8DC4-87CB-E2CACEDE2A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E6C41CA-D48B-591E-2E29-D8E0D0A8B7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BDD47C-0E21-7A66-41E3-8ED1C8509B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0A806F-0B37-FCCE-29FF-6BA6283D4D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229BE7-B33A-EDA4-377D-13AA7BB066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FD8DBD-D729-0190-C769-81DBD196DC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EFEA772-D9DB-A96F-829B-0CC4E849917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E036385-664B-8EFE-5704-726F54C74C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63DC254-B2A3-5EC6-6DA6-04E41088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F603A5-3D51-4E52-CEE3-3C91A6E92C9D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avec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8B4CD4-C142-CD49-6C2B-998214BADBE7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avec”.  Lisons   ensemble ”avec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avec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0200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205211" y="2783501"/>
            <a:ext cx="11125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Elle marche </a:t>
            </a:r>
            <a:r>
              <a:rPr lang="fr-FR" sz="60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avec</a:t>
            </a: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 sa maman.</a:t>
            </a:r>
            <a:endParaRPr lang="fr-FR" sz="6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205211" y="778630"/>
            <a:ext cx="1200114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marche avec sa maman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la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 ?                        </a:t>
            </a:r>
          </a:p>
        </p:txBody>
      </p:sp>
      <p:pic>
        <p:nvPicPr>
          <p:cNvPr id="6" name="Image 5" descr="Une image contenant habits, dessin humoristique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85EB5AD6-8066-D6AE-AEFC-91673D3DA9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813" y="4257143"/>
            <a:ext cx="4191000" cy="44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“avec”.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BC8D54-5DEF-0CE4-BABB-40BAD834A3B9}"/>
              </a:ext>
            </a:extLst>
          </p:cNvPr>
          <p:cNvSpPr txBox="1"/>
          <p:nvPr/>
        </p:nvSpPr>
        <p:spPr>
          <a:xfrm>
            <a:off x="2780508" y="2941044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avec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21797" y="3189165"/>
            <a:ext cx="2300848" cy="274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«avec»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avec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à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à ”.  Lisons   ensemble ”à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à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952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1252744"/>
            <a:ext cx="1380500" cy="92078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3CB482-1CE2-1E02-5969-D2141236BB92}"/>
              </a:ext>
            </a:extLst>
          </p:cNvPr>
          <p:cNvSpPr txBox="1"/>
          <p:nvPr/>
        </p:nvSpPr>
        <p:spPr>
          <a:xfrm>
            <a:off x="2241741" y="2784793"/>
            <a:ext cx="94038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400" b="1" kern="0" spc="480" dirty="0">
                <a:solidFill>
                  <a:srgbClr val="106585"/>
                </a:solidFill>
                <a:latin typeface="Dosis" pitchFamily="2" charset="0"/>
              </a:rPr>
              <a:t>Il va </a:t>
            </a:r>
            <a:r>
              <a:rPr lang="fr-FR" sz="44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à</a:t>
            </a:r>
            <a:r>
              <a:rPr lang="fr-FR" sz="4400" b="1" kern="0" spc="480" dirty="0">
                <a:solidFill>
                  <a:srgbClr val="106585"/>
                </a:solidFill>
                <a:latin typeface="Dosis" pitchFamily="2" charset="0"/>
              </a:rPr>
              <a:t> l’école.</a:t>
            </a:r>
            <a:endParaRPr lang="fr-FR" sz="4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1CE9C1-9D96-6F60-E2C5-02959EAA79DB}"/>
              </a:ext>
            </a:extLst>
          </p:cNvPr>
          <p:cNvSpPr txBox="1"/>
          <p:nvPr/>
        </p:nvSpPr>
        <p:spPr>
          <a:xfrm>
            <a:off x="1294659" y="835322"/>
            <a:ext cx="119213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va à l’école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va à l’école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 ?                    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72A167D-161A-492D-43DB-884ECB7F0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472" y="3914480"/>
            <a:ext cx="5973913" cy="437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à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“à”.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”à”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“à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«à»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9355693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656687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à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1253621" y="330438"/>
              <a:ext cx="7572288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63" y="49530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828293" y="818648"/>
            <a:ext cx="124200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Il, c’est, elle, un , à, avec , répétons ensemble: Il, c’est, elle, un , à, avec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715BB0-CE00-202E-5924-E3440EB3AA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21" y="4329500"/>
            <a:ext cx="10502845" cy="80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FB1A30-83B5-7221-EEB6-4BF273E20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421" y="4329500"/>
            <a:ext cx="10502845" cy="80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«m»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3962401" y="3498846"/>
            <a:ext cx="89916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cette phrase.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C’est un jolie lama.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7890304" y="4045865"/>
            <a:ext cx="13811" cy="92429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4388635" y="4331535"/>
            <a:ext cx="0" cy="70524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6040480-B2EA-E07C-0FCF-01CAFCAF5CFE}"/>
              </a:ext>
            </a:extLst>
          </p:cNvPr>
          <p:cNvSpPr/>
          <p:nvPr/>
        </p:nvSpPr>
        <p:spPr>
          <a:xfrm>
            <a:off x="3065404" y="508576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FA3797-8780-6162-E712-ADDE441A3E12}"/>
              </a:ext>
            </a:extLst>
          </p:cNvPr>
          <p:cNvSpPr/>
          <p:nvPr/>
        </p:nvSpPr>
        <p:spPr>
          <a:xfrm>
            <a:off x="3577429" y="5093938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C685734-15FA-F55A-F7BA-69CCEA1AF8F1}"/>
              </a:ext>
            </a:extLst>
          </p:cNvPr>
          <p:cNvSpPr/>
          <p:nvPr/>
        </p:nvSpPr>
        <p:spPr>
          <a:xfrm>
            <a:off x="4999795" y="5072752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73B32-8285-ADD3-3449-3FA1FE66185A}"/>
              </a:ext>
            </a:extLst>
          </p:cNvPr>
          <p:cNvSpPr/>
          <p:nvPr/>
        </p:nvSpPr>
        <p:spPr>
          <a:xfrm>
            <a:off x="6372622" y="5011078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91D543-AD14-9EAC-35D5-2941FAF6AAA0}"/>
              </a:ext>
            </a:extLst>
          </p:cNvPr>
          <p:cNvSpPr/>
          <p:nvPr/>
        </p:nvSpPr>
        <p:spPr>
          <a:xfrm>
            <a:off x="4109111" y="5107031"/>
            <a:ext cx="554868" cy="1982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CE2F20-4864-D885-7F41-BE0B6E101555}"/>
              </a:ext>
            </a:extLst>
          </p:cNvPr>
          <p:cNvSpPr/>
          <p:nvPr/>
        </p:nvSpPr>
        <p:spPr>
          <a:xfrm>
            <a:off x="2187874" y="5039291"/>
            <a:ext cx="478158" cy="26484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88F2FE-711D-743A-6652-D0512C3DCCBC}"/>
              </a:ext>
            </a:extLst>
          </p:cNvPr>
          <p:cNvSpPr/>
          <p:nvPr/>
        </p:nvSpPr>
        <p:spPr>
          <a:xfrm>
            <a:off x="6857999" y="5041400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1C0440-13A2-9DC3-29BF-21E4DD5A02E3}"/>
              </a:ext>
            </a:extLst>
          </p:cNvPr>
          <p:cNvSpPr/>
          <p:nvPr/>
        </p:nvSpPr>
        <p:spPr>
          <a:xfrm>
            <a:off x="7295910" y="5036776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9FCCEC-047D-B905-B206-BFD36C906B72}"/>
              </a:ext>
            </a:extLst>
          </p:cNvPr>
          <p:cNvSpPr/>
          <p:nvPr/>
        </p:nvSpPr>
        <p:spPr>
          <a:xfrm>
            <a:off x="9698710" y="503677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DE71F-DC4A-3E5E-B448-18791C78FAEC}"/>
              </a:ext>
            </a:extLst>
          </p:cNvPr>
          <p:cNvSpPr/>
          <p:nvPr/>
        </p:nvSpPr>
        <p:spPr>
          <a:xfrm>
            <a:off x="8166981" y="5054982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371227-700C-5EB7-C676-A961BE53AA22}"/>
              </a:ext>
            </a:extLst>
          </p:cNvPr>
          <p:cNvSpPr/>
          <p:nvPr/>
        </p:nvSpPr>
        <p:spPr>
          <a:xfrm>
            <a:off x="8737767" y="5036972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C3480B8-69F0-A195-B028-7ABBB97A722C}"/>
              </a:ext>
            </a:extLst>
          </p:cNvPr>
          <p:cNvSpPr/>
          <p:nvPr/>
        </p:nvSpPr>
        <p:spPr>
          <a:xfrm>
            <a:off x="7565184" y="5045413"/>
            <a:ext cx="586361" cy="20940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640" y="3959920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640" y="4415305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524000" y="3757465"/>
            <a:ext cx="94487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9600" b="1" dirty="0">
                <a:solidFill>
                  <a:srgbClr val="106585"/>
                </a:solidFill>
                <a:latin typeface="Abadi" panose="020B0604020104020204" pitchFamily="34" charset="0"/>
              </a:rPr>
              <a:t>C’est un joli lama.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714632" y="660218"/>
            <a:ext cx="13271307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mouvements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9BFB704-1B16-BD58-5E5A-B7951887463C}"/>
              </a:ext>
            </a:extLst>
          </p:cNvPr>
          <p:cNvSpPr/>
          <p:nvPr/>
        </p:nvSpPr>
        <p:spPr>
          <a:xfrm>
            <a:off x="5532202" y="5247743"/>
            <a:ext cx="586361" cy="20940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AAEF8-24F4-BAB2-F199-D6079F437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77B3A3-AF9E-01FD-9E66-62D82047FB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9BC43B-BBFB-C820-3EF3-3CA97E216D4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5BF3075-E5D2-55B8-5ABA-98DB7824644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7F1FB8-80D0-EBF4-743A-1019484DD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C8F416D-7107-37FE-B158-252BE15775B8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AE8FD0-FF57-A2BD-643D-F5789FF64D4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BCA6F92-1CDD-F374-5CC2-A561152C19B2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A13741-3FF4-3E6E-BFF4-86278D5B5F9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23F17ED-E86B-0092-3381-12B90B84086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22D5C3A-F387-A557-D77E-8E443CF9A71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7D14C1D-ECA8-EA9C-6FBD-EAC40AE31E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D3F42E0-DF0F-9B09-F404-525F507104A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CD1BF49-FC60-6B0B-84A8-8CADBA992E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FB28C66-9347-9711-50C6-39DE1902D3E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AA74C91D-1EF6-F840-0E94-5C97FE4889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E0C532D-EBF1-6993-D888-CDC58C8CE2E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60E6CFC-39A6-6201-CD28-F464078205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27B3165-DF2A-9162-BE8F-FEABBBF6CF4F}"/>
              </a:ext>
            </a:extLst>
          </p:cNvPr>
          <p:cNvCxnSpPr>
            <a:cxnSpLocks/>
          </p:cNvCxnSpPr>
          <p:nvPr/>
        </p:nvCxnSpPr>
        <p:spPr>
          <a:xfrm>
            <a:off x="7890304" y="4045865"/>
            <a:ext cx="13811" cy="92429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BC355AF-7C12-8C95-1E9D-BF71962CF532}"/>
              </a:ext>
            </a:extLst>
          </p:cNvPr>
          <p:cNvCxnSpPr>
            <a:cxnSpLocks/>
          </p:cNvCxnSpPr>
          <p:nvPr/>
        </p:nvCxnSpPr>
        <p:spPr>
          <a:xfrm>
            <a:off x="4388635" y="4331535"/>
            <a:ext cx="0" cy="70524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A81F007C-B4D4-F789-C1F3-E9317A5975F5}"/>
              </a:ext>
            </a:extLst>
          </p:cNvPr>
          <p:cNvSpPr/>
          <p:nvPr/>
        </p:nvSpPr>
        <p:spPr>
          <a:xfrm>
            <a:off x="3065404" y="508576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2DE6AEF-6934-0A48-1874-D4B548BB26FA}"/>
              </a:ext>
            </a:extLst>
          </p:cNvPr>
          <p:cNvSpPr/>
          <p:nvPr/>
        </p:nvSpPr>
        <p:spPr>
          <a:xfrm>
            <a:off x="3577429" y="5093938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84A96BB-2703-6C22-BAFF-69411ED330E0}"/>
              </a:ext>
            </a:extLst>
          </p:cNvPr>
          <p:cNvSpPr/>
          <p:nvPr/>
        </p:nvSpPr>
        <p:spPr>
          <a:xfrm>
            <a:off x="4999795" y="5072752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6F48DAC-FB74-DBD0-06FE-8C95406AAB59}"/>
              </a:ext>
            </a:extLst>
          </p:cNvPr>
          <p:cNvSpPr/>
          <p:nvPr/>
        </p:nvSpPr>
        <p:spPr>
          <a:xfrm>
            <a:off x="6372622" y="5011078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DCC8048-149D-3C82-7FCA-FAD399E07A52}"/>
              </a:ext>
            </a:extLst>
          </p:cNvPr>
          <p:cNvSpPr/>
          <p:nvPr/>
        </p:nvSpPr>
        <p:spPr>
          <a:xfrm>
            <a:off x="4109111" y="5107031"/>
            <a:ext cx="554868" cy="1982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DFE39EE-A37C-423A-E4DE-6633F34165B1}"/>
              </a:ext>
            </a:extLst>
          </p:cNvPr>
          <p:cNvSpPr/>
          <p:nvPr/>
        </p:nvSpPr>
        <p:spPr>
          <a:xfrm>
            <a:off x="2187874" y="5039291"/>
            <a:ext cx="478158" cy="26484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8701FA0-1276-E60A-7CCE-8FF2C3C98A60}"/>
              </a:ext>
            </a:extLst>
          </p:cNvPr>
          <p:cNvSpPr/>
          <p:nvPr/>
        </p:nvSpPr>
        <p:spPr>
          <a:xfrm>
            <a:off x="6857999" y="5041400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70B2DA7-4C83-7BE6-D3CD-B4BC9BC4434A}"/>
              </a:ext>
            </a:extLst>
          </p:cNvPr>
          <p:cNvSpPr/>
          <p:nvPr/>
        </p:nvSpPr>
        <p:spPr>
          <a:xfrm>
            <a:off x="7295910" y="5036776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B7E8795-B85C-0241-DD08-97875DF400EF}"/>
              </a:ext>
            </a:extLst>
          </p:cNvPr>
          <p:cNvSpPr/>
          <p:nvPr/>
        </p:nvSpPr>
        <p:spPr>
          <a:xfrm>
            <a:off x="9698710" y="503677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85165CF-5FB4-CF21-BF14-194B209609F1}"/>
              </a:ext>
            </a:extLst>
          </p:cNvPr>
          <p:cNvSpPr/>
          <p:nvPr/>
        </p:nvSpPr>
        <p:spPr>
          <a:xfrm>
            <a:off x="8166981" y="5054982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8C85592-9E66-2204-9EFB-2A03B74E346A}"/>
              </a:ext>
            </a:extLst>
          </p:cNvPr>
          <p:cNvSpPr/>
          <p:nvPr/>
        </p:nvSpPr>
        <p:spPr>
          <a:xfrm>
            <a:off x="8737767" y="5036972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1B43874-903D-1ADE-6B76-6682704F05BC}"/>
              </a:ext>
            </a:extLst>
          </p:cNvPr>
          <p:cNvSpPr/>
          <p:nvPr/>
        </p:nvSpPr>
        <p:spPr>
          <a:xfrm>
            <a:off x="7565184" y="5045413"/>
            <a:ext cx="586361" cy="20940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0D070E0-97E0-6663-0C0A-93965205E426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4813B33-C583-BA2E-B735-A742EFCC1750}"/>
              </a:ext>
            </a:extLst>
          </p:cNvPr>
          <p:cNvCxnSpPr>
            <a:cxnSpLocks/>
          </p:cNvCxnSpPr>
          <p:nvPr/>
        </p:nvCxnSpPr>
        <p:spPr>
          <a:xfrm>
            <a:off x="1150640" y="3959920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6AC679C4-D428-D46B-0EAE-1A8D7A4B9B73}"/>
              </a:ext>
            </a:extLst>
          </p:cNvPr>
          <p:cNvCxnSpPr>
            <a:cxnSpLocks/>
          </p:cNvCxnSpPr>
          <p:nvPr/>
        </p:nvCxnSpPr>
        <p:spPr>
          <a:xfrm>
            <a:off x="1150640" y="4415305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F3908F49-4332-0C6B-9A56-AE11A351819A}"/>
              </a:ext>
            </a:extLst>
          </p:cNvPr>
          <p:cNvSpPr txBox="1"/>
          <p:nvPr/>
        </p:nvSpPr>
        <p:spPr>
          <a:xfrm>
            <a:off x="1524000" y="3757465"/>
            <a:ext cx="94487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9600" b="1" dirty="0">
                <a:solidFill>
                  <a:srgbClr val="106585"/>
                </a:solidFill>
                <a:latin typeface="Abadi" panose="020B0604020104020204" pitchFamily="34" charset="0"/>
              </a:rPr>
              <a:t>C’est un joli lama.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D743091-050E-B1F0-8473-5A28CD9C7008}"/>
              </a:ext>
            </a:extLst>
          </p:cNvPr>
          <p:cNvSpPr/>
          <p:nvPr/>
        </p:nvSpPr>
        <p:spPr>
          <a:xfrm>
            <a:off x="5532202" y="5247743"/>
            <a:ext cx="586361" cy="20940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202244480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9308F-C92D-48D6-4E00-31D8C2750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47CDEA3-65C2-5DE7-0FC4-58562A29BAF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0A7B9E-4A5A-6A93-7BE6-4DB429737D1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76F16D-9C7F-9248-4497-07A37545A93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292FFE-7FF4-F747-52E7-A86B68018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8435B2-EC94-2250-2390-9AD8021CC4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0409907-36BE-552F-003D-283A5F66DE1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5C61C-1A5D-5AE5-8D85-A54DD619CECE}"/>
              </a:ext>
            </a:extLst>
          </p:cNvPr>
          <p:cNvGrpSpPr/>
          <p:nvPr/>
        </p:nvGrpSpPr>
        <p:grpSpPr>
          <a:xfrm>
            <a:off x="494999" y="58740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B1FC959-EF99-07B3-4B68-4D88EA205B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87FFB0D-2FF7-E0D1-7DEF-D52F8A6BDB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41E65C4-45D8-A02C-1890-E3E273BCBC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CD9B21-FE1E-24FA-DAAB-E2E0FFAD9C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98701FD-59CB-82C4-6A74-D75D8A2843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FFD4E1-C254-96CB-E48F-4AB11370EA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C1A811B-9775-906E-C130-9B79C09513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86E2831-DA5F-2C90-F3FB-61AE32B17D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A52A314C-1085-3834-79F5-2DA316A35D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F77EC14F-B18C-7176-2D64-556E15CF98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DCCE519-9B9A-8392-61D0-AC74AB2689DB}"/>
              </a:ext>
            </a:extLst>
          </p:cNvPr>
          <p:cNvCxnSpPr>
            <a:cxnSpLocks/>
          </p:cNvCxnSpPr>
          <p:nvPr/>
        </p:nvCxnSpPr>
        <p:spPr>
          <a:xfrm>
            <a:off x="7890304" y="4045865"/>
            <a:ext cx="13811" cy="92429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BB7BCE11-4BC9-593C-B761-97487681533C}"/>
              </a:ext>
            </a:extLst>
          </p:cNvPr>
          <p:cNvCxnSpPr>
            <a:cxnSpLocks/>
          </p:cNvCxnSpPr>
          <p:nvPr/>
        </p:nvCxnSpPr>
        <p:spPr>
          <a:xfrm>
            <a:off x="4388635" y="4331535"/>
            <a:ext cx="0" cy="70524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9E514B5C-FE9C-DF3D-82F6-E87489E8D283}"/>
              </a:ext>
            </a:extLst>
          </p:cNvPr>
          <p:cNvSpPr/>
          <p:nvPr/>
        </p:nvSpPr>
        <p:spPr>
          <a:xfrm>
            <a:off x="3065404" y="508576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B1D3687-7178-AF5F-8289-2950BD080AFD}"/>
              </a:ext>
            </a:extLst>
          </p:cNvPr>
          <p:cNvSpPr/>
          <p:nvPr/>
        </p:nvSpPr>
        <p:spPr>
          <a:xfrm>
            <a:off x="3577429" y="5093938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DD7ACEF-8E42-1C95-A3B6-62C0CA4873A0}"/>
              </a:ext>
            </a:extLst>
          </p:cNvPr>
          <p:cNvSpPr/>
          <p:nvPr/>
        </p:nvSpPr>
        <p:spPr>
          <a:xfrm>
            <a:off x="4999795" y="5072752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EFD041C-6ED5-0FF2-559E-D2D22860F38C}"/>
              </a:ext>
            </a:extLst>
          </p:cNvPr>
          <p:cNvSpPr/>
          <p:nvPr/>
        </p:nvSpPr>
        <p:spPr>
          <a:xfrm>
            <a:off x="6372622" y="5011078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D726C5B-7EE5-AC83-7FE3-885CC981C67C}"/>
              </a:ext>
            </a:extLst>
          </p:cNvPr>
          <p:cNvSpPr/>
          <p:nvPr/>
        </p:nvSpPr>
        <p:spPr>
          <a:xfrm>
            <a:off x="4109111" y="5107031"/>
            <a:ext cx="554868" cy="19824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A313F4-7720-5154-CD32-CC71C0A08BE3}"/>
              </a:ext>
            </a:extLst>
          </p:cNvPr>
          <p:cNvSpPr/>
          <p:nvPr/>
        </p:nvSpPr>
        <p:spPr>
          <a:xfrm>
            <a:off x="2187874" y="5039291"/>
            <a:ext cx="478158" cy="26484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F1CBD2A-855A-66DB-8C00-9C6F07B8DB0D}"/>
              </a:ext>
            </a:extLst>
          </p:cNvPr>
          <p:cNvSpPr/>
          <p:nvPr/>
        </p:nvSpPr>
        <p:spPr>
          <a:xfrm>
            <a:off x="6857999" y="5041400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9ADE218-8809-C95D-05E7-A113D01D2A21}"/>
              </a:ext>
            </a:extLst>
          </p:cNvPr>
          <p:cNvSpPr/>
          <p:nvPr/>
        </p:nvSpPr>
        <p:spPr>
          <a:xfrm>
            <a:off x="7295910" y="5036776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1A2AE84-62AD-9125-29FA-F9F80B87A66A}"/>
              </a:ext>
            </a:extLst>
          </p:cNvPr>
          <p:cNvSpPr/>
          <p:nvPr/>
        </p:nvSpPr>
        <p:spPr>
          <a:xfrm>
            <a:off x="9698710" y="503677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A8E0D79-83B9-86F0-1AD3-46F1CF519024}"/>
              </a:ext>
            </a:extLst>
          </p:cNvPr>
          <p:cNvSpPr/>
          <p:nvPr/>
        </p:nvSpPr>
        <p:spPr>
          <a:xfrm>
            <a:off x="8166981" y="5054982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274BB9C-8936-1C33-214C-DA9C79BA640A}"/>
              </a:ext>
            </a:extLst>
          </p:cNvPr>
          <p:cNvSpPr/>
          <p:nvPr/>
        </p:nvSpPr>
        <p:spPr>
          <a:xfrm>
            <a:off x="8737767" y="5036972"/>
            <a:ext cx="269274" cy="249511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693F552-338A-6120-190F-A4D958E670D4}"/>
              </a:ext>
            </a:extLst>
          </p:cNvPr>
          <p:cNvSpPr/>
          <p:nvPr/>
        </p:nvSpPr>
        <p:spPr>
          <a:xfrm>
            <a:off x="7565184" y="5045413"/>
            <a:ext cx="586361" cy="20940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53B717F-2074-D033-3E00-97A1D81403DF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E27E97C-D44B-5286-5605-F8C70E82744C}"/>
              </a:ext>
            </a:extLst>
          </p:cNvPr>
          <p:cNvCxnSpPr>
            <a:cxnSpLocks/>
          </p:cNvCxnSpPr>
          <p:nvPr/>
        </p:nvCxnSpPr>
        <p:spPr>
          <a:xfrm>
            <a:off x="1150640" y="3959920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0C35E6B5-C70B-87B9-D173-E7F6E2D77CA0}"/>
              </a:ext>
            </a:extLst>
          </p:cNvPr>
          <p:cNvCxnSpPr>
            <a:cxnSpLocks/>
          </p:cNvCxnSpPr>
          <p:nvPr/>
        </p:nvCxnSpPr>
        <p:spPr>
          <a:xfrm>
            <a:off x="1150640" y="4415305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D2FAB4F8-B01F-9A09-008C-C7F31E92262F}"/>
              </a:ext>
            </a:extLst>
          </p:cNvPr>
          <p:cNvSpPr txBox="1"/>
          <p:nvPr/>
        </p:nvSpPr>
        <p:spPr>
          <a:xfrm>
            <a:off x="1524000" y="3757465"/>
            <a:ext cx="94487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9600" b="1" dirty="0">
                <a:solidFill>
                  <a:srgbClr val="106585"/>
                </a:solidFill>
                <a:latin typeface="Abadi" panose="020B0604020104020204" pitchFamily="34" charset="0"/>
              </a:rPr>
              <a:t>C’est un joli lama.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1652174-7E99-BBCC-92CB-DE634ABBCB7F}"/>
              </a:ext>
            </a:extLst>
          </p:cNvPr>
          <p:cNvSpPr/>
          <p:nvPr/>
        </p:nvSpPr>
        <p:spPr>
          <a:xfrm>
            <a:off x="5532202" y="5247743"/>
            <a:ext cx="586361" cy="20940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7B942F-37F1-F91B-28CB-5BE829DF79AB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Corrigez.</a:t>
            </a:r>
          </a:p>
        </p:txBody>
      </p:sp>
    </p:spTree>
    <p:extLst>
      <p:ext uri="{BB962C8B-B14F-4D97-AF65-F5344CB8AC3E}">
        <p14:creationId xmlns:p14="http://schemas.microsoft.com/office/powerpoint/2010/main" val="182373104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21.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4A6E038-67D3-D8D4-3124-968BD7111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0"/>
            <a:ext cx="6248399" cy="78658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09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0DB88F3-312A-D971-75B7-E7DD92CB10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2617029"/>
            <a:ext cx="9483600" cy="383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21629</TotalTime>
  <Words>5565</Words>
  <Application>Microsoft Office PowerPoint</Application>
  <PresentationFormat>Personnalisé</PresentationFormat>
  <Paragraphs>1055</Paragraphs>
  <Slides>149</Slides>
  <Notes>38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149</vt:i4>
      </vt:variant>
    </vt:vector>
  </HeadingPairs>
  <TitlesOfParts>
    <vt:vector size="159" baseType="lpstr">
      <vt:lpstr>Calibri</vt:lpstr>
      <vt:lpstr>Arial</vt:lpstr>
      <vt:lpstr>Dosis</vt:lpstr>
      <vt:lpstr>Carelia</vt:lpstr>
      <vt:lpstr>A Massir Ballpoint</vt:lpstr>
      <vt:lpstr>Microsoft Uighur</vt:lpstr>
      <vt:lpstr>Aptos</vt:lpstr>
      <vt:lpstr>Abadi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182</cp:revision>
  <dcterms:created xsi:type="dcterms:W3CDTF">2006-08-16T00:00:00Z</dcterms:created>
  <dcterms:modified xsi:type="dcterms:W3CDTF">2025-09-17T13:55:41Z</dcterms:modified>
  <dc:identifier>DAFtlvZnwz4</dc:identifier>
</cp:coreProperties>
</file>