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8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9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20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2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6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599" r:id="rId20"/>
    <p:sldId id="601" r:id="rId21"/>
    <p:sldId id="2147482463" r:id="rId22"/>
    <p:sldId id="2147482464" r:id="rId23"/>
    <p:sldId id="2147482465" r:id="rId24"/>
    <p:sldId id="2147482466" r:id="rId25"/>
    <p:sldId id="2134809012" r:id="rId26"/>
    <p:sldId id="2147482462" r:id="rId27"/>
    <p:sldId id="2147482469" r:id="rId28"/>
    <p:sldId id="2147482467" r:id="rId29"/>
    <p:sldId id="2147482472" r:id="rId30"/>
    <p:sldId id="2147482473" r:id="rId31"/>
    <p:sldId id="2147482470" r:id="rId32"/>
    <p:sldId id="2147482471" r:id="rId33"/>
    <p:sldId id="2147482746" r:id="rId34"/>
    <p:sldId id="2147482747" r:id="rId35"/>
    <p:sldId id="2147482708" r:id="rId36"/>
    <p:sldId id="609" r:id="rId37"/>
    <p:sldId id="610" r:id="rId38"/>
    <p:sldId id="2147482483" r:id="rId39"/>
    <p:sldId id="2147482487" r:id="rId40"/>
    <p:sldId id="612" r:id="rId41"/>
    <p:sldId id="2147482484" r:id="rId42"/>
    <p:sldId id="2147482485" r:id="rId43"/>
    <p:sldId id="615" r:id="rId44"/>
    <p:sldId id="2147482486" r:id="rId45"/>
    <p:sldId id="2147482481" r:id="rId46"/>
    <p:sldId id="2147482479" r:id="rId47"/>
    <p:sldId id="2147482748" r:id="rId48"/>
    <p:sldId id="620" r:id="rId49"/>
    <p:sldId id="2147482494" r:id="rId50"/>
    <p:sldId id="2147482490" r:id="rId51"/>
    <p:sldId id="2147482495" r:id="rId52"/>
    <p:sldId id="2147482604" r:id="rId53"/>
    <p:sldId id="2147482605" r:id="rId54"/>
    <p:sldId id="2147482491" r:id="rId55"/>
    <p:sldId id="2147482599" r:id="rId56"/>
    <p:sldId id="2147482602" r:id="rId57"/>
    <p:sldId id="2147482603" r:id="rId58"/>
    <p:sldId id="2147482606" r:id="rId59"/>
    <p:sldId id="2147482607" r:id="rId60"/>
    <p:sldId id="2147482608" r:id="rId61"/>
    <p:sldId id="2147482609" r:id="rId62"/>
    <p:sldId id="2147482610" r:id="rId63"/>
    <p:sldId id="2147482611" r:id="rId64"/>
    <p:sldId id="2147482612" r:id="rId65"/>
    <p:sldId id="2147482613" r:id="rId66"/>
    <p:sldId id="2147482614" r:id="rId67"/>
    <p:sldId id="2147482615" r:id="rId68"/>
    <p:sldId id="2147482719" r:id="rId69"/>
    <p:sldId id="2147482720" r:id="rId70"/>
    <p:sldId id="2147482622" r:id="rId71"/>
    <p:sldId id="2147482623" r:id="rId72"/>
    <p:sldId id="2147482624" r:id="rId73"/>
    <p:sldId id="2147482625" r:id="rId74"/>
    <p:sldId id="2147482630" r:id="rId75"/>
    <p:sldId id="2147482631" r:id="rId76"/>
    <p:sldId id="2147482632" r:id="rId77"/>
    <p:sldId id="2147482633" r:id="rId78"/>
    <p:sldId id="2147482634" r:id="rId79"/>
    <p:sldId id="2147482637" r:id="rId80"/>
    <p:sldId id="2147482643" r:id="rId81"/>
    <p:sldId id="2147482644" r:id="rId82"/>
    <p:sldId id="2147482645" r:id="rId83"/>
    <p:sldId id="2147482646" r:id="rId84"/>
    <p:sldId id="2147482647" r:id="rId85"/>
    <p:sldId id="2147482648" r:id="rId86"/>
    <p:sldId id="2147482649" r:id="rId87"/>
    <p:sldId id="2147482650" r:id="rId88"/>
    <p:sldId id="2147482651" r:id="rId89"/>
    <p:sldId id="2147482701" r:id="rId90"/>
    <p:sldId id="2147482652" r:id="rId91"/>
    <p:sldId id="2147482653" r:id="rId92"/>
    <p:sldId id="2147482654" r:id="rId93"/>
    <p:sldId id="2147482656" r:id="rId94"/>
    <p:sldId id="2147482662" r:id="rId95"/>
    <p:sldId id="2134805257" r:id="rId96"/>
    <p:sldId id="2147482657" r:id="rId97"/>
    <p:sldId id="2147482658" r:id="rId98"/>
    <p:sldId id="2147482659" r:id="rId99"/>
    <p:sldId id="2147482660" r:id="rId100"/>
    <p:sldId id="2147482737" r:id="rId101"/>
    <p:sldId id="2147482738" r:id="rId102"/>
    <p:sldId id="2147482739" r:id="rId103"/>
    <p:sldId id="2147482751" r:id="rId104"/>
    <p:sldId id="2147482743" r:id="rId105"/>
    <p:sldId id="2147482671" r:id="rId106"/>
    <p:sldId id="2147482497" r:id="rId107"/>
    <p:sldId id="2147482679" r:id="rId108"/>
    <p:sldId id="2147482680" r:id="rId109"/>
    <p:sldId id="2147482681" r:id="rId110"/>
    <p:sldId id="2147482683" r:id="rId111"/>
    <p:sldId id="2147482684" r:id="rId112"/>
    <p:sldId id="2147482685" r:id="rId113"/>
    <p:sldId id="2147482749" r:id="rId114"/>
    <p:sldId id="2147482745" r:id="rId115"/>
    <p:sldId id="2147482742" r:id="rId116"/>
    <p:sldId id="2147482750" r:id="rId117"/>
    <p:sldId id="2147482692" r:id="rId118"/>
    <p:sldId id="2147482693" r:id="rId119"/>
    <p:sldId id="2147482694" r:id="rId120"/>
    <p:sldId id="2147482698" r:id="rId121"/>
    <p:sldId id="2147482695" r:id="rId122"/>
    <p:sldId id="2147482699" r:id="rId123"/>
    <p:sldId id="2147482696" r:id="rId124"/>
    <p:sldId id="2147482697" r:id="rId125"/>
    <p:sldId id="2147482566" r:id="rId126"/>
    <p:sldId id="2147482577" r:id="rId127"/>
    <p:sldId id="2147482580" r:id="rId128"/>
    <p:sldId id="2147482740" r:id="rId129"/>
    <p:sldId id="2147482741" r:id="rId130"/>
    <p:sldId id="2147482709" r:id="rId131"/>
    <p:sldId id="2147482583" r:id="rId132"/>
    <p:sldId id="2147482584" r:id="rId133"/>
    <p:sldId id="700" r:id="rId134"/>
    <p:sldId id="701" r:id="rId135"/>
  </p:sldIdLst>
  <p:sldSz cx="13716000" cy="10287000"/>
  <p:notesSz cx="6858000" cy="9144000"/>
  <p:embeddedFontLst>
    <p:embeddedFont>
      <p:font typeface="Aharoni" panose="02010803020104030203" pitchFamily="2" charset="-79"/>
      <p:bold r:id="rId137"/>
    </p:embeddedFont>
    <p:embeddedFont>
      <p:font typeface="Carelia" panose="020B0604020202020204" charset="0"/>
      <p:regular r:id="rId138"/>
    </p:embeddedFont>
    <p:embeddedFont>
      <p:font typeface="Dosis" pitchFamily="2" charset="0"/>
      <p:regular r:id="rId139"/>
      <p:bold r:id="rId140"/>
    </p:embeddedFont>
    <p:embeddedFont>
      <p:font typeface="Microsoft Uighur" panose="02000000000000000000" pitchFamily="2" charset="-78"/>
      <p:regular r:id="rId141"/>
      <p:bold r:id="rId1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413E"/>
    <a:srgbClr val="106585"/>
    <a:srgbClr val="215968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78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font" Target="fonts/font2.fntdata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viewProps" Target="view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font" Target="fonts/font3.fntdata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font" Target="fonts/font1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font" Target="fonts/font4.fntdata"/><Relationship Id="rId14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font" Target="fonts/font5.fntdata"/><Relationship Id="rId14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notesMaster" Target="notesMasters/notesMaster1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6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69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7.png"/><Relationship Id="rId4" Type="http://schemas.openxmlformats.org/officeDocument/2006/relationships/image" Target="../media/image35.sv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77.pn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4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0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0.pn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24.png"/><Relationship Id="rId11" Type="http://schemas.openxmlformats.org/officeDocument/2006/relationships/image" Target="../media/image43.png"/><Relationship Id="rId5" Type="http://schemas.openxmlformats.org/officeDocument/2006/relationships/image" Target="../media/image35.svg"/><Relationship Id="rId10" Type="http://schemas.openxmlformats.org/officeDocument/2006/relationships/image" Target="../media/image44.png"/><Relationship Id="rId4" Type="http://schemas.openxmlformats.org/officeDocument/2006/relationships/image" Target="../media/image34.png"/><Relationship Id="rId9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2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5.png"/><Relationship Id="rId4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55.jp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2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2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152400" y="1728950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3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rat – riz - </a:t>
            </a:r>
            <a:r>
              <a:rPr lang="fr-MA" sz="8000" b="1" dirty="0" err="1">
                <a:solidFill>
                  <a:srgbClr val="106585"/>
                </a:solidFill>
                <a:latin typeface="Dosis" pitchFamily="2" charset="0"/>
              </a:rPr>
              <a:t>rali</a:t>
            </a:r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99520-8525-5F55-B74E-5F7576B17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B14E5E-FDC1-9E5F-1B42-49C8BDB1B2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7DF9DCB-5C29-9C5B-288B-91661578424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DCD7A13-75EB-2940-F741-15F86780C9B4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87FFCC3-CBF7-B958-9716-81121218459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4803183-2B49-1AD8-4F10-75DF9D177C31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“et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2B1D109-67AC-5F03-7CCF-B31A913021A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DE7717-504E-CB80-B0D3-9B872A9D6E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D78EFBF-DC9C-8460-748C-B018DC7FB2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CA9C7CC-82A3-5895-6C29-FDCAC484B1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9B10CA4-9D0B-AF65-1AFB-3A882FE23E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CDD3E8EB-8BFA-8F25-6860-8DC0882AD1F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AC89A1C-75A0-0BF9-1EA6-27D5B3E0BE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34C9624E-F139-E8B7-CC2A-35E694336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9352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008B9-2BBA-5515-3B46-A39B81EAD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560CE7-4A08-5896-A71A-3F3A30519F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26A7E8-7DDC-859A-AC9E-24E733E1559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5E8F4C1-9DA1-FC4B-0E59-775C5F5023E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3858F77-98EE-2801-73F8-92F23D0D5B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09962A5-A528-D6B9-D0F4-4DA42D35BD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1BC619D-B4E4-BF77-5E0B-D4CC81252D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8FCFEDC-C0EE-1DEC-E543-AFE0A81195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D7C1306-7FD8-845E-CC52-B337C6CA70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4CE6F8F-0476-7A3F-AB72-35BBE9C096A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B6B3797-112F-615A-C824-8A808890496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88FE29-D048-9E99-874B-5E66BA5984F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C0583B0-CB59-D2EF-0B00-1C1BEE0B6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5C6C95C-4BAA-89DB-769F-847E3A6C637B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«et»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3C45210-729D-F75F-F5D9-AD9DE0ABDC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A98F0F5-1D88-D7C8-8298-6A3D401B45C6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et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04701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Le, la , une , c’est , est , et, répétons ensemble: Le, la , une , c’est , est , et, 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CEF6B85-D4EB-4BBE-747A-9AD64D1C10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654" y="4605427"/>
            <a:ext cx="10478380" cy="78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2569D6-7DA2-FDE3-67C4-D85BE2D1B8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654" y="4605427"/>
            <a:ext cx="10478380" cy="78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«f 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les lettres « f » dans des syllabes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029200" y="4350603"/>
            <a:ext cx="7861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fil - fée  – Il a neuf fleurs.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D9929A3-ACA3-B2E8-141A-2CA00B5B9101}"/>
              </a:ext>
            </a:extLst>
          </p:cNvPr>
          <p:cNvCxnSpPr>
            <a:cxnSpLocks/>
          </p:cNvCxnSpPr>
          <p:nvPr/>
        </p:nvCxnSpPr>
        <p:spPr>
          <a:xfrm>
            <a:off x="3795907" y="6008281"/>
            <a:ext cx="43688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68FDB6-E826-8632-7004-8C884F83F4B4}"/>
              </a:ext>
            </a:extLst>
          </p:cNvPr>
          <p:cNvCxnSpPr>
            <a:cxnSpLocks/>
          </p:cNvCxnSpPr>
          <p:nvPr/>
        </p:nvCxnSpPr>
        <p:spPr>
          <a:xfrm>
            <a:off x="3795907" y="4610100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7B8B27D-73C1-9B1B-9406-AADF0887B025}"/>
              </a:ext>
            </a:extLst>
          </p:cNvPr>
          <p:cNvCxnSpPr>
            <a:cxnSpLocks/>
          </p:cNvCxnSpPr>
          <p:nvPr/>
        </p:nvCxnSpPr>
        <p:spPr>
          <a:xfrm>
            <a:off x="3795907" y="5219700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7E57932-3B7F-574B-9DE8-9AB389EE3F56}"/>
              </a:ext>
            </a:extLst>
          </p:cNvPr>
          <p:cNvSpPr txBox="1"/>
          <p:nvPr/>
        </p:nvSpPr>
        <p:spPr>
          <a:xfrm>
            <a:off x="4069914" y="4381500"/>
            <a:ext cx="3657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3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fil</a:t>
            </a:r>
          </a:p>
        </p:txBody>
      </p:sp>
      <p:pic>
        <p:nvPicPr>
          <p:cNvPr id="3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07641E4A-8F01-68D3-A8D2-6917D62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009" y="4043959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505D4E98-43DA-F209-E72F-071406270F71}"/>
              </a:ext>
            </a:extLst>
          </p:cNvPr>
          <p:cNvSpPr txBox="1"/>
          <p:nvPr/>
        </p:nvSpPr>
        <p:spPr>
          <a:xfrm>
            <a:off x="1479430" y="769062"/>
            <a:ext cx="1084768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4999" y="694807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DC7AB98-261C-9866-3B6C-65F6AAC27FF7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.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CC7BD4E-A7CD-D201-CD87-F8EBC53C5419}"/>
              </a:ext>
            </a:extLst>
          </p:cNvPr>
          <p:cNvCxnSpPr>
            <a:cxnSpLocks/>
          </p:cNvCxnSpPr>
          <p:nvPr/>
        </p:nvCxnSpPr>
        <p:spPr>
          <a:xfrm>
            <a:off x="3795907" y="6008281"/>
            <a:ext cx="43688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4DFBFBA-5AEF-8D8D-AF9C-1FAF1C8170D3}"/>
              </a:ext>
            </a:extLst>
          </p:cNvPr>
          <p:cNvCxnSpPr>
            <a:cxnSpLocks/>
          </p:cNvCxnSpPr>
          <p:nvPr/>
        </p:nvCxnSpPr>
        <p:spPr>
          <a:xfrm>
            <a:off x="3795907" y="4610100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B16C10A8-AD82-168F-B952-19BE10F539AD}"/>
              </a:ext>
            </a:extLst>
          </p:cNvPr>
          <p:cNvCxnSpPr>
            <a:cxnSpLocks/>
          </p:cNvCxnSpPr>
          <p:nvPr/>
        </p:nvCxnSpPr>
        <p:spPr>
          <a:xfrm>
            <a:off x="3795907" y="5219700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CBCC90E5-1C00-48D0-E6BA-0FE52282EFBB}"/>
              </a:ext>
            </a:extLst>
          </p:cNvPr>
          <p:cNvSpPr txBox="1"/>
          <p:nvPr/>
        </p:nvSpPr>
        <p:spPr>
          <a:xfrm>
            <a:off x="4069914" y="4381500"/>
            <a:ext cx="3657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3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fil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09188901-1511-5049-5F22-7F693B210BE4}"/>
              </a:ext>
            </a:extLst>
          </p:cNvPr>
          <p:cNvCxnSpPr/>
          <p:nvPr/>
        </p:nvCxnSpPr>
        <p:spPr>
          <a:xfrm>
            <a:off x="4038600" y="4686300"/>
            <a:ext cx="0" cy="121920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3E20E09-3938-362C-E6D9-0C449E3DEE9F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«fil»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0590E-C1FE-0C06-FFF8-4BD3246B5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13B4D4-0F24-5B61-8D65-CF745F4282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93D668-5206-5738-3BCC-E86769451C2C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B36EB4-5635-8B5A-24FD-8FCEBE5BD95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3481A4-A343-9EB2-4D0B-E02C3F0A5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FC6664A-DC77-76C4-5328-2BC521063C1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9F1056-062E-27DA-9D54-29E81657B5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FFD957C-35A7-5335-8D35-F3FA58461F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356ED15-B91F-27E3-F641-92B6332101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C797084-687E-7492-B940-1714C6F6934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AA1A84-40A6-DEA0-6BC7-BC1262C9CC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FC95323-FD06-AA5F-DC8C-4913800880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4268F6D-6DCA-6960-12CE-3EBFBF1BE1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C8F1985-4ED3-4ABA-5743-F215B84D37B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6B02D50-C936-BF37-E289-6A5E31F0AB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6C3575F-80B0-9222-C017-9CB02D53F3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496368F-E3C4-ADD0-2181-1E194E42DB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D8A46B-7D29-0B51-8F63-A781AF5CE3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42C81ED-28EA-BC4D-C6E7-9C667CBC7BAA}"/>
              </a:ext>
            </a:extLst>
          </p:cNvPr>
          <p:cNvCxnSpPr>
            <a:cxnSpLocks/>
          </p:cNvCxnSpPr>
          <p:nvPr/>
        </p:nvCxnSpPr>
        <p:spPr>
          <a:xfrm>
            <a:off x="2819400" y="6057900"/>
            <a:ext cx="5819277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10CBB145-D4B6-6C19-7C7B-C8C4DAE2C6D0}"/>
              </a:ext>
            </a:extLst>
          </p:cNvPr>
          <p:cNvCxnSpPr>
            <a:cxnSpLocks/>
          </p:cNvCxnSpPr>
          <p:nvPr/>
        </p:nvCxnSpPr>
        <p:spPr>
          <a:xfrm>
            <a:off x="2819400" y="4610100"/>
            <a:ext cx="581927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79E23EA9-265D-1C08-2668-17461F346D49}"/>
              </a:ext>
            </a:extLst>
          </p:cNvPr>
          <p:cNvCxnSpPr>
            <a:cxnSpLocks/>
          </p:cNvCxnSpPr>
          <p:nvPr/>
        </p:nvCxnSpPr>
        <p:spPr>
          <a:xfrm>
            <a:off x="2791324" y="5295900"/>
            <a:ext cx="597167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A71AD0D8-56AD-DF8E-B94F-A2328CDC6292}"/>
              </a:ext>
            </a:extLst>
          </p:cNvPr>
          <p:cNvSpPr txBox="1"/>
          <p:nvPr/>
        </p:nvSpPr>
        <p:spPr>
          <a:xfrm>
            <a:off x="3070819" y="4436395"/>
            <a:ext cx="3329981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3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fée</a:t>
            </a:r>
          </a:p>
        </p:txBody>
      </p:sp>
      <p:pic>
        <p:nvPicPr>
          <p:cNvPr id="32" name="Picture 4" descr="Peau moyennement claire main qui écrit image clipart ...">
            <a:extLst>
              <a:ext uri="{FF2B5EF4-FFF2-40B4-BE49-F238E27FC236}">
                <a16:creationId xmlns:a16="http://schemas.microsoft.com/office/drawing/2014/main" id="{85651331-6916-9828-DA02-DA67047A7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650" y="4103063"/>
            <a:ext cx="1798500" cy="215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186FCBC-E7F5-9F50-1E2A-919803CC9586}"/>
              </a:ext>
            </a:extLst>
          </p:cNvPr>
          <p:cNvSpPr txBox="1"/>
          <p:nvPr/>
        </p:nvSpPr>
        <p:spPr>
          <a:xfrm>
            <a:off x="1479430" y="769062"/>
            <a:ext cx="1084768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3960129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467684" y="61731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69D1668-05E6-3919-3FA8-B1340DCADE0F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.</a:t>
            </a: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0486F5BA-052F-C9A7-A933-5AAFEEC89158}"/>
              </a:ext>
            </a:extLst>
          </p:cNvPr>
          <p:cNvCxnSpPr>
            <a:cxnSpLocks/>
          </p:cNvCxnSpPr>
          <p:nvPr/>
        </p:nvCxnSpPr>
        <p:spPr>
          <a:xfrm>
            <a:off x="2819400" y="6057900"/>
            <a:ext cx="5819277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A4B4D33E-422A-01DA-D3F4-866DEF3763E7}"/>
              </a:ext>
            </a:extLst>
          </p:cNvPr>
          <p:cNvCxnSpPr>
            <a:cxnSpLocks/>
          </p:cNvCxnSpPr>
          <p:nvPr/>
        </p:nvCxnSpPr>
        <p:spPr>
          <a:xfrm>
            <a:off x="2819400" y="4610100"/>
            <a:ext cx="581927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DC1DE92-9F05-DB11-7D43-314243FAFC79}"/>
              </a:ext>
            </a:extLst>
          </p:cNvPr>
          <p:cNvCxnSpPr>
            <a:cxnSpLocks/>
          </p:cNvCxnSpPr>
          <p:nvPr/>
        </p:nvCxnSpPr>
        <p:spPr>
          <a:xfrm>
            <a:off x="2791324" y="5295900"/>
            <a:ext cx="597167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D5807618-F49B-8F7F-6765-D3DB56BA7603}"/>
              </a:ext>
            </a:extLst>
          </p:cNvPr>
          <p:cNvSpPr txBox="1"/>
          <p:nvPr/>
        </p:nvSpPr>
        <p:spPr>
          <a:xfrm>
            <a:off x="3070819" y="4436395"/>
            <a:ext cx="3329981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3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fée</a:t>
            </a:r>
          </a:p>
        </p:txBody>
      </p:sp>
    </p:spTree>
    <p:extLst>
      <p:ext uri="{BB962C8B-B14F-4D97-AF65-F5344CB8AC3E}">
        <p14:creationId xmlns:p14="http://schemas.microsoft.com/office/powerpoint/2010/main" val="325076505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0C45E05-1E4F-CA5B-4956-3201E73A6CAE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«fée»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37A5D-6FEE-6033-241C-2ACBA492C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E334335-AA55-9459-AEB3-B65EE97D791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08AFD55-86AD-3028-1DA6-53ED62A55209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BB6433-224C-DB4A-9CA7-BB7DAB30641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5AC45A-DAB9-4594-DD6A-7A9C7D651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9D0FBA1-AD22-B7DD-86CE-25B17898B38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41AA94-2990-E410-97DE-16EE1AA972E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7031F42-774E-B788-F7BF-09E2474D066A}"/>
              </a:ext>
            </a:extLst>
          </p:cNvPr>
          <p:cNvGrpSpPr/>
          <p:nvPr/>
        </p:nvGrpSpPr>
        <p:grpSpPr>
          <a:xfrm>
            <a:off x="483617" y="61489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C881160-E6BF-2108-3173-D7401EFCC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646C03E-4C83-59B9-7087-0507CBEE783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0B29E6E-68FF-919F-389D-22D7416FC4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4D4B867-6CBD-8A1A-53C7-61CBAA71450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A15A5B9-2948-1F23-B17A-8D98FEBF61A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330F7F41-F139-FB66-8D2E-A793CB6DCD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8294D68-069D-CDF2-D40D-833E1B7468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F80E98-8A7A-F251-6741-6E576D1830C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48853EA-262F-2CFB-416A-F2CD59E8ECA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FF953E37-D544-0BE2-0E96-42F7FCD7EA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217C384C-773C-8127-3395-01D6643975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056496D-CA43-154B-3658-36E0B9E09158}"/>
              </a:ext>
            </a:extLst>
          </p:cNvPr>
          <p:cNvCxnSpPr>
            <a:cxnSpLocks/>
          </p:cNvCxnSpPr>
          <p:nvPr/>
        </p:nvCxnSpPr>
        <p:spPr>
          <a:xfrm>
            <a:off x="1664926" y="3499256"/>
            <a:ext cx="0" cy="1314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30CBA05-87CF-97A7-7E06-AB937731BFCE}"/>
              </a:ext>
            </a:extLst>
          </p:cNvPr>
          <p:cNvCxnSpPr>
            <a:cxnSpLocks/>
          </p:cNvCxnSpPr>
          <p:nvPr/>
        </p:nvCxnSpPr>
        <p:spPr>
          <a:xfrm>
            <a:off x="3192315" y="3929529"/>
            <a:ext cx="0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0F8C781-AC84-D884-6B10-C7D4ABA7D302}"/>
              </a:ext>
            </a:extLst>
          </p:cNvPr>
          <p:cNvSpPr/>
          <p:nvPr/>
        </p:nvSpPr>
        <p:spPr>
          <a:xfrm>
            <a:off x="897383" y="496243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278E233-832D-8EB9-F672-1C34B755F336}"/>
              </a:ext>
            </a:extLst>
          </p:cNvPr>
          <p:cNvSpPr/>
          <p:nvPr/>
        </p:nvSpPr>
        <p:spPr>
          <a:xfrm>
            <a:off x="4603689" y="499673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7CF728-DFE6-63F4-5177-E37040523990}"/>
              </a:ext>
            </a:extLst>
          </p:cNvPr>
          <p:cNvSpPr/>
          <p:nvPr/>
        </p:nvSpPr>
        <p:spPr>
          <a:xfrm>
            <a:off x="6518676" y="501855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5419C78-1374-DFBE-A03A-4403A66532CC}"/>
              </a:ext>
            </a:extLst>
          </p:cNvPr>
          <p:cNvSpPr/>
          <p:nvPr/>
        </p:nvSpPr>
        <p:spPr>
          <a:xfrm>
            <a:off x="5490379" y="502202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B5EDCD4-1ED7-BEA6-2FEC-AAFA165D3CC6}"/>
              </a:ext>
            </a:extLst>
          </p:cNvPr>
          <p:cNvSpPr/>
          <p:nvPr/>
        </p:nvSpPr>
        <p:spPr>
          <a:xfrm>
            <a:off x="10779293" y="508995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77F2CEB-47EB-5FB4-422E-CC125CAC648A}"/>
              </a:ext>
            </a:extLst>
          </p:cNvPr>
          <p:cNvSpPr/>
          <p:nvPr/>
        </p:nvSpPr>
        <p:spPr>
          <a:xfrm>
            <a:off x="8802708" y="504332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F67DB3A-2038-65C8-DF6E-EA58DB384E1D}"/>
              </a:ext>
            </a:extLst>
          </p:cNvPr>
          <p:cNvSpPr/>
          <p:nvPr/>
        </p:nvSpPr>
        <p:spPr>
          <a:xfrm>
            <a:off x="7174953" y="5004469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69B05CB-27CE-6E35-78F1-E4FE6305E061}"/>
              </a:ext>
            </a:extLst>
          </p:cNvPr>
          <p:cNvSpPr/>
          <p:nvPr/>
        </p:nvSpPr>
        <p:spPr>
          <a:xfrm>
            <a:off x="3170474" y="5010920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06A9C22-BA69-F6DC-DDE4-4C2477430916}"/>
              </a:ext>
            </a:extLst>
          </p:cNvPr>
          <p:cNvSpPr/>
          <p:nvPr/>
        </p:nvSpPr>
        <p:spPr>
          <a:xfrm>
            <a:off x="1602622" y="4962432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AB8D4DC-5D85-FB6D-BB1A-64C504D52BA3}"/>
              </a:ext>
            </a:extLst>
          </p:cNvPr>
          <p:cNvSpPr/>
          <p:nvPr/>
        </p:nvSpPr>
        <p:spPr>
          <a:xfrm>
            <a:off x="9869178" y="506416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B3D5D89-3939-7CE8-43D2-04F2468649FB}"/>
              </a:ext>
            </a:extLst>
          </p:cNvPr>
          <p:cNvCxnSpPr>
            <a:cxnSpLocks/>
          </p:cNvCxnSpPr>
          <p:nvPr/>
        </p:nvCxnSpPr>
        <p:spPr>
          <a:xfrm>
            <a:off x="507892" y="4756691"/>
            <a:ext cx="12653428" cy="101674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895C8503-48AA-C468-87A9-0C2B54995C38}"/>
              </a:ext>
            </a:extLst>
          </p:cNvPr>
          <p:cNvCxnSpPr>
            <a:cxnSpLocks/>
          </p:cNvCxnSpPr>
          <p:nvPr/>
        </p:nvCxnSpPr>
        <p:spPr>
          <a:xfrm>
            <a:off x="507892" y="3543300"/>
            <a:ext cx="127244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6AE705AC-9960-1A62-D087-9D9554EDB47B}"/>
              </a:ext>
            </a:extLst>
          </p:cNvPr>
          <p:cNvCxnSpPr>
            <a:cxnSpLocks/>
          </p:cNvCxnSpPr>
          <p:nvPr/>
        </p:nvCxnSpPr>
        <p:spPr>
          <a:xfrm flipV="1">
            <a:off x="689567" y="4100215"/>
            <a:ext cx="12534473" cy="5646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52B25BD1-5865-C835-06BD-DB363FDA54D4}"/>
              </a:ext>
            </a:extLst>
          </p:cNvPr>
          <p:cNvSpPr txBox="1"/>
          <p:nvPr/>
        </p:nvSpPr>
        <p:spPr>
          <a:xfrm>
            <a:off x="491960" y="3212822"/>
            <a:ext cx="123858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3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Il a neuf fleurs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9AD5E86-13F3-2D32-EFF0-7D0FC7DBCD88}"/>
              </a:ext>
            </a:extLst>
          </p:cNvPr>
          <p:cNvSpPr/>
          <p:nvPr/>
        </p:nvSpPr>
        <p:spPr>
          <a:xfrm>
            <a:off x="11491353" y="50996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A97EAE-64D0-A587-67F8-AA781D330AE1}"/>
              </a:ext>
            </a:extLst>
          </p:cNvPr>
          <p:cNvSpPr txBox="1"/>
          <p:nvPr/>
        </p:nvSpPr>
        <p:spPr>
          <a:xfrm>
            <a:off x="1114845" y="652280"/>
            <a:ext cx="12258254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870918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B501D-3823-EDAB-FD3F-CAACE2A07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9B7577-7646-9B67-6B76-088F91F11AB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979531-66A5-0F92-0F91-273CC9B65B8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54233C-D76D-AB01-2DAC-B186F4CF52B1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B53951-3E0F-9985-E0DA-2D213EE282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CBC88F3-8DB0-912D-A1FA-F068A25D153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28D72E-71C8-3718-A1F6-95D554D10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E0EEFBD-9C9C-824F-08C9-39E6E8531868}"/>
              </a:ext>
            </a:extLst>
          </p:cNvPr>
          <p:cNvGrpSpPr/>
          <p:nvPr/>
        </p:nvGrpSpPr>
        <p:grpSpPr>
          <a:xfrm>
            <a:off x="483617" y="61489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6E8C376-6DF9-A2B9-F942-CA606803A1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C80613-0B89-03AB-0E6E-D5614FFAC4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6C46D7B-127A-5516-99A4-2988FE93C99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383EAE5-0CC7-6606-1C54-5C1771B3A9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7F147E08-358B-BAEA-972B-6D32628386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CAAD83E-FD4E-58C6-CFC0-17AAFBDD73E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5D734E7-FCAD-4969-7494-028AA98DAF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4E73A1-4CCC-972A-DD25-0F021F26104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4E299BFF-B96B-8F56-0EA6-394EC841AB4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AECDB3A-E0A7-12F7-AD78-06D9182424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8B30721-36F5-B56C-0A9F-CFB0024652E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10070FD-4C52-4C2D-0AE2-54D142287401}"/>
              </a:ext>
            </a:extLst>
          </p:cNvPr>
          <p:cNvCxnSpPr>
            <a:cxnSpLocks/>
          </p:cNvCxnSpPr>
          <p:nvPr/>
        </p:nvCxnSpPr>
        <p:spPr>
          <a:xfrm>
            <a:off x="1664926" y="3499256"/>
            <a:ext cx="0" cy="1314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1F7B0D37-EDEC-A577-CF36-964E7F50F3F3}"/>
              </a:ext>
            </a:extLst>
          </p:cNvPr>
          <p:cNvCxnSpPr>
            <a:cxnSpLocks/>
          </p:cNvCxnSpPr>
          <p:nvPr/>
        </p:nvCxnSpPr>
        <p:spPr>
          <a:xfrm>
            <a:off x="3192315" y="3929529"/>
            <a:ext cx="0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927D604-CD50-2429-6B79-09390D2FE2D4}"/>
              </a:ext>
            </a:extLst>
          </p:cNvPr>
          <p:cNvSpPr/>
          <p:nvPr/>
        </p:nvSpPr>
        <p:spPr>
          <a:xfrm>
            <a:off x="897383" y="496243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622EB10-06E9-60FB-C5B9-A20533142C33}"/>
              </a:ext>
            </a:extLst>
          </p:cNvPr>
          <p:cNvSpPr/>
          <p:nvPr/>
        </p:nvSpPr>
        <p:spPr>
          <a:xfrm>
            <a:off x="4603689" y="499673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8DDD6C2-C4DB-9917-98A8-2FC7DBF40BC1}"/>
              </a:ext>
            </a:extLst>
          </p:cNvPr>
          <p:cNvSpPr/>
          <p:nvPr/>
        </p:nvSpPr>
        <p:spPr>
          <a:xfrm>
            <a:off x="6518676" y="501855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1E92D86-C236-66F2-D093-A93659A45A44}"/>
              </a:ext>
            </a:extLst>
          </p:cNvPr>
          <p:cNvSpPr/>
          <p:nvPr/>
        </p:nvSpPr>
        <p:spPr>
          <a:xfrm>
            <a:off x="5490379" y="502202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54AF17F-FF29-50BE-0097-50A87D35C672}"/>
              </a:ext>
            </a:extLst>
          </p:cNvPr>
          <p:cNvSpPr/>
          <p:nvPr/>
        </p:nvSpPr>
        <p:spPr>
          <a:xfrm>
            <a:off x="10779293" y="508995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3218B5C-2526-8E26-9CDC-0F0C91ADABC2}"/>
              </a:ext>
            </a:extLst>
          </p:cNvPr>
          <p:cNvSpPr/>
          <p:nvPr/>
        </p:nvSpPr>
        <p:spPr>
          <a:xfrm>
            <a:off x="8802708" y="504332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77F3898-2975-AFF2-1F18-8CEC8425DD19}"/>
              </a:ext>
            </a:extLst>
          </p:cNvPr>
          <p:cNvSpPr/>
          <p:nvPr/>
        </p:nvSpPr>
        <p:spPr>
          <a:xfrm>
            <a:off x="7174953" y="5004469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93B528C-6CE0-6AE7-9A95-DFD5EBCABD73}"/>
              </a:ext>
            </a:extLst>
          </p:cNvPr>
          <p:cNvSpPr/>
          <p:nvPr/>
        </p:nvSpPr>
        <p:spPr>
          <a:xfrm>
            <a:off x="3170474" y="5010920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7B668B1-20B1-EEB2-CECA-1CBA3028F8AF}"/>
              </a:ext>
            </a:extLst>
          </p:cNvPr>
          <p:cNvSpPr/>
          <p:nvPr/>
        </p:nvSpPr>
        <p:spPr>
          <a:xfrm>
            <a:off x="1602622" y="4962432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DE5589A-93EC-12CB-39C1-E6F2330F240A}"/>
              </a:ext>
            </a:extLst>
          </p:cNvPr>
          <p:cNvSpPr/>
          <p:nvPr/>
        </p:nvSpPr>
        <p:spPr>
          <a:xfrm>
            <a:off x="9869178" y="506416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522C3AC-6771-74E4-65C8-BA3D7A65F5EE}"/>
              </a:ext>
            </a:extLst>
          </p:cNvPr>
          <p:cNvSpPr txBox="1"/>
          <p:nvPr/>
        </p:nvSpPr>
        <p:spPr>
          <a:xfrm>
            <a:off x="959493" y="679683"/>
            <a:ext cx="1243863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DDFBB85-133B-2CD7-E816-F531BD56427A}"/>
              </a:ext>
            </a:extLst>
          </p:cNvPr>
          <p:cNvCxnSpPr>
            <a:cxnSpLocks/>
          </p:cNvCxnSpPr>
          <p:nvPr/>
        </p:nvCxnSpPr>
        <p:spPr>
          <a:xfrm>
            <a:off x="507892" y="4756691"/>
            <a:ext cx="12653428" cy="101674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96EC4E2A-C71D-7C11-2FFC-400CE8C55478}"/>
              </a:ext>
            </a:extLst>
          </p:cNvPr>
          <p:cNvCxnSpPr>
            <a:cxnSpLocks/>
          </p:cNvCxnSpPr>
          <p:nvPr/>
        </p:nvCxnSpPr>
        <p:spPr>
          <a:xfrm>
            <a:off x="507892" y="3543300"/>
            <a:ext cx="127244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953E63B9-52FC-EC82-04AF-E17496331A65}"/>
              </a:ext>
            </a:extLst>
          </p:cNvPr>
          <p:cNvCxnSpPr>
            <a:cxnSpLocks/>
          </p:cNvCxnSpPr>
          <p:nvPr/>
        </p:nvCxnSpPr>
        <p:spPr>
          <a:xfrm flipV="1">
            <a:off x="689567" y="4100215"/>
            <a:ext cx="12534473" cy="5646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0A063D7B-EECA-508E-0462-C13BF8CA8AA6}"/>
              </a:ext>
            </a:extLst>
          </p:cNvPr>
          <p:cNvSpPr txBox="1"/>
          <p:nvPr/>
        </p:nvSpPr>
        <p:spPr>
          <a:xfrm>
            <a:off x="491960" y="3212822"/>
            <a:ext cx="123858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3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Il a neuf fleurs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3CDBCD9-4866-29F3-7133-CF3EC767C14B}"/>
              </a:ext>
            </a:extLst>
          </p:cNvPr>
          <p:cNvSpPr/>
          <p:nvPr/>
        </p:nvSpPr>
        <p:spPr>
          <a:xfrm>
            <a:off x="11491353" y="50996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6785592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ED395-131D-A86A-A3B8-D7743561C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8C008E-82D0-E69D-B06F-CD4C1CDCF48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2D3E00-6950-7C7B-D23A-3AC732D1E87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A1447C9-CBF9-3B5C-F041-DD5FE247FDB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735F2F-7859-97EF-6ED2-8C16EE815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81529C2-29D0-DDB5-32FF-D1548DA3115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37A11B-B7CB-2181-C4A1-A8E07575BE6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74A0476-0F03-B608-D3B7-AE84716F03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321623F-FD6E-CE39-0C42-10EE90C66BC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5B6F96-D185-8299-75E5-FE4D6C97C19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1E375C-9FDD-510D-0015-75DA4C5559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12F646A-A3C0-644D-3B1C-CDDF9FE767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5E08154-EC98-8BE1-ED97-7080D72991D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1FC9609-B4DC-A015-A5E0-0BD235984D0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4D1C1A-B722-7F5F-5158-F31A046579F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D4403E5-36E1-6384-5E22-5A53B285CB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A50C14DA-8670-F417-8543-8B267DCA4B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BF3FFFA1-C9BA-21E9-CD16-EE3BB015AD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71CAF4-764D-7D0D-D70C-3AD5AC66B41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770F91-A1AC-D24D-D4E7-2B7ABEAC22A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Recopi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ez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la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63292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6ED1E-592D-8792-E23E-F9C7119DD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0B018B-1A2E-3AD9-5A04-89BDF69E88E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564F34-1F11-3415-19A9-3EFADBCA7BD4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83560F0-8C24-9ED2-372E-C551691A41D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69B0AD-EFA1-58BF-F851-4FAE308054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D64A58D-8FC5-CB68-034A-928A322ED9E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11B4795-F5E7-641E-DFBF-A9C6E4C88C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5A39BA2-9070-EA67-DB5E-74B2541073BE}"/>
              </a:ext>
            </a:extLst>
          </p:cNvPr>
          <p:cNvGrpSpPr/>
          <p:nvPr/>
        </p:nvGrpSpPr>
        <p:grpSpPr>
          <a:xfrm>
            <a:off x="483617" y="61489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C22E024-E58C-3F5F-E18C-2607E217E77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550A3C5-EB0B-5230-45FA-A2AD571F67E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CA63AC8-CDC8-E7B0-E22C-8553E92992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F5EAF24-FB6A-AFB8-35F5-9B51D573FF9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7429DC82-C10B-F54C-811A-C9A5C14966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0E5D8F8-85BB-9C8C-0AFB-893DF1BFF52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A35A175-C1B1-31E2-B146-AB61B81834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BCE2DED-2484-E999-BBFA-F35505D79B5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160CF03-016D-9D70-D641-5815C262B3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E5439D7-737D-DE2E-20A2-28F89A8CD0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9854BCD-4313-0E6B-DC0A-6D331AB67F3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1A32D0F-36DF-1A5B-54C1-EE1E452D4A33}"/>
              </a:ext>
            </a:extLst>
          </p:cNvPr>
          <p:cNvCxnSpPr>
            <a:cxnSpLocks/>
          </p:cNvCxnSpPr>
          <p:nvPr/>
        </p:nvCxnSpPr>
        <p:spPr>
          <a:xfrm>
            <a:off x="1664926" y="3499256"/>
            <a:ext cx="0" cy="1314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60239799-6B17-8F5A-A4CE-C2F800828621}"/>
              </a:ext>
            </a:extLst>
          </p:cNvPr>
          <p:cNvCxnSpPr>
            <a:cxnSpLocks/>
          </p:cNvCxnSpPr>
          <p:nvPr/>
        </p:nvCxnSpPr>
        <p:spPr>
          <a:xfrm>
            <a:off x="3192315" y="3929529"/>
            <a:ext cx="0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C8FB35D-A0E6-88D7-8CF7-3E2E57F35949}"/>
              </a:ext>
            </a:extLst>
          </p:cNvPr>
          <p:cNvSpPr/>
          <p:nvPr/>
        </p:nvSpPr>
        <p:spPr>
          <a:xfrm>
            <a:off x="897383" y="496243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A9AF264-682A-2F5A-E184-8FBE192CCADA}"/>
              </a:ext>
            </a:extLst>
          </p:cNvPr>
          <p:cNvSpPr/>
          <p:nvPr/>
        </p:nvSpPr>
        <p:spPr>
          <a:xfrm>
            <a:off x="4603689" y="499673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93FA957-410A-37BC-DFBC-7E4211993BB1}"/>
              </a:ext>
            </a:extLst>
          </p:cNvPr>
          <p:cNvSpPr/>
          <p:nvPr/>
        </p:nvSpPr>
        <p:spPr>
          <a:xfrm>
            <a:off x="6518676" y="501855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52B3EE-CD48-F0A2-39FF-A0B3784FE514}"/>
              </a:ext>
            </a:extLst>
          </p:cNvPr>
          <p:cNvSpPr/>
          <p:nvPr/>
        </p:nvSpPr>
        <p:spPr>
          <a:xfrm>
            <a:off x="5490379" y="502202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417CE70-BCD0-0A32-860C-CD8351D7342B}"/>
              </a:ext>
            </a:extLst>
          </p:cNvPr>
          <p:cNvSpPr/>
          <p:nvPr/>
        </p:nvSpPr>
        <p:spPr>
          <a:xfrm>
            <a:off x="10779293" y="508995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F93434A-75E9-4064-D009-54988B754E8B}"/>
              </a:ext>
            </a:extLst>
          </p:cNvPr>
          <p:cNvSpPr/>
          <p:nvPr/>
        </p:nvSpPr>
        <p:spPr>
          <a:xfrm>
            <a:off x="8802708" y="504332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6845A0E-F03A-FA94-CF9B-3725330D03DA}"/>
              </a:ext>
            </a:extLst>
          </p:cNvPr>
          <p:cNvSpPr/>
          <p:nvPr/>
        </p:nvSpPr>
        <p:spPr>
          <a:xfrm>
            <a:off x="7174953" y="5004469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CF17CBB-C4F7-2AA9-13AA-A860E7402187}"/>
              </a:ext>
            </a:extLst>
          </p:cNvPr>
          <p:cNvSpPr/>
          <p:nvPr/>
        </p:nvSpPr>
        <p:spPr>
          <a:xfrm>
            <a:off x="3170474" y="5010920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F5D3AFF-95F7-072D-42BB-D6A571B0EF23}"/>
              </a:ext>
            </a:extLst>
          </p:cNvPr>
          <p:cNvSpPr/>
          <p:nvPr/>
        </p:nvSpPr>
        <p:spPr>
          <a:xfrm>
            <a:off x="1602622" y="4962432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E41184C-5119-DB71-1089-699D39D9456C}"/>
              </a:ext>
            </a:extLst>
          </p:cNvPr>
          <p:cNvSpPr/>
          <p:nvPr/>
        </p:nvSpPr>
        <p:spPr>
          <a:xfrm>
            <a:off x="9869178" y="506416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F0FB536-CAF4-F175-04A4-50B9ABB25834}"/>
              </a:ext>
            </a:extLst>
          </p:cNvPr>
          <p:cNvCxnSpPr>
            <a:cxnSpLocks/>
          </p:cNvCxnSpPr>
          <p:nvPr/>
        </p:nvCxnSpPr>
        <p:spPr>
          <a:xfrm>
            <a:off x="507892" y="4756691"/>
            <a:ext cx="12653428" cy="101674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F8C8C3DA-B8F3-3B0D-E750-E6DE181CAD5D}"/>
              </a:ext>
            </a:extLst>
          </p:cNvPr>
          <p:cNvCxnSpPr>
            <a:cxnSpLocks/>
          </p:cNvCxnSpPr>
          <p:nvPr/>
        </p:nvCxnSpPr>
        <p:spPr>
          <a:xfrm>
            <a:off x="507892" y="3543300"/>
            <a:ext cx="127244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F71E6DA6-ADEE-0762-45A6-4EE0F53EB3E1}"/>
              </a:ext>
            </a:extLst>
          </p:cNvPr>
          <p:cNvCxnSpPr>
            <a:cxnSpLocks/>
          </p:cNvCxnSpPr>
          <p:nvPr/>
        </p:nvCxnSpPr>
        <p:spPr>
          <a:xfrm flipV="1">
            <a:off x="689567" y="4100215"/>
            <a:ext cx="12534473" cy="5646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98F66FBF-8F64-8792-2C0A-B2B024F9F08C}"/>
              </a:ext>
            </a:extLst>
          </p:cNvPr>
          <p:cNvSpPr txBox="1"/>
          <p:nvPr/>
        </p:nvSpPr>
        <p:spPr>
          <a:xfrm>
            <a:off x="491960" y="3212822"/>
            <a:ext cx="123858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3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Il a neuf fleurs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92535F6-9A8E-B7A9-00A8-CEC2E326341D}"/>
              </a:ext>
            </a:extLst>
          </p:cNvPr>
          <p:cNvSpPr/>
          <p:nvPr/>
        </p:nvSpPr>
        <p:spPr>
          <a:xfrm>
            <a:off x="11491353" y="50996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1055589C-A03C-2861-90AB-270F83797811}"/>
              </a:ext>
            </a:extLst>
          </p:cNvPr>
          <p:cNvSpPr txBox="1"/>
          <p:nvPr/>
        </p:nvSpPr>
        <p:spPr>
          <a:xfrm>
            <a:off x="1089238" y="754864"/>
            <a:ext cx="709374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</p:spTree>
    <p:extLst>
      <p:ext uri="{BB962C8B-B14F-4D97-AF65-F5344CB8AC3E}">
        <p14:creationId xmlns:p14="http://schemas.microsoft.com/office/powerpoint/2010/main" val="119142298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18.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389866A-051F-ECED-0436-36DC67935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6724" y="1816951"/>
            <a:ext cx="6161675" cy="786585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057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99D79F0-8F0B-478F-DBC7-A9106A0CA0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2941" y="3159973"/>
            <a:ext cx="7797542" cy="328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18.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6C5940E-FEE5-04F0-303B-30EC43101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6724" y="1816951"/>
            <a:ext cx="6161675" cy="786585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55300" y="5138183"/>
            <a:ext cx="7805397" cy="1333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«r»- «a»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on entend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et on écrit « rat » on ne prononce pas le t , c’est une lettre muette  , 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«rat». 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«rat» ?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C287D9B-D689-BD30-9522-CDD74D7279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064" y="2933700"/>
            <a:ext cx="11944985" cy="361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18.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47E79C-FB11-BC66-1B5F-0DF2CA7B8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6724" y="1816951"/>
            <a:ext cx="6161675" cy="786585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2955300" y="65151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AD4FD30-F59D-7984-595A-483E9D2AD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792" y="3776248"/>
            <a:ext cx="11173249" cy="201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18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A1FA97D-EB22-6E26-934F-EBC8C97B96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6553" y="1737037"/>
            <a:ext cx="6161675" cy="786585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6045583" y="7124700"/>
            <a:ext cx="6391220" cy="12060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43433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la forêt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C6047B6-BBD3-6173-8F95-81AE4AC417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048" y="2457002"/>
            <a:ext cx="12656807" cy="364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304616A-5389-04D3-800E-CECF763A5F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601" y="4062003"/>
            <a:ext cx="10874931" cy="172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du panier « panier des syllabes  »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0002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132100" y="703805"/>
            <a:ext cx="12021937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jeu et au signal l’élève qui a le panier à la main  prend une carte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et la lit et la montre aux autres . Après validation de la lecture tout le monde lit en écho , à haute voix;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20627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«rat»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18.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601229" y="4456553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C8DE273-7B30-2B4A-3D1E-907C47DE83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712" y="1972581"/>
            <a:ext cx="6161675" cy="786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rat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rat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ri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z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8711A2-85D9-7046-9C57-C862F5FD1A38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«r»-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on entend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et on écrit « riz » on ne prononce pas le z , c’est une lettre muette  , 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«riz». 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«riz» ?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«riz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«riz»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riz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forêt – fil –fourchette – farine- fleur - neuf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F570BC9-F942-A074-6326-28879AB04E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6829" y="2393247"/>
            <a:ext cx="3139712" cy="16155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B61880F-78C8-707F-0E30-02B9D76DF1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6082" y="2332937"/>
            <a:ext cx="2377646" cy="15012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C90B81D-5C31-ED8F-1856-00C3B56147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7811657">
            <a:off x="10205597" y="2528294"/>
            <a:ext cx="2453853" cy="157747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86586ED-242F-0E4C-0EB3-78493900C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1383" y="4324279"/>
            <a:ext cx="2408289" cy="195389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DA1C89E-7363-FDAF-22E2-03BE15FD93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81623" y="4624253"/>
            <a:ext cx="1348857" cy="176037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15668E1-2A80-E8CB-4BFB-7301A11B25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8756" y="4027423"/>
            <a:ext cx="1882303" cy="24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forêt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forêt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D6CD38-A382-FCCB-77B4-C97635A35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7362" y="3162300"/>
            <a:ext cx="6973786" cy="358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forêt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la forêt Répétons ensemble “la forêt”.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forêt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forêt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forêt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B3B431-CA3E-0CA7-534E-6CD1CFE1B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5807" y="4533306"/>
            <a:ext cx="6973786" cy="358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fleur, la fleur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fleur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1E40F5-9570-67D7-B9C5-D522B76DC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3162300"/>
            <a:ext cx="2629659" cy="348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fleur , la fleur.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fleur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fleur”.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fleur”?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fleur 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D4DA174-FE6F-07A5-5145-1EA3AE3F0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014" y="4264507"/>
            <a:ext cx="2629659" cy="348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fil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fil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E008CEE-EAC6-6BC8-20C2-A76DF786B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0" y="3357218"/>
            <a:ext cx="5778752" cy="364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97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fil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fil, le fil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un fil” ”. Encore une fois “un fil”.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fil”?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F6F7824-784D-27DA-0780-97C91370C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4242550"/>
            <a:ext cx="5778752" cy="364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5400" b="1" dirty="0">
                <a:solidFill>
                  <a:srgbClr val="106585"/>
                </a:solidFill>
                <a:latin typeface="Dosis" pitchFamily="2" charset="0"/>
              </a:rPr>
              <a:t>L</a:t>
            </a:r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es fleurs sont dans la forêt</a:t>
            </a:r>
            <a:r>
              <a:rPr lang="fr-FR" sz="5400" b="1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488576" y="632393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fleurs sont dans la forêt , répétons ensemble.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6C37C23-0FB9-72A0-7BCE-B95C656D2D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7236" y="4404258"/>
            <a:ext cx="6973786" cy="35884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B51789-CA1E-4515-6C3E-359B6DB554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50259" y="6458047"/>
            <a:ext cx="1007741" cy="13341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76BBE6A-BFF7-2A8A-ACF5-3BA3225F6D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79425" y="6400462"/>
            <a:ext cx="864175" cy="11440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2722E69-BC32-05A7-3C85-D41792DFC2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88775" y="6951219"/>
            <a:ext cx="494687" cy="65491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7041F7D-D4A6-4D01-1EE8-CF68C37B9B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3768" y="6610032"/>
            <a:ext cx="719951" cy="95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64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83618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E590ED7-BB28-696A-A699-ADE78B79A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240" y="3624565"/>
            <a:ext cx="4204365" cy="216341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4876C94-C6C4-43CA-D1D6-7EF5158EE6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295726">
            <a:off x="4949566" y="3986734"/>
            <a:ext cx="3664073" cy="231353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0E3A880-4731-F832-F6AA-F15DFBEB78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1" y="3238500"/>
            <a:ext cx="2629659" cy="348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fourchette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fourchette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88505A-5509-18BF-02ED-8C3051980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811657">
            <a:off x="3920956" y="3590701"/>
            <a:ext cx="5343775" cy="343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76130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fourchette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fourchette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la fourchette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fourchette”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fourchette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009315-DDA6-B641-C517-65EA9E85E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811657">
            <a:off x="4913823" y="5206508"/>
            <a:ext cx="3573437" cy="229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forêt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fil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fourchette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farine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fleur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neuf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f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farine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farine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7FC36A-D1A0-EAF3-0B16-ECC869DD9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860" y="3467100"/>
            <a:ext cx="4187139" cy="339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254" y="680119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farine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898579" y="646910"/>
            <a:ext cx="12420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farine 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farine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farine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la farine”?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A4DD954-948A-A53B-7B53-CAA33E5789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3627" y="4428690"/>
            <a:ext cx="4187139" cy="339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8B1FF-B5EA-3583-84AE-6EA991526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FD7CE2E-410C-15F0-C8F7-945BF0CDE7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CFD18F-4D1C-D0E1-B3A9-90367D0EF6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1D9CCC-1B39-90C6-62DC-E3F93E22F38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F0F11E-0BD5-385E-62CF-32B2D7DAAD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09197E3-1A99-FD13-960A-8B10F9503A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77E53DC-B1D4-3AAE-1A6E-4FDEA7488F5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94581BC-4D75-CEAF-CDF7-C9E0CDAF04A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4302360-9795-C62F-C7E0-742496A33D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92077AA-6D08-A3A6-6EF5-25EBA2A2E05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C8F5A5D-F588-E5F7-C612-B7A116BF2E7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A6D53DB-93E5-049B-E49C-53875896E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760DFBE-56B7-9F25-1A0D-C9B5EE251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0A25981-4FAB-B813-AA54-451FC569C524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chiffre neuf , neuf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neuf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5B70A87-C913-C01D-F9A7-96906F370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3543300"/>
            <a:ext cx="2814050" cy="367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4114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088E0-47D2-B3D1-BA76-02C058251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2B483EC-17E1-B0E2-13DC-559C6BD9AE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BD00F0-5254-C53D-6D91-1FFF10F33E5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5ED52B4-4081-D255-965E-7885D43C83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F4ED3B-57AA-69E9-B248-0AE28B46C37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990AB7-5920-37AC-173B-37C51BDE152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27590CB-C62E-5BE3-97D6-9A133C282A3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203A72-B1F1-3AA6-83C4-7821385CBC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1423D6-1588-6260-9ADE-7C709970D2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12E439-308C-A2A2-48E0-2012B38E8E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E8158C1-A935-502E-DDEC-47A36C58C33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D9780E-1F0F-4D36-C57E-8D8EB259EC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EA91E54-F806-5ADB-203C-C970BEED3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254" y="680119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5C554317-1210-86A0-E9DC-AC11CE4A4489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neuf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5FD9432-163D-0398-4200-D350D934383D}"/>
              </a:ext>
            </a:extLst>
          </p:cNvPr>
          <p:cNvSpPr txBox="1"/>
          <p:nvPr/>
        </p:nvSpPr>
        <p:spPr>
          <a:xfrm>
            <a:off x="898579" y="646910"/>
            <a:ext cx="12420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Neuf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“neuf” ”. Encore une fois “neuf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neuf”?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234773-C68D-98DF-18BA-DB40D0335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4263313"/>
            <a:ext cx="2563495" cy="334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277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B264-BC86-2E24-BAE7-2D0ECF47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7F323F-A1E6-E2CD-39F8-107D4EDC38F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84B149-8D94-55DE-962C-CD29A540F8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7C0951-1699-C976-5ABA-14AC9762A5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37B740-8593-E29C-55EF-1BD54AA2E5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897B8A-EDC8-5EA8-9142-F67FD7F547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A8E95FC-C63C-6D8F-6EA8-693911EAAD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5E0F3B-7FEB-9626-02F6-7E4D27A25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1D9CAC4-8471-EFCA-39CC-0CDC2E3854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7C6FF-5FE3-A9A7-708B-BC96193B57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BBCDD1-0312-9731-17C1-B5613E48B2E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B90492-6240-0389-B8B4-B121197A59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A82D2-9705-6231-10F0-62EC13905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DC416D3-9E58-553C-B23C-6EDB43566E19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957C963-2883-5A8D-BE8A-400F0EAA0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625" y="3508810"/>
            <a:ext cx="2563495" cy="334557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1A8D5E3-2BC2-54EC-9D2B-1F0B87CDDE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4860" y="3467100"/>
            <a:ext cx="4187139" cy="339711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D3D2B81-56B3-DC55-0EEC-C12875FCF4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811657">
            <a:off x="7830117" y="3723729"/>
            <a:ext cx="3573437" cy="229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24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fourchette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 farine –neuf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F796952-80AC-6631-FD66-7C4DAC8319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5426" y="2876738"/>
            <a:ext cx="2563495" cy="334557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538DB5D-388C-51DB-4AD5-452FF0A3A8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9661" y="2835028"/>
            <a:ext cx="4187139" cy="339711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B97652A-A9B4-2979-0983-50C24DA257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811657">
            <a:off x="8746332" y="3101182"/>
            <a:ext cx="3573437" cy="229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for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êt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fil - fleur 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C863C95-7C69-C59D-92E1-69373D3BB5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296" y="3080267"/>
            <a:ext cx="4204365" cy="216341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C0C8ADB-28CB-0692-4969-D7E04D6499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295726">
            <a:off x="5482754" y="3412226"/>
            <a:ext cx="3664073" cy="23135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0CE3928-F66B-5F04-9A38-DE871F44A3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3600" y="2662328"/>
            <a:ext cx="2629659" cy="348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72C1ADE-45AC-8C7C-1E26-F0952C831B0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4361" y="5676771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16F33C6-F3D0-4D0B-57BB-1AB5649F65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8081" y="2435791"/>
            <a:ext cx="4204365" cy="216341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44DD9A6-BAD3-2E35-2F99-B5EAE3D20D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6295726">
            <a:off x="5072621" y="2906856"/>
            <a:ext cx="3664073" cy="23135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66724AB-F506-9410-26FE-D2B1EC4A56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4924" y="2087412"/>
            <a:ext cx="2629659" cy="34813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276D381-4E87-703F-2834-F54C347796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075" y="5525089"/>
            <a:ext cx="2563495" cy="334557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7A79485-6240-E3C9-491C-2375F20AA1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19310" y="5483379"/>
            <a:ext cx="4187139" cy="339711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65CD158-2958-58C2-3EBF-1280F587D45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7811657">
            <a:off x="8365981" y="5749533"/>
            <a:ext cx="3573437" cy="229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1E9DCC0-29EF-06D5-46D4-936A82B685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081" y="2435791"/>
            <a:ext cx="4204365" cy="216341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6C9719A-79CC-8C6B-932E-921DE6DB99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295726">
            <a:off x="5072621" y="2906856"/>
            <a:ext cx="3664073" cy="23135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403E348-1637-B8D5-728F-2ED872AA60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4924" y="2087412"/>
            <a:ext cx="2629659" cy="34813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CD4576D-15C6-7F4E-D194-F092887E85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5075" y="5525089"/>
            <a:ext cx="2563495" cy="334557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089F2F6-2D80-6B09-0425-B959657801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19310" y="5483379"/>
            <a:ext cx="4187139" cy="339711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DBB9C70-3612-30C3-8474-54FB8B9DB2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7811657">
            <a:off x="8365981" y="5749533"/>
            <a:ext cx="3573437" cy="229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41"/>
            <a:ext cx="12225865" cy="6573568"/>
            <a:chOff x="1373134" y="3340063"/>
            <a:chExt cx="9400808" cy="5054599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269225" y="345374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8908603" y="6386292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12A9196A-57C3-B013-E11E-EABADE56B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295726">
            <a:off x="5072621" y="2906856"/>
            <a:ext cx="3664073" cy="2313533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13A0F800-4E64-F3F1-D2B2-E2461A8907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4924" y="2087412"/>
            <a:ext cx="2629659" cy="3481371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E64AC0D5-448F-BEE8-38CD-F99FB39FC8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075" y="5525089"/>
            <a:ext cx="2563495" cy="3345579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F12E7C90-4346-7CDC-05EF-4A6B386A08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9310" y="5483379"/>
            <a:ext cx="4187139" cy="339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forêt, fourchette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2149639" y="4661293"/>
            <a:ext cx="686814" cy="20824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40F5C293-BD86-A269-21F2-A86A07003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081" y="2435791"/>
            <a:ext cx="4204365" cy="216341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6A3F1B2-D8AF-215E-7F84-6F914C136D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295726">
            <a:off x="5072621" y="2906856"/>
            <a:ext cx="3664073" cy="231353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2C0217F-28BF-76E6-1AAD-F17AB49617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4924" y="2087412"/>
            <a:ext cx="2629659" cy="34813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5ED37CD-B601-9D77-E9BF-A30C43ED5E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075" y="5525089"/>
            <a:ext cx="2563495" cy="334557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6A6DA9-E6DC-5120-357F-BF7D283DA0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19310" y="5483379"/>
            <a:ext cx="4187139" cy="339711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26C2346-22DF-E449-798D-B48B10CB44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239255">
            <a:off x="9047490" y="5833331"/>
            <a:ext cx="3662041" cy="2354170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879548" y="1630985"/>
            <a:ext cx="4621898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389361" y="1885157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122165" y="5835500"/>
            <a:ext cx="3850610" cy="303516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813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« </a:t>
              </a:r>
              <a:r>
                <a:rPr lang="fr-MA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f »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«f»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F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49" y="3442551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f minuscule . Elle fait le son «f». Qui veut lire «f»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F majuscule . Elle fait le son « f ». Qui veut lire «f»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f»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fa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f est à côté de la lettre  a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fa ». «f»  « a » «fa».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«f» « a » «fa».            Qui veut lire «f» « a » «fa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f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770" y="676934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814115" y="843463"/>
            <a:ext cx="1316857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fo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f est à côté de la lettre  o,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f»  « o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«f» « o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«f» « o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«f»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f  est à côté de la lettre  i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fi ». «f»  « i » «fi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«f» « i » «fi». Qui veut lire «f» « i » «fi». 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f»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67" y="73820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4617979" y="2933700"/>
            <a:ext cx="4448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814115" y="650711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f  est à côté de la lettre  e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f»  « e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«f» « e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«f» « e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f»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- - forêt – fil –fourchette – farine- fleur -neuf 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 f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f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729663" y="6063386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724622" y="694397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147301" y="66461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f 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«f»  « é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«f»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«f»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«f»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4905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847452" y="64647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«fu»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f est à côté de la lettre u,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«fu». «f» «u» «fu».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«f» « u » «fu». Qui veut lire «f» « u » «fu».  </a:t>
            </a: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847CF-D131-89D7-10FE-D5AA9ADB6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775385-B5E8-D1D2-29D6-88A1C3027F8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E664565-3743-E89C-FDA4-D9F9B324E05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EE0BD93-00FE-20ED-2F64-5F0F89C511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4C8DBD2-5C43-6E30-ED50-F54E528B47E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38B501-0CDD-61DF-99A6-F61B18214A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C44539-E9FF-2268-CBC6-41B2B8C686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1101DE-08DB-DD87-B0C1-84C5F7DB79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13A4A0-F9D3-D44E-3F1E-1F38A6061F3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6FDB1F-85C2-C43C-3727-1B1116F5CE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EC21CF-A101-D52B-76B3-639C0E0314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B15F9A-CA3A-BF12-201A-22C0F0962E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BB96F5-4BA7-012E-7AE7-F8D7B244B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91B0CD1-CCD5-C794-7336-212AA601991F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FFB718-3150-CEB2-B619-367BF22C46A9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123A9C-64A4-65DA-55F6-A4B5A0D9F7F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D3C6B9-A374-D45F-AD02-2540B4693D8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a » « f»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053297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593DA-0E1A-1BF5-C52C-57531FC2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324E1D-B1CF-84AF-BF22-5AAD3170CD0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577BC-F2FF-A209-CCCC-86D1B2ED2C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6D67C4-0EE7-8E7D-AD1C-CF72FE84330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DE794A-51DE-8425-3E51-0E306D751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18C381-B149-C774-F2A8-C5414E1903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93FEFC3-E0D5-32D0-BB23-6F52C86972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D8FDDB-BBBC-A826-D4E2-1D01DD5FBAB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68B74E-3681-774F-D29C-13276BAD5A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EE37985-7E6F-4431-0BFF-63D07094917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20BFFF-EFAF-6C2E-6EE3-E9FA2C0893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8157D8-FCE4-0C4E-5FC5-B651074AED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50D014-CD4D-E5D7-0873-8B850B484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C8947B-61FE-5F4B-DB1F-FBC0DF10C69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19C163-ECB4-760E-1501-29F2841D701E}"/>
              </a:ext>
            </a:extLst>
          </p:cNvPr>
          <p:cNvSpPr txBox="1"/>
          <p:nvPr/>
        </p:nvSpPr>
        <p:spPr>
          <a:xfrm>
            <a:off x="1171081" y="61290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af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a est à côté de la lettre  f 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af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« a»  «f»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af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 » «f»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af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 a » «f»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af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28419638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 f»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FD276-E675-07B0-4EAE-7E8853A6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2236B8-3851-41D0-3265-A74AA72C1D5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138229-78CF-ACF9-F6F0-01758DC3EF7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62000F-8944-23FD-FB20-AFFE75A067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087D6D-9526-773E-BB78-C8EC94A44E3F}"/>
                </a:ext>
              </a:extLst>
            </p:cNvPr>
            <p:cNvSpPr/>
            <p:nvPr/>
          </p:nvSpPr>
          <p:spPr>
            <a:xfrm>
              <a:off x="329910" y="330437"/>
              <a:ext cx="8496000" cy="881950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29EB7D-3224-C7E7-F860-AA051DB07D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8ED39-3B9A-A3E2-FF88-B155EBD350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6EEA709-9CF9-34FB-48FE-392B93EB5B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F4D7EE0-A0F3-B166-3BDA-00148BE793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05784BE-031E-1877-7D1A-8ED9ECA052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2CB8CC4-4E39-C93D-0CFA-D65B58B2EB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CA50FE-48A6-593D-3312-0EE5875DC2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1A3D764-92AF-2BDF-5867-3782C281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D62943-0992-06D7-C07D-E03D3B12F35C}"/>
              </a:ext>
            </a:extLst>
          </p:cNvPr>
          <p:cNvSpPr txBox="1"/>
          <p:nvPr/>
        </p:nvSpPr>
        <p:spPr>
          <a:xfrm>
            <a:off x="4724400" y="3130725"/>
            <a:ext cx="3762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16D69B-DDE6-5273-0E65-89BF53BF7FC4}"/>
              </a:ext>
            </a:extLst>
          </p:cNvPr>
          <p:cNvSpPr txBox="1"/>
          <p:nvPr/>
        </p:nvSpPr>
        <p:spPr>
          <a:xfrm>
            <a:off x="1196425" y="66281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of»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  est à côté de la lettre f ,ça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«of». « o»  «f» «of».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 » «f» «of». Qui veut lire « o » «f» «of». </a:t>
            </a:r>
          </a:p>
        </p:txBody>
      </p:sp>
    </p:spTree>
    <p:extLst>
      <p:ext uri="{BB962C8B-B14F-4D97-AF65-F5344CB8AC3E}">
        <p14:creationId xmlns:p14="http://schemas.microsoft.com/office/powerpoint/2010/main" val="40633048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«f»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fou»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f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«fou ».«f» «ou » «fou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«f» «ou» «fou». Qui veut lire «f» « ou» « fou». 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E6BD30F-72F0-CA7A-2B8D-2947304570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9902" y="2821579"/>
            <a:ext cx="10644156" cy="463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699A24A-A8A6-0070-1166-8CF0DBD206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9902" y="2821579"/>
            <a:ext cx="10644156" cy="463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DC9A610-8DD6-2BE7-9AA7-230F30D108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9902" y="2821579"/>
            <a:ext cx="10644156" cy="463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fifa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120" y="576262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779793" y="3782689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14115" y="552410"/>
            <a:ext cx="125236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«f»  «i»  «fi».   « f»  «  a »  «  fa ». « fi »  «fa » .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fifa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 f»  « i »  «  fi ».   «  f »  «  a »  «  fa ». « fi »  «fa » .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fifa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498248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4984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3893089" y="4000500"/>
            <a:ext cx="670559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fé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fu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959131" y="5420557"/>
            <a:ext cx="342904" cy="205036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8101682" y="5498673"/>
            <a:ext cx="342903" cy="189413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43284" y="570857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 »  « é »  « 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f »  «  u »  «  fu ».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«fu » .«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féfu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«f»  «é»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».«f » «u» «fu».«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«fu » .«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féfu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3847080" y="3786677"/>
            <a:ext cx="522022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fe</a:t>
            </a:r>
            <a:r>
              <a:rPr lang="fr-FR" sz="405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5197642" y="5553598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7351877" y="5553598"/>
            <a:ext cx="342899" cy="18248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065966" y="772327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f» «e»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«r» «a» «ra».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«ra» .«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fara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«f» «e»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«r » «a» «ra».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«ra» .«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fara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9F0EC-9881-D862-1D67-CDB1ECAD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883F4D-7993-67C4-E6C1-8FFB94E5111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978928-E3DA-B035-1341-E46E329700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11F2CE-BC80-3197-F955-E6F99B5DA0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357E13-CA2D-899F-064D-8F1B3EF30E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FEB225F-E321-72AD-055D-7C7DBAB5A3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D735C83-6610-DA4B-09A8-5AC5ABFB6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19646F-E726-59F2-2745-8B024C2010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AD1E2D2-BF8A-BA02-5B62-281658CA29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08473D1-C13E-8330-FA71-9E80FA1586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D200013-A220-B062-5A2A-411229B8F75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B6962-81C7-405B-58BB-81DA079DB0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F38770-D1B9-9965-B278-E8644BDE4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FF3DE-4385-D666-EA0F-15341F2D4FB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9540" y="1194225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FA3E041-AA5C-8F54-1F66-41E1E8521CFF}"/>
              </a:ext>
            </a:extLst>
          </p:cNvPr>
          <p:cNvSpPr txBox="1"/>
          <p:nvPr/>
        </p:nvSpPr>
        <p:spPr>
          <a:xfrm>
            <a:off x="4494086" y="38106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fo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5BB50E3-CA75-6A5B-2EE6-DD63676E8AA8}"/>
              </a:ext>
            </a:extLst>
          </p:cNvPr>
          <p:cNvSpPr/>
          <p:nvPr/>
        </p:nvSpPr>
        <p:spPr>
          <a:xfrm rot="16200000">
            <a:off x="5465581" y="562156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43F0859-4AEE-6697-DAB5-557E3463D14C}"/>
              </a:ext>
            </a:extLst>
          </p:cNvPr>
          <p:cNvSpPr/>
          <p:nvPr/>
        </p:nvSpPr>
        <p:spPr>
          <a:xfrm rot="16200000">
            <a:off x="7917991" y="5169399"/>
            <a:ext cx="342901" cy="256631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BE5E6D7-5CF8-12C7-C240-0095C9A7DAB3}"/>
              </a:ext>
            </a:extLst>
          </p:cNvPr>
          <p:cNvSpPr txBox="1"/>
          <p:nvPr/>
        </p:nvSpPr>
        <p:spPr>
          <a:xfrm>
            <a:off x="1106973" y="554131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«f» «o»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«l» «i» «li». On lit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foli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et on écrit « folie » on ne prononce pas le e c’est une lettre muette.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«f» «o»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«l» «i» «li» .  «folie».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9567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B7342A23-E302-02D3-0DCE-0CAEF837D0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64135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D51C2B3-F067-E984-AA2F-CF93AAC7CC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136" y="3369940"/>
            <a:ext cx="10354353" cy="280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– la - et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Le-la -et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le”.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”le”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1676400" y="4462680"/>
            <a:ext cx="6504709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035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le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fil</a:t>
            </a:r>
            <a:endParaRPr lang="fr-FR" sz="1035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fil 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E546D1B-978E-7F9A-F32D-76C08521C8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295726">
            <a:off x="6816759" y="3768937"/>
            <a:ext cx="3664073" cy="231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“le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7E195E8-3CB7-959D-1399-EE752A81BAC3}"/>
              </a:ext>
            </a:extLst>
          </p:cNvPr>
          <p:cNvSpPr txBox="1"/>
          <p:nvPr/>
        </p:nvSpPr>
        <p:spPr>
          <a:xfrm>
            <a:off x="4795774" y="2933700"/>
            <a:ext cx="650470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le</a:t>
            </a:r>
            <a:endParaRPr lang="fr-FR" sz="215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“le”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“le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«le»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le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la”.  Lisons   ensemble ”la”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la”?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483617" y="600077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C7DCB7C-6019-7827-AFA9-81419160858F}"/>
              </a:ext>
            </a:extLst>
          </p:cNvPr>
          <p:cNvSpPr txBox="1"/>
          <p:nvPr/>
        </p:nvSpPr>
        <p:spPr>
          <a:xfrm>
            <a:off x="3980823" y="2650409"/>
            <a:ext cx="6400800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54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FF0000"/>
                </a:solidFill>
                <a:latin typeface="Dosis" pitchFamily="2" charset="0"/>
              </a:rPr>
              <a:t>la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farin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54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9FF2D4-3019-7CC9-D1F7-9545EF9F8D36}"/>
              </a:ext>
            </a:extLst>
          </p:cNvPr>
          <p:cNvSpPr txBox="1"/>
          <p:nvPr/>
        </p:nvSpPr>
        <p:spPr>
          <a:xfrm>
            <a:off x="1462547" y="886988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farine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495298"/>
            <a:ext cx="1380500" cy="9207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89C8EA-625C-E53A-DD7E-FE5470680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274" y="4468840"/>
            <a:ext cx="4187139" cy="339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la”.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s’écrit”la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“la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la»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la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0F392-F912-2D05-07E8-E2535903C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AC4E64-A871-2141-D35A-6594342AEE7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66DB3E1-8843-ACF9-5AA4-034FB65FCCC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65FDF39-3C43-3172-29FD-2DEF6010DD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DB6441-2194-213D-CE5E-ADD42C2F8F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5472D6-E26A-F979-A19A-8F6E6ABFDE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19493D8-C740-86D2-759B-1DF4091237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B4C624-7BBA-869D-A519-C9121A0CA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725BF07-A5F0-8DFC-AAAF-6A582CA50C3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62DFEC9-A620-AE5C-EDD1-46E27FCBEA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2E50CF2-AD93-769A-9DE3-B91E889CE4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293575C-3338-2AA2-10FA-D846DB7A6E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0FD0627-50D5-A921-8712-4212B4953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64D1035-842A-B0E4-5893-785ED2E49DFC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et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F3B716B-45E6-0B70-1E25-A9E8400E4217}"/>
              </a:ext>
            </a:extLst>
          </p:cNvPr>
          <p:cNvSpPr txBox="1"/>
          <p:nvPr/>
        </p:nvSpPr>
        <p:spPr>
          <a:xfrm>
            <a:off x="1580911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et ”.  Lisons  ensemble ”et 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et“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56412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7C161-F1E2-F9F1-2FE9-645852C9B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6D1CE4-B4FC-5D92-0DBE-336CE631675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2EC79B7-D0D8-F6B2-4743-B88B69E736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F26D9F1-48F2-70CC-1982-66CAB111D1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2E9705E-531D-A2E5-A45A-EE7A67FD10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30DFBC-2002-5E8C-B054-A8949824D21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14C834-C1C9-A904-D520-C03B1EEEFB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E18AB99-8871-1B90-A016-C758BED79E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388B773-F3AD-307F-BEB2-44711FCEB2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9C3DBFD-B0E0-B497-BB0B-98D58578C61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8E14867-5F40-6F0D-C125-D7A0D60F11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4CF008-BD14-A726-94B6-D23B39F7D0F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A44DADC-A33E-F3AC-C139-A60414A37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680119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9807299-EE2E-C10F-4B17-FF9D1153A569}"/>
              </a:ext>
            </a:extLst>
          </p:cNvPr>
          <p:cNvSpPr txBox="1"/>
          <p:nvPr/>
        </p:nvSpPr>
        <p:spPr>
          <a:xfrm>
            <a:off x="3928364" y="2844717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et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1F0212-943F-FB72-3360-109602EBEB52}"/>
              </a:ext>
            </a:extLst>
          </p:cNvPr>
          <p:cNvSpPr txBox="1"/>
          <p:nvPr/>
        </p:nvSpPr>
        <p:spPr>
          <a:xfrm>
            <a:off x="1134516" y="763338"/>
            <a:ext cx="1207359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mot “et ”. Il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lettres  e et t 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”et”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et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 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06899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723F5-0344-8597-7E5E-040BCF8CD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DE3C5C-81C6-A790-B181-244C0BB732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F6025A8-4114-4E3D-25D7-A8D5C2CEEB9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1EA2419-A2BE-528B-D459-0E90B631FF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B769302-B623-E285-7FC7-33C3D20D78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8BB0B3C-3EA2-E131-0A8A-20F44FBA629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9806B5-93E2-E766-E1F4-B74DBDED937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9EA7CC-C1D9-093D-19E0-56DCABA1D03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8573E6-0948-D153-2777-8FA8E4BD212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8CB2E1D-C8CC-6D2F-E68E-6959B32E61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CC005F-92F8-71D2-62E3-4E32E3750C6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B80F2F-7DD1-BFA5-F01F-7B32AB9D14F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0353B7-77FA-40E0-59FE-0BE14DCF26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79AF58-5FD7-D9E7-C64D-2B14397F9F0B}"/>
              </a:ext>
            </a:extLst>
          </p:cNvPr>
          <p:cNvSpPr txBox="1"/>
          <p:nvPr/>
        </p:nvSpPr>
        <p:spPr>
          <a:xfrm>
            <a:off x="2286000" y="2624519"/>
            <a:ext cx="103822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Ali </a:t>
            </a:r>
            <a:r>
              <a:rPr lang="fr-FR" sz="88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et 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Rim lisent.</a:t>
            </a:r>
            <a:endParaRPr lang="fr-FR" sz="8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EA7668-97D1-8314-AAA3-0483D7A80D1E}"/>
              </a:ext>
            </a:extLst>
          </p:cNvPr>
          <p:cNvSpPr txBox="1"/>
          <p:nvPr/>
        </p:nvSpPr>
        <p:spPr>
          <a:xfrm>
            <a:off x="1499568" y="750586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Ali et Rim lisent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 la phrase?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39D1A1-5B8A-F952-88AE-E69A774FE7F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649421" y="783908"/>
            <a:ext cx="1380500" cy="92078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7D69FA3-2C8A-C086-93A3-9EBFB3D392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762" y="4646049"/>
            <a:ext cx="3152083" cy="311114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A8435FD-4CE4-0B9E-BAE9-489A2BEBBD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676529" y="4682013"/>
            <a:ext cx="2682472" cy="32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6021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D8F11-0427-C6CC-24D6-B5DCCAB7D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C3538E-8AD7-A5DF-9BE2-5BC1B492301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79B953D-9FCA-D1AD-71A1-A228AD604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4EDCC13-3F34-444E-2CE9-9770E04B949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C81D45-5531-8E41-2211-AAEB2C492D9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600EC0F-9D47-2D7C-CC9D-102828AF727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4550D09-906C-1F05-76F0-F9BD8CEE74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6F78B6D-7475-241E-F065-777ECB5538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59A9576-31A1-51C5-7EC7-C27ED27AD3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CD30E9-9241-63D2-5E64-B7352611AB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B01103F-3B0B-2102-FDB5-AB9C66595C5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2F53858-F61D-A640-51CF-C518398B46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B58CD-162F-0361-8683-FF3C1E01B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95AEF8B-D4B1-4D75-DD83-A123BCC9FEC3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4807875-53BF-2956-B6FC-D357A11F75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0FA86B9-B1D1-7666-E197-BC2D373BDC44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et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7053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20897</TotalTime>
  <Words>6405</Words>
  <Application>Microsoft Office PowerPoint</Application>
  <PresentationFormat>Personnalisé</PresentationFormat>
  <Paragraphs>1129</Paragraphs>
  <Slides>133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133</vt:i4>
      </vt:variant>
    </vt:vector>
  </HeadingPairs>
  <TitlesOfParts>
    <vt:vector size="145" baseType="lpstr">
      <vt:lpstr>Calibri</vt:lpstr>
      <vt:lpstr>Arial</vt:lpstr>
      <vt:lpstr>Symbol</vt:lpstr>
      <vt:lpstr>Microsoft Uighur</vt:lpstr>
      <vt:lpstr>Dosis</vt:lpstr>
      <vt:lpstr>Carelia</vt:lpstr>
      <vt:lpstr>Aharoni</vt:lpstr>
      <vt:lpstr>A Massir Ballpoint</vt:lpstr>
      <vt:lpstr>Aptos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178</cp:revision>
  <dcterms:created xsi:type="dcterms:W3CDTF">2006-08-16T00:00:00Z</dcterms:created>
  <dcterms:modified xsi:type="dcterms:W3CDTF">2025-09-17T13:43:47Z</dcterms:modified>
  <dc:identifier>DAFtlvZnwz4</dc:identifier>
</cp:coreProperties>
</file>