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3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6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9001" r:id="rId11"/>
    <p:sldId id="2147482590" r:id="rId12"/>
    <p:sldId id="2147482594" r:id="rId13"/>
    <p:sldId id="2147482592" r:id="rId14"/>
    <p:sldId id="2147482761" r:id="rId15"/>
    <p:sldId id="2147482772" r:id="rId16"/>
    <p:sldId id="2147482763" r:id="rId17"/>
    <p:sldId id="2147482766" r:id="rId18"/>
    <p:sldId id="2147482767" r:id="rId19"/>
    <p:sldId id="2147482768" r:id="rId20"/>
    <p:sldId id="2134808455" r:id="rId21"/>
    <p:sldId id="2147482729" r:id="rId22"/>
    <p:sldId id="2147482727" r:id="rId23"/>
    <p:sldId id="2147482728" r:id="rId24"/>
    <p:sldId id="2147482531" r:id="rId25"/>
    <p:sldId id="2147482722" r:id="rId26"/>
    <p:sldId id="2147482723" r:id="rId27"/>
    <p:sldId id="2147482724" r:id="rId28"/>
    <p:sldId id="2147482769" r:id="rId29"/>
    <p:sldId id="2147482662" r:id="rId30"/>
    <p:sldId id="2147482730" r:id="rId31"/>
    <p:sldId id="2134808468" r:id="rId32"/>
    <p:sldId id="2147482518" r:id="rId33"/>
    <p:sldId id="2147482751" r:id="rId34"/>
    <p:sldId id="2147482667" r:id="rId35"/>
    <p:sldId id="2147482538" r:id="rId36"/>
    <p:sldId id="2147482770" r:id="rId37"/>
    <p:sldId id="2147482737" r:id="rId38"/>
    <p:sldId id="2147482771" r:id="rId39"/>
    <p:sldId id="2147482519" r:id="rId40"/>
    <p:sldId id="2147482752" r:id="rId41"/>
    <p:sldId id="2147482753" r:id="rId42"/>
    <p:sldId id="2147482755" r:id="rId43"/>
    <p:sldId id="2147482756" r:id="rId44"/>
    <p:sldId id="2134804803" r:id="rId45"/>
  </p:sldIdLst>
  <p:sldSz cx="13716000" cy="10287000"/>
  <p:notesSz cx="6858000" cy="9144000"/>
  <p:embeddedFontLst>
    <p:embeddedFont>
      <p:font typeface="A Massir Ballpoint" panose="00000100000000000000" pitchFamily="2" charset="-78"/>
      <p:bold r:id="rId47"/>
    </p:embeddedFont>
    <p:embeddedFont>
      <p:font typeface="Abadi" panose="020B0604020104020204" pitchFamily="34" charset="0"/>
      <p:regular r:id="rId48"/>
    </p:embeddedFont>
    <p:embeddedFont>
      <p:font typeface="Arimo Italics" panose="020B0604020202020204" charset="0"/>
      <p:regular r:id="rId49"/>
      <p:italic r:id="rId50"/>
    </p:embeddedFont>
    <p:embeddedFont>
      <p:font typeface="Carelia" pitchFamily="2" charset="0"/>
      <p:regular r:id="rId51"/>
    </p:embeddedFont>
    <p:embeddedFont>
      <p:font typeface="Dosis" panose="02010703020202060003" pitchFamily="2" charset="0"/>
      <p:regular r:id="rId52"/>
      <p:bold r:id="rId53"/>
    </p:embeddedFont>
    <p:embeddedFont>
      <p:font typeface="Microsoft Uighur" panose="02000000000000000000" pitchFamily="2" charset="-78"/>
      <p:regular r:id="rId54"/>
      <p:bold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9001"/>
            <p14:sldId id="2147482590"/>
            <p14:sldId id="2147482594"/>
            <p14:sldId id="2147482592"/>
            <p14:sldId id="2147482761"/>
            <p14:sldId id="2147482772"/>
            <p14:sldId id="2147482763"/>
            <p14:sldId id="2147482766"/>
            <p14:sldId id="2147482767"/>
            <p14:sldId id="2147482768"/>
            <p14:sldId id="2134808455"/>
            <p14:sldId id="2147482729"/>
            <p14:sldId id="2147482727"/>
            <p14:sldId id="2147482728"/>
            <p14:sldId id="2147482531"/>
            <p14:sldId id="2147482722"/>
            <p14:sldId id="2147482723"/>
            <p14:sldId id="2147482724"/>
            <p14:sldId id="2147482769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70"/>
            <p14:sldId id="2147482737"/>
            <p14:sldId id="2147482771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0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26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27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98625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CC4E4-EC9B-1B47-41AF-1F95E6F61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FC5EA2B-547C-7072-FE55-0A0047C04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ECC7707-93CB-2419-147E-B984CAE8D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AA7738-0E2E-FF78-B235-18DAD36A1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28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3707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0.png"/><Relationship Id="rId11" Type="http://schemas.openxmlformats.org/officeDocument/2006/relationships/image" Target="../media/image39.png"/><Relationship Id="rId5" Type="http://schemas.openxmlformats.org/officeDocument/2006/relationships/image" Target="../media/image26.svg"/><Relationship Id="rId10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1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6.svg"/><Relationship Id="rId11" Type="http://schemas.openxmlformats.org/officeDocument/2006/relationships/image" Target="../media/image45.png"/><Relationship Id="rId5" Type="http://schemas.openxmlformats.org/officeDocument/2006/relationships/image" Target="../media/image25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11" Type="http://schemas.openxmlformats.org/officeDocument/2006/relationships/image" Target="../media/image49.png"/><Relationship Id="rId5" Type="http://schemas.openxmlformats.org/officeDocument/2006/relationships/image" Target="../media/image26.svg"/><Relationship Id="rId10" Type="http://schemas.openxmlformats.org/officeDocument/2006/relationships/image" Target="../media/image43.png"/><Relationship Id="rId4" Type="http://schemas.openxmlformats.org/officeDocument/2006/relationships/image" Target="../media/image25.png"/><Relationship Id="rId9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0.png"/><Relationship Id="rId11" Type="http://schemas.openxmlformats.org/officeDocument/2006/relationships/image" Target="../media/image55.png"/><Relationship Id="rId5" Type="http://schemas.openxmlformats.org/officeDocument/2006/relationships/image" Target="../media/image26.svg"/><Relationship Id="rId10" Type="http://schemas.openxmlformats.org/officeDocument/2006/relationships/image" Target="../media/image54.png"/><Relationship Id="rId4" Type="http://schemas.openxmlformats.org/officeDocument/2006/relationships/image" Target="../media/image25.png"/><Relationship Id="rId9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0.png"/><Relationship Id="rId11" Type="http://schemas.openxmlformats.org/officeDocument/2006/relationships/image" Target="../media/image60.png"/><Relationship Id="rId5" Type="http://schemas.openxmlformats.org/officeDocument/2006/relationships/image" Target="../media/image26.svg"/><Relationship Id="rId10" Type="http://schemas.openxmlformats.org/officeDocument/2006/relationships/image" Target="../media/image59.png"/><Relationship Id="rId4" Type="http://schemas.openxmlformats.org/officeDocument/2006/relationships/image" Target="../media/image25.png"/><Relationship Id="rId9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12" Type="http://schemas.openxmlformats.org/officeDocument/2006/relationships/image" Target="../media/image65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26.svg"/><Relationship Id="rId11" Type="http://schemas.openxmlformats.org/officeDocument/2006/relationships/image" Target="../media/image64.png"/><Relationship Id="rId5" Type="http://schemas.openxmlformats.org/officeDocument/2006/relationships/image" Target="../media/image25.png"/><Relationship Id="rId10" Type="http://schemas.openxmlformats.org/officeDocument/2006/relationships/image" Target="../media/image6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12" Type="http://schemas.openxmlformats.org/officeDocument/2006/relationships/image" Target="../media/image71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26.svg"/><Relationship Id="rId11" Type="http://schemas.openxmlformats.org/officeDocument/2006/relationships/image" Target="../media/image70.png"/><Relationship Id="rId5" Type="http://schemas.openxmlformats.org/officeDocument/2006/relationships/image" Target="../media/image25.png"/><Relationship Id="rId10" Type="http://schemas.openxmlformats.org/officeDocument/2006/relationships/image" Target="../media/image6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75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6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7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8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26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76.png"/><Relationship Id="rId4" Type="http://schemas.openxmlformats.org/officeDocument/2006/relationships/image" Target="../media/image26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6.png"/><Relationship Id="rId3" Type="http://schemas.openxmlformats.org/officeDocument/2006/relationships/image" Target="../media/image26.svg"/><Relationship Id="rId7" Type="http://schemas.openxmlformats.org/officeDocument/2006/relationships/image" Target="../media/image82.png"/><Relationship Id="rId12" Type="http://schemas.openxmlformats.org/officeDocument/2006/relationships/image" Target="../media/image8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49.png"/><Relationship Id="rId5" Type="http://schemas.openxmlformats.org/officeDocument/2006/relationships/image" Target="../media/image80.png"/><Relationship Id="rId10" Type="http://schemas.openxmlformats.org/officeDocument/2006/relationships/image" Target="../media/image62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3266218" y="4838700"/>
            <a:ext cx="6788635" cy="3759552"/>
            <a:chOff x="4493529" y="4777723"/>
            <a:chExt cx="6788635" cy="37595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4493529" y="4777723"/>
              <a:ext cx="5603620" cy="3759552"/>
              <a:chOff x="2995412" y="3703910"/>
              <a:chExt cx="3735915" cy="2506480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3008651" y="3703910"/>
                <a:ext cx="3722676" cy="2506480"/>
                <a:chOff x="1305583" y="3824997"/>
                <a:chExt cx="4112826" cy="2506480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536175" y="4375738"/>
                  <a:ext cx="3882234" cy="1955739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2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2995412" y="4900916"/>
                <a:ext cx="3543381" cy="1046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:de rebrassage et test de validation du palier 2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ar-M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«jupe».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jupe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jupe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«jupe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jupe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té » «karaté»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«karaté».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karaté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karaté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21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CC728-B740-E3DF-4250-603B9C448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3460C8-1F78-1813-CCF3-5F51C50E4C3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242DB2-3C22-F414-820D-DDD071A3D99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EA393-15C4-5056-8A86-0192479276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7D16C13-F63E-4C70-5C3A-EF1133CF6C1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80F08E-A0D2-40B2-A43E-179D00BCA7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84E0E23-E3B2-F624-DB33-4AE806BA5D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C959DB6-85FF-FFF2-F7D8-17F00986EE0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375B907-38CB-B6F8-F37A-BED7BB626FA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16BD-66E3-6DCC-7096-AB89223999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50C824-ACEE-ADFB-5774-260855A37751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2C9778-2AC6-14C7-B1D8-FCE075132D30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3D1DC14-C399-C075-18D5-6F95BFA227E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892DFF6-2711-6473-745D-01006DBBF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8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«karaté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karaté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«mot» , on entend « mo » et on écrit « mot » avec t , une lettre muette. Lisons ensemble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    Qui veut lire  «mot » ?                      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</a:t>
            </a: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ot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3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le 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 . «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prstClr val="white"/>
                </a:solidFill>
                <a:latin typeface="Dosis" pitchFamily="2" charset="0"/>
              </a:rPr>
              <a:t>mot</a:t>
            </a:r>
            <a:endParaRPr kumimoji="0" lang="fr-MA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2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7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sept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D78C88-4B38-41FA-3F33-45B9C91172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200" y="2160681"/>
            <a:ext cx="1919374" cy="32966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D078891-D6BF-C395-E988-F641D74CEE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7732" y="2006721"/>
            <a:ext cx="3640611" cy="359538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17BD103-FB76-9307-3F6B-AA1AFD6ADD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0803" y="5663793"/>
            <a:ext cx="5613857" cy="32966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506A892-D26A-ACB9-09AF-3B6395C1F5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2870829"/>
            <a:ext cx="4347031" cy="262939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C530631-8EE7-42A0-C0F2-8D1EC6FBF3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4431" y="5528795"/>
            <a:ext cx="3384131" cy="311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F959EF-DD3E-6942-61CF-F96B9E8A8C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2780" y="2308945"/>
            <a:ext cx="3037169" cy="26987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FEF2481-1446-DBA3-4737-3D93677C36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3652" y="2760748"/>
            <a:ext cx="3423370" cy="195621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047289F-3A49-464B-3747-2ADC37142F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80939" y="2656544"/>
            <a:ext cx="4057013" cy="24587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84BCF99-FF26-90BC-FA9D-1F65B6E697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2869" y="5671455"/>
            <a:ext cx="4153583" cy="360885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A6C01BA-5217-08D1-1ED8-C8AD4ECC56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0" y="5981700"/>
            <a:ext cx="4051446" cy="352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BB1DCCA-2D22-CAB4-ABDF-AA6040AA27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3911" y="2740371"/>
            <a:ext cx="2665349" cy="26254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8E32212-CE3F-83BA-0E34-FF462CCAA3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8999" y="2452368"/>
            <a:ext cx="2073162" cy="31021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134C426-1FF6-2D2E-284B-9B960B7DE1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2601" y="2552075"/>
            <a:ext cx="3255972" cy="28420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CA023D-77A8-A43F-426F-B2A3C0B35A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2547" y="6422239"/>
            <a:ext cx="3268980" cy="198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E28C968-FC62-97E8-6F65-FB3F4D2EC4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6225" y="6024577"/>
            <a:ext cx="2722871" cy="277652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BD9FCBD-A6F9-2F7F-EB48-85744CF5D5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11217" y="6024577"/>
            <a:ext cx="3010098" cy="222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 descr="Une image contenant dessin, croquis, Dessin d’enfant, art&#10;&#10;Le contenu généré par l’IA peut être incorrect.">
            <a:extLst>
              <a:ext uri="{FF2B5EF4-FFF2-40B4-BE49-F238E27FC236}">
                <a16:creationId xmlns:a16="http://schemas.microsoft.com/office/drawing/2014/main" id="{5719A158-C7C5-1E36-AA09-FD67A1F61E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62550"/>
            <a:ext cx="4194493" cy="41944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A874628-C73D-74AD-408B-F460714AC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5447" y="5692372"/>
            <a:ext cx="3568560" cy="27328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4F436F3-39B6-AF57-D408-840D60E30B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7287" y="2384455"/>
            <a:ext cx="2561379" cy="2804268"/>
          </a:xfrm>
          <a:prstGeom prst="rect">
            <a:avLst/>
          </a:prstGeom>
        </p:spPr>
      </p:pic>
      <p:pic>
        <p:nvPicPr>
          <p:cNvPr id="8" name="Image 7" descr="Une image contenant dessin, croquis, illustration, art&#10;&#10;Le contenu généré par l’IA peut être incorrect.">
            <a:extLst>
              <a:ext uri="{FF2B5EF4-FFF2-40B4-BE49-F238E27FC236}">
                <a16:creationId xmlns:a16="http://schemas.microsoft.com/office/drawing/2014/main" id="{1AF448EA-7984-9003-08B5-6ED4A71D461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92" y="2197446"/>
            <a:ext cx="2754283" cy="27542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F2CBEB5-4265-D0D1-2A32-30A89C70B6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71734" y="2384455"/>
            <a:ext cx="2537971" cy="24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40D11BD-3460-98F5-68A1-2C58C92CF5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06" y="2808878"/>
            <a:ext cx="3506230" cy="22369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E7C6D34-5F6F-B766-D50F-7F5924E3F0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2479" y="2673119"/>
            <a:ext cx="2998431" cy="23726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026377D-AD3F-7237-C1E1-5E0723A431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6147" y="2726651"/>
            <a:ext cx="4329220" cy="24013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5AC906E-F9DF-00FB-8477-00F95DAB1F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49475" y="5345138"/>
            <a:ext cx="2853357" cy="305463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B17D5E9-A3DB-E631-DCAE-AD5084F1FF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8095" y="5845419"/>
            <a:ext cx="3374666" cy="236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D0F2E7B-7DB3-3206-297E-1B9952AD7957}"/>
              </a:ext>
            </a:extLst>
          </p:cNvPr>
          <p:cNvSpPr txBox="1"/>
          <p:nvPr/>
        </p:nvSpPr>
        <p:spPr>
          <a:xfrm>
            <a:off x="1369046" y="65569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4EEE807-8697-45EF-C6BA-B033EA2409E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40F87F-0F3F-E610-1E93-F980F24F42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3938" y="3063353"/>
            <a:ext cx="2404840" cy="221016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A6FCD49-9C10-8708-DE97-144644371D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011" y="2685164"/>
            <a:ext cx="2797103" cy="28903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6E1710F-F805-D896-0566-BED917AC97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2444" y="2899589"/>
            <a:ext cx="2658567" cy="28903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E23A92-BFC1-199F-7262-3C203821A0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7607" y="5423134"/>
            <a:ext cx="3600404" cy="2901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D55F55-BD0C-ADD4-9BC8-427F7473E7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199896">
            <a:off x="5310133" y="6086834"/>
            <a:ext cx="3161274" cy="2139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F9BC5B-2DE7-C7C5-269F-448FF8671A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67392" y="5699040"/>
            <a:ext cx="3264833" cy="19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21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A740A-9C0C-371D-F85E-314AC4CC5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19CEF1-8998-6541-E6D2-9EFC649BE66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669516B-D718-183A-819E-6231962F48B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C872E17-734D-248B-5B45-DC7C032054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4F5439F3-3D56-4CC3-DC6A-5EC0A3B314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9852F79-2FD0-107C-8636-C022E65D208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D91E252-18B8-D009-FB79-D9F49373505A}"/>
              </a:ext>
            </a:extLst>
          </p:cNvPr>
          <p:cNvSpPr txBox="1"/>
          <p:nvPr/>
        </p:nvSpPr>
        <p:spPr>
          <a:xfrm>
            <a:off x="1369046" y="65569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73084950-A9FC-CC70-D50E-C4BFBAD4149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6774AF4-E4AC-F6D3-5F66-96818D75BA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9392" y="2609977"/>
            <a:ext cx="2254977" cy="28286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E377F09-2EB1-B285-7C25-D4DF000CEB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3968" y="3124201"/>
            <a:ext cx="3987080" cy="198596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009888B-587B-2366-85D8-5FF82EBDE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40647" y="2772947"/>
            <a:ext cx="3352800" cy="224690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F5B4F72-B830-8B5F-5CFD-1FB6539F59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9392" y="5856252"/>
            <a:ext cx="1647247" cy="274784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6DD3241-7299-2BB5-AD36-A837F957BD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9898" y="5767590"/>
            <a:ext cx="3099669" cy="244612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09DD90E-792F-B954-9DCB-DB1B04AAB6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83324" y="5933426"/>
            <a:ext cx="3244412" cy="193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97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Lire des syllabes  simples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2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simples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0170890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EC40298-89BC-CFC8-49F4-B0EA01391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281365"/>
              </p:ext>
            </p:extLst>
          </p:nvPr>
        </p:nvGraphicFramePr>
        <p:xfrm>
          <a:off x="723888" y="2247900"/>
          <a:ext cx="12393246" cy="5242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31082">
                  <a:extLst>
                    <a:ext uri="{9D8B030D-6E8A-4147-A177-3AD203B41FA5}">
                      <a16:colId xmlns:a16="http://schemas.microsoft.com/office/drawing/2014/main" val="3506069338"/>
                    </a:ext>
                  </a:extLst>
                </a:gridCol>
                <a:gridCol w="4131082">
                  <a:extLst>
                    <a:ext uri="{9D8B030D-6E8A-4147-A177-3AD203B41FA5}">
                      <a16:colId xmlns:a16="http://schemas.microsoft.com/office/drawing/2014/main" val="2887278401"/>
                    </a:ext>
                  </a:extLst>
                </a:gridCol>
                <a:gridCol w="4131082">
                  <a:extLst>
                    <a:ext uri="{9D8B030D-6E8A-4147-A177-3AD203B41FA5}">
                      <a16:colId xmlns:a16="http://schemas.microsoft.com/office/drawing/2014/main" val="14579013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fera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joli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papa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1678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sur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bull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sardin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8022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sac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rou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moul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9969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venir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animal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dam</a:t>
                      </a:r>
                      <a:r>
                        <a:rPr lang="fr-FR" sz="8000" b="1" kern="0" spc="48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e</a:t>
                      </a:r>
                      <a:endParaRPr lang="fr-MA" sz="7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076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62000" y="1333500"/>
            <a:ext cx="122682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67909" y="3012362"/>
            <a:ext cx="7921077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Pour que l’enseignant(e) puisse se libérer pour la passation individuelle du test de validation du palier2, les activités des pages 32 et 33 seront proposées aux élèves,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aussi proposer d’autres activités (écriture, copie, etc.) afin que les autres élèves travaillent en autonomie,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34007D4-1126-C628-F301-5447251A90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236" y="2007253"/>
            <a:ext cx="3562100" cy="657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, pages 32 et 33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84DFCB3-1ED2-8CE6-F851-2C76F801A8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67" y="1400756"/>
            <a:ext cx="6568088" cy="850560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7C732B0-D5CA-DBE2-B47B-147C52AE1C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9817" y="1439118"/>
            <a:ext cx="6130329" cy="850560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915606" y="2486639"/>
            <a:ext cx="12524540" cy="28092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86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B1A146D-24DF-0AFE-D8C6-2599035344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888" y="2324100"/>
            <a:ext cx="11782244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586A1-7733-EA70-686D-9CB49531C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F0A382-6DED-3354-7ED2-637447BADD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B3B09AC-AE66-76AD-9E64-BEA3B529649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259971-B531-2F3A-CB4D-5370244059C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7F3EF4E-240D-072D-DC07-DF97D8D1A252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83AE12-17C4-D472-5F7F-BDB8228AE84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D44C4B3B-9042-3EC1-ABEC-BD976398360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4AF5ABB-7B2D-2A09-7874-8655FCB7CDE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86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FB1CDD96-F7B3-F8FF-D312-E937E30EF2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7" y="2400300"/>
            <a:ext cx="11665754" cy="483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83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pages 32 et 33: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Vous allez compléter les mots avec les syllabes convenables.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0759CB8-8084-CDD9-FD35-764CC1309B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062" y="1442528"/>
            <a:ext cx="6568088" cy="85056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312757" y="5503816"/>
            <a:ext cx="6749093" cy="41425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B35EBD6-4CE8-ED9F-6646-CEAC19FFB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1850" y="1438491"/>
            <a:ext cx="6130329" cy="85056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6EBF012-CF0B-CFDA-7F95-835386C4BDAB}"/>
              </a:ext>
            </a:extLst>
          </p:cNvPr>
          <p:cNvSpPr/>
          <p:nvPr/>
        </p:nvSpPr>
        <p:spPr>
          <a:xfrm>
            <a:off x="7300383" y="4991100"/>
            <a:ext cx="5986555" cy="2743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5996C2C-0D10-C5AE-0394-5D49C02C2126}"/>
              </a:ext>
            </a:extLst>
          </p:cNvPr>
          <p:cNvSpPr txBox="1"/>
          <p:nvPr/>
        </p:nvSpPr>
        <p:spPr>
          <a:xfrm>
            <a:off x="3429000" y="4924744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compléter mot  avec la syllabe manquante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425CC-63AF-ECAB-A70C-E538A73A5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780F2D-4768-8711-C4FB-AB9433B6C7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496AE88-7C8A-38CF-4E6B-9A9795C588C6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9C8305-6B42-8B55-2251-383E61244C16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23BDF05-A7A1-8460-844E-1144B044293A}"/>
              </a:ext>
            </a:extLst>
          </p:cNvPr>
          <p:cNvSpPr txBox="1"/>
          <p:nvPr/>
        </p:nvSpPr>
        <p:spPr>
          <a:xfrm>
            <a:off x="1245300" y="562111"/>
            <a:ext cx="11830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3, page  33: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Vous allez lire et copier les phrases dans votre cahier de maison.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9DFEF257-3CA1-517B-6173-7D89A71AA6F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A9D2EA5-86CB-07E9-A21D-928B37CC8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992BBF85-E793-D442-29C1-2429F5F57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1408412"/>
            <a:ext cx="6130329" cy="85056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04A6DB2-F9AA-8A49-9414-532DBDFF7DC9}"/>
              </a:ext>
            </a:extLst>
          </p:cNvPr>
          <p:cNvSpPr/>
          <p:nvPr/>
        </p:nvSpPr>
        <p:spPr>
          <a:xfrm>
            <a:off x="3577389" y="7726596"/>
            <a:ext cx="5986555" cy="21446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435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34E4CF-926C-4AA5-42CD-0C41FC56FA1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10800" y="6071576"/>
            <a:ext cx="2091759" cy="243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lavabo – fleur – vache – vélo – cheval – poule- bébé-moule – jus - école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8C786B-4984-FC1E-C244-A28835FD1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163" y="1960801"/>
            <a:ext cx="2583448" cy="24120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9B60A6-E135-5B64-0611-206FF72B2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445" y="2010004"/>
            <a:ext cx="2016766" cy="25169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CDD94D-65D0-EF00-5351-88BEC3E5A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2381540"/>
            <a:ext cx="2843423" cy="17738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907D32-3E4D-7F39-4657-6C95516864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3690" y="2270111"/>
            <a:ext cx="2638161" cy="188529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A66B334-6151-0F97-759B-29BB44AADB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6074" y="5002582"/>
            <a:ext cx="1617977" cy="191292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7F0F92B-050E-5260-A842-498B24CA15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25423" y="7101231"/>
            <a:ext cx="4152417" cy="243686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1DCD1C5-BB03-BA4E-0646-93D86D2B6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8856" y="4578753"/>
            <a:ext cx="2797103" cy="289033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65AFDA5-BDE6-F911-D704-8D6C9DA1EE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0879" y="4868976"/>
            <a:ext cx="2722871" cy="27765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659D423-184B-6703-3E82-60CF386F4E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3750" y="7631463"/>
            <a:ext cx="2636407" cy="22170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7BA1DD6-4304-08EB-E62C-4339320F37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02294" y="4621678"/>
            <a:ext cx="2389187" cy="166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lire correctement 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mots suivants?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lettres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7EA4B-0509-82FA-C4BB-E942A4292599}"/>
              </a:ext>
            </a:extLst>
          </p:cNvPr>
          <p:cNvSpPr txBox="1"/>
          <p:nvPr/>
        </p:nvSpPr>
        <p:spPr>
          <a:xfrm>
            <a:off x="1162470" y="2019300"/>
            <a:ext cx="1135380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domino   -  salad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sur  -   farin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par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karaté   - jour  -ru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tomat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 -    lavabo</a:t>
            </a:r>
            <a:endParaRPr lang="fr-FR" sz="9600" b="1" kern="0" spc="48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2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EE19C1-0750-5966-D566-826ADDE107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02874" y="3845289"/>
            <a:ext cx="2091759" cy="243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jupe-karaté-mot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25135</TotalTime>
  <Words>1829</Words>
  <Application>Microsoft Office PowerPoint</Application>
  <PresentationFormat>Personnalisé</PresentationFormat>
  <Paragraphs>361</Paragraphs>
  <Slides>44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3" baseType="lpstr">
      <vt:lpstr>Carelia</vt:lpstr>
      <vt:lpstr>A Massir Ballpoint</vt:lpstr>
      <vt:lpstr>Arimo Italics</vt:lpstr>
      <vt:lpstr>Calibri</vt:lpstr>
      <vt:lpstr>Dosis</vt:lpstr>
      <vt:lpstr>Arial</vt:lpstr>
      <vt:lpstr>Microsoft Uighur</vt:lpstr>
      <vt:lpstr>Abadi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771</cp:revision>
  <dcterms:created xsi:type="dcterms:W3CDTF">2006-08-16T00:00:00Z</dcterms:created>
  <dcterms:modified xsi:type="dcterms:W3CDTF">2025-09-28T11:35:45Z</dcterms:modified>
  <dc:identifier>DAFtlvZnwz4</dc:identifier>
</cp:coreProperties>
</file>