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7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8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9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0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31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47482762" r:id="rId12"/>
    <p:sldId id="2147482763" r:id="rId13"/>
    <p:sldId id="2147482764" r:id="rId14"/>
    <p:sldId id="2147482765" r:id="rId15"/>
    <p:sldId id="2147482766" r:id="rId16"/>
    <p:sldId id="2147482803" r:id="rId17"/>
    <p:sldId id="2147482804" r:id="rId18"/>
    <p:sldId id="2147482805" r:id="rId19"/>
    <p:sldId id="2147482767" r:id="rId20"/>
    <p:sldId id="2147482768" r:id="rId21"/>
    <p:sldId id="2147482769" r:id="rId22"/>
    <p:sldId id="599" r:id="rId23"/>
    <p:sldId id="601" r:id="rId24"/>
    <p:sldId id="2147482726" r:id="rId25"/>
    <p:sldId id="2147482727" r:id="rId26"/>
    <p:sldId id="2147482799" r:id="rId27"/>
    <p:sldId id="2147482800" r:id="rId28"/>
    <p:sldId id="2134809012" r:id="rId29"/>
    <p:sldId id="2147482462" r:id="rId30"/>
    <p:sldId id="2147482806" r:id="rId31"/>
    <p:sldId id="2147482468" r:id="rId32"/>
    <p:sldId id="2147482463" r:id="rId33"/>
    <p:sldId id="2147482464" r:id="rId34"/>
    <p:sldId id="2147482770" r:id="rId35"/>
    <p:sldId id="2147482771" r:id="rId36"/>
    <p:sldId id="2147482807" r:id="rId37"/>
    <p:sldId id="2147482808" r:id="rId38"/>
    <p:sldId id="2147482780" r:id="rId39"/>
    <p:sldId id="2147482779" r:id="rId40"/>
    <p:sldId id="609" r:id="rId41"/>
    <p:sldId id="610" r:id="rId42"/>
    <p:sldId id="2147482483" r:id="rId43"/>
    <p:sldId id="2147482772" r:id="rId44"/>
    <p:sldId id="612" r:id="rId45"/>
    <p:sldId id="2147482484" r:id="rId46"/>
    <p:sldId id="2147482485" r:id="rId47"/>
    <p:sldId id="615" r:id="rId48"/>
    <p:sldId id="2147482467" r:id="rId49"/>
    <p:sldId id="2147482481" r:id="rId50"/>
    <p:sldId id="2147482479" r:id="rId51"/>
    <p:sldId id="2147482478" r:id="rId52"/>
    <p:sldId id="620" r:id="rId53"/>
    <p:sldId id="2147482494" r:id="rId54"/>
    <p:sldId id="2147482490" r:id="rId55"/>
    <p:sldId id="2147482495" r:id="rId56"/>
    <p:sldId id="2147482809" r:id="rId57"/>
    <p:sldId id="2147482810" r:id="rId58"/>
    <p:sldId id="2147482604" r:id="rId59"/>
    <p:sldId id="2147482605" r:id="rId60"/>
    <p:sldId id="2147482491" r:id="rId61"/>
    <p:sldId id="2147482599" r:id="rId62"/>
    <p:sldId id="2147482602" r:id="rId63"/>
    <p:sldId id="2147482603" r:id="rId64"/>
    <p:sldId id="2147482606" r:id="rId65"/>
    <p:sldId id="2147482607" r:id="rId66"/>
    <p:sldId id="2147482608" r:id="rId67"/>
    <p:sldId id="2147482609" r:id="rId68"/>
    <p:sldId id="2147482610" r:id="rId69"/>
    <p:sldId id="2147482611" r:id="rId70"/>
    <p:sldId id="2147482614" r:id="rId71"/>
    <p:sldId id="2147482785" r:id="rId72"/>
    <p:sldId id="2147482719" r:id="rId73"/>
    <p:sldId id="2147482720" r:id="rId74"/>
    <p:sldId id="2147482811" r:id="rId75"/>
    <p:sldId id="2147482812" r:id="rId76"/>
    <p:sldId id="2147482622" r:id="rId77"/>
    <p:sldId id="2147482623" r:id="rId78"/>
    <p:sldId id="2147482624" r:id="rId79"/>
    <p:sldId id="2147482625" r:id="rId80"/>
    <p:sldId id="2147482626" r:id="rId81"/>
    <p:sldId id="2147482630" r:id="rId82"/>
    <p:sldId id="2147482631" r:id="rId83"/>
    <p:sldId id="2147482632" r:id="rId84"/>
    <p:sldId id="2147482633" r:id="rId85"/>
    <p:sldId id="2147482639" r:id="rId86"/>
    <p:sldId id="2147482643" r:id="rId87"/>
    <p:sldId id="2147482644" r:id="rId88"/>
    <p:sldId id="2147482645" r:id="rId89"/>
    <p:sldId id="2147482646" r:id="rId90"/>
    <p:sldId id="2147482647" r:id="rId91"/>
    <p:sldId id="2147482648" r:id="rId92"/>
    <p:sldId id="2147482801" r:id="rId93"/>
    <p:sldId id="2147482650" r:id="rId94"/>
    <p:sldId id="2147482651" r:id="rId95"/>
    <p:sldId id="2147482701" r:id="rId96"/>
    <p:sldId id="2147482652" r:id="rId97"/>
    <p:sldId id="2147482786" r:id="rId98"/>
    <p:sldId id="2147482802" r:id="rId99"/>
    <p:sldId id="2147482787" r:id="rId100"/>
    <p:sldId id="2147482788" r:id="rId101"/>
    <p:sldId id="2147482789" r:id="rId102"/>
    <p:sldId id="2147482790" r:id="rId103"/>
    <p:sldId id="2147482742" r:id="rId104"/>
    <p:sldId id="2147482743" r:id="rId105"/>
    <p:sldId id="2147482813" r:id="rId106"/>
    <p:sldId id="2147482814" r:id="rId107"/>
    <p:sldId id="2147482671" r:id="rId108"/>
    <p:sldId id="2147482497" r:id="rId109"/>
    <p:sldId id="2147482733" r:id="rId110"/>
    <p:sldId id="2147482796" r:id="rId111"/>
    <p:sldId id="2147482735" r:id="rId112"/>
    <p:sldId id="2147482760" r:id="rId113"/>
    <p:sldId id="2147482797" r:id="rId114"/>
    <p:sldId id="2147482681" r:id="rId115"/>
    <p:sldId id="2147482798" r:id="rId116"/>
    <p:sldId id="2147482692" r:id="rId117"/>
    <p:sldId id="2147482747" r:id="rId118"/>
    <p:sldId id="2147482815" r:id="rId119"/>
    <p:sldId id="2147482816" r:id="rId120"/>
    <p:sldId id="2147482817" r:id="rId121"/>
    <p:sldId id="2147482818" r:id="rId122"/>
    <p:sldId id="2147482756" r:id="rId123"/>
    <p:sldId id="2147482757" r:id="rId124"/>
    <p:sldId id="2147482758" r:id="rId125"/>
    <p:sldId id="2147482709" r:id="rId126"/>
    <p:sldId id="2147482759" r:id="rId127"/>
    <p:sldId id="2147482584" r:id="rId128"/>
    <p:sldId id="700" r:id="rId129"/>
    <p:sldId id="701" r:id="rId130"/>
  </p:sldIdLst>
  <p:sldSz cx="13716000" cy="10287000"/>
  <p:notesSz cx="6858000" cy="9144000"/>
  <p:embeddedFontLst>
    <p:embeddedFont>
      <p:font typeface="Carelia" panose="020B0604020202020204" charset="0"/>
      <p:regular r:id="rId132"/>
    </p:embeddedFont>
    <p:embeddedFont>
      <p:font typeface="Dosis" pitchFamily="2" charset="0"/>
      <p:regular r:id="rId133"/>
      <p:bold r:id="rId134"/>
    </p:embeddedFont>
    <p:embeddedFont>
      <p:font typeface="Microsoft Uighur" panose="02000000000000000000" pitchFamily="2" charset="-78"/>
      <p:regular r:id="rId135"/>
      <p:bold r:id="rId1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829D4A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164" autoAdjust="0"/>
    <p:restoredTop sz="95226" autoAdjust="0"/>
  </p:normalViewPr>
  <p:slideViewPr>
    <p:cSldViewPr>
      <p:cViewPr varScale="1">
        <p:scale>
          <a:sx n="54" d="100"/>
          <a:sy n="54" d="100"/>
        </p:scale>
        <p:origin x="1147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font" Target="fonts/font2.fntdata"/><Relationship Id="rId138" Type="http://schemas.openxmlformats.org/officeDocument/2006/relationships/viewProps" Target="viewProp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font" Target="fonts/font3.fntdata"/><Relationship Id="rId139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presProps" Target="pres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font" Target="fonts/font1.fntdata"/><Relationship Id="rId14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notesMaster" Target="notesMasters/notesMaster1.xml"/><Relationship Id="rId136" Type="http://schemas.openxmlformats.org/officeDocument/2006/relationships/font" Target="fonts/font5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1EA1D7-CDAE-69E8-3578-D85CD3A7E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EFD188F-5F23-721B-0F8F-CBC81B776D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FD3C411-929A-199B-3A00-3E42163D3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E9429C-B135-1AEF-8889-3949CA417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98210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34.pn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7" Type="http://schemas.openxmlformats.org/officeDocument/2006/relationships/image" Target="../media/image3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70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7.png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2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5.png"/><Relationship Id="rId4" Type="http://schemas.openxmlformats.org/officeDocument/2006/relationships/image" Target="../media/image35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2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5.png"/><Relationship Id="rId12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11" Type="http://schemas.openxmlformats.org/officeDocument/2006/relationships/image" Target="../media/image41.png"/><Relationship Id="rId5" Type="http://schemas.openxmlformats.org/officeDocument/2006/relationships/image" Target="../media/image35.svg"/><Relationship Id="rId10" Type="http://schemas.openxmlformats.org/officeDocument/2006/relationships/image" Target="../media/image42.png"/><Relationship Id="rId4" Type="http://schemas.openxmlformats.org/officeDocument/2006/relationships/image" Target="../media/image34.png"/><Relationship Id="rId9" Type="http://schemas.openxmlformats.org/officeDocument/2006/relationships/image" Target="../media/image43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Relationship Id="rId9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5.svg"/><Relationship Id="rId7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42.png"/><Relationship Id="rId9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57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9.jp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60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63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0"/>
            <a:ext cx="2448861" cy="2471706"/>
            <a:chOff x="7058682" y="1822095"/>
            <a:chExt cx="1632647" cy="16478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1169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</a:p>
            <a:p>
              <a:pPr algn="ctr"/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18301" y="3674844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12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835366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Domino- salade- deux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5" y="627985"/>
            <a:ext cx="1271673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785" y="4389025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124200" y="3264645"/>
            <a:ext cx="9271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7935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2A0E4-A898-7CFA-B93E-358AEE66FA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C09B6CD-0D86-83BB-842A-E09E06683C3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02D1EFD-F322-4B1E-94DA-97CFD531BD37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C948AC-7456-B613-F255-1EA5291DF4BE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370DC1-581A-66BB-78B7-B1ACECCAFB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F1F5453-F402-6BF0-A945-C091DF18A08D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7A14257-936D-1310-6C65-C9B494E0A10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7E9619-427D-4C6B-6DDB-03F8DF606A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00BEE49-D8B9-27F5-F18C-146932F2B0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73B5C6E-1A2A-DD93-8BFE-A661605C4D6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ABA4BB2-7992-2D2B-CE58-DDD15101AB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EB057BFA-C074-352A-64AC-00C5948FFD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1BFF4D9-F245-8893-72DD-0EF6BD5636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AFAB8CAD-C393-5DFD-BB1F-BA5B24764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96037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D904B-BE29-010A-0514-1E399693D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0E7290-AFEA-00B9-73F9-1D3ED7E4FD7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FCABA9-B136-4202-0354-51978949DA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7B2332-BB99-5750-CF1E-8134BBA6AB7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6B4BEB-E83D-D28C-96D5-97B5720D06B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273380-88DA-2033-09ED-06555E8D82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2B1B1E1-4BD2-BAF5-F88A-0920C197BC4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3ACF8E7-912C-C553-56CB-77551BF825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99F07C1-962C-6FD0-A31E-2344AC38E7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639649-A22E-D890-41DF-7D3C541C19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C736D61-AF4B-1A24-E848-4735FA219C8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0428E3-F996-517A-81FE-0B4F06200C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BA387-0117-D286-B44A-0CEC2FDEE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C0B7EA5-AB78-F318-FB1B-80F5DCAA0583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«trois»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41303E-18E4-754F-6FD9-7CD677BF130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A21877C-5F98-4A62-0311-F241ADABEB49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trois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55239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Sous- des-vous-trois–nous-tu, répétons ensemble Sous des vous trois nous tu.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68E3D6A-67C2-2053-3AE0-A956F4BD8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479" y="3314700"/>
            <a:ext cx="9928529" cy="86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B53CBBA-19E7-FE2D-5629-741D353366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479" y="3314700"/>
            <a:ext cx="9928529" cy="86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B1B870-0281-933B-1624-8D0E9470C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65C41C-0D2C-2A4F-EEE0-2FA8B499FFB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9E68F81-C655-CC1A-731F-7B148A56105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D9075B6-93A9-7E16-72E6-5725D76A22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194A04E-3016-FD53-90AD-1A74066807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3759AE-DF9C-DF1D-70D9-625CC2253D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D7E8BA6-C50C-62A6-62D7-5AED1365CB5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BBFD406-568E-3A84-3809-710BEAF4CB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B1D0CF5-2092-EC4E-EFFE-B046C3034A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F106E2C-FF23-5C54-7CD6-CA4B3C6628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39A416-0D79-5090-D349-2153AC94A8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393ED1-0FF5-5010-031C-B7BFC32C50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BEFD2-EDF2-3F0D-A3D3-29E9D49858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6381A70-A68B-8904-B17E-913FB057BB1A}"/>
              </a:ext>
            </a:extLst>
          </p:cNvPr>
          <p:cNvSpPr txBox="1"/>
          <p:nvPr/>
        </p:nvSpPr>
        <p:spPr>
          <a:xfrm>
            <a:off x="1462546" y="741580"/>
            <a:ext cx="1156765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Pour , je, du , deux , dans les , répétons ensemble Pour , je, du , deux , dans les .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A08849-7FF7-F374-7C07-846419DC55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4450" y="4103453"/>
            <a:ext cx="11023844" cy="82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656236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7E67F-2D68-658E-9843-EEF9726B4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F84D4C-F820-D028-B12A-A66F030F7F8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5EBDC6-1400-8683-D1EB-2116F2615C1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242F32B-9A5B-223D-D0D5-D59AB9FAC3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6D811A-9BA0-E741-460C-6FE048379B1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83A1BE-BBD6-D9B6-CA38-DDC75DC819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E322ED2-3FDB-5A13-ECAA-46F14D77C7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9965312-0017-A149-EB4D-0EC3711D34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A29635-098F-9B49-825C-6D6D3266F61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7F48FF1-E67D-432D-4196-EBFE2AE1A2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7F1A00D-A0B2-517F-4EE3-5247B02E2F2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5D87ED-BEDB-5FF7-CBDE-FA8C5D2EFB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6F8484B-D469-E6BA-458F-60B8BE53C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A68BF59-113E-4232-9A00-82FC4458171E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1E2769-9C00-169E-090B-62AF8DC2D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1479" y="4833340"/>
            <a:ext cx="10292622" cy="861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89618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-18288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syllables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avec« p »  « t » 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les lettres« t et p» dans  des mots et des phrases 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CF4C2E-D810-D02B-4702-E3DFEC2D06B8}"/>
              </a:ext>
            </a:extLst>
          </p:cNvPr>
          <p:cNvSpPr txBox="1"/>
          <p:nvPr/>
        </p:nvSpPr>
        <p:spPr>
          <a:xfrm>
            <a:off x="5181600" y="4307186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Papa a un joli pull.</a:t>
            </a:r>
          </a:p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J’adore les tomates.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A76E-7697-8E4B-EB37-FAE84618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6C2D39F-4AF9-E0DC-51E2-62C7601731C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AB6123-90CF-9974-C36D-BE52EF1D92C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F86552-860C-1970-3053-1D60F3F321A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BBD2D8-E9C9-167E-2445-556DE5CC37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09E2058-1A7B-A9DB-D799-AC9AB212AA03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8CF73D-E334-ED0B-CCEF-39C17EECF1A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B06B8B-602C-7E27-CE25-E4B4BFAAB66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1B1937-5BD4-CC89-C9AB-047F784CC1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6D7D0C-9374-18AB-9CEF-06E8A3670ED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9A62BE0-F70C-BD90-49B4-F82378A94B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11AF047-5A08-B6F3-1FD3-B32EE225C6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8F360C8-A014-D387-37A6-3BB31D68533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0F2702-BD4A-60EB-587F-F796C84B83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450F719-0602-753A-155F-311532F5CD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3273A0-C8D6-6978-4589-61B441C1C5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AD45910-BB99-A182-D77F-169D20F0F01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5F02B7C8-B8C5-1632-C673-6631425CAF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6F03280-ED1E-F72A-1FDB-25901EE0F25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81F92FE-7D7E-2DD9-9C77-935189A51729}"/>
              </a:ext>
            </a:extLst>
          </p:cNvPr>
          <p:cNvSpPr txBox="1"/>
          <p:nvPr/>
        </p:nvSpPr>
        <p:spPr>
          <a:xfrm>
            <a:off x="1597631" y="710046"/>
            <a:ext cx="11364623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d’autres mots.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B9A4C0EE-1BD8-F40D-D80E-BCCF45AFB0FB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61C57646-EDA1-6B25-9E1D-6C4605E4B90F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6ED6FF7D-C1EE-D5F9-C673-A8DD69225AE2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03F055CF-2BBE-89FF-6C68-FDE193A3FA5E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Papa a un joli pull.</a:t>
            </a:r>
          </a:p>
        </p:txBody>
      </p:sp>
    </p:spTree>
    <p:extLst>
      <p:ext uri="{BB962C8B-B14F-4D97-AF65-F5344CB8AC3E}">
        <p14:creationId xmlns:p14="http://schemas.microsoft.com/office/powerpoint/2010/main" val="237220983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BA01-B08F-2FE5-A285-26E9CA365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8C9CEA-F39B-62C3-9E9D-C06CBDA626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0919B-FBF3-3B17-2063-8A7FC53869F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53AFFD5-E0D8-F5FD-BCCE-E75626FB122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6F8043-3D3C-ABE3-1555-B3D9C1011F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B2C9FA2-786E-4CE3-5D4D-BA823FC02B9B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23454D-F399-717F-CA74-E1C13FECC8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57E028E-F1A4-BE7F-3C85-89498F8B068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D151E-C480-5313-1650-13F042A79EB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9B367738-A7FC-510F-F568-284F3D8E062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F5082C7C-6BB2-3E71-277F-909113422A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CC11066-4E3D-7C60-8496-F4414EE7C28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0C7BD13-B610-A863-D991-D4C66BAA433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1E03EF1E-5E57-3E5F-CF47-651E911A1D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73B3A1A-4522-A608-69FF-2FC6B449F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8EFF8AE-CB15-6578-8CC8-C5EB87AE7E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69A3343-3000-AED2-F138-BDB803BFAE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D6D9207-FD96-91A5-E980-304E137EF4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4" name="Image 23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E96CE5A0-8D7A-06EA-23B3-55492FA1A8B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35461" y="601903"/>
            <a:ext cx="748282" cy="1103130"/>
          </a:xfrm>
          <a:prstGeom prst="rect">
            <a:avLst/>
          </a:prstGeom>
        </p:spPr>
      </p:pic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9AC8FDC2-BD9A-C84D-B426-8725F8D1FB97}"/>
              </a:ext>
            </a:extLst>
          </p:cNvPr>
          <p:cNvCxnSpPr>
            <a:cxnSpLocks/>
          </p:cNvCxnSpPr>
          <p:nvPr/>
        </p:nvCxnSpPr>
        <p:spPr>
          <a:xfrm>
            <a:off x="493714" y="6008281"/>
            <a:ext cx="1259002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DD1B8E8-E952-CC46-391F-872F9895BA68}"/>
              </a:ext>
            </a:extLst>
          </p:cNvPr>
          <p:cNvCxnSpPr>
            <a:cxnSpLocks/>
          </p:cNvCxnSpPr>
          <p:nvPr/>
        </p:nvCxnSpPr>
        <p:spPr>
          <a:xfrm>
            <a:off x="493714" y="4585881"/>
            <a:ext cx="12722735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09C11E97-5B94-8BE7-E47B-95D826C25B3B}"/>
              </a:ext>
            </a:extLst>
          </p:cNvPr>
          <p:cNvCxnSpPr>
            <a:cxnSpLocks/>
          </p:cNvCxnSpPr>
          <p:nvPr/>
        </p:nvCxnSpPr>
        <p:spPr>
          <a:xfrm>
            <a:off x="493714" y="5295900"/>
            <a:ext cx="12667606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93A0779D-096D-52D2-AFF6-A93AAD705839}"/>
              </a:ext>
            </a:extLst>
          </p:cNvPr>
          <p:cNvSpPr txBox="1"/>
          <p:nvPr/>
        </p:nvSpPr>
        <p:spPr>
          <a:xfrm>
            <a:off x="1321102" y="734402"/>
            <a:ext cx="120519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286ABDF-52D6-5CEC-05B8-3D635AF9DB41}"/>
              </a:ext>
            </a:extLst>
          </p:cNvPr>
          <p:cNvSpPr txBox="1"/>
          <p:nvPr/>
        </p:nvSpPr>
        <p:spPr>
          <a:xfrm>
            <a:off x="767802" y="4546009"/>
            <a:ext cx="120418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Papa a un joli pull.</a:t>
            </a:r>
          </a:p>
        </p:txBody>
      </p:sp>
    </p:spTree>
    <p:extLst>
      <p:ext uri="{BB962C8B-B14F-4D97-AF65-F5344CB8AC3E}">
        <p14:creationId xmlns:p14="http://schemas.microsoft.com/office/powerpoint/2010/main" val="38919272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12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B30B0-BBE3-6E6D-FCD5-2B15A705D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DB5D23B-91BD-5CB5-06BD-DD6CC5246A8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684369F-F97C-742B-D500-D648F95AE6B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AC31D6-C9B4-F8A9-655A-9EE12E79C9A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388E6F8-878C-C75C-831A-3BC58312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52232EF-FA63-21DB-17F3-52465BFB9EF2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272179-98C8-749F-46CD-B9B489F37C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1A85403B-B6D1-C62F-1894-DCF41DBCA8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C0E3A17-E6A2-1D3A-5467-95CB931A92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2353A1CD-9416-E2CC-3907-E101C992E32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991D72E1-54E4-CB25-BB93-C29975F54E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910989C-96F4-DADC-BF95-E7B50BC39B4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65DA1580-7CF1-E2FA-D06E-DFA4DFCCC2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8605E18-C075-DDC8-D65D-215CBB14DBA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87298285-7363-EC85-B7B0-4820B6B1A1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E9198CC-DD8F-216F-F593-CA63C569645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899FA95-2C10-8EDB-E6F6-EF83088E2D2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08DF2D77-DF99-7E4A-41E3-26942C19F5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A077D9C-F817-C9B5-2158-C5DC406A533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46CD0BE-ADF7-B585-72E5-FF3CC3BD072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 la phrase sur vos ardoises. Laissez un petit espace entre les lettres.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445376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J’adore les tomates</a:t>
            </a:r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. 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695316" y="674605"/>
            <a:ext cx="1303020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</a:p>
        </p:txBody>
      </p:sp>
    </p:spTree>
    <p:extLst>
      <p:ext uri="{BB962C8B-B14F-4D97-AF65-F5344CB8AC3E}">
        <p14:creationId xmlns:p14="http://schemas.microsoft.com/office/powerpoint/2010/main" val="165664695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855E1-CBE6-447C-24B0-63151E3BB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1FAC4CD-A10B-E1D4-AC83-6B50DEDA48D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BB3ACD-F3E9-F054-DDBE-9D732DA33C8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2BA7B19-C6BB-F04C-7D50-7F3959EB889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00F21B7-AEE2-E79D-7435-9FF4F29936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6CDAB07-5FB6-BAAF-A333-91EFE6BFEBFC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1769E7-24FF-C710-4E82-D9D7B30D15D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1424C9F-1FB6-33AD-5F3D-E669EA6CEEA8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0EF2E2-3564-97A6-9AE2-54DB8B32E28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13B33C74-2B80-45BB-7A7B-10036E5B696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868A0196-785B-1403-D415-FB088EFF165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9E22C1D-9DF5-624D-8AC1-8693790891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41CD2EC-98CD-D83C-783A-6CB77EEE10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94F92DA-B8D2-212B-56B7-E084B64A35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71BEB612-2F4D-A584-775F-C22BF24CC5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F104023-A4D0-5934-7A22-EC1826EEFA3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50CDB58-D136-2BB2-2E5D-EAD69DF9846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8A793E37-F714-5466-736A-88CDFDE6FF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984B40D-CE5D-617E-DFA5-0BBC62D46FC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5A63B91-774A-60B1-B6A3-B4920D4DBEF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4B70596-3E98-45DA-D42C-D58D30109069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D5271AA0-8629-CB4A-7D71-02584B5AB4E5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017A25-6A8A-0566-A63B-2D39AD1C48E3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8800" b="1" dirty="0">
                <a:solidFill>
                  <a:srgbClr val="106585"/>
                </a:solidFill>
                <a:latin typeface="Dosis" pitchFamily="2" charset="0"/>
              </a:rPr>
              <a:t>J’adore les tomates.</a:t>
            </a:r>
          </a:p>
        </p:txBody>
      </p:sp>
    </p:spTree>
    <p:extLst>
      <p:ext uri="{BB962C8B-B14F-4D97-AF65-F5344CB8AC3E}">
        <p14:creationId xmlns:p14="http://schemas.microsoft.com/office/powerpoint/2010/main" val="142977520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0FB9-FC5A-AA0E-37ED-F8AEA6E8A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241FE92-EBB4-73D6-D301-1EB21392D6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E7C22-6252-CCE3-058A-788338437F2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91089F3-1E2A-3E87-BB5F-F2352D8BDD8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917D7C1-8939-3146-AF47-C340819FA3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3C74DBB-8085-6DB6-6035-CA069AB3F94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8E5D01B-B982-1953-838B-8F1D1A37940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42A0F24-D4AD-75C8-C782-C72621EDC8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6C7187E-0803-AC47-B643-8059FE6951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531B949-4D27-50FC-5D8C-D4D9CD239D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69DD297-C43B-49B8-45F1-1BD6E314AF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09EA5FA8-EE91-3E5A-D5FF-5DA8E12A431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584D659F-5AE9-7689-2DE8-F3BF172B98C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0A946EBD-77AF-0610-B649-3892C45D3F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671EE2E1-00CA-D551-8047-AEC0D37A04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D7AA0B-BA02-5860-9161-28314BB97A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48EEBA-5D8F-1513-F3CA-91E6161C89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611ACBE2-4258-B180-EFEB-A5CF1BF1912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353870" y="571499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Recopiez la phrase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sur vos ardoises..      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670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8761-6B5A-BAB7-8817-97A292DEA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4FD1289-C131-C890-EE8B-FBBE042E435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81070-D16E-C441-EC5A-AE9A9482F3A7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FBF7FE5-0B8D-9F5D-7186-988142CA4F8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06A8CC2-B0D3-B207-7E13-C6B513E6A9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18734F-4657-524E-45C0-A2D5349E92A6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86A12A-4C62-7C68-DD0D-2E6974BE8AF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0F2103C-6403-9E45-8D95-65E94680F8B3}"/>
              </a:ext>
            </a:extLst>
          </p:cNvPr>
          <p:cNvGrpSpPr/>
          <p:nvPr/>
        </p:nvGrpSpPr>
        <p:grpSpPr>
          <a:xfrm>
            <a:off x="483617" y="568144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77B0408-69B6-597F-8BBD-C5D6B84DA2F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2479B4D-CD06-B015-97C9-1119D36E59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1C28CFA9-9D56-2C52-4C8E-4C195A23AD8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D461391-D4FA-D069-0DF5-33E3407C623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2F6277C-CC51-0666-12CF-7096D6F72F0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43421FB0-F805-6DE2-5563-5253FC3B22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1FCFB9E-7672-29C5-C87C-18F190FBCD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7E84B2BB-CD6C-44D2-0DEA-6C23326D62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0E7A90B-C6C4-1D42-C3C6-7F000A688F6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765AC28B-581D-6602-0C22-3DFEBF84D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235" y="60836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E9265D7-8A7E-2442-0F88-D2C1FAD8DA49}"/>
              </a:ext>
            </a:extLst>
          </p:cNvPr>
          <p:cNvCxnSpPr>
            <a:cxnSpLocks/>
          </p:cNvCxnSpPr>
          <p:nvPr/>
        </p:nvCxnSpPr>
        <p:spPr>
          <a:xfrm>
            <a:off x="1150482" y="4530532"/>
            <a:ext cx="11097388" cy="30711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11CE2327-CC3A-D379-1C97-5D8325058C14}"/>
              </a:ext>
            </a:extLst>
          </p:cNvPr>
          <p:cNvCxnSpPr>
            <a:cxnSpLocks/>
          </p:cNvCxnSpPr>
          <p:nvPr/>
        </p:nvCxnSpPr>
        <p:spPr>
          <a:xfrm>
            <a:off x="1150482" y="3690001"/>
            <a:ext cx="11005661" cy="27786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0DBF2A0-BDD8-3A5E-F665-D55CB3AB4F58}"/>
              </a:ext>
            </a:extLst>
          </p:cNvPr>
          <p:cNvCxnSpPr>
            <a:cxnSpLocks/>
          </p:cNvCxnSpPr>
          <p:nvPr/>
        </p:nvCxnSpPr>
        <p:spPr>
          <a:xfrm>
            <a:off x="1150482" y="4059817"/>
            <a:ext cx="11231457" cy="5083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6" name="ZoneTexte 5">
            <a:extLst>
              <a:ext uri="{FF2B5EF4-FFF2-40B4-BE49-F238E27FC236}">
                <a16:creationId xmlns:a16="http://schemas.microsoft.com/office/drawing/2014/main" id="{E5FAFDC5-30F1-1707-075E-0B73F9A68B68}"/>
              </a:ext>
            </a:extLst>
          </p:cNvPr>
          <p:cNvSpPr txBox="1"/>
          <p:nvPr/>
        </p:nvSpPr>
        <p:spPr>
          <a:xfrm>
            <a:off x="1051537" y="690405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E5937DE-3772-1AAC-F4DC-668623A1447F}"/>
              </a:ext>
            </a:extLst>
          </p:cNvPr>
          <p:cNvSpPr txBox="1"/>
          <p:nvPr/>
        </p:nvSpPr>
        <p:spPr>
          <a:xfrm>
            <a:off x="1219861" y="3387376"/>
            <a:ext cx="1211640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8800" b="1" dirty="0">
                <a:solidFill>
                  <a:srgbClr val="106585"/>
                </a:solidFill>
                <a:latin typeface="Dosis" pitchFamily="2" charset="0"/>
              </a:rPr>
              <a:t>J’adore les tomates.</a:t>
            </a:r>
          </a:p>
        </p:txBody>
      </p:sp>
    </p:spTree>
    <p:extLst>
      <p:ext uri="{BB962C8B-B14F-4D97-AF65-F5344CB8AC3E}">
        <p14:creationId xmlns:p14="http://schemas.microsoft.com/office/powerpoint/2010/main" val="134628949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7A53AB94-2DB3-D66F-3276-BBF3B4A356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776" y="1816950"/>
            <a:ext cx="5948224" cy="797475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9F6A0CB-137B-ECE4-60AF-EE6E4EF4AA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066" y="1784255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609600" y="2854603"/>
            <a:ext cx="12598508" cy="2286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5803145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259D4-F49D-D8B5-3F0C-945EBE211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817459-1A59-5F51-69F4-AFADA4066D2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8400-611C-BDC8-7A83-0021D6DF20C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BD5D790-1C46-36D8-279A-EDFCB19AB5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210D58-13B2-15C3-C97F-FD1E15BE194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BE840-CF7B-0F8D-C913-3918533D88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DE57F46-2A7C-55C4-7339-D39914BDE375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02,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A4D5EB0-2222-45D0-806C-5A5508C3386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510FAE86-2CDF-83D1-FF0E-9ED36A2671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C17631-D798-5445-45E3-7783D86633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E802AA8-8362-5686-972D-98E3F0128B6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0A0E1CDE-2EB6-B9F4-6C0D-4FCE296168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47319B9-0E5E-1AB8-16E0-527DE86E42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B5D33EB-7762-AD41-57F9-B68B4103492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1F54457C-5DF3-3C5A-3858-B879A0C598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842" y="1791872"/>
            <a:ext cx="5948224" cy="797475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56B4B17-0D65-1DA9-CB4E-221EEDDE72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066" y="1784255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9B8410F-D074-3CE6-F200-7A90A807D58F}"/>
              </a:ext>
            </a:extLst>
          </p:cNvPr>
          <p:cNvSpPr/>
          <p:nvPr/>
        </p:nvSpPr>
        <p:spPr>
          <a:xfrm>
            <a:off x="723627" y="5143499"/>
            <a:ext cx="12598508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731958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AD6000-1239-BDC0-5163-8A3E1E9C8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743192-69A2-16B4-B8CE-7F2D77F6AC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F7683E1-E97D-9B3A-CF71-A409BEA775F1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521C248-1ED9-179E-3AC2-B97FC8F943E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CBE78DA-F8EB-041B-379F-44215794D4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9B9602E-9AC2-32FF-B829-123B8BBA5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BE123D-5745-5563-19A3-720D072C480D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03 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43C2720-78B8-07DA-826B-71793A18F5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9BD52AA-84B6-8A41-69D5-4A6D88F3DE2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6FD7A7A-9A0E-FF29-FE8E-AE97402FE20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6F9F2FF-DDB1-0BCD-7C5B-DF106FD64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B6E5356-E792-6A59-9CBA-F3A6BC01ACB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D7AD7B0-E780-2B92-19C2-25B01671C6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17F113F-0EAA-692E-1849-669B1C7FAF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FDE66AFB-D06F-7150-2781-32FAFF8D1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373" y="1757118"/>
            <a:ext cx="5948224" cy="791452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1B49009-9639-13D0-6EB3-A9F282A924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2066" y="1784255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5D9C3A6-541D-40D5-3160-8C82050F0F32}"/>
              </a:ext>
            </a:extLst>
          </p:cNvPr>
          <p:cNvSpPr/>
          <p:nvPr/>
        </p:nvSpPr>
        <p:spPr>
          <a:xfrm>
            <a:off x="599400" y="6134101"/>
            <a:ext cx="12598508" cy="914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698309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607D9-57F3-8A96-61BF-15956C00B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FFF6751-32FE-EA0E-2F08-BD816C580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C0886D-E2FF-40DE-89D9-40D5A179F7C2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AF9342F-AB73-A7C3-503E-B1EFEC4D076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2D2019F-3E97-A7B8-CCCF-05C9449FD10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4175E7-B27C-F119-C781-BBB5F39913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6A87A25-99A1-FCD5-C3BC-0B0CF53D3973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04 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la syllabe convenable à chaque mot.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E3D5D66-E7C3-CF5D-266D-BB988F2A561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076F87-37D9-15F9-87DE-39D7B6E67FB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89D8AE-A104-3183-CEE9-5D079E1575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F925130-5735-A195-83F0-9AD2519F99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5871CFC-432A-EBBC-E597-671CF0A3C4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213F543-7AEE-2860-6A5E-B59FD9B759F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82B419-7B13-496F-F933-0FA450A5A3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C2ECE5A9-3071-9D16-E026-F32EF37BB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373" y="1844711"/>
            <a:ext cx="5948224" cy="76504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4E56A53-06FC-04C0-DDEF-EC8B700CB6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3958" y="1826716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27437CE-F5C3-20C6-EB9C-78530C024A16}"/>
              </a:ext>
            </a:extLst>
          </p:cNvPr>
          <p:cNvSpPr/>
          <p:nvPr/>
        </p:nvSpPr>
        <p:spPr>
          <a:xfrm>
            <a:off x="580350" y="6819900"/>
            <a:ext cx="1259850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318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«do»- «mi» - «no» «domino»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«domino».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«domino» ?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domino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392581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ACFC9-EA68-1410-DA3E-3DFDC6370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4F98B2B-BF59-209F-552E-E4D6AE0630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BC2E1CA-0DDD-DBC2-5A37-A6F5CF2C8DE2}"/>
              </a:ext>
            </a:extLst>
          </p:cNvPr>
          <p:cNvGrpSpPr/>
          <p:nvPr/>
        </p:nvGrpSpPr>
        <p:grpSpPr>
          <a:xfrm>
            <a:off x="573371" y="63916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F03CAE0-9E9F-1796-89B4-D207BD8A724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C6BE82-4E78-D1E0-AD17-2EEDF520FF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26C394F-98B7-A023-F077-294CDA5972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293FBC-8EDD-9F09-606F-7987C17C1321}"/>
              </a:ext>
            </a:extLst>
          </p:cNvPr>
          <p:cNvSpPr txBox="1"/>
          <p:nvPr/>
        </p:nvSpPr>
        <p:spPr>
          <a:xfrm>
            <a:off x="1462547" y="737437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05 ,  pages 28 et 29.</a:t>
            </a:r>
          </a:p>
          <a:p>
            <a:pPr defTabSz="342900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les phrases dans vos cahiers de maison.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65243EC-AE78-1BD9-DDA3-F77E185AFF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D9A97FC-2353-748B-89B6-33FD3272C82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14D4837-EB4F-1A7A-13A2-DC64D287B7F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3880C5A-F21E-E72C-181E-4C71DFDAE3D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9142AE0-3E88-8713-4C34-56E78972D6F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84E849-E2B7-DA2F-9EB0-BFD599FE26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0A1E455-8E62-EA83-EFB8-929124E467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3A75A16C-0689-A8E6-3367-DE89E1D6B3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373" y="1844711"/>
            <a:ext cx="5948224" cy="765044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70DE060-389E-4B69-4D3E-E50FEBC0D7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3958" y="1826716"/>
            <a:ext cx="5964157" cy="782111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BF0DADD7-1D00-0947-EAE0-68625A067058}"/>
              </a:ext>
            </a:extLst>
          </p:cNvPr>
          <p:cNvSpPr/>
          <p:nvPr/>
        </p:nvSpPr>
        <p:spPr>
          <a:xfrm>
            <a:off x="648499" y="8259004"/>
            <a:ext cx="12598508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2846772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138487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5545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530027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28 et 29.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3175775" y="1442159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B47C09-A49F-7350-3C88-77ED2962CF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3401" y="2314201"/>
            <a:ext cx="5583195" cy="718095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57702F8-4AEB-6B9E-3BF0-198DCCA77B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9965" y="2306680"/>
            <a:ext cx="5598150" cy="734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15250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2376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«domino»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domino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52547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5DE56-4395-4FFD-BBAB-EA6C2FD33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D41FDC-EE26-9513-0CFD-9EF2E54B96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5B7198-1506-E077-DA36-6E603DCF36A2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E9F4233-5922-81E4-58AC-7BFBC3885BB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660E97B-140D-0EFC-806D-FB7A3A8A49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676CA67-6F16-47FE-C5EE-F3DD915B28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CC345B8-E494-D86E-5B01-6AA54E8E33E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4068E36-725C-C29B-581D-17E04CB16D1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F67F5E-8E64-8FF0-8C25-56CFE9D96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9E3DAD9-F60E-10BE-8F06-403FD00A9D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B9763F2-91D7-063B-E57D-BAF2F986E10D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9215BF3-8FF7-9D0B-1179-1831AD391F4F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»- « la» -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salade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 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«salade».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«salade» ?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D95DA0B-EF32-27BC-7FB8-D296DB76F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9612537-2603-B1DF-591D-B5D7240F5D7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salade 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661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B25F2-FD99-A155-5A98-94F6AA2A9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02503E4-E9FC-EFD0-80FD-0D65142AA1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78C39D-C79F-2073-5788-E7D4AD039479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800B75F-1025-AC11-6BD4-A6BA2186848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670A2B2-1D81-9524-2A48-AA9D738894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30068C0-E073-57F8-5105-D0238CA862F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A99DB6-BE4A-CB33-917D-2099A4D5C62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4E20238-4687-4E58-93BD-B3D794F3FD9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DEFE6BA-663B-9819-F91A-8563FFE5AA1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C9C0F-3621-DDE0-ADFB-2F7CC8162A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B7893F-ABE4-CECE-41EA-D5976BAD3D6E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A244C0E-5AB0-492D-1681-3F495CF7374D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9CF4BA8-3F65-3E84-2B0B-CFE384A42E9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F310BBB-45AA-DDF9-8E23-5534718E14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8107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02F313-5D65-AA4F-5DB7-0CF1B4E14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DE1B72-10AC-4B3C-5A49-28DFF006328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D3EC05-EB95-A3EC-D3E9-7CF58695A628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A490A60-CA4B-38D3-4A70-C4925AF8490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EE0778A-E584-4C32-6E79-66DFE0A92E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0EEC11E-FFDB-FAAF-D9B6-8E5D9B4A496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16D135E-E5FA-9232-E8EE-78002FA92C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C46DA068-577B-ADD9-DEB0-715C579611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84949AA-1D94-3741-EC54-3F1264C1DE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7AB6636-DFBF-9758-4F42-27B89B6A2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C188E7E-5BB6-84A6-486F-BBCBF327172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EED4A45-5736-F8A9-DEC5-B15F9B01112E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«salade»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CF0C1A0-6483-0049-DB47-C9BE2A6D533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48157CA-A186-4F27-FD37-D34AF21A45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A80EE915-6263-4D4C-A332-F3C0DDEF9EE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salade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633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1113632" y="909971"/>
            <a:ext cx="12482877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deux »,  lisons ensemble «deux »         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 «deux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0386" y="948765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deux</a:t>
            </a:r>
            <a:endParaRPr lang="fr-MA" sz="199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325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le mot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3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27548" y="1157765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  <p:sp>
        <p:nvSpPr>
          <p:cNvPr id="15" name="TextBox 10">
            <a:extLst>
              <a:ext uri="{FF2B5EF4-FFF2-40B4-BE49-F238E27FC236}">
                <a16:creationId xmlns:a16="http://schemas.microsoft.com/office/drawing/2014/main" id="{9B51AE68-8580-C41F-63FB-AA5F8217098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48818" y="1859900"/>
            <a:ext cx="11853366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4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4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4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52" indent="-530252" algn="just">
              <a:defRPr/>
            </a:pPr>
            <a:endParaRPr lang="fr-FR" sz="2400" b="1" dirty="0">
              <a:solidFill>
                <a:srgbClr val="106585"/>
              </a:solidFill>
              <a:latin typeface="Carelia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en-US" sz="24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4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4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530252" indent="-530252" algn="just"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52" indent="-530252" algn="just">
              <a:defRPr/>
            </a:pPr>
            <a:r>
              <a:rPr lang="fr-FR" sz="24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4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«deux»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1500" b="1" dirty="0">
                <a:solidFill>
                  <a:schemeClr val="bg1"/>
                </a:solidFill>
                <a:latin typeface="Dosis" pitchFamily="2" charset="0"/>
              </a:rPr>
              <a:t>deux</a:t>
            </a:r>
          </a:p>
        </p:txBody>
      </p:sp>
    </p:spTree>
    <p:extLst>
      <p:ext uri="{BB962C8B-B14F-4D97-AF65-F5344CB8AC3E}">
        <p14:creationId xmlns:p14="http://schemas.microsoft.com/office/powerpoint/2010/main" val="32072341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673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1035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poupée- poule- pomme-tapis-taxi-tasse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48200" y="1777932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F7FB653-2B79-0421-8B48-D64AB4A5C8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9200" y="1987584"/>
            <a:ext cx="2301439" cy="135647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C3159A4-F8B5-CA66-A73A-0ED979138D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9847" y="2221159"/>
            <a:ext cx="2682472" cy="11888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7DF03C-ECB6-B944-65FA-49AFE099DD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14754" y="2166148"/>
            <a:ext cx="1844200" cy="1486029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2324B3E1-DA37-EDC6-0DF1-84F34347DD8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41556" y="4095540"/>
            <a:ext cx="1486029" cy="161558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AEE6699-5156-C9ED-30BA-5BC520FBBDA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62831" y="3826841"/>
            <a:ext cx="1600339" cy="1653683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4A0DD5ED-20AF-F110-60A5-2F73A4095C6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1901" y="4052677"/>
            <a:ext cx="1600339" cy="147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taxi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taxi 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273D2BE-0EAC-6762-8E50-C45E124D81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1038" y="2845090"/>
            <a:ext cx="6000832" cy="353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3236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taxi ,  le 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taxi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 taxi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 taxi 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DC5E7A9-BB5E-E947-BA7D-ABA2444B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00" y="3997221"/>
            <a:ext cx="6000832" cy="3536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797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0A12A-6C53-1EBC-FCD0-03ED37B3C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F3F6B12-AA17-18E1-BFBB-017817AAFFD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65857F-99D8-43CB-564B-31ACBEE11C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FF5357-4E94-A7DC-4BF3-58D2CEF8BFE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5E09A6-AB80-7C29-067F-E1C76A542EA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D3F1120-7B98-8418-65D5-81BFC3244E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55A02CA-18E1-FF0E-B1E7-97289AEE54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9735699-4E11-3E2B-BBB3-6658BA17E1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F42A737-07B4-ED72-C117-1DA8EA10B0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A8D237E-64C5-542E-F4CE-59305DC0F5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00E95D2-2255-76FF-0355-4E93C8E8A85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B06577-CC1F-6201-62EF-52218D37E82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95E6DC8-25A2-4C8A-C40E-294A4E26ED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F193F4E-3714-9759-F8CA-B4BA7E4A3BF7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tapis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tapis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78ECC9-2514-BD69-630C-E672BCADE1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4913" y="3910929"/>
            <a:ext cx="5734307" cy="254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9195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128D7-C076-0181-CCB3-6D5823FDA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834BFF3-4825-6547-ECF0-6ECC8B351F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7B7E5A8-0726-4961-E660-8516D8818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80A782-3EEC-1460-0FFF-1F93254E0A5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56194A-7EE1-4E11-94CC-381CE1B08C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7CE3F05-D636-3C30-CBCC-5135BD286E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027B16-6B80-F965-0F27-068F43E5F83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6A0C35-DC51-87C4-115B-E5EDF9B987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1B6F1D-A796-E209-017D-D51D7007B2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2E5A367-2508-7BF7-AC77-82C50E9A3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D7D28B9-EA92-1096-9BF0-6DD34E93B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AD06A69-F2B6-3341-7FE9-B86D0C670A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5791D78-6D75-C530-43C3-77A62B3A60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977263-CC60-254F-8093-17D528F03FF4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tapis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DF5920B-D62A-8ADA-327A-7A20C0B54ADE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tapis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tapis  Répétons ensemble “un tapis”.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tapis”?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72D25C-7D1D-ED3C-B4F2-783AAB3AC8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846" y="4503019"/>
            <a:ext cx="5734307" cy="2541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70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tasse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tasse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C8BF674-3AD6-C2FE-29DF-07412BBEE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3111" y="3467100"/>
            <a:ext cx="3600404" cy="29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931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tasse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tasse , tasse.  Répétons ensemble “une tasse”.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tasse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64CC17F-0527-CFE3-A1BE-FFC48765D2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1865" y="4838700"/>
            <a:ext cx="3600404" cy="2901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45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AF2C6-C80B-9FC4-50F3-EF7FE5EE4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06C1D15-96E6-3148-7BB1-218E6C3A1DC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5BAFC0-CD52-5282-CDE6-36F4978445A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558A9CA-B6F8-E464-E1FD-FEE358391E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0F47577-62C0-8FD4-511D-B695F1213C6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C374117-C8CF-80DF-5613-314F999FFDE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C1D666B-39C0-9B29-8817-589AF5D174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81CF48A-9D2F-03A9-3EF8-1414928233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EC30E38-5363-ABAF-ADDE-57FDE9D514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E4285B-FEBC-CB4E-C53A-C5CC15666B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EA6B8B-0C60-8F26-3595-E6FED8DB71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67AB68-CAD6-0D8A-D484-DDA7CF7BF72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993206F-E03F-BC54-3E43-AFB24ACDE5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B692EBF-96EE-2F4F-385F-62E3AFF9C646}"/>
              </a:ext>
            </a:extLst>
          </p:cNvPr>
          <p:cNvSpPr txBox="1"/>
          <p:nvPr/>
        </p:nvSpPr>
        <p:spPr>
          <a:xfrm>
            <a:off x="2667000" y="2686381"/>
            <a:ext cx="79252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 tasse est sur la table.</a:t>
            </a:r>
            <a:endParaRPr lang="fr-FR" sz="4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EBF31E7-203A-900A-6B36-1F8E623F60D5}"/>
              </a:ext>
            </a:extLst>
          </p:cNvPr>
          <p:cNvSpPr txBox="1"/>
          <p:nvPr/>
        </p:nvSpPr>
        <p:spPr>
          <a:xfrm>
            <a:off x="1223331" y="726466"/>
            <a:ext cx="1185068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 tasse est sur la table.  Répétons ensemble “La  tasse est sur la table.”.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la phrase?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table, meubles, tasse de café, Plats et corbeilles&#10;&#10;Le contenu généré par l’IA peut être incorrect.">
            <a:extLst>
              <a:ext uri="{FF2B5EF4-FFF2-40B4-BE49-F238E27FC236}">
                <a16:creationId xmlns:a16="http://schemas.microsoft.com/office/drawing/2014/main" id="{DC3F5FAB-E24F-5C85-B1FE-C5CB1ED3E2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817" y="3924300"/>
            <a:ext cx="6082499" cy="503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118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9" cy="3640288"/>
            <a:chOff x="2853490" y="4076702"/>
            <a:chExt cx="12609208" cy="3280122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- poupée- poule- pomme-tapis-taxi-tasse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8" cy="1469810"/>
              <a:chOff x="1294062" y="1880836"/>
              <a:chExt cx="6739087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2" y="2088334"/>
                <a:ext cx="6168633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lettres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 « p et t »,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609600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91BFD76-4EA7-C9E8-EEE1-424F85F787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7423" y="3907349"/>
            <a:ext cx="3600404" cy="290115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6AA6C2-F04A-8096-A487-3255C5A72E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199896">
            <a:off x="5309949" y="4571049"/>
            <a:ext cx="3161274" cy="213925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A321F7A-01C2-5FDA-293D-7672068BA0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67208" y="4183255"/>
            <a:ext cx="3264833" cy="19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862843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poupée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poupée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F8CCF8-78D1-02C1-D03F-DC572F2260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8848" y="3362220"/>
            <a:ext cx="3346973" cy="363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8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1462547" y="754364"/>
            <a:ext cx="141535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poupée , poupée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“une poupée”.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poupée ”?       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667000" y="2524192"/>
            <a:ext cx="6556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poupée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2C40518-A1F6-36DF-561E-CB50887FCE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9357" y="4193210"/>
            <a:ext cx="3346973" cy="363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61820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4AFB9-D689-86C0-F1B2-5BE230CED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D62203-58E3-E84C-FE9B-2F0B63BD079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FD5A5EF-2A1F-E348-B29D-530B8A8DBC9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F1A15C-99B0-34D2-2AF7-1CD55485F3D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E592CF-5F31-CA2A-D8F6-26BFEC38D2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14904E4-8EAB-ED81-7258-4071C2428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9D46CB6-853F-0386-058C-D34A0E2B65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9ABB4B-63A5-1850-1DF0-F8485792BE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70EDB9-6A3C-E12C-7B79-D409BF4B24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ECEC99-0A41-6F9A-C83E-3619AA0D5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FF272D-BACF-39E2-6932-D99295DE47A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03B2F84-1B93-B595-AEBB-EA828366A9C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514CA9C-EF64-CFD7-8E14-249E939EAC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493549D-3F86-CFF4-D8A1-127B2AFD3F18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poule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poule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F94271F-5458-A0A0-AA0E-48F7F18CF2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632" y="3467100"/>
            <a:ext cx="3619570" cy="374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2966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A9E1C-E277-1207-1BD8-7D55AFA99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1EA3C90-A729-B60E-CB94-1F49136099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A325F6-DE23-1556-C1EB-3D90358C3B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F19A75-E5D8-33CC-72F5-766D153992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BF0B7-0B7C-74AD-DC70-4EA0FFBF308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FBA916-A719-FF1E-B7EA-545C973C05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403F1-F0AF-985B-0277-26CC8ADABE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C3011E-E3B6-102C-1A0E-7B2749B0D16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75E712F-5960-41C5-AEFF-72056002BC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71E65BF-2BDA-F7EC-F87E-70B0F4D8F8A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2F242F-A4A9-9299-7EB7-74F6FCB001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7FE8AD-3152-DF05-23DD-39E132B693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D0B6AF2-A2C4-DF03-33F6-C45C8B552E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3C8588E-8A40-C2D8-B83E-210E922CD7D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poule, la poule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une poule”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poule”?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36ECA89-AB8A-E42E-5EF8-5080D2567D9A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poule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F0E5CFF-DDBB-2BFD-E67A-1F02484EE8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528" y="4247232"/>
            <a:ext cx="3619570" cy="3740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9670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F818D-45B7-3272-1D51-36DACA4C33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FB97B99-AFBF-CAA2-ED7C-1329AC4333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987E89-51D4-D3F6-9A61-233C6AC7370E}"/>
              </a:ext>
            </a:extLst>
          </p:cNvPr>
          <p:cNvGrpSpPr/>
          <p:nvPr/>
        </p:nvGrpSpPr>
        <p:grpSpPr>
          <a:xfrm>
            <a:off x="579628" y="62552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7A36169-9508-5069-EF3E-A9FF1B605DD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3226D11-9594-6581-3B5F-F5A0BDC40E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FBFC479-8CC5-F6BA-4C8A-4391EBEFEC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686BC4D-35DF-403A-2E87-CFEE96E956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136E42-B514-6347-24F3-B855953698B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BE9F53-4BC0-150A-9D2B-318422D6AF5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5B9BD5A-DC86-987F-7E15-CCAC284677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624668D-BA8A-F961-34BD-5E660F42BD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30453D9-3613-4953-77A1-280C327955B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8F1C700-27A9-602A-81FA-AB7A98792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9628" y="937172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53B3EBF-A144-CBF2-867B-C633E896ED39}"/>
              </a:ext>
            </a:extLst>
          </p:cNvPr>
          <p:cNvSpPr txBox="1"/>
          <p:nvPr/>
        </p:nvSpPr>
        <p:spPr>
          <a:xfrm>
            <a:off x="1160974" y="932409"/>
            <a:ext cx="1415352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pomme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pomme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2EDC2E6-97E0-2810-E7D6-85F63914EF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7184" y="3876596"/>
            <a:ext cx="2404840" cy="22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8983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D6F9D-F342-A795-5C6A-A950FADD3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F8838C-7742-16FB-14F0-20DBD9672A7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1742942-C9E8-93C8-86ED-5C3BC4B050B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8A0B5EA-88AA-265D-19A0-11A1FEEE1E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1B8007-3360-9B76-9F6E-63CA3C4DC53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C19CE7-912F-F35D-10BD-88D26F983D8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83512D-C8D7-319D-C042-DB39CF73B3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BE58E-5418-06F5-1888-5B6262EE399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304AD-08B0-7DEF-82C4-C9EFC5734C8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B9E9DD4-FCD8-A634-A07B-1743BD2155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3626F4-A5F1-C51B-85D4-B1714AF96F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6FF76D7-8FE0-1A10-8616-70509351B3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0F66D57-0877-A180-BCC8-D7DAE9DBE0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7A6570E-696C-AA44-2037-3905311E2328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pomme, la pomme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une pomme”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” une pomme”?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FD7DE13-53CF-ECAB-2E99-30D25F5E61A1}"/>
              </a:ext>
            </a:extLst>
          </p:cNvPr>
          <p:cNvSpPr txBox="1"/>
          <p:nvPr/>
        </p:nvSpPr>
        <p:spPr>
          <a:xfrm>
            <a:off x="3596590" y="24745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pomme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E7980CD-6FBE-78D6-9F26-145165F436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647" y="4983637"/>
            <a:ext cx="2404840" cy="22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292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E180C-B412-EE80-8433-8E93EA36E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5015C9-2738-A32F-7A03-9C47E76DBC7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E9D8DE-FB48-EE1C-FD5B-75050286C230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E89925-95C6-0F90-3127-1748AF713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3B708BA-A5AE-B661-4BBA-A1E1EC2674F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695A9E-3DFC-FCE7-6D1D-E9410585AB1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45BBB21-FC77-1384-4A8A-ECC47D91AA6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3A14315-67AB-640E-6195-A7B814F56C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9E30158-A84C-6333-D957-45D274608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566C306-206C-7E71-A184-9AB1A11489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FC8B83-CE2C-5620-984C-AC65A03D9C8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F1B85A-8213-254E-DD47-0C4C7B85E0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FCA678B-CECE-C49C-B335-516943102C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468C23-FA20-70B6-BA46-76F02BCD0A10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pomme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: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dessine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pomme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Qui veut répéter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la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0ED9B3-30D2-4433-9415-4C793A63E2FB}"/>
              </a:ext>
            </a:extLst>
          </p:cNvPr>
          <p:cNvSpPr txBox="1"/>
          <p:nvPr/>
        </p:nvSpPr>
        <p:spPr>
          <a:xfrm>
            <a:off x="2286000" y="2681937"/>
            <a:ext cx="94336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garçon dessine </a:t>
            </a:r>
            <a:r>
              <a:rPr lang="fr-FR" sz="4400" b="1" dirty="0">
                <a:solidFill>
                  <a:srgbClr val="4BACC6">
                    <a:lumMod val="75000"/>
                  </a:srgbClr>
                </a:solidFill>
                <a:latin typeface="Dosis" pitchFamily="2" charset="0"/>
              </a:rPr>
              <a:t>une pomme</a:t>
            </a:r>
            <a:r>
              <a:rPr kumimoji="0" lang="fr-FR" sz="44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75000"/>
                </a:srgb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8F29B9A-511E-E9C9-0C0C-FF02CDB669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848100"/>
            <a:ext cx="5081487" cy="508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17204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A2EFA-B640-EDE8-DB07-44E0D3CD6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173CDD-AAC0-E1A3-70DA-8C46BC04AD9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60939D-8FA4-1AB1-E90A-8DA4ADDE910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1BF82F-7E8C-2413-DD17-473E625C5D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0242C6-D098-B6A1-AB26-9020A0AF86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BF18650-285E-895F-0B79-B5B2B126B275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Qui veut dire les mots?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7840E78-422B-A156-1F12-A3C54B03A58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903BC22-E8DD-64D1-618B-5242431ABE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42F2763-9640-3890-F998-839AAD99263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65AE07-D64A-7C1A-6645-279E6833F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D257E68-822F-F093-9D55-1F3D3D4A59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DDD038-FCE8-EF08-3945-B73BAD3E5B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AFBA00C-0521-4B83-DA8B-80BDA61C070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029E529-A4E0-87DA-D516-D994ECF6F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B34ED84-3573-A4ED-853C-8AFA5E7DB7E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58AED32-0AFE-5929-8CEB-642603E313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4420" y="4076519"/>
            <a:ext cx="2404840" cy="22101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81D0D52-EC29-CB3B-27C5-A007746E3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8493" y="3698330"/>
            <a:ext cx="2797103" cy="289033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5545F98-FEBC-20BD-A0D8-7DA6CD15EA1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92926" y="3912755"/>
            <a:ext cx="2658567" cy="289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7920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5"/>
            <a:chOff x="-3805047" y="3869835"/>
            <a:chExt cx="6297262" cy="2753070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1" y="6027499"/>
              <a:ext cx="1936143" cy="595406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F662649-5618-9070-CC35-8E1AAF340B4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9124" y="5661052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725582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9887133" y="66675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poupée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–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poule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-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pomme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0B4A16-E4C3-D72D-48DA-1A0F2C0F25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3938" y="3063353"/>
            <a:ext cx="2404840" cy="22101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33D04D9-97B8-C44B-72A6-CCADEDF39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011" y="2685164"/>
            <a:ext cx="2797103" cy="28903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3447379-1E7C-6B3B-B091-B4098041B0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52444" y="2899589"/>
            <a:ext cx="2658567" cy="289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1625E-132D-6AF2-8737-CD5C81CC8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A034215-2472-57FD-CD9F-1401810B0201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6329D17-4B51-D9A2-2568-C5886861812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AD98E566-457C-8A15-3EF3-FF5C4D01C2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C9A2F68-4A46-216C-22DB-47E6F2B3E9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FE5D1AB-CFBE-CA19-553E-DA44C70001D4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B319AC-7084-FA1F-55CB-08458194F9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B930FF3E-FA6F-81DB-8889-AFA9E299A1F8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F3CEFA36-0D6D-08B9-2F8C-C7F43777AACA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08F54686-0724-9507-B5F5-4FAADEC218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BCF4731E-0C24-996B-6717-3E0F6F4B6A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5ECC028-4040-D6CC-91B9-36AB30F11F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958AEC7-A012-3458-9EAA-17F58905A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017D2F30-1D53-76EA-51CA-0E91F112C1F3}"/>
              </a:ext>
            </a:extLst>
          </p:cNvPr>
          <p:cNvSpPr/>
          <p:nvPr/>
        </p:nvSpPr>
        <p:spPr>
          <a:xfrm>
            <a:off x="2590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CEBADB2-4E99-97E2-102D-A81A27EF87A8}"/>
              </a:ext>
            </a:extLst>
          </p:cNvPr>
          <p:cNvSpPr/>
          <p:nvPr/>
        </p:nvSpPr>
        <p:spPr>
          <a:xfrm>
            <a:off x="6458133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B6B1074-C73A-036F-CED2-C6E78940887D}"/>
              </a:ext>
            </a:extLst>
          </p:cNvPr>
          <p:cNvSpPr txBox="1"/>
          <p:nvPr/>
        </p:nvSpPr>
        <p:spPr>
          <a:xfrm>
            <a:off x="990600" y="825793"/>
            <a:ext cx="1274876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taxi- tapis - tasse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-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EB2D617-33C3-FAC8-290B-4AEE8B2827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51495" y="2673013"/>
            <a:ext cx="3600404" cy="290115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8F9FB4-5C65-A091-5DEF-67342DB230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199896">
            <a:off x="5324021" y="3336713"/>
            <a:ext cx="3161274" cy="21392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5950468-DDD6-205D-C891-1D323C9A65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1280" y="2948919"/>
            <a:ext cx="3264833" cy="1924306"/>
          </a:xfrm>
          <a:prstGeom prst="rect">
            <a:avLst/>
          </a:prstGeom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8CBCE877-DAE9-FC12-DEE8-14E7CC6909D8}"/>
              </a:ext>
            </a:extLst>
          </p:cNvPr>
          <p:cNvSpPr/>
          <p:nvPr/>
        </p:nvSpPr>
        <p:spPr>
          <a:xfrm>
            <a:off x="10591800" y="670371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2032583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D95356-BB49-4636-D220-3F9CF0D893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3938" y="3063353"/>
            <a:ext cx="2404840" cy="22101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B367A6-D941-26BB-FA87-A5E2E7F845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011" y="2685164"/>
            <a:ext cx="2797103" cy="289033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7241B15-5F98-7EDC-9F69-9D713C77F3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52444" y="2899589"/>
            <a:ext cx="2658567" cy="28903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940F5C9-4B45-40A8-A1F5-B7267E5CD2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37607" y="5423134"/>
            <a:ext cx="3600404" cy="290115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9000D6E-D89D-B08D-26C4-F3A05351E99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199896">
            <a:off x="5310133" y="6086834"/>
            <a:ext cx="3161274" cy="21392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D100013-AF83-2948-C60E-54C9607996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67392" y="5699040"/>
            <a:ext cx="3264833" cy="1924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5512D6C-A08F-B54D-D953-A849FF355D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495" y="2673013"/>
            <a:ext cx="3600404" cy="29011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EA3ED15-4331-063E-AA41-FF6EAB2E8B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99896">
            <a:off x="5324021" y="3336713"/>
            <a:ext cx="3161274" cy="21392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FC3E2CD-3B5D-4B8A-38A7-6E531FFCBA3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1280" y="2948919"/>
            <a:ext cx="3264833" cy="192430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86F011-EEF2-03A0-FFC1-06596D318E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5199" y="6422494"/>
            <a:ext cx="2404840" cy="221016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03C7FBE-5AD2-89AF-D0CA-5C0514B97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9272" y="6044305"/>
            <a:ext cx="2797103" cy="289033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B92C227-0774-4134-7E0E-04470DC4CC8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3705" y="6258730"/>
            <a:ext cx="2658567" cy="289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2165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9"/>
            <a:ext cx="12225865" cy="6446292"/>
            <a:chOff x="1373134" y="3340063"/>
            <a:chExt cx="9400808" cy="4956733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46856" y="3389981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467591" y="563315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3737845" y="6288426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3666EB81-1ABE-8153-B93D-5C5F07E451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495" y="2673013"/>
            <a:ext cx="3600404" cy="290115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D055E97-99BF-0795-F7B1-A4196F39A6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99896">
            <a:off x="5324021" y="3336713"/>
            <a:ext cx="3161274" cy="213925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2D93787-285C-3477-DEEE-C6986C4146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272" y="6044305"/>
            <a:ext cx="2797103" cy="289033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6DB9E905-DDA8-4D9A-DD9C-F771837739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83705" y="6258730"/>
            <a:ext cx="2658567" cy="289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83618" y="65736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pomme- taxi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3E2D0BC-06E7-09FB-6382-2C8D4C217F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1495" y="2673013"/>
            <a:ext cx="3600404" cy="290115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397B7D-959F-6488-9E78-FD27EAAC42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9199896">
            <a:off x="5324021" y="3336713"/>
            <a:ext cx="3161274" cy="213925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ACAFCEE-756D-B958-EB5F-F02672A633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81280" y="2948919"/>
            <a:ext cx="3264833" cy="192430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C9E9B00-6780-A58C-DBDA-1A56218005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5199" y="6422494"/>
            <a:ext cx="2404840" cy="221016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F76DACC-1B52-A3CC-93E7-B86C409CF5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69272" y="6044305"/>
            <a:ext cx="2797103" cy="28903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EA31D45-313C-FBEA-4EA9-DB662F19EB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83705" y="6258730"/>
            <a:ext cx="2658567" cy="2890339"/>
          </a:xfrm>
          <a:prstGeom prst="rect">
            <a:avLst/>
          </a:prstGeom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703854" y="5745525"/>
            <a:ext cx="3665769" cy="33728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3329395" y="5237611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lipse 19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8956075" y="2255858"/>
            <a:ext cx="3681119" cy="3421042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11545912" y="1972116"/>
            <a:ext cx="1648445" cy="11557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 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t-p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la lettre « d 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3754975" y="3989809"/>
            <a:ext cx="9808625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t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</a:p>
          <a:p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p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endParaRPr lang="fr-MA" sz="72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3505201" y="3498846"/>
            <a:ext cx="94488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14" y="4390427"/>
            <a:ext cx="55626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E5CC4B-BA26-C14F-CC57-BC2FDDA3F7F1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minuscule . Elle fait le son «p ». Qui veut lire «p»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95A3A8-9525-1173-A301-FBD55B45551E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majuscule . Elle fait le son «p». Qui veut lire «p»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2DCB-296D-153F-04B6-7807F56A7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D2145A-7278-A131-989D-47FE07E26F9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80B505-9259-9DC9-FBA4-C37A93B002D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4A011D-26B4-2A42-EEA7-4865F59E990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072AA42-FB0B-5D4A-EA49-2A4BF788EF8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A4AD123-6433-0827-B019-ECD80021040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01E7BB5-B118-C25D-79E9-C6671B1AF60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36C4C41-4382-2EE7-98F6-1E4FF731CB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15DFFF-C119-A794-59FC-541E4127599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354E2DE-2A5A-458B-EC4C-BAE73B50879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738C42E-7D89-DE2B-5593-16BBA425AF5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1B7A47-2084-6DB7-0314-B61418BB923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406426-F4FB-7C93-89B2-4C3796A7DF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B18E73-F454-D1B2-47A2-897CB50064A9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436F10E-C7DE-B905-874D-690115053414}"/>
              </a:ext>
            </a:extLst>
          </p:cNvPr>
          <p:cNvSpPr txBox="1"/>
          <p:nvPr/>
        </p:nvSpPr>
        <p:spPr>
          <a:xfrm>
            <a:off x="1462547" y="723586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minuscule . Elle fait le son «t ». Qui veut lire «t»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542722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F2CF31-4EC8-1E97-E8B4-CE57CA34E6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9747250-3883-5E5F-F16B-174ED2E556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C172EF-8205-71FB-1CF2-E8179DEA9A8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FDC3279-2DB9-921A-D910-FE3F810EAC2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D73C42E-371B-A963-B9F4-9F49269DCE9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5415241-66BC-A4FD-2F53-35E404478E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85E8037-DD8B-61F7-92D6-8D4763C803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D52279-C4BD-CAEB-3F49-33DF502408C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B144716-CB74-F797-0093-4CC7480A313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80CF3EE-7F74-6444-E3F4-43E68DED077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A4B4BAC-09E9-2933-E0EE-4E99DCC8D0A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9B387E0-3FF8-66EA-9E2F-03A262C0A3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170F626-8B24-51ED-20A0-656173D971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5BDA426-09F3-9E79-92B7-5183C052ABCD}"/>
              </a:ext>
            </a:extLst>
          </p:cNvPr>
          <p:cNvSpPr txBox="1"/>
          <p:nvPr/>
        </p:nvSpPr>
        <p:spPr>
          <a:xfrm>
            <a:off x="5470810" y="2690714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6328726-EB88-F539-058E-883175A016E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T majuscule . Elle fait le son «t». Qui veut lire «t»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405220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4381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p » « a » qui veut  lire les lettres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3886200" y="3130725"/>
            <a:ext cx="5410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1D7AB0B-FC58-D6A2-8E5E-AA784231A831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p  est à côté de la lettre  a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 »  « a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p» « a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40005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o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200" dirty="0">
                <a:latin typeface="Dosis" pitchFamily="2" charset="0"/>
              </a:rPr>
              <a:t> - poupée- poule- pomme-tapis-taxi-tasse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 et mot simple avec p-P/t-T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 et mot simple avec p-P/t-T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2514600" y="3130725"/>
            <a:ext cx="5972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0DAA5D5-4C69-2EA4-C766-2BCC08672E00}"/>
              </a:ext>
            </a:extLst>
          </p:cNvPr>
          <p:cNvSpPr txBox="1"/>
          <p:nvPr/>
        </p:nvSpPr>
        <p:spPr>
          <a:xfrm>
            <a:off x="1196425" y="77963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to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t est à côté de la lettre  o ,on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to »,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 »  « o » « to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t» «o» « to ».    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4457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i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85" y="518696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2971800" y="3130725"/>
            <a:ext cx="5514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854405" y="79308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pi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p est à côté de la lettre  i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pi »  «p»  « i » « pi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i » « pi ». Qui veut lire «p» « i » «pi ». 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2857500" y="3130725"/>
            <a:ext cx="41529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e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011444" y="2933700"/>
            <a:ext cx="7162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1049444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te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t est à côté de la lettre  e , on lit 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te	» «t» «e» «te ».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«t» « e » «te». Qui veut lire?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709351" y="2872994"/>
            <a:ext cx="643464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é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2667000" y="3150274"/>
            <a:ext cx="6886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237788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 la lettre «p»  est à côté de  é .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373534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t» « u » qui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 veut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lire les lettres 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2133600" y="3130725"/>
            <a:ext cx="63531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82782" y="83757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tu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t est à côté de la lettre  u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tu » « t» « u » «tu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«t» « u » «tu ». Qui veut lire?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60024-C6C6-9114-60C8-BEBD6AB95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29199BE-A3FE-6D6A-F8C0-E6AEDA97B07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81E025-7B8B-EA19-AF1A-DCB035176B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985AB0-35F1-6BE6-0EA3-CD00E1CB0AC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C7CB1-400A-03BF-E9E5-F6B9F827F1C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FBAE5-3902-005F-9591-1501D31D3F2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B07B8D4-CFC1-8CC7-6492-6FE4E70D41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F7E2B9-0BC8-2A1D-A4EA-4399619C4F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F3D8441-C715-AC50-4448-764278ACFC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8B32440-FC8B-3150-61A5-3CAA7B306B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693280-3E0A-EB87-869A-7126E81C14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23DA26-99C7-B218-03C6-AE3FD92D761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9C2316-B3E8-E6E2-88D1-1FD4F6E9D3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0CC835E-C746-F3FB-DD79-149105DF868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E460300-01E3-E9E6-5968-87B60D19910E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531A0B9-3CCA-1DC8-B80C-7AE0D67AD60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o » «p»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B95C757-EF9A-ACBF-8EF0-683E0AFE3D03}"/>
              </a:ext>
            </a:extLst>
          </p:cNvPr>
          <p:cNvSpPr txBox="1"/>
          <p:nvPr/>
        </p:nvSpPr>
        <p:spPr>
          <a:xfrm>
            <a:off x="7844107" y="3106857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689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69EBB-A298-C673-90EF-563FA251D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4F1958-DBF8-F5A3-FF3F-46300F03BCF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FB8133-F4F3-3B95-FF1C-87D2BFE4B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896EE9-E227-4FF4-6AA4-199A1759F5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B4C6B3-1119-582C-31B8-10EE07AB7A1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213601D-80E3-9879-F749-E2EB587E775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3546B-18F4-4BE4-76D8-64DBE3F848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2A0748-B14E-8F8C-23B0-84A37B46E15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BD7E4A-45AC-3A38-8534-77F772C529E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77CFFA-E4E9-C948-C93C-24984C96AB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2A70F1-2AEE-0850-9CD7-6DF7E6E0DFD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65CA65F-AAD3-2B14-2226-AAA4FFDC05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67784C5-A73F-05E8-A5D4-CDEA06C18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5992" y="833637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8A7FBC-E148-92D2-D141-FC5D2A0EE775}"/>
              </a:ext>
            </a:extLst>
          </p:cNvPr>
          <p:cNvSpPr txBox="1"/>
          <p:nvPr/>
        </p:nvSpPr>
        <p:spPr>
          <a:xfrm>
            <a:off x="5483296" y="2933700"/>
            <a:ext cx="562211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7496A83-84F2-7EEF-8207-510EC3129D20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3B7CE54-3944-00FC-5A92-2888C18FD998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op»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o est à côté de la lettre «p» , on lit 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op» «o»  «op » 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«o» «p» «op».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326943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t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«t»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t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tou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t est à côté de ou 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tou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«t»  «ou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tou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«t»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tou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0B2134-5D0E-3F4C-D86A-D4880E528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892AE19-700F-E9C9-9F09-A82CED3FDB4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47E5C3C-BA3C-DA29-3A11-DD055584CBE9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188728-08CB-D775-0F79-EBCD7DBB3B1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114C96E-6EB3-B8CF-FE00-5A33323A0E0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A54684-AB1A-1508-0C45-F3EFD91C44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131A709-519C-9EE2-EC2F-E9414255177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ED1D581-F320-8E0F-8E03-56E7E5ADF3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9F2DCB3-B43F-3F52-8479-31F81FF33EF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F5DA11-F757-B039-8922-7E48668A950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67BDA3-ABBB-114A-DC31-C259D54F0F1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5DFABB4-D73E-7A01-A978-D8445242F1E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32249A-81E4-B81C-C451-81660E9D8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FFEF04D-29BF-1EF0-F3BB-FDA987173872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59EE30-E34B-37F3-EB89-89B362C0E473}"/>
              </a:ext>
            </a:extLst>
          </p:cNvPr>
          <p:cNvSpPr txBox="1"/>
          <p:nvPr/>
        </p:nvSpPr>
        <p:spPr>
          <a:xfrm>
            <a:off x="2209799" y="3150274"/>
            <a:ext cx="519219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696144C-E16B-189B-CC0F-214A46707D1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503AF69-FE14-4568-CB8E-D943D53AB038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«p» « ou » qui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</a:rPr>
              <a:t>veut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lire 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299219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85BC3-D852-1500-9F0E-D8BDB6AE1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CDB8FE-0E70-478F-82F9-D3055D5738F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73486B-8DEA-2337-2CAD-7AEA926CEE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5A93D4-B506-BE6A-2E75-A0DF42BA6A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B72875F-4DF6-8D79-F541-ADFBB45B88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5FA9803-4FF1-0F5D-C6E0-B31AB35239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9B1F9C-135C-DBD0-B4C2-30DCD4678A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90DA12B-FE6B-03B7-0641-FB771AA2AE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7F8C87C-EFCA-98DC-4033-38ACF3B7A53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5EE8EA0-4F2D-23E8-F782-7BD7E81295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D516B9-D38E-8560-2417-9D8CA8B533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39CD8B2-B87E-5016-F04D-F27FE5D2E7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68F822-2068-5168-66C1-FF8A9A060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FB97D6-93A4-D47D-91A0-CB1BD55FFC1F}"/>
              </a:ext>
            </a:extLst>
          </p:cNvPr>
          <p:cNvSpPr txBox="1"/>
          <p:nvPr/>
        </p:nvSpPr>
        <p:spPr>
          <a:xfrm>
            <a:off x="2006143" y="3150274"/>
            <a:ext cx="808871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p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B580FB-D908-5ED6-1451-361C4176F0A9}"/>
              </a:ext>
            </a:extLst>
          </p:cNvPr>
          <p:cNvSpPr txBox="1"/>
          <p:nvPr/>
        </p:nvSpPr>
        <p:spPr>
          <a:xfrm>
            <a:off x="1082782" y="766536"/>
            <a:ext cx="12950660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«pou»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p est à côté de ou  , on lit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pou » «p»  «ou » «pou».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«p» «ou» «pou».                               Qui veut lire ?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7352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l’arbre des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305528A-D118-F34D-05BD-CBE904D097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2075746"/>
            <a:ext cx="6242921" cy="611575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61AC6F0-0F29-66A3-4B0C-BC838BE515B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363" y="1962872"/>
            <a:ext cx="6242921" cy="62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1892553-DE8F-5CE3-3B6D-B34EAD0183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2075746"/>
            <a:ext cx="6242921" cy="61157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4145EE0-72F2-8B6B-6BEB-F4A30706D2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363" y="1962872"/>
            <a:ext cx="6242921" cy="62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D93FCC7-D70B-7A97-A6EB-D26E5002D6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8" y="2075746"/>
            <a:ext cx="6242921" cy="611575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F5549AB-4E03-BF9D-B252-EFE5ABBA4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72363" y="1962872"/>
            <a:ext cx="6242921" cy="6228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01FB36-3402-E354-DF3E-A182D47F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3FEED3-E743-72A3-E73F-FCA55ADBB1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BE3C1C6-8D8E-14CC-601B-B3440A6476C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D51F98-1D9B-754A-1E08-A2E6FABF261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6292E89-3D56-B188-0866-E5F76BDFC4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77F557-E6F0-47A7-6E59-CD4302D87CB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A5AC05-D12D-F73C-8F21-083B5D35896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A793DF-25AE-DCA2-BA05-7F5ECE35443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A1E7A42-4C99-6737-9309-0BE9F06968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6324991-BBE7-B552-F00B-2B30657E2D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EFF6FF3-3F48-2165-6B6C-2B3B4D2027E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B1B690F-6712-40DE-CD87-23C9C18A19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9BBBDA5-22DE-AEFD-1DF6-9A1ADD262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429B527-EC58-54B0-BD82-381B5E2CB6FC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une liste de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658D64BC-F43A-D922-24C4-148342532170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2" name="Image 61">
            <a:extLst>
              <a:ext uri="{FF2B5EF4-FFF2-40B4-BE49-F238E27FC236}">
                <a16:creationId xmlns:a16="http://schemas.microsoft.com/office/drawing/2014/main" id="{640E9BAE-6896-515A-66A1-B88997525E1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63400" y="485275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C2E339-4752-627B-7999-075EB8AE71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86600" y="2569215"/>
            <a:ext cx="5920072" cy="498291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53F60B1-789E-2702-3E8B-2AC5A2552E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112" y="2675767"/>
            <a:ext cx="5923307" cy="4885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261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105B6C53-66FF-BF38-21F6-5D735CB9E9D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48800" y="3164135"/>
            <a:ext cx="3124200" cy="277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16228" y="735272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5034768" y="3606318"/>
            <a:ext cx="7003578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Paris 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52578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46727" y="6416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727" y="49566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737" y="286774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28210" y="641631"/>
            <a:ext cx="1313756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«ri» «pari », on entend « pari » et on écrit « paris 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avec la lettre muette s qu’on ne prononce pas 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«ri» «paris».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3794417" y="4091476"/>
            <a:ext cx="510400" cy="307003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B0FB6AB2-0E31-4A06-84DF-8DBB73D24230}"/>
              </a:ext>
            </a:extLst>
          </p:cNvPr>
          <p:cNvSpPr/>
          <p:nvPr/>
        </p:nvSpPr>
        <p:spPr>
          <a:xfrm rot="16200000">
            <a:off x="7219372" y="3957066"/>
            <a:ext cx="510401" cy="333885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8FF7DF-4130-793E-5A01-EB33FA102E1E}"/>
              </a:ext>
            </a:extLst>
          </p:cNvPr>
          <p:cNvSpPr txBox="1"/>
          <p:nvPr/>
        </p:nvSpPr>
        <p:spPr>
          <a:xfrm>
            <a:off x="2667000" y="2540437"/>
            <a:ext cx="9016239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Pari</a:t>
            </a:r>
            <a:r>
              <a:rPr lang="fr-FR" sz="215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FR" sz="215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752" y="966012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1794176" y="3956367"/>
            <a:ext cx="8582684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peti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7925" kern="0" spc="623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4500009" y="5287354"/>
            <a:ext cx="677385" cy="23622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6954039" y="5226785"/>
            <a:ext cx="677386" cy="248333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56802" y="600730"/>
            <a:ext cx="1228101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«ti»  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peti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», 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peti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« petit » avec la lettre muette « t » Lisons  ensemble 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«ti». «petit».   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2BCA6-9F60-A062-37F5-775E6DFC7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28803A-D3CE-22B8-4BDA-31C16695F1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4650656-1D59-825B-19A9-6311D96D01E4}"/>
              </a:ext>
            </a:extLst>
          </p:cNvPr>
          <p:cNvGrpSpPr/>
          <p:nvPr/>
        </p:nvGrpSpPr>
        <p:grpSpPr>
          <a:xfrm>
            <a:off x="483616" y="62263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D18D5E-C57A-ACC6-DF9C-835684DE37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A09A38-D722-4E12-FDB9-DA85C43FFEE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B3A50-E569-0E93-AD29-572F490EF24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FA401F-B0A1-FD5E-84EA-B84D71F78C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36325E5-44A3-7675-27F1-486D27CDF3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4190628-EE15-D173-242B-C8312049927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453CB95-5DB6-C795-FD8A-0EF33BF4A1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23D6779-93B8-DAA0-1E47-F176A6C078B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F3ED49-1CCB-F82C-1240-1540DA814AD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F701EE-B77D-C440-9FC4-9D2C35509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7E5E6D3-9346-B59F-4663-8DA87D168ED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1787" y="1471681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C26350-F9A0-C3DC-9EEB-266551DD8F2B}"/>
              </a:ext>
            </a:extLst>
          </p:cNvPr>
          <p:cNvSpPr txBox="1"/>
          <p:nvPr/>
        </p:nvSpPr>
        <p:spPr>
          <a:xfrm>
            <a:off x="4724400" y="3460995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par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DF5C57D1-3492-7353-10AA-48E946FF7B72}"/>
              </a:ext>
            </a:extLst>
          </p:cNvPr>
          <p:cNvSpPr/>
          <p:nvPr/>
        </p:nvSpPr>
        <p:spPr>
          <a:xfrm rot="16200000">
            <a:off x="6235763" y="4317936"/>
            <a:ext cx="482475" cy="350520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F3D1F3-EF36-6875-A4F0-61E56A5B8F4D}"/>
              </a:ext>
            </a:extLst>
          </p:cNvPr>
          <p:cNvSpPr txBox="1"/>
          <p:nvPr/>
        </p:nvSpPr>
        <p:spPr>
          <a:xfrm>
            <a:off x="1105254" y="811081"/>
            <a:ext cx="11620146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«par» . Lisons ensemble «par ».                          Qui veut lire?  </a:t>
            </a:r>
          </a:p>
        </p:txBody>
      </p:sp>
    </p:spTree>
    <p:extLst>
      <p:ext uri="{BB962C8B-B14F-4D97-AF65-F5344CB8AC3E}">
        <p14:creationId xmlns:p14="http://schemas.microsoft.com/office/powerpoint/2010/main" val="2029693858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réponses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22E0856-FA13-9266-961C-72F691CD25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115" y="3309662"/>
            <a:ext cx="12418266" cy="160523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D76CA24-703F-41F6-99DF-88AA25A410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115" y="5547768"/>
            <a:ext cx="12409925" cy="160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23050" y="1048595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400" dirty="0">
                  <a:solidFill>
                    <a:schemeClr val="tx1"/>
                  </a:solidFill>
                  <a:latin typeface="Dosis" pitchFamily="2" charset="0"/>
                </a:rPr>
                <a:t>Pour- je- du- deux- dans - les</a:t>
              </a:r>
              <a:endParaRPr lang="fr-FR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ED8DF0-637D-E659-D3B4-98FD77E077AF}"/>
              </a:ext>
            </a:extLst>
          </p:cNvPr>
          <p:cNvSpPr txBox="1"/>
          <p:nvPr/>
        </p:nvSpPr>
        <p:spPr>
          <a:xfrm>
            <a:off x="5255420" y="3771900"/>
            <a:ext cx="7015162" cy="1059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4400" dirty="0">
                <a:latin typeface="Dosis" pitchFamily="2" charset="0"/>
              </a:rPr>
              <a:t>Sous – trois - </a:t>
            </a:r>
            <a:endParaRPr lang="fr-FR" sz="4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09504" y="3901232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sous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“sous”.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”sous”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638EE-23FF-EAF5-9ABA-E2EB372C27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20ACC7-80D6-E4F4-C63B-333D5CFDB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CA967-B19C-F77F-F59E-62CCBF711E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6F1CB9B-9A4C-51DB-BFAA-DCAFE1D04EA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4FD187-B784-C995-2F74-7B8097351D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B468C6C-1FCE-3880-949D-9CDB9F8254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2373929-D725-1B9B-525B-9691237CD2F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2165169-C7A8-BF2B-C433-FEAD90FAFB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CB38F1-313B-BB89-99DC-BD1568DFF4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A41509-1C6B-44B6-9D3F-72E09334FB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55637F8-F8F4-8DDB-595E-D595DDA6029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5268A00-7366-5110-3B9E-045103298E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0796155-71DA-0DDA-502A-4D71601A4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0D4128-2A28-9B14-5802-F6BACFE61565}"/>
              </a:ext>
            </a:extLst>
          </p:cNvPr>
          <p:cNvSpPr txBox="1"/>
          <p:nvPr/>
        </p:nvSpPr>
        <p:spPr>
          <a:xfrm>
            <a:off x="2685052" y="3132640"/>
            <a:ext cx="8615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000" b="1" kern="0" spc="480" dirty="0">
                <a:solidFill>
                  <a:srgbClr val="106585"/>
                </a:solidFill>
                <a:latin typeface="Dosis" pitchFamily="2" charset="0"/>
              </a:rPr>
              <a:t>La fourchette est </a:t>
            </a:r>
            <a:r>
              <a:rPr lang="fr-FR" sz="4000" b="1" kern="0" spc="480" dirty="0">
                <a:solidFill>
                  <a:srgbClr val="C00000"/>
                </a:solidFill>
                <a:latin typeface="Dosis" pitchFamily="2" charset="0"/>
              </a:rPr>
              <a:t>sous </a:t>
            </a:r>
            <a:r>
              <a:rPr lang="fr-FR" sz="4000" b="1" kern="0" spc="480" dirty="0">
                <a:solidFill>
                  <a:srgbClr val="106585"/>
                </a:solidFill>
                <a:latin typeface="Dosis" pitchFamily="2" charset="0"/>
              </a:rPr>
              <a:t>la table</a:t>
            </a:r>
            <a:r>
              <a:rPr lang="fr-FR" sz="40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4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724717-C7AF-F714-EECF-A554D30DFA76}"/>
              </a:ext>
            </a:extLst>
          </p:cNvPr>
          <p:cNvSpPr txBox="1"/>
          <p:nvPr/>
        </p:nvSpPr>
        <p:spPr>
          <a:xfrm>
            <a:off x="1453022" y="649237"/>
            <a:ext cx="11700482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“La fourchette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sous la table ”.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ensemble ”la fourchette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sous la table”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?                        </a:t>
            </a:r>
          </a:p>
        </p:txBody>
      </p:sp>
      <p:pic>
        <p:nvPicPr>
          <p:cNvPr id="7" name="Image 6" descr="Une image contenant meubles, table, conception, illustration&#10;&#10;Le contenu généré par l’IA peut être incorrect.">
            <a:extLst>
              <a:ext uri="{FF2B5EF4-FFF2-40B4-BE49-F238E27FC236}">
                <a16:creationId xmlns:a16="http://schemas.microsoft.com/office/drawing/2014/main" id="{DA4236CD-4FF3-9BDF-88AA-B20C932B55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712" y="3926025"/>
            <a:ext cx="4811201" cy="439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8909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08972FC-C9D0-054E-0A98-9350606022B9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sous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sous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“sous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mot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338559" y="1006938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«sous 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72337" y="2411438"/>
            <a:ext cx="937260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8" y="3443033"/>
            <a:ext cx="7468732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sous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AA3C5-6591-461E-88A7-D0ABBF534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E0165-CEAE-DF0A-ED99-B81FC3DA8AE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4AF057-1583-70FF-0213-A8A71B3F5E8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18CFEF-A09D-A50C-8432-159B64F857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AAE8C1-285F-3614-880F-FAA0910F40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0A165D-5D48-E3DB-3DA8-39B0CCB22E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3E86A0-2657-00DB-3366-021E59A0CF7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FE7838D-3BBF-BDBF-F107-CEB9C00B7B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E3D943-013E-4611-C7E3-026113DF15F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7FEA9D2-00B4-B5BB-37C5-5BF82D465A5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D606336-BDB6-70B7-8F4E-4095F913FD7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E5F608-3ADC-7108-F49E-07E4A8E394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2E154A-8AE4-D116-0749-694061313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ED93FF4-B2A0-FCE0-A2DB-8451496403A2}"/>
              </a:ext>
            </a:extLst>
          </p:cNvPr>
          <p:cNvSpPr txBox="1"/>
          <p:nvPr/>
        </p:nvSpPr>
        <p:spPr>
          <a:xfrm>
            <a:off x="3009504" y="3695700"/>
            <a:ext cx="7372119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trois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9095AAB-F1EA-433A-5C9A-874C90E100BB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“trois”.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ensemble ”trois”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“trois”?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17680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C2DB3-9554-DF78-03DB-BB048F563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A03C86-EDAC-B8A7-7191-E3F9BF4C40E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A1CACA4-2BE0-35E4-0464-9D084A2488C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9DD9D1F-D8CF-9784-9974-A485228F12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BBCCF-4535-1981-9D52-DA055DA771F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C9112C9-C718-F842-9588-8D6BA939BF1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B869F94-F8AD-86E7-9A2F-F9D82EC730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BFB618E-B98C-E5E9-9D56-D7ACD11ED97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C4F50E-77CE-32F1-63F5-8781CC2461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356103-17BD-F18E-0982-77E9758D00B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764EE9-77BD-20D1-F681-5E9FC1C12C4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DFFD5-3486-9D63-8214-608348B12A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9273A44-DA90-CF2B-0E53-88A46B1AF6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5FFF5FF-3C30-B94E-016A-306A6EBA7F5E}"/>
              </a:ext>
            </a:extLst>
          </p:cNvPr>
          <p:cNvSpPr txBox="1"/>
          <p:nvPr/>
        </p:nvSpPr>
        <p:spPr>
          <a:xfrm>
            <a:off x="1810451" y="2901018"/>
            <a:ext cx="10063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rgbClr val="215968"/>
                </a:solidFill>
                <a:latin typeface="Dosis" pitchFamily="2" charset="0"/>
              </a:rPr>
              <a:t>Trois pommes</a:t>
            </a:r>
            <a:r>
              <a:rPr lang="fr-FR" sz="6000" b="1" kern="0" spc="480" dirty="0">
                <a:solidFill>
                  <a:schemeClr val="accent6">
                    <a:lumMod val="50000"/>
                  </a:schemeClr>
                </a:solidFill>
                <a:latin typeface="Dosis" pitchFamily="2" charset="0"/>
              </a:rPr>
              <a:t>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A848E6-DDEE-2707-CD74-C18759727553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trois pommes.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ensemble ”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trois pommes.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?                 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6792050-1E1F-FF72-1EC9-0B1E476132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5890" y="5181600"/>
            <a:ext cx="2404840" cy="221016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A694B8F-4527-5EC8-7D89-35E6C9BFDD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780" y="5138183"/>
            <a:ext cx="2404840" cy="221016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295050F-AC1F-B864-BA6E-24895DCDF1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8683" y="5104845"/>
            <a:ext cx="2404840" cy="221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33918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10F4-B8B8-EDC8-CBEE-2A206F4F9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7B7AC5-47E3-EC93-33DA-9D665B8CDC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8CA629-E652-029B-7A81-A11A52590B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FA4DB59-E1E2-4966-0AAB-48BD69ED714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39DC25-F0E9-C0EC-6E4D-DEB8CDBCBF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3AA455-0ADF-78BB-9FC6-BE7E9608A8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3336154-1514-1E6F-AD0E-7174D0BF97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555DE5-E050-868F-F361-487F0B532A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7C784D1-3FB3-647C-FF2E-53851A0F36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74D6158-6125-8E12-32B3-3197E1ECBE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AC9C94-66D8-0F3D-DCE5-7CC2F83012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8181EB-CDB9-05D8-3F2C-3232C1DFF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A2D0A7-37B3-E6AB-5F9D-A3B8C41DDD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2A44A4D-58B9-CB05-E196-38A7B88FDF8E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F0A29B-69C0-8B7B-E9F9-4FEDA90EB625}"/>
              </a:ext>
            </a:extLst>
          </p:cNvPr>
          <p:cNvSpPr txBox="1"/>
          <p:nvPr/>
        </p:nvSpPr>
        <p:spPr>
          <a:xfrm>
            <a:off x="3035211" y="3848100"/>
            <a:ext cx="7544933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trois 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294FD4-2999-D0E2-ADFA-03EC9B0B2D4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 trois 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870F9D4-D45B-059E-AA3C-94FDD2411BF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866977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4FEC3-0493-5AB0-C89E-308FAB8D3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E99C911-DA30-014F-79D9-67FE65E490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0F006D-74E5-BAC6-0593-B5BCCCE1040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EFCC2CD-2A0B-96AB-0EEE-F7C39776A78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7CE32-C28E-D52B-EC69-2753E88BB20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FDA8F1B-103F-4704-407A-FDF6AE1F59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034811-2548-47AC-EE0F-E786331E98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10205EE-8AC4-BB43-BDF9-4D4ACF1437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CE11EA-A4FC-79FD-8E10-026EB57395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E04E69-BC4E-CFBF-0CFD-8AE581896AA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176E17-66AB-E98D-DEF8-F686671B08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8E7001C-6118-5FC7-152A-E3D88B33E0C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1D71523-1C23-03F9-2703-70650175A4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636472-6B7E-C23B-02EF-4CB76C3E702E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0ABD460-9EC3-E292-9BAE-F5A6357E42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F170FFA-4162-AFDD-73C3-A0BB2582A3D3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“trois”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41777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22049</TotalTime>
  <Words>5772</Words>
  <Application>Microsoft Office PowerPoint</Application>
  <PresentationFormat>Personnalisé</PresentationFormat>
  <Paragraphs>1087</Paragraphs>
  <Slides>128</Slides>
  <Notes>25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128</vt:i4>
      </vt:variant>
    </vt:vector>
  </HeadingPairs>
  <TitlesOfParts>
    <vt:vector size="139" baseType="lpstr">
      <vt:lpstr>A Massir Ballpoint</vt:lpstr>
      <vt:lpstr>Symbol</vt:lpstr>
      <vt:lpstr>Microsoft Uighur</vt:lpstr>
      <vt:lpstr>Aptos</vt:lpstr>
      <vt:lpstr>Dosis</vt:lpstr>
      <vt:lpstr>Wingdings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191</cp:revision>
  <dcterms:created xsi:type="dcterms:W3CDTF">2006-08-16T00:00:00Z</dcterms:created>
  <dcterms:modified xsi:type="dcterms:W3CDTF">2025-09-28T10:19:40Z</dcterms:modified>
  <dc:identifier>DAFtlvZnwz4</dc:identifier>
</cp:coreProperties>
</file>