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2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5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47482757" r:id="rId10"/>
    <p:sldId id="2134809001" r:id="rId11"/>
    <p:sldId id="2134805397" r:id="rId12"/>
    <p:sldId id="2134808445" r:id="rId13"/>
    <p:sldId id="2134808455" r:id="rId14"/>
    <p:sldId id="2147482729" r:id="rId15"/>
    <p:sldId id="2147482758" r:id="rId16"/>
    <p:sldId id="2147482727" r:id="rId17"/>
    <p:sldId id="2147482728" r:id="rId18"/>
    <p:sldId id="2147482531" r:id="rId19"/>
    <p:sldId id="2147482722" r:id="rId20"/>
    <p:sldId id="2147482723" r:id="rId21"/>
    <p:sldId id="2147482724" r:id="rId22"/>
    <p:sldId id="2147482662" r:id="rId23"/>
    <p:sldId id="2147482730" r:id="rId24"/>
    <p:sldId id="2134808468" r:id="rId25"/>
    <p:sldId id="2147482731" r:id="rId26"/>
    <p:sldId id="2147482732" r:id="rId27"/>
    <p:sldId id="2147482518" r:id="rId28"/>
    <p:sldId id="2147482751" r:id="rId29"/>
    <p:sldId id="2147482667" r:id="rId30"/>
    <p:sldId id="2147482538" r:id="rId31"/>
    <p:sldId id="2147482737" r:id="rId32"/>
    <p:sldId id="2147482733" r:id="rId33"/>
    <p:sldId id="2147482738" r:id="rId34"/>
    <p:sldId id="2147482736" r:id="rId35"/>
    <p:sldId id="2147482739" r:id="rId36"/>
    <p:sldId id="2147482735" r:id="rId37"/>
    <p:sldId id="2147482744" r:id="rId38"/>
    <p:sldId id="2147482519" r:id="rId39"/>
    <p:sldId id="2147482752" r:id="rId40"/>
    <p:sldId id="2147482753" r:id="rId41"/>
    <p:sldId id="2147482755" r:id="rId42"/>
    <p:sldId id="2147482756" r:id="rId43"/>
    <p:sldId id="2134804803" r:id="rId44"/>
  </p:sldIdLst>
  <p:sldSz cx="13716000" cy="10287000"/>
  <p:notesSz cx="6858000" cy="9144000"/>
  <p:embeddedFontLst>
    <p:embeddedFont>
      <p:font typeface="A Massir Ballpoint" panose="00000100000000000000" pitchFamily="2" charset="-78"/>
      <p:bold r:id="rId46"/>
    </p:embeddedFont>
    <p:embeddedFont>
      <p:font typeface="Abadi" panose="020B0604020104020204" pitchFamily="34" charset="0"/>
      <p:regular r:id="rId47"/>
    </p:embeddedFont>
    <p:embeddedFont>
      <p:font typeface="Aldhabi" panose="01000000000000000000" pitchFamily="2" charset="-78"/>
      <p:regular r:id="rId48"/>
    </p:embeddedFont>
    <p:embeddedFont>
      <p:font typeface="Arimo Italics" panose="020B0604020202020204" charset="0"/>
      <p:regular r:id="rId49"/>
      <p:italic r:id="rId50"/>
    </p:embeddedFont>
    <p:embeddedFont>
      <p:font typeface="Carelia" pitchFamily="2" charset="0"/>
      <p:regular r:id="rId51"/>
    </p:embeddedFont>
    <p:embeddedFont>
      <p:font typeface="Dosis" panose="02010703020202060003" pitchFamily="2" charset="0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47482757"/>
            <p14:sldId id="2134809001"/>
            <p14:sldId id="2134805397"/>
            <p14:sldId id="2134808445"/>
            <p14:sldId id="2134808455"/>
            <p14:sldId id="2147482729"/>
            <p14:sldId id="2147482758"/>
            <p14:sldId id="2147482727"/>
            <p14:sldId id="2147482728"/>
            <p14:sldId id="2147482531"/>
            <p14:sldId id="2147482722"/>
            <p14:sldId id="2147482723"/>
            <p14:sldId id="2147482724"/>
            <p14:sldId id="2147482662"/>
            <p14:sldId id="2147482730"/>
            <p14:sldId id="2134808468"/>
            <p14:sldId id="2147482731"/>
            <p14:sldId id="2147482732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38"/>
            <p14:sldId id="2147482736"/>
            <p14:sldId id="2147482739"/>
            <p14:sldId id="2147482735"/>
            <p14:sldId id="2147482744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32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1.sv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36.xml"/><Relationship Id="rId7" Type="http://schemas.openxmlformats.org/officeDocument/2006/relationships/image" Target="../media/image20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0.png"/><Relationship Id="rId11" Type="http://schemas.openxmlformats.org/officeDocument/2006/relationships/image" Target="../media/image48.png"/><Relationship Id="rId5" Type="http://schemas.openxmlformats.org/officeDocument/2006/relationships/image" Target="../media/image26.svg"/><Relationship Id="rId10" Type="http://schemas.openxmlformats.org/officeDocument/2006/relationships/image" Target="../media/image47.png"/><Relationship Id="rId4" Type="http://schemas.openxmlformats.org/officeDocument/2006/relationships/image" Target="../media/image25.png"/><Relationship Id="rId9" Type="http://schemas.microsoft.com/office/2007/relationships/hdphoto" Target="../media/hdphoto3.wdp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6.svg"/><Relationship Id="rId11" Type="http://schemas.openxmlformats.org/officeDocument/2006/relationships/image" Target="../media/image56.png"/><Relationship Id="rId5" Type="http://schemas.openxmlformats.org/officeDocument/2006/relationships/image" Target="../media/image25.pn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0.png"/><Relationship Id="rId11" Type="http://schemas.openxmlformats.org/officeDocument/2006/relationships/image" Target="../media/image62.png"/><Relationship Id="rId5" Type="http://schemas.openxmlformats.org/officeDocument/2006/relationships/image" Target="../media/image26.svg"/><Relationship Id="rId10" Type="http://schemas.openxmlformats.org/officeDocument/2006/relationships/image" Target="../media/image61.png"/><Relationship Id="rId4" Type="http://schemas.openxmlformats.org/officeDocument/2006/relationships/image" Target="../media/image25.png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0.png"/><Relationship Id="rId11" Type="http://schemas.openxmlformats.org/officeDocument/2006/relationships/image" Target="../media/image68.png"/><Relationship Id="rId5" Type="http://schemas.openxmlformats.org/officeDocument/2006/relationships/image" Target="../media/image26.svg"/><Relationship Id="rId10" Type="http://schemas.openxmlformats.org/officeDocument/2006/relationships/image" Target="../media/image67.png"/><Relationship Id="rId4" Type="http://schemas.openxmlformats.org/officeDocument/2006/relationships/image" Target="../media/image25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11" Type="http://schemas.openxmlformats.org/officeDocument/2006/relationships/image" Target="../media/image74.png"/><Relationship Id="rId5" Type="http://schemas.openxmlformats.org/officeDocument/2006/relationships/image" Target="../media/image26.svg"/><Relationship Id="rId10" Type="http://schemas.openxmlformats.org/officeDocument/2006/relationships/image" Target="../media/image73.png"/><Relationship Id="rId4" Type="http://schemas.openxmlformats.org/officeDocument/2006/relationships/image" Target="../media/image25.png"/><Relationship Id="rId9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11" Type="http://schemas.openxmlformats.org/officeDocument/2006/relationships/image" Target="../media/image80.png"/><Relationship Id="rId5" Type="http://schemas.openxmlformats.org/officeDocument/2006/relationships/image" Target="../media/image26.svg"/><Relationship Id="rId10" Type="http://schemas.openxmlformats.org/officeDocument/2006/relationships/image" Target="../media/image79.png"/><Relationship Id="rId4" Type="http://schemas.openxmlformats.org/officeDocument/2006/relationships/image" Target="../media/image25.png"/><Relationship Id="rId9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8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8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5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84.png"/><Relationship Id="rId4" Type="http://schemas.openxmlformats.org/officeDocument/2006/relationships/image" Target="../media/image2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86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86.png"/><Relationship Id="rId4" Type="http://schemas.openxmlformats.org/officeDocument/2006/relationships/image" Target="../media/image26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86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86.png"/><Relationship Id="rId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8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77.png"/><Relationship Id="rId3" Type="http://schemas.openxmlformats.org/officeDocument/2006/relationships/image" Target="../media/image26.svg"/><Relationship Id="rId7" Type="http://schemas.openxmlformats.org/officeDocument/2006/relationships/image" Target="../media/image91.png"/><Relationship Id="rId12" Type="http://schemas.openxmlformats.org/officeDocument/2006/relationships/image" Target="../media/image7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72.png"/><Relationship Id="rId5" Type="http://schemas.openxmlformats.org/officeDocument/2006/relationships/image" Target="../media/image89.jpeg"/><Relationship Id="rId10" Type="http://schemas.openxmlformats.org/officeDocument/2006/relationships/image" Target="../media/image60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3.jpe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705100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4648200" y="4533900"/>
            <a:ext cx="5167181" cy="2207849"/>
            <a:chOff x="6114983" y="4777723"/>
            <a:chExt cx="5167181" cy="2207849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6114983" y="4777723"/>
              <a:ext cx="3982166" cy="2207849"/>
              <a:chOff x="4076430" y="3703910"/>
              <a:chExt cx="2654897" cy="1471965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4076430" y="3703910"/>
                <a:ext cx="2654897" cy="1471965"/>
                <a:chOff x="1305583" y="3824997"/>
                <a:chExt cx="2933140" cy="1471965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492708" y="4416347"/>
                  <a:ext cx="2746015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1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4170611" y="4522960"/>
                <a:ext cx="2068550" cy="554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 </a:t>
                </a:r>
                <a:r>
                  <a:rPr lang="f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1</a:t>
              </a:r>
            </a:p>
          </p:txBody>
        </p:sp>
      </p:grp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68A9EA4-72CF-57C2-87BB-43CE4717F7B2}"/>
              </a:ext>
            </a:extLst>
          </p:cNvPr>
          <p:cNvSpPr/>
          <p:nvPr/>
        </p:nvSpPr>
        <p:spPr>
          <a:xfrm rot="310035" flipH="1" flipV="1">
            <a:off x="4274891" y="6860272"/>
            <a:ext cx="5983508" cy="213291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00798E"/>
          </a:soli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B8459A4-8D7F-CF96-9458-EEA6CED88C5E}"/>
              </a:ext>
            </a:extLst>
          </p:cNvPr>
          <p:cNvSpPr txBox="1"/>
          <p:nvPr/>
        </p:nvSpPr>
        <p:spPr>
          <a:xfrm flipH="1">
            <a:off x="4944570" y="7306386"/>
            <a:ext cx="50054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rebrassage et de validation du palier</a:t>
            </a:r>
            <a:endParaRPr lang="fr-FR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F6A0D47-2F20-3F06-38F7-332A6F49A98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7828A1-C683-35CE-673A-722F62D0571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C35485D-D858-405A-B243-9FFCB5ECFB2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6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six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36230-96F5-1D55-ACF7-963040AFE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F3A103E-5459-CF92-D541-61E48C9622C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E3BF583-E9C0-B73C-FF36-9A3DD5C93B2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EDE8186-18D9-015F-43BB-B95FB27160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4ED5B75B-7C7C-FD66-9325-53A7A7C1CE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C142053-CE1A-CBAB-5E40-C3DC97CC9D9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57351D-BC94-A9FA-91D7-B7FDF847E56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425ECE0-E492-5B1B-C007-07B2E49C7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400" y="2424191"/>
            <a:ext cx="4025064" cy="281939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8FD0F31-7FE0-3542-8AEC-CBDD33CB08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1600" y="2799511"/>
            <a:ext cx="1176591" cy="234398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1847A500-5239-F72D-554A-90569CDBED9B}"/>
              </a:ext>
            </a:extLst>
          </p:cNvPr>
          <p:cNvSpPr txBox="1"/>
          <p:nvPr/>
        </p:nvSpPr>
        <p:spPr>
          <a:xfrm>
            <a:off x="2929533" y="5413978"/>
            <a:ext cx="3627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un camion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4825200-8850-E498-8D0A-4444A38685F3}"/>
              </a:ext>
            </a:extLst>
          </p:cNvPr>
          <p:cNvSpPr txBox="1"/>
          <p:nvPr/>
        </p:nvSpPr>
        <p:spPr>
          <a:xfrm>
            <a:off x="7998259" y="5463282"/>
            <a:ext cx="3627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un biberon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CA955B5-F9F6-4BF2-0E15-3A656A15BE64}"/>
              </a:ext>
            </a:extLst>
          </p:cNvPr>
          <p:cNvSpPr txBox="1"/>
          <p:nvPr/>
        </p:nvSpPr>
        <p:spPr>
          <a:xfrm>
            <a:off x="1184808" y="510260"/>
            <a:ext cx="107934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je vais vous présenter les mots : un camion – un biberon</a:t>
            </a:r>
          </a:p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 ensemble un camion – un biberon . Qui veut répéter?</a:t>
            </a:r>
          </a:p>
        </p:txBody>
      </p:sp>
    </p:spTree>
    <p:extLst>
      <p:ext uri="{BB962C8B-B14F-4D97-AF65-F5344CB8AC3E}">
        <p14:creationId xmlns:p14="http://schemas.microsoft.com/office/powerpoint/2010/main" val="2248793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DF1FF13-04D9-2662-E545-D2869A756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3513" y="2827837"/>
            <a:ext cx="2541357" cy="25230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62A753D-88BE-E411-CAA7-9A738E37E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6304" y="3205559"/>
            <a:ext cx="2151910" cy="16717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EBD802F-8025-9887-AFDE-05B01A267B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0169" y="2774520"/>
            <a:ext cx="2263814" cy="19634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BCD8BC-6F68-CDC5-0361-BBAAA0FE6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6717" y="5373244"/>
            <a:ext cx="1960958" cy="30358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7E21F2-DFD1-1F60-C94A-4BAC72CF14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3514" y="6253056"/>
            <a:ext cx="1825771" cy="19865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8516763-21F9-0F29-1402-209A4CF009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57420" y="6302976"/>
            <a:ext cx="1825771" cy="209187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748C3CD-CEBB-5C9C-F144-C473E69407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31158" y="4564330"/>
            <a:ext cx="1653683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59D7485-1FE2-E318-10F0-40193F4726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2" name="Image 11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E81D513E-81E1-17C3-FFCC-CEFE0C8B7A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6" name="Image 15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D1CD4CB6-C0AE-1A0E-7E26-214015E8D8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42A3FE-2E5B-97A8-D638-4675934F1C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84EE671-D323-5729-7695-C17F24190F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10B6BE2-6663-1EDA-D442-DF0FD0EC09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16199D-360E-5857-69D8-B2CBB71B99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9D1E2E9-8AA9-1798-B4E7-51E8F3B8A0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7400" y="2160231"/>
            <a:ext cx="2526556" cy="34720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3F1FFB-8073-4111-79A3-1C3B06ABE6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2E7969D-3C36-AA11-56D5-79A171360B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FBA2D2-0472-4221-F8A1-7ED337A355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1049" y="6095027"/>
            <a:ext cx="2643318" cy="19712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7ABDDC-181B-3E8F-5BE9-BB3E57111C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19ADC3-91F6-4CBA-D051-C55509CA6B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713" y="2962738"/>
            <a:ext cx="1913144" cy="20160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8F7B9C-3014-DECC-31AE-D5341A1A4A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5601" y="3305956"/>
            <a:ext cx="2263811" cy="16107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4FFE12-63D6-3731-2FE2-7302167411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0660" y="3037016"/>
            <a:ext cx="3073032" cy="2016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1FE110B-1C34-2037-6E27-AEF961DD42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4108" y="4988315"/>
            <a:ext cx="3150191" cy="41528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83CEA7A-7B59-BD9A-F547-B612AA9C42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4035" y="6230753"/>
            <a:ext cx="4266283" cy="2149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0890917-0CBC-C888-91C9-5A2DD8875D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0962" y="60266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4A4A61-C523-8ABD-3D69-EF8EDA634F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3199" y="2617103"/>
            <a:ext cx="3563293" cy="19919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926BCC-C1D8-9FD7-FC7F-7297EBB5AA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180133">
            <a:off x="5052631" y="3025565"/>
            <a:ext cx="2200740" cy="11627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BD81C2-7BB6-0DFB-5725-4248F9E810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5707" y="2213345"/>
            <a:ext cx="3062691" cy="35433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4A379A-E8BD-21D1-6CF3-5FE678840F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5707" y="6076329"/>
            <a:ext cx="3343334" cy="19530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EA2D4A6-5448-86D4-3491-041076B15D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8603" y="6055221"/>
            <a:ext cx="3552397" cy="18824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5601C7-C35F-3561-C494-C420C20B91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3774" y="6304218"/>
            <a:ext cx="2912413" cy="200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0F2E7B-7DB3-3206-297E-1B9952AD7957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4EEE807-8697-45EF-C6BA-B033EA2409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3B26C1-7821-B361-3642-7492A948D6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527DA5B-6A5B-0B23-C2AE-8C1A285AA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F7028C-CEFB-AAE2-4855-1E3DFCFD45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5A3A85-1948-C088-63BE-620A934A37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B47BCE-8921-4B34-DF1B-3C76863774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0638AC4-3E36-E1DE-A062-9B66A5C000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21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lettres et les graphèmes présentés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181100" y="1732310"/>
            <a:ext cx="11353800" cy="664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</a:rPr>
              <a:t>D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e   m</a:t>
            </a:r>
            <a:r>
              <a:rPr lang="fr-FR" sz="13800" kern="0" spc="480" dirty="0">
                <a:solidFill>
                  <a:srgbClr val="106585"/>
                </a:solidFill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s  ou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L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3800" kern="0" spc="480" dirty="0">
                <a:solidFill>
                  <a:srgbClr val="106585"/>
                </a:solidFill>
              </a:rPr>
              <a:t>i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3800" kern="0" spc="480" dirty="0">
                <a:solidFill>
                  <a:srgbClr val="106585"/>
                </a:solidFill>
              </a:rPr>
              <a:t>b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p   </a:t>
            </a:r>
            <a:r>
              <a:rPr lang="fr-FR" sz="13800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d  </a:t>
            </a:r>
            <a:r>
              <a:rPr lang="fr-FR" sz="13800" kern="0" spc="480" dirty="0">
                <a:solidFill>
                  <a:srgbClr val="106585"/>
                </a:solidFill>
              </a:rPr>
              <a:t>u  </a:t>
            </a:r>
            <a:r>
              <a:rPr lang="fr-FR" sz="13800" b="1" kern="0" spc="480" dirty="0" err="1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qu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ch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7401" y="638844"/>
            <a:ext cx="10595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4651D-6CC2-D7A9-7827-593B93480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19BEBA-0BBE-1709-B69F-F08B9E243D4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64E604B-DD61-7780-2D12-B7FA461C30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05A9667-A2D1-8D05-85FF-D37549B93C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193C2B-1993-7B28-643E-487CCC29D57F}"/>
              </a:ext>
            </a:extLst>
          </p:cNvPr>
          <p:cNvSpPr txBox="1"/>
          <p:nvPr/>
        </p:nvSpPr>
        <p:spPr>
          <a:xfrm>
            <a:off x="1181100" y="1732310"/>
            <a:ext cx="11353800" cy="664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F  r  </a:t>
            </a:r>
            <a:r>
              <a:rPr lang="fr-FR" sz="13800" kern="0" spc="480" dirty="0">
                <a:solidFill>
                  <a:srgbClr val="106585"/>
                </a:solidFill>
              </a:rPr>
              <a:t>c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J</a:t>
            </a:r>
            <a:r>
              <a:rPr lang="fr-FR" sz="13800" kern="0" spc="480" dirty="0">
                <a:solidFill>
                  <a:srgbClr val="106585"/>
                </a:solidFill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h  n  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a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t   </a:t>
            </a:r>
            <a:r>
              <a:rPr lang="fr-FR" sz="13800" kern="0" spc="480" dirty="0">
                <a:solidFill>
                  <a:srgbClr val="106585"/>
                </a:solidFill>
              </a:rPr>
              <a:t>b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m    S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d  </a:t>
            </a:r>
            <a:r>
              <a:rPr lang="fr-FR" sz="13800" kern="0" spc="480" dirty="0">
                <a:solidFill>
                  <a:srgbClr val="106585"/>
                </a:solidFill>
              </a:rPr>
              <a:t>u  </a:t>
            </a:r>
            <a:r>
              <a:rPr lang="fr-FR" sz="13800" b="1" kern="0" spc="480" dirty="0" err="1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qu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ch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>
                <a:solidFill>
                  <a:srgbClr val="106585"/>
                </a:solidFill>
              </a:rPr>
              <a:t>O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817C12-8E4B-E903-32A5-F223861CF29A}"/>
              </a:ext>
            </a:extLst>
          </p:cNvPr>
          <p:cNvSpPr txBox="1"/>
          <p:nvPr/>
        </p:nvSpPr>
        <p:spPr>
          <a:xfrm>
            <a:off x="1225322" y="565102"/>
            <a:ext cx="10595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EB24F8C-F4A2-02F6-F08E-B88B38AC7B5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8FFB0C6-B23A-A525-C2B5-2B84338EB4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B1D633B-7D4E-88FD-4FA2-81A9C38E0F6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332444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8E871-B7FE-036F-617E-2AA7300CE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0F7F20-5A8E-0DAD-BF58-67389C5EF2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43F2F33-FB4D-BFA4-9D1F-C7F457981DF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E92090-E3DC-290C-04CB-744F89557C7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BBC9E3-5B13-AB0A-1C88-4D2C1E232F4A}"/>
              </a:ext>
            </a:extLst>
          </p:cNvPr>
          <p:cNvSpPr txBox="1"/>
          <p:nvPr/>
        </p:nvSpPr>
        <p:spPr>
          <a:xfrm>
            <a:off x="1181100" y="1732310"/>
            <a:ext cx="11353800" cy="7581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A  i   P  </a:t>
            </a:r>
            <a:r>
              <a:rPr lang="fr-FR" sz="13800" kern="0" spc="480" dirty="0" err="1">
                <a:solidFill>
                  <a:srgbClr val="106585"/>
                </a:solidFill>
              </a:rPr>
              <a:t>ch</a:t>
            </a:r>
            <a:r>
              <a:rPr lang="fr-FR" sz="13800" kern="0" spc="480" dirty="0">
                <a:solidFill>
                  <a:srgbClr val="106585"/>
                </a:solidFill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u  B  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ou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T   c</a:t>
            </a:r>
            <a:r>
              <a:rPr lang="fr-FR" sz="13800" kern="0" spc="480" dirty="0">
                <a:solidFill>
                  <a:srgbClr val="106585"/>
                </a:solidFill>
              </a:rPr>
              <a:t>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Q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9900" kern="0" spc="480" dirty="0">
                <a:solidFill>
                  <a:srgbClr val="106585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I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f   </a:t>
            </a:r>
            <a:r>
              <a:rPr lang="fr-FR" sz="13800" kern="0" spc="480" dirty="0">
                <a:solidFill>
                  <a:srgbClr val="106585"/>
                </a:solidFill>
              </a:rPr>
              <a:t>j   </a:t>
            </a:r>
            <a:r>
              <a:rPr lang="fr-FR" sz="13800" b="1" kern="0" spc="480" dirty="0">
                <a:solidFill>
                  <a:srgbClr val="106585"/>
                </a:solidFill>
                <a:latin typeface="Dosis" panose="02010703020202060003" pitchFamily="2" charset="0"/>
                <a:cs typeface="Aharoni" panose="02010803020104030203" pitchFamily="2" charset="-79"/>
              </a:rPr>
              <a:t>e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G   </a:t>
            </a:r>
            <a:r>
              <a:rPr lang="fr-FR" sz="13800" kern="0" spc="480" dirty="0">
                <a:solidFill>
                  <a:srgbClr val="106585"/>
                </a:solidFill>
              </a:rPr>
              <a:t>O   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F45BC-519F-40CF-976A-1634B7F7E480}"/>
              </a:ext>
            </a:extLst>
          </p:cNvPr>
          <p:cNvSpPr txBox="1"/>
          <p:nvPr/>
        </p:nvSpPr>
        <p:spPr>
          <a:xfrm>
            <a:off x="1217401" y="608287"/>
            <a:ext cx="10595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2BA65D5B-4B38-CEFF-8D23-847817C2E60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03A45C-EA10-539E-6323-113169348E7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8D458CB-F6DD-CC98-84E8-D97BFBB897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975876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13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F184DB-72DA-9BFC-E279-AC8A3F3D4A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058" y="2225702"/>
            <a:ext cx="3574278" cy="56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1, page 1 3.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0CAAD8B-36F9-9230-94D1-9C75F8EE81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1434012"/>
            <a:ext cx="6096000" cy="84303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237596" y="2552700"/>
            <a:ext cx="691720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1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30A9F44-0DD1-7C82-437B-01A87902A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888" y="3086100"/>
            <a:ext cx="12271186" cy="324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13.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C9CB49B-C85D-D1EB-50B0-278F69420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1321480"/>
            <a:ext cx="6096000" cy="86226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4284192" y="4381500"/>
            <a:ext cx="6917207" cy="3733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relier chaque lettre à son mot référent.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A8201C-46F6-CF8D-6B8F-4D2BD189E5AA}"/>
              </a:ext>
            </a:extLst>
          </p:cNvPr>
          <p:cNvSpPr txBox="1"/>
          <p:nvPr/>
        </p:nvSpPr>
        <p:spPr>
          <a:xfrm>
            <a:off x="1237517" y="954502"/>
            <a:ext cx="11830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faire le premier exemple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4375123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51E79E-7FC2-4E1E-B2BA-46604C4F4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4699" y="2322458"/>
            <a:ext cx="10942321" cy="60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52DA4-32E3-87E9-F6EC-C76BD0FFB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2DD287-6771-3EB3-A0B5-CAA6E0D614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EE635CF-ECA5-16C2-006A-0F52B8283735}"/>
              </a:ext>
            </a:extLst>
          </p:cNvPr>
          <p:cNvSpPr/>
          <p:nvPr/>
        </p:nvSpPr>
        <p:spPr>
          <a:xfrm>
            <a:off x="265954" y="29718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912FDF5-5995-EBEC-1A60-5EA0C76E45A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29FC9D4-AF2E-52C5-3D44-FCC8F9E6772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68B201-7C42-55AB-395E-E220751D6A7D}"/>
              </a:ext>
            </a:extLst>
          </p:cNvPr>
          <p:cNvSpPr txBox="1"/>
          <p:nvPr/>
        </p:nvSpPr>
        <p:spPr>
          <a:xfrm>
            <a:off x="1140438" y="510462"/>
            <a:ext cx="119967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commence par la lettre O . Je dis le mot correspondant à chaque image . Le mot où j’entends « O » est  le bon mot.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16A144-BF3E-01B3-0C4E-90A64D06F3C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6407010"/>
              </p:ext>
            </p:extLst>
          </p:nvPr>
        </p:nvGraphicFramePr>
        <p:xfrm>
          <a:off x="581406" y="-7828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3395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9909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244ECC8-39B4-81F8-5574-AE4418CB3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81" y="2826818"/>
            <a:ext cx="11247019" cy="566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3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145D7-D208-C0C9-1403-96C04224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145B0E-77E3-E5C4-984B-491E734AAE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13A8A3-1D57-EF5A-6B92-D0DDC517650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42C5C25-4BEE-C84A-82E2-3E6B28C3C8F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0703E35-AC53-E2FE-9FFE-1305599D10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D60DAF-2DAB-FB9D-0624-00974F548552}"/>
              </a:ext>
            </a:extLst>
          </p:cNvPr>
          <p:cNvSpPr txBox="1"/>
          <p:nvPr/>
        </p:nvSpPr>
        <p:spPr>
          <a:xfrm>
            <a:off x="1162024" y="342900"/>
            <a:ext cx="113205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 – Olive</a:t>
            </a:r>
          </a:p>
          <a:p>
            <a:pPr defTabSz="3429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Complétez les autres.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EC81839-1697-60D7-CEDA-56A2B3CBA2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0377035"/>
              </p:ext>
            </p:extLst>
          </p:nvPr>
        </p:nvGraphicFramePr>
        <p:xfrm>
          <a:off x="245105" y="-8451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3710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6759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CA1AD9-2451-C4A6-A339-5A03D1C00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81" y="2826818"/>
            <a:ext cx="11247019" cy="566948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4537AA2-6469-08B5-117F-0A4B918388E1}"/>
              </a:ext>
            </a:extLst>
          </p:cNvPr>
          <p:cNvCxnSpPr/>
          <p:nvPr/>
        </p:nvCxnSpPr>
        <p:spPr>
          <a:xfrm flipV="1">
            <a:off x="2362200" y="4152900"/>
            <a:ext cx="1066800" cy="23622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724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E1592-4A5F-E5F9-5994-712852A87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F638B-73DF-3444-F008-E349F84B5B4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F7FC4F0-A30E-6D24-F1E4-5492C6EA87C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30C6DF7-D774-166E-C51E-8D1CD71D507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97B1721-1C5E-1E9F-BE3B-EE32DAE5420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BCE26F-E460-8755-AF11-B9E491908193}"/>
              </a:ext>
            </a:extLst>
          </p:cNvPr>
          <p:cNvSpPr txBox="1"/>
          <p:nvPr/>
        </p:nvSpPr>
        <p:spPr>
          <a:xfrm>
            <a:off x="1255292" y="605892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Corrigez. 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8B59E2-473B-8694-5E90-7413DEEA8B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9015135"/>
              </p:ext>
            </p:extLst>
          </p:nvPr>
        </p:nvGraphicFramePr>
        <p:xfrm>
          <a:off x="496076" y="-49214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5352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48516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B043543-F742-BA15-2218-B644C0694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81" y="2826818"/>
            <a:ext cx="11247019" cy="5669481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0CF661E-FB00-FAEC-CB35-22C7EE2E92FD}"/>
              </a:ext>
            </a:extLst>
          </p:cNvPr>
          <p:cNvCxnSpPr/>
          <p:nvPr/>
        </p:nvCxnSpPr>
        <p:spPr>
          <a:xfrm flipV="1">
            <a:off x="2362200" y="4152900"/>
            <a:ext cx="1066800" cy="23622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546C4DD-54DC-AEFA-F5AC-B20A43DD7870}"/>
              </a:ext>
            </a:extLst>
          </p:cNvPr>
          <p:cNvCxnSpPr>
            <a:cxnSpLocks/>
          </p:cNvCxnSpPr>
          <p:nvPr/>
        </p:nvCxnSpPr>
        <p:spPr>
          <a:xfrm>
            <a:off x="2318957" y="4120314"/>
            <a:ext cx="1200717" cy="11433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4998BA6-4D0C-6B71-3473-91A98E390FBA}"/>
              </a:ext>
            </a:extLst>
          </p:cNvPr>
          <p:cNvCxnSpPr>
            <a:cxnSpLocks/>
          </p:cNvCxnSpPr>
          <p:nvPr/>
        </p:nvCxnSpPr>
        <p:spPr>
          <a:xfrm>
            <a:off x="2302915" y="5317833"/>
            <a:ext cx="1216759" cy="248088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CCBFC92-97F8-87D8-F267-1E65047BBD88}"/>
              </a:ext>
            </a:extLst>
          </p:cNvPr>
          <p:cNvCxnSpPr>
            <a:cxnSpLocks/>
          </p:cNvCxnSpPr>
          <p:nvPr/>
        </p:nvCxnSpPr>
        <p:spPr>
          <a:xfrm flipV="1">
            <a:off x="2391147" y="6477000"/>
            <a:ext cx="1158023" cy="13217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1C896E1-285F-14AB-3983-C1AE52B73951}"/>
              </a:ext>
            </a:extLst>
          </p:cNvPr>
          <p:cNvCxnSpPr>
            <a:cxnSpLocks/>
          </p:cNvCxnSpPr>
          <p:nvPr/>
        </p:nvCxnSpPr>
        <p:spPr>
          <a:xfrm>
            <a:off x="6270312" y="4087729"/>
            <a:ext cx="1021262" cy="6517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4A06797-F4DC-14CA-2C71-013097EFD8DB}"/>
              </a:ext>
            </a:extLst>
          </p:cNvPr>
          <p:cNvCxnSpPr>
            <a:cxnSpLocks/>
          </p:cNvCxnSpPr>
          <p:nvPr/>
        </p:nvCxnSpPr>
        <p:spPr>
          <a:xfrm flipV="1">
            <a:off x="6290365" y="6603581"/>
            <a:ext cx="1054768" cy="11811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F7A499F-FB7D-B0AC-9900-906D784C326E}"/>
              </a:ext>
            </a:extLst>
          </p:cNvPr>
          <p:cNvCxnSpPr>
            <a:cxnSpLocks/>
          </p:cNvCxnSpPr>
          <p:nvPr/>
        </p:nvCxnSpPr>
        <p:spPr>
          <a:xfrm>
            <a:off x="6170195" y="5334000"/>
            <a:ext cx="1121379" cy="24647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AD58CE6-2184-5ABC-4818-D865D1A4C62B}"/>
              </a:ext>
            </a:extLst>
          </p:cNvPr>
          <p:cNvCxnSpPr>
            <a:cxnSpLocks/>
          </p:cNvCxnSpPr>
          <p:nvPr/>
        </p:nvCxnSpPr>
        <p:spPr>
          <a:xfrm flipV="1">
            <a:off x="6223754" y="5219699"/>
            <a:ext cx="1129546" cy="131946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3716B94-18C1-65AE-D0BA-844610388D52}"/>
              </a:ext>
            </a:extLst>
          </p:cNvPr>
          <p:cNvCxnSpPr>
            <a:cxnSpLocks/>
          </p:cNvCxnSpPr>
          <p:nvPr/>
        </p:nvCxnSpPr>
        <p:spPr>
          <a:xfrm>
            <a:off x="9982200" y="4034601"/>
            <a:ext cx="1066800" cy="118509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85DDB16-67F6-1AF2-EDDE-B8E3E635753D}"/>
              </a:ext>
            </a:extLst>
          </p:cNvPr>
          <p:cNvCxnSpPr>
            <a:cxnSpLocks/>
          </p:cNvCxnSpPr>
          <p:nvPr/>
        </p:nvCxnSpPr>
        <p:spPr>
          <a:xfrm flipV="1">
            <a:off x="10026316" y="4193081"/>
            <a:ext cx="1022684" cy="109394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878F440-A7BB-8C74-0006-4B4C1CB75D6D}"/>
              </a:ext>
            </a:extLst>
          </p:cNvPr>
          <p:cNvCxnSpPr>
            <a:cxnSpLocks/>
          </p:cNvCxnSpPr>
          <p:nvPr/>
        </p:nvCxnSpPr>
        <p:spPr>
          <a:xfrm>
            <a:off x="9982200" y="6515100"/>
            <a:ext cx="1219200" cy="12836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8CAF637-DF23-B77F-42D7-8B1B749BD9AD}"/>
              </a:ext>
            </a:extLst>
          </p:cNvPr>
          <p:cNvCxnSpPr>
            <a:cxnSpLocks/>
          </p:cNvCxnSpPr>
          <p:nvPr/>
        </p:nvCxnSpPr>
        <p:spPr>
          <a:xfrm flipV="1">
            <a:off x="9906000" y="6667500"/>
            <a:ext cx="1143000" cy="10668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936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85752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1 3.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0415392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108F0AB-780A-14B9-B486-6606832DB7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1321480"/>
            <a:ext cx="6096000" cy="86226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7A08BB-C5D5-53BB-C59D-F654A2A3BD35}"/>
              </a:ext>
            </a:extLst>
          </p:cNvPr>
          <p:cNvSpPr/>
          <p:nvPr/>
        </p:nvSpPr>
        <p:spPr>
          <a:xfrm>
            <a:off x="4800600" y="8267700"/>
            <a:ext cx="6229352" cy="1295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7-9474-6C5F-CBD0-FBC8BF00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243EB2-0013-3736-BAEC-E5FB03DAC96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ED596B-FF50-78FB-6C52-1DA720854E2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2751F6E-3977-E667-6CCE-537796518E3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22880E-E49A-4525-63EB-B85FC0F99B4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12BDFBE-6C10-D7CE-3BD9-94CE34BD5E4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6A23718-ED9C-30DA-FCA8-763D6320AC69}"/>
              </a:ext>
            </a:extLst>
          </p:cNvPr>
          <p:cNvSpPr txBox="1"/>
          <p:nvPr/>
        </p:nvSpPr>
        <p:spPr>
          <a:xfrm>
            <a:off x="1224495" y="586053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écrire les lettres comme dans le modèle.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A8EA22-CE7F-C731-E134-591BE531B15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5661365"/>
              </p:ext>
            </p:extLst>
          </p:nvPr>
        </p:nvGraphicFramePr>
        <p:xfrm>
          <a:off x="516129" y="-7766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4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3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076EFB8-66BB-6166-327A-600D12FDD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1969" y="3162300"/>
            <a:ext cx="969366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3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1-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fille – garçon – trousse– cheval– jupe – robe– poule – karaté- livre - souris.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5989959-2A5E-49EA-9703-AE606D7C6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3670" y="3075741"/>
            <a:ext cx="2395696" cy="1812188"/>
          </a:xfrm>
          <a:prstGeom prst="rect">
            <a:avLst/>
          </a:prstGeom>
        </p:spPr>
      </p:pic>
      <p:pic>
        <p:nvPicPr>
          <p:cNvPr id="13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E350B93E-FFD5-9635-4B96-00E2F677E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591" y="6292209"/>
            <a:ext cx="1786623" cy="159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C738227-35BE-E77C-FC02-D5AB0BD5B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7600" y="2126174"/>
            <a:ext cx="1676755" cy="255270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4ECA357-F58C-781F-718E-0A6B537D07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5915" y="2044981"/>
            <a:ext cx="1676755" cy="255270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0BE8F42-3B67-2775-9A39-662F26FA807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9366" y="2205539"/>
            <a:ext cx="2986559" cy="2715089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E355D71B-9ACD-A8B5-538A-25F5348A0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11896" y="6467010"/>
            <a:ext cx="2172269" cy="159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8E3F34D-DE0A-181E-BE24-804BA11543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77600" y="2664114"/>
            <a:ext cx="1900006" cy="22238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6430BF-6FC7-032E-1DF5-A7B59E3E1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76" y="5036184"/>
            <a:ext cx="3062691" cy="35433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7F5402-0C48-6C5B-B4CA-A24BDC3E63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68261" y="6237764"/>
            <a:ext cx="1900006" cy="20094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3CFED12-30F3-8087-F5C3-E11B9CCD1A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75558" y="5359130"/>
            <a:ext cx="2160878" cy="318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1-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le nom ou le son de 8 lettres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2,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lettres suivantes?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11398E7-240F-C4A6-2017-A84C5A97FCB6}"/>
              </a:ext>
            </a:extLst>
          </p:cNvPr>
          <p:cNvSpPr txBox="1"/>
          <p:nvPr/>
        </p:nvSpPr>
        <p:spPr>
          <a:xfrm>
            <a:off x="1061267" y="1132845"/>
            <a:ext cx="11353800" cy="8761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f   m  r   i  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r>
              <a:rPr lang="fr-FR" sz="18000" b="1" kern="0" spc="480" dirty="0">
                <a:solidFill>
                  <a:srgbClr val="106585"/>
                </a:solidFill>
              </a:rPr>
              <a:t>u</a:t>
            </a:r>
            <a:r>
              <a:rPr lang="fr-FR" sz="18000" b="1" kern="0" spc="480" dirty="0">
                <a:solidFill>
                  <a:srgbClr val="106585"/>
                </a:solidFill>
                <a:latin typeface="Dosis" pitchFamily="2" charset="0"/>
              </a:rPr>
              <a:t>    b    j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8000" b="1" kern="0" spc="480" dirty="0">
                <a:solidFill>
                  <a:srgbClr val="106585"/>
                </a:solidFill>
                <a:latin typeface="Dosis" pitchFamily="2" charset="0"/>
              </a:rPr>
              <a:t> p   l    t</a:t>
            </a: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1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Nous allons écouter la chanson de l’alphabet et nous allons chanter ensemble.  Ecoutez bien , soyez attentifs.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B715BF-82E0-4A0C-4185-C62CAA2C078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639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25021</TotalTime>
  <Words>1745</Words>
  <Application>Microsoft Office PowerPoint</Application>
  <PresentationFormat>Personnalisé</PresentationFormat>
  <Paragraphs>334</Paragraphs>
  <Slides>43</Slides>
  <Notes>2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3" baseType="lpstr">
      <vt:lpstr>Calibri</vt:lpstr>
      <vt:lpstr>Aldhabi</vt:lpstr>
      <vt:lpstr>Arial</vt:lpstr>
      <vt:lpstr>Carelia</vt:lpstr>
      <vt:lpstr>Arimo Italics</vt:lpstr>
      <vt:lpstr>Dosis</vt:lpstr>
      <vt:lpstr>Microsoft Uighur</vt:lpstr>
      <vt:lpstr>Abadi</vt:lpstr>
      <vt:lpstr>A Massir Ballpoint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762</cp:revision>
  <dcterms:created xsi:type="dcterms:W3CDTF">2006-08-16T00:00:00Z</dcterms:created>
  <dcterms:modified xsi:type="dcterms:W3CDTF">2025-09-18T20:48:12Z</dcterms:modified>
  <dc:identifier>DAFtlvZnwz4</dc:identifier>
</cp:coreProperties>
</file>