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35.xml" ContentType="application/vnd.openxmlformats-officedocument.presentationml.tags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notesSlides/notesSlide17.xml" ContentType="application/vnd.openxmlformats-officedocument.presentationml.notesSlide+xml"/>
  <Override PartName="/ppt/tags/tag59.xml" ContentType="application/vnd.openxmlformats-officedocument.presentationml.tags+xml"/>
  <Override PartName="/ppt/notesSlides/notesSlide18.xml" ContentType="application/vnd.openxmlformats-officedocument.presentationml.notesSlide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69.xml" ContentType="application/vnd.openxmlformats-officedocument.presentationml.tags+xml"/>
  <Override PartName="/ppt/notesSlides/notesSlide21.xml" ContentType="application/vnd.openxmlformats-officedocument.presentationml.notesSlide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60"/>
  </p:notesMasterIdLst>
  <p:sldIdLst>
    <p:sldId id="257" r:id="rId3"/>
    <p:sldId id="2134808446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34808444" r:id="rId14"/>
    <p:sldId id="2134809002" r:id="rId15"/>
    <p:sldId id="2134805397" r:id="rId16"/>
    <p:sldId id="2134808445" r:id="rId17"/>
    <p:sldId id="599" r:id="rId18"/>
    <p:sldId id="601" r:id="rId19"/>
    <p:sldId id="2147482465" r:id="rId20"/>
    <p:sldId id="2147482466" r:id="rId21"/>
    <p:sldId id="2134809012" r:id="rId22"/>
    <p:sldId id="2147482462" r:id="rId23"/>
    <p:sldId id="2147482470" r:id="rId24"/>
    <p:sldId id="2147482471" r:id="rId25"/>
    <p:sldId id="2147482468" r:id="rId26"/>
    <p:sldId id="2147482467" r:id="rId27"/>
    <p:sldId id="2147482463" r:id="rId28"/>
    <p:sldId id="2147482464" r:id="rId29"/>
    <p:sldId id="2147482472" r:id="rId30"/>
    <p:sldId id="2147482473" r:id="rId31"/>
    <p:sldId id="2147482474" r:id="rId32"/>
    <p:sldId id="2147482475" r:id="rId33"/>
    <p:sldId id="2147482476" r:id="rId34"/>
    <p:sldId id="2147482482" r:id="rId35"/>
    <p:sldId id="609" r:id="rId36"/>
    <p:sldId id="610" r:id="rId37"/>
    <p:sldId id="2147482483" r:id="rId38"/>
    <p:sldId id="2147482487" r:id="rId39"/>
    <p:sldId id="612" r:id="rId40"/>
    <p:sldId id="2147482484" r:id="rId41"/>
    <p:sldId id="2147482485" r:id="rId42"/>
    <p:sldId id="615" r:id="rId43"/>
    <p:sldId id="2147482486" r:id="rId44"/>
    <p:sldId id="2147482481" r:id="rId45"/>
    <p:sldId id="2147482479" r:id="rId46"/>
    <p:sldId id="2147482478" r:id="rId47"/>
    <p:sldId id="620" r:id="rId48"/>
    <p:sldId id="2147482494" r:id="rId49"/>
    <p:sldId id="2147482490" r:id="rId50"/>
    <p:sldId id="2147482495" r:id="rId51"/>
    <p:sldId id="2147482491" r:id="rId52"/>
    <p:sldId id="2147482496" r:id="rId53"/>
    <p:sldId id="2147482497" r:id="rId54"/>
    <p:sldId id="2147482501" r:id="rId55"/>
    <p:sldId id="2147482502" r:id="rId56"/>
    <p:sldId id="2147482503" r:id="rId57"/>
    <p:sldId id="2147482504" r:id="rId58"/>
    <p:sldId id="2147482505" r:id="rId59"/>
    <p:sldId id="2147482534" r:id="rId60"/>
    <p:sldId id="2147482585" r:id="rId61"/>
    <p:sldId id="2147482588" r:id="rId62"/>
    <p:sldId id="2147482536" r:id="rId63"/>
    <p:sldId id="2147482518" r:id="rId64"/>
    <p:sldId id="2147482519" r:id="rId65"/>
    <p:sldId id="2147482520" r:id="rId66"/>
    <p:sldId id="2147482524" r:id="rId67"/>
    <p:sldId id="2147482528" r:id="rId68"/>
    <p:sldId id="2147482523" r:id="rId69"/>
    <p:sldId id="2147482521" r:id="rId70"/>
    <p:sldId id="2147482522" r:id="rId71"/>
    <p:sldId id="2147482527" r:id="rId72"/>
    <p:sldId id="2147482529" r:id="rId73"/>
    <p:sldId id="2147482530" r:id="rId74"/>
    <p:sldId id="2147482531" r:id="rId75"/>
    <p:sldId id="2147482532" r:id="rId76"/>
    <p:sldId id="2147482506" r:id="rId77"/>
    <p:sldId id="2147482507" r:id="rId78"/>
    <p:sldId id="2147482508" r:id="rId79"/>
    <p:sldId id="2147482509" r:id="rId80"/>
    <p:sldId id="2147482510" r:id="rId81"/>
    <p:sldId id="2147482514" r:id="rId82"/>
    <p:sldId id="2147482515" r:id="rId83"/>
    <p:sldId id="2147482516" r:id="rId84"/>
    <p:sldId id="2147482602" r:id="rId85"/>
    <p:sldId id="2147482589" r:id="rId86"/>
    <p:sldId id="2147482590" r:id="rId87"/>
    <p:sldId id="2147482591" r:id="rId88"/>
    <p:sldId id="2147482613" r:id="rId89"/>
    <p:sldId id="2147482593" r:id="rId90"/>
    <p:sldId id="2147482594" r:id="rId91"/>
    <p:sldId id="2147482595" r:id="rId92"/>
    <p:sldId id="2147482596" r:id="rId93"/>
    <p:sldId id="2147482597" r:id="rId94"/>
    <p:sldId id="2147482598" r:id="rId95"/>
    <p:sldId id="2147482599" r:id="rId96"/>
    <p:sldId id="2147482600" r:id="rId97"/>
    <p:sldId id="2147482601" r:id="rId98"/>
    <p:sldId id="2147482610" r:id="rId99"/>
    <p:sldId id="2147482611" r:id="rId100"/>
    <p:sldId id="2147482612" r:id="rId101"/>
    <p:sldId id="2147482592" r:id="rId102"/>
    <p:sldId id="2147482614" r:id="rId103"/>
    <p:sldId id="2147482615" r:id="rId104"/>
    <p:sldId id="2147482616" r:id="rId105"/>
    <p:sldId id="2147482617" r:id="rId106"/>
    <p:sldId id="2147482618" r:id="rId107"/>
    <p:sldId id="2147482619" r:id="rId108"/>
    <p:sldId id="2147482620" r:id="rId109"/>
    <p:sldId id="2147482621" r:id="rId110"/>
    <p:sldId id="2147482622" r:id="rId111"/>
    <p:sldId id="2147482623" r:id="rId112"/>
    <p:sldId id="2147482624" r:id="rId113"/>
    <p:sldId id="2147482625" r:id="rId114"/>
    <p:sldId id="2147482626" r:id="rId115"/>
    <p:sldId id="2147482627" r:id="rId116"/>
    <p:sldId id="2147482628" r:id="rId117"/>
    <p:sldId id="2147482629" r:id="rId118"/>
    <p:sldId id="2147482630" r:id="rId119"/>
    <p:sldId id="2147482631" r:id="rId120"/>
    <p:sldId id="2147482632" r:id="rId121"/>
    <p:sldId id="2147482633" r:id="rId122"/>
    <p:sldId id="2147482634" r:id="rId123"/>
    <p:sldId id="2147482635" r:id="rId124"/>
    <p:sldId id="631" r:id="rId125"/>
    <p:sldId id="2147482537" r:id="rId126"/>
    <p:sldId id="2147482553" r:id="rId127"/>
    <p:sldId id="2147482538" r:id="rId128"/>
    <p:sldId id="2147482539" r:id="rId129"/>
    <p:sldId id="2147482541" r:id="rId130"/>
    <p:sldId id="2147482603" r:id="rId131"/>
    <p:sldId id="2147482543" r:id="rId132"/>
    <p:sldId id="2147482549" r:id="rId133"/>
    <p:sldId id="2147482604" r:id="rId134"/>
    <p:sldId id="2147482605" r:id="rId135"/>
    <p:sldId id="2147482636" r:id="rId136"/>
    <p:sldId id="2147482637" r:id="rId137"/>
    <p:sldId id="2147482638" r:id="rId138"/>
    <p:sldId id="2147482639" r:id="rId139"/>
    <p:sldId id="2147482606" r:id="rId140"/>
    <p:sldId id="2147482607" r:id="rId141"/>
    <p:sldId id="2147482608" r:id="rId142"/>
    <p:sldId id="2147482609" r:id="rId143"/>
    <p:sldId id="644" r:id="rId144"/>
    <p:sldId id="2147482554" r:id="rId145"/>
    <p:sldId id="2147482555" r:id="rId146"/>
    <p:sldId id="683" r:id="rId147"/>
    <p:sldId id="2147482566" r:id="rId148"/>
    <p:sldId id="2147482574" r:id="rId149"/>
    <p:sldId id="2147482571" r:id="rId150"/>
    <p:sldId id="2147482575" r:id="rId151"/>
    <p:sldId id="2147482579" r:id="rId152"/>
    <p:sldId id="2147482580" r:id="rId153"/>
    <p:sldId id="2147482581" r:id="rId154"/>
    <p:sldId id="2147482582" r:id="rId155"/>
    <p:sldId id="2147482583" r:id="rId156"/>
    <p:sldId id="2147482584" r:id="rId157"/>
    <p:sldId id="700" r:id="rId158"/>
    <p:sldId id="701" r:id="rId159"/>
  </p:sldIdLst>
  <p:sldSz cx="13716000" cy="10287000"/>
  <p:notesSz cx="6858000" cy="9144000"/>
  <p:embeddedFontLst>
    <p:embeddedFont>
      <p:font typeface="Abadi" panose="020B0604020104020204" pitchFamily="34" charset="0"/>
      <p:regular r:id="rId161"/>
    </p:embeddedFont>
    <p:embeddedFont>
      <p:font typeface="Carelia" panose="020B0604020202020204" charset="0"/>
      <p:regular r:id="rId162"/>
    </p:embeddedFont>
    <p:embeddedFont>
      <p:font typeface="Dosis" pitchFamily="2" charset="0"/>
      <p:regular r:id="rId163"/>
      <p:bold r:id="rId164"/>
    </p:embeddedFont>
    <p:embeddedFont>
      <p:font typeface="Microsoft Uighur" panose="02000000000000000000" pitchFamily="2" charset="-78"/>
      <p:regular r:id="rId165"/>
      <p:bold r:id="rId16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15968"/>
    <a:srgbClr val="829D4A"/>
    <a:srgbClr val="106585"/>
    <a:srgbClr val="CA7732"/>
    <a:srgbClr val="FCBF18"/>
    <a:srgbClr val="A1413E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62" autoAdjust="0"/>
    <p:restoredTop sz="95226" autoAdjust="0"/>
  </p:normalViewPr>
  <p:slideViewPr>
    <p:cSldViewPr>
      <p:cViewPr varScale="1">
        <p:scale>
          <a:sx n="54" d="100"/>
          <a:sy n="54" d="100"/>
        </p:scale>
        <p:origin x="1474" y="8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slide" Target="slides/slide136.xml"/><Relationship Id="rId154" Type="http://schemas.openxmlformats.org/officeDocument/2006/relationships/slide" Target="slides/slide152.xml"/><Relationship Id="rId159" Type="http://schemas.openxmlformats.org/officeDocument/2006/relationships/slide" Target="slides/slide157.xml"/><Relationship Id="rId170" Type="http://schemas.openxmlformats.org/officeDocument/2006/relationships/tableStyles" Target="tableStyles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144" Type="http://schemas.openxmlformats.org/officeDocument/2006/relationships/slide" Target="slides/slide142.xml"/><Relationship Id="rId149" Type="http://schemas.openxmlformats.org/officeDocument/2006/relationships/slide" Target="slides/slide147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60" Type="http://schemas.openxmlformats.org/officeDocument/2006/relationships/notesMaster" Target="notesMasters/notesMaster1.xml"/><Relationship Id="rId165" Type="http://schemas.openxmlformats.org/officeDocument/2006/relationships/font" Target="fonts/font5.fntdata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slide" Target="slides/slide137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150" Type="http://schemas.openxmlformats.org/officeDocument/2006/relationships/slide" Target="slides/slide148.xml"/><Relationship Id="rId155" Type="http://schemas.openxmlformats.org/officeDocument/2006/relationships/slide" Target="slides/slide153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59" Type="http://schemas.openxmlformats.org/officeDocument/2006/relationships/slide" Target="slides/slide57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54" Type="http://schemas.openxmlformats.org/officeDocument/2006/relationships/slide" Target="slides/slide52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40" Type="http://schemas.openxmlformats.org/officeDocument/2006/relationships/slide" Target="slides/slide138.xml"/><Relationship Id="rId145" Type="http://schemas.openxmlformats.org/officeDocument/2006/relationships/slide" Target="slides/slide143.xml"/><Relationship Id="rId161" Type="http://schemas.openxmlformats.org/officeDocument/2006/relationships/font" Target="fonts/font1.fntdata"/><Relationship Id="rId166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slide" Target="slides/slide141.xml"/><Relationship Id="rId148" Type="http://schemas.openxmlformats.org/officeDocument/2006/relationships/slide" Target="slides/slide146.xml"/><Relationship Id="rId151" Type="http://schemas.openxmlformats.org/officeDocument/2006/relationships/slide" Target="slides/slide149.xml"/><Relationship Id="rId156" Type="http://schemas.openxmlformats.org/officeDocument/2006/relationships/slide" Target="slides/slide154.xml"/><Relationship Id="rId164" Type="http://schemas.openxmlformats.org/officeDocument/2006/relationships/font" Target="fonts/font4.fntdata"/><Relationship Id="rId16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slide" Target="slides/slide139.xml"/><Relationship Id="rId146" Type="http://schemas.openxmlformats.org/officeDocument/2006/relationships/slide" Target="slides/slide144.xml"/><Relationship Id="rId167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162" Type="http://schemas.openxmlformats.org/officeDocument/2006/relationships/font" Target="fonts/font2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157" Type="http://schemas.openxmlformats.org/officeDocument/2006/relationships/slide" Target="slides/slide155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52" Type="http://schemas.openxmlformats.org/officeDocument/2006/relationships/slide" Target="slides/slide15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Relationship Id="rId147" Type="http://schemas.openxmlformats.org/officeDocument/2006/relationships/slide" Target="slides/slide145.xml"/><Relationship Id="rId168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slide" Target="slides/slide140.xml"/><Relationship Id="rId163" Type="http://schemas.openxmlformats.org/officeDocument/2006/relationships/font" Target="fonts/font3.fntdata"/><Relationship Id="rId3" Type="http://schemas.openxmlformats.org/officeDocument/2006/relationships/slide" Target="slides/slide1.xml"/><Relationship Id="rId25" Type="http://schemas.openxmlformats.org/officeDocument/2006/relationships/slide" Target="slides/slide23.xml"/><Relationship Id="rId46" Type="http://schemas.openxmlformats.org/officeDocument/2006/relationships/slide" Target="slides/slide44.xml"/><Relationship Id="rId67" Type="http://schemas.openxmlformats.org/officeDocument/2006/relationships/slide" Target="slides/slide65.xml"/><Relationship Id="rId116" Type="http://schemas.openxmlformats.org/officeDocument/2006/relationships/slide" Target="slides/slide114.xml"/><Relationship Id="rId137" Type="http://schemas.openxmlformats.org/officeDocument/2006/relationships/slide" Target="slides/slide135.xml"/><Relationship Id="rId158" Type="http://schemas.openxmlformats.org/officeDocument/2006/relationships/slide" Target="slides/slide156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62" Type="http://schemas.openxmlformats.org/officeDocument/2006/relationships/slide" Target="slides/slide60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53" Type="http://schemas.openxmlformats.org/officeDocument/2006/relationships/slide" Target="slides/slide1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11/09/2025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242CDB-21F2-28D7-DEFA-13861B3E5D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CE2FDA-297D-61B0-A66F-8B65E8CB70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C9132B-C572-0BC8-EBAB-CD6AEF4E7BC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734C1DB-C7F8-DED5-85EC-800668CDCD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93002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5752A-396C-9F91-0C33-E5AB08A11A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1BCB0BE-3B96-57CD-47BD-EB3F1325825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E79B-896A-F4EC-2C21-508B439938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AD1A34F-F062-1686-7CF3-4B0A4EE96B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3766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483DA4-2AE6-3A5C-2B25-6C0FF45AD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DD94640-9F52-11E2-E53C-4DCB11B154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D016235-2404-1D7D-F906-C2C72C7113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65218E-3EA6-1E23-CF3B-055FEC9F3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181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C2D31-36F6-3630-6CAA-C32E55464A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72D40B-9872-D041-3049-881141CFD8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54F0E6-BA13-3AF0-72E6-B4BD5FE648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83D9B4-039F-4F48-CBE1-3735EB10019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4419524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3FCC3-4126-0C8D-D893-9BC55C662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6E22723-4351-B2B4-CF01-A883C77037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7376955-B552-EC64-F5D8-B7360C3F51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35073A-2168-DE3A-7234-FC5B0FD71D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56366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28AD3-BCE5-670B-E06D-72C40C6E6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D9C96ED-4376-889A-B2E8-4711221BC6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8FFAC0-EB57-9FB4-EAAB-CD2FB202D4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EBC2B3-7FF1-5D9C-A42E-058BED4372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38700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sv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1.xml"/><Relationship Id="rId5" Type="http://schemas.openxmlformats.org/officeDocument/2006/relationships/image" Target="../media/image66.png"/><Relationship Id="rId4" Type="http://schemas.openxmlformats.org/officeDocument/2006/relationships/image" Target="../media/image35.sv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2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3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67.png"/><Relationship Id="rId4" Type="http://schemas.openxmlformats.org/officeDocument/2006/relationships/image" Target="../media/image35.sv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6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7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45.jpe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4.pn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4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6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6" Type="http://schemas.openxmlformats.org/officeDocument/2006/relationships/image" Target="../media/image68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46.png"/><Relationship Id="rId7" Type="http://schemas.openxmlformats.org/officeDocument/2006/relationships/image" Target="../media/image41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microsoft.com/office/2007/relationships/hdphoto" Target="../media/hdphoto2.wdp"/><Relationship Id="rId5" Type="http://schemas.openxmlformats.org/officeDocument/2006/relationships/image" Target="../media/image48.png"/><Relationship Id="rId4" Type="http://schemas.openxmlformats.org/officeDocument/2006/relationships/image" Target="../media/image47.png"/><Relationship Id="rId9" Type="http://schemas.openxmlformats.org/officeDocument/2006/relationships/image" Target="../media/image35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7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6" Type="http://schemas.openxmlformats.org/officeDocument/2006/relationships/image" Target="../media/image70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7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6" Type="http://schemas.openxmlformats.org/officeDocument/2006/relationships/image" Target="../media/image70.png"/><Relationship Id="rId5" Type="http://schemas.openxmlformats.org/officeDocument/2006/relationships/image" Target="../media/image25.jpeg"/><Relationship Id="rId4" Type="http://schemas.openxmlformats.org/officeDocument/2006/relationships/image" Target="../media/image35.svg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76.pn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76.png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7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6" Type="http://schemas.openxmlformats.org/officeDocument/2006/relationships/image" Target="../media/image77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9.png"/><Relationship Id="rId4" Type="http://schemas.openxmlformats.org/officeDocument/2006/relationships/image" Target="../media/image7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24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png"/><Relationship Id="rId5" Type="http://schemas.openxmlformats.org/officeDocument/2006/relationships/image" Target="../media/image76.png"/><Relationship Id="rId4" Type="http://schemas.openxmlformats.org/officeDocument/2006/relationships/image" Target="../media/image79.png"/></Relationships>
</file>

<file path=ppt/slides/_rels/slide1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81.png"/><Relationship Id="rId4" Type="http://schemas.openxmlformats.org/officeDocument/2006/relationships/image" Target="../media/image35.sv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81.png"/><Relationship Id="rId4" Type="http://schemas.openxmlformats.org/officeDocument/2006/relationships/image" Target="../media/image35.svg"/></Relationships>
</file>

<file path=ppt/slides/_rels/slide1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35.svg"/><Relationship Id="rId7" Type="http://schemas.openxmlformats.org/officeDocument/2006/relationships/image" Target="../media/image7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8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85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3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3.jpeg"/><Relationship Id="rId10" Type="http://schemas.openxmlformats.org/officeDocument/2006/relationships/image" Target="../media/image53.png"/><Relationship Id="rId4" Type="http://schemas.openxmlformats.org/officeDocument/2006/relationships/image" Target="../media/image35.svg"/><Relationship Id="rId9" Type="http://schemas.openxmlformats.org/officeDocument/2006/relationships/image" Target="../media/image5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49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55.png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3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2.png"/><Relationship Id="rId5" Type="http://schemas.openxmlformats.org/officeDocument/2006/relationships/image" Target="../media/image53.png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4.png"/><Relationship Id="rId4" Type="http://schemas.openxmlformats.org/officeDocument/2006/relationships/image" Target="../media/image3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jpeg"/><Relationship Id="rId5" Type="http://schemas.openxmlformats.org/officeDocument/2006/relationships/image" Target="../media/image57.png"/><Relationship Id="rId4" Type="http://schemas.openxmlformats.org/officeDocument/2006/relationships/image" Target="../media/image3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49.png"/><Relationship Id="rId12" Type="http://schemas.openxmlformats.org/officeDocument/2006/relationships/image" Target="../media/image5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6" Type="http://schemas.openxmlformats.org/officeDocument/2006/relationships/image" Target="../media/image24.png"/><Relationship Id="rId11" Type="http://schemas.openxmlformats.org/officeDocument/2006/relationships/image" Target="../media/image53.png"/><Relationship Id="rId5" Type="http://schemas.openxmlformats.org/officeDocument/2006/relationships/image" Target="../media/image35.svg"/><Relationship Id="rId10" Type="http://schemas.openxmlformats.org/officeDocument/2006/relationships/image" Target="../media/image54.png"/><Relationship Id="rId4" Type="http://schemas.openxmlformats.org/officeDocument/2006/relationships/image" Target="../media/image34.png"/><Relationship Id="rId9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34.png"/><Relationship Id="rId7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2.png"/><Relationship Id="rId4" Type="http://schemas.openxmlformats.org/officeDocument/2006/relationships/image" Target="../media/image35.svg"/><Relationship Id="rId9" Type="http://schemas.openxmlformats.org/officeDocument/2006/relationships/image" Target="../media/image5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5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55.png"/><Relationship Id="rId4" Type="http://schemas.openxmlformats.org/officeDocument/2006/relationships/image" Target="../media/image49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5.svg"/><Relationship Id="rId7" Type="http://schemas.openxmlformats.org/officeDocument/2006/relationships/image" Target="../media/image54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55.png"/><Relationship Id="rId4" Type="http://schemas.openxmlformats.org/officeDocument/2006/relationships/image" Target="../media/image35.sv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50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pn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7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38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65.png"/><Relationship Id="rId4" Type="http://schemas.openxmlformats.org/officeDocument/2006/relationships/image" Target="../media/image35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64.png"/><Relationship Id="rId4" Type="http://schemas.openxmlformats.org/officeDocument/2006/relationships/image" Target="../media/image35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" y="7588823"/>
            <a:ext cx="3176587" cy="2660077"/>
          </a:xfrm>
          <a:prstGeom prst="rect">
            <a:avLst/>
          </a:prstGeom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1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</a:t>
                  </a:r>
                  <a:r>
                    <a:rPr lang="fr-MA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6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a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1</a:t>
                </a: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528209" y="627985"/>
            <a:ext cx="12950412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de l’alphabet et nous allons chanter ensemble.  Ecoutez bien , soyez attentif.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73F699C-2307-3EC0-E802-0764E20E5F5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26" y="2187012"/>
            <a:ext cx="8534980" cy="4034283"/>
          </a:xfrm>
          <a:prstGeom prst="rect">
            <a:avLst/>
          </a:prstGeom>
        </p:spPr>
      </p:pic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029788" y="2187012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2F90B-7205-7B57-79F1-F15413127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9849B0E-9ECA-1786-2668-18072D02D3A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6CD3AC-6D52-E8A3-31F2-D735E3EADBA9}"/>
              </a:ext>
            </a:extLst>
          </p:cNvPr>
          <p:cNvGrpSpPr/>
          <p:nvPr/>
        </p:nvGrpSpPr>
        <p:grpSpPr>
          <a:xfrm>
            <a:off x="483617" y="6891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67075E3-DA8E-1384-BCD7-42A93F03DE4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B8DF6EF-90F2-E33A-85F6-2935D6AE462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6708076-0C50-4130-91B3-9493CD09FBC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4560F22-AA13-7422-4511-21F200D62E9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305415-FBD2-2EB8-D1BC-4C2BC884999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2A297B2-426D-C786-95D5-D01B1CAC832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3F386D3-E6D4-415D-9C51-D4C068F020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219A16A-127B-123B-6BEE-BAEE84FF616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A3DB353-7BDB-83F6-B9F4-2AB57D9DDA0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A428291-17F6-D744-035D-3567995750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14174E-A53A-DB0D-2927-A1A7E91F771D}"/>
              </a:ext>
            </a:extLst>
          </p:cNvPr>
          <p:cNvSpPr txBox="1"/>
          <p:nvPr/>
        </p:nvSpPr>
        <p:spPr>
          <a:xfrm>
            <a:off x="1534494" y="892864"/>
            <a:ext cx="117239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chat», je vois le graphème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et j’entends le son «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chat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58FDADD-79D9-B600-3BB9-EDBCAB71123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767255" y="4043531"/>
            <a:ext cx="338805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1500" b="1" dirty="0" err="1">
                <a:solidFill>
                  <a:schemeClr val="accent6">
                    <a:lumMod val="75000"/>
                  </a:schemeClr>
                </a:solidFill>
                <a:latin typeface="Abadi" panose="020B0604020104020204" pitchFamily="34" charset="0"/>
              </a:rPr>
              <a:t>ch</a:t>
            </a:r>
            <a:r>
              <a:rPr lang="fr-FR" sz="11500" b="1" dirty="0">
                <a:solidFill>
                  <a:srgbClr val="106585"/>
                </a:solidFill>
                <a:latin typeface="Dosis" pitchFamily="2" charset="0"/>
              </a:rPr>
              <a:t>at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79EFA93-7E2D-9A7D-A10A-0EFCD5AC282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3032193"/>
            <a:ext cx="4290194" cy="4564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52046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FEFEF-1E96-208B-5912-45D54807C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E26DA89F-3437-9242-2C8E-2607AC94936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602755-66EB-61E1-44E6-3C892BF740B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1F1F867-D974-F217-6AB3-61E07F583F1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B88DFBE-74FF-D8C2-399B-94A8B7D8ECC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6DD7E1B-0AD9-024C-8FFC-755AF6E3B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F55A89B-8C18-1DBE-2F77-04FC28621EB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 </a:t>
            </a:r>
            <a:r>
              <a:rPr kumimoji="0" lang="fr-FR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30F9023-F314-EB7F-3D44-BDB88D55C105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428CA7C-E5F6-64B0-EE39-F32492ECE5AD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05D83AFF-AB08-34D3-F7B7-0BB250E60369}"/>
              </a:ext>
            </a:extLst>
          </p:cNvPr>
          <p:cNvSpPr txBox="1"/>
          <p:nvPr/>
        </p:nvSpPr>
        <p:spPr>
          <a:xfrm>
            <a:off x="6335154" y="4308240"/>
            <a:ext cx="340492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0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ch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53EDBD7C-6C6A-AF6F-02B1-092AF923DDE1}"/>
              </a:ext>
            </a:extLst>
          </p:cNvPr>
          <p:cNvCxnSpPr>
            <a:cxnSpLocks/>
          </p:cNvCxnSpPr>
          <p:nvPr/>
        </p:nvCxnSpPr>
        <p:spPr>
          <a:xfrm>
            <a:off x="4939500" y="67437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0C4DCADB-E2AA-D05E-CDBE-FA8CAA7E88E7}"/>
              </a:ext>
            </a:extLst>
          </p:cNvPr>
          <p:cNvCxnSpPr>
            <a:cxnSpLocks/>
          </p:cNvCxnSpPr>
          <p:nvPr/>
        </p:nvCxnSpPr>
        <p:spPr>
          <a:xfrm>
            <a:off x="5090095" y="56007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A43EAC0-649F-624E-F503-C3F86EC8FB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E1A41AC7-1B95-899E-2C44-04D15E51A8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32D8F84-701B-9AF0-302F-86F2D5C2476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59E57B7-8B6B-BEAA-2B51-49264F117EB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564B1FAE-2178-9966-754B-7DCD138DB09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07D2EA4F-8AFE-8482-A10A-C63BE5F0C1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5454D6C-5F9E-3F10-5721-08E491A21E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9833323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AB35F6-D994-4A68-12E5-D0D38B26B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A57C01F-45E7-96DB-B7E2-D0D4D8C0EE7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93ACAFD-25B9-71E6-D7DC-308A171128C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E2D389-271F-B621-D918-1BBA9A29D4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7461D6-683D-4FA5-1F84-C177AF4A19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FFB59EC-BB49-0B1E-874C-0FEA490B41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606228A-3F7B-C680-EFA3-E4888B0B86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106A5E7-2D62-F9A6-438B-0ECCCA5EA80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7EDC0E8-6927-DF68-5F48-3444A67AB32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EA88EEA-0EDD-6FFF-F63B-963FB684F53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8A467C-FF41-5211-CDE5-582323606F9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E3D1C63-861F-D4D8-2D42-29DC27A3F1A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E86F7A-EB58-8A57-73FB-6FA4C87BC8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1FD7EF3-6F3A-AC94-41A6-EAC2120D0EDB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le graphème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4A4F2C8-4ACB-E47B-F475-8AA67736C13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89801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96728-C78C-0364-EBDF-F8E95034B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EB17996-AA03-1F9D-C3A6-F14D96B574A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3E022E-76FA-F1D1-5FA0-298C2C04B2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D454A1D-82F6-091D-EBF8-E7B7D634876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218776-FC45-0D4A-BB66-7536B39411F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3BB8D1C-68C1-7EDE-5BF6-C88EEC287D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FCD03A7-4EBF-0FDF-8C48-34885DA112C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16ACEBB-E6A6-1122-266D-825D1EF67428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CCC177D-543F-39C5-A7D1-FA09B247024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2F3E909-E1FF-4399-6BEB-EE95499FD89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1C2F4A2-0117-3D0D-F6CD-28C29BB99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21C330B-8C04-70CD-5962-03784A82FC9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8E7CC3F-D5CD-260B-62DB-0D792F0C9F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6AD1DE3D-7C4C-234C-C0FA-9BC45D5025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7139877-99E7-41D1-779F-A86AF82BE9F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DCF3ED-7FCB-E739-80C0-A33C1F7C8FC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6861501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4F189-2958-CE8A-43BF-EC227CBC1F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E03F1D42-409F-F4FD-64A5-A08EE54DAA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6E72C8-216F-2F29-B5EE-4D9AD097FA0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EB71ECE-618C-B28F-F168-29D7764BA9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5A77F30-47AC-1AA7-1312-7B81788AFA0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22FDC15-ECE0-9337-52B5-868897F99B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5F2A84E-BD37-B6A1-32AB-66477EC3BE0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CH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0026FC8-F9E5-B763-B4E9-F66C0777468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04DD5C58-0D89-FE50-4D04-0ACE4E61DB83}"/>
              </a:ext>
            </a:extLst>
          </p:cNvPr>
          <p:cNvCxnSpPr>
            <a:cxnSpLocks/>
          </p:cNvCxnSpPr>
          <p:nvPr/>
        </p:nvCxnSpPr>
        <p:spPr>
          <a:xfrm>
            <a:off x="4935280" y="68199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6A0A654-4B11-83B4-A87C-921519DC747C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037D76E-FAB4-F2CE-1D64-02AD991F4E4C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175A9C51-5F00-76AA-FA15-C219DD9BA7E1}"/>
              </a:ext>
            </a:extLst>
          </p:cNvPr>
          <p:cNvSpPr txBox="1"/>
          <p:nvPr/>
        </p:nvSpPr>
        <p:spPr>
          <a:xfrm>
            <a:off x="5461284" y="3908127"/>
            <a:ext cx="44873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CH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A3420A6-1D53-71A2-C965-7F5F44555CA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2D3C58-CF56-D7E2-6805-DB0D0DE4CD6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19C6A2F-9E98-6023-62F1-2BCFD82561A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5CE7F34-A001-A2E2-1AC0-0D53337790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4F14425E-1EC9-AA15-4215-060E8D12853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C3EF87FB-1DBD-8148-CC15-93AA400DCE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0D0BAE9-030B-F7BB-0669-AAD3D97AE9F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498038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7327D-5941-AF36-C58E-DCF52D649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9FEA698-6E6F-2D06-2209-FD3046A277B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F7C282A-9FC0-3F12-5E74-161B9CF48D1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A04B1C0-6C60-F110-657B-A839A8C3EC6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E51BA4-1C86-9389-709C-279C70CEDF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F7EEC81-DAEB-32B2-23C5-D9A8A15C0F1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79792D2-CF6F-7CDE-C22D-92CBF245D72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3869B7D-9D47-86D7-BA19-3943ADA981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5A5BF16-7819-39D4-149B-8DE2387D492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D5E3B69-3124-9100-F84E-3C3456BC48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B51AAD-CDD2-D593-3BA7-1B6DEF85F58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449F823-F84E-7943-C44F-56C46C5E5C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BFBA9E1-B548-7769-D4D2-9470AA1303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D8DCA75-0E59-E4E5-E070-41267B515CE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le graphème CH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06A2359-8445-3F98-529A-0EC1543BEE3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215535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4E8C28-14C1-842F-95B5-0530CBA3C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0A6A61F-7A55-374B-E73F-DE399869F2F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8C46F6C-4AEC-4D2E-86B6-AA12BFCBBEB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E2DEFBE-8E38-BF5C-1BA0-CE0035DD96E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A691FEF-3824-C522-0045-28D2B19AD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A3288C2-C842-DD22-4893-6A8FCC836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987BC1-C872-6FB7-BDAB-6672B0B1B33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A6F0553-006C-9963-6224-4CEA69756DC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12CA40B-B671-E908-E78A-0574165921E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0B46EE5-D477-BB6E-701F-DD6C22E967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64B114A-D371-C0BD-26AB-552389BE18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D0F9F4C8-9230-E610-E72D-FD01666156B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3D64039-57B0-9036-D365-8A5A37D127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6184087-FEA1-D411-9DA8-238F212DF04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28D1D55-417B-7330-F267-D56E90F18A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178EBA0-1AAD-16E7-03CC-E7C07470E21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2470162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E44C1F-ACF5-F8FC-8532-CF540F4AA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B6C2765-37ED-3548-1718-EF8F30BC0F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35AF54-8750-D897-4486-911968A1E2C0}"/>
              </a:ext>
            </a:extLst>
          </p:cNvPr>
          <p:cNvGrpSpPr/>
          <p:nvPr/>
        </p:nvGrpSpPr>
        <p:grpSpPr>
          <a:xfrm>
            <a:off x="456344" y="70540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BFBF60A-0BA7-B0B7-FD48-82BA607791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3F4C65F-973F-B906-5C4F-F2B9A262EF0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9691215-AA3C-C8B3-D1FF-1E286011906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C73D060-FD95-5DA4-2DB6-07E1E9D01A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56CFB8F-9D67-D72B-F91F-127F8CB44AD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38AA799-50DB-C327-600B-916829377BB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F0256C8-C328-BC5A-DB70-58FC54F41B7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DD5F23B-7DAD-E526-E3FD-3005A796ED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7B95AC-ACAC-D17F-F4E9-115D40514B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56B670-7E26-104D-A6B5-B833A14BFE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A80409A-DF45-739D-2BD0-BCFD8F8437F0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minuscule et CH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E23572A-F8B3-7431-2828-395CDD6B0AB8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2756E5B8-4F70-B452-A746-369DFBDC7FBC}"/>
              </a:ext>
            </a:extLst>
          </p:cNvPr>
          <p:cNvCxnSpPr>
            <a:cxnSpLocks/>
          </p:cNvCxnSpPr>
          <p:nvPr/>
        </p:nvCxnSpPr>
        <p:spPr>
          <a:xfrm>
            <a:off x="2819400" y="6667500"/>
            <a:ext cx="82296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F1EA77AA-19A1-8F2E-DD44-318CB654B442}"/>
              </a:ext>
            </a:extLst>
          </p:cNvPr>
          <p:cNvCxnSpPr>
            <a:cxnSpLocks/>
          </p:cNvCxnSpPr>
          <p:nvPr/>
        </p:nvCxnSpPr>
        <p:spPr>
          <a:xfrm flipV="1">
            <a:off x="2819400" y="5676900"/>
            <a:ext cx="8068267" cy="791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54A5BA3E-3BD2-00E5-5133-9A4ABA408284}"/>
              </a:ext>
            </a:extLst>
          </p:cNvPr>
          <p:cNvCxnSpPr>
            <a:cxnSpLocks/>
          </p:cNvCxnSpPr>
          <p:nvPr/>
        </p:nvCxnSpPr>
        <p:spPr>
          <a:xfrm>
            <a:off x="2819400" y="4686300"/>
            <a:ext cx="806826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410AA98C-7A25-A306-3222-177754F63A0F}"/>
              </a:ext>
            </a:extLst>
          </p:cNvPr>
          <p:cNvSpPr txBox="1"/>
          <p:nvPr/>
        </p:nvSpPr>
        <p:spPr>
          <a:xfrm>
            <a:off x="2667000" y="3799686"/>
            <a:ext cx="44111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CH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5C21B47-F6EF-CC9B-0019-2FE18A684341}"/>
              </a:ext>
            </a:extLst>
          </p:cNvPr>
          <p:cNvSpPr txBox="1"/>
          <p:nvPr/>
        </p:nvSpPr>
        <p:spPr>
          <a:xfrm>
            <a:off x="7765936" y="4593676"/>
            <a:ext cx="246252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600" b="0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ch</a:t>
            </a:r>
            <a:endParaRPr kumimoji="0" lang="fr-MA" sz="166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4226813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675BB-0204-3A30-69F4-759C94AC9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D98776-5F7B-47D0-6A3A-AB04055BC6E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A911855-C428-CFC9-8597-1CD2D0ED1A5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C6A1C23-0F81-7FCD-B1B4-CA7D3E04545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4834733-B666-E068-7D71-D3F6A9FDF14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8793C84-3BB3-A34C-6C6F-3FC24F9D75F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09CD74-E074-025F-FDCC-FBAC43D2B7E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84B387-2E59-77BE-1612-71FE655DF40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781A02-0D81-515B-1C31-8925F798C9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692C354-8950-6CD7-B811-445A88D1003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2254B4-304C-E53D-16E0-1CBA3554CA8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0CA025-C27E-854E-F436-4252B38206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2E19DA8-73F7-BFD6-9F16-DA2D12484E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A202077-11C6-F359-04EF-F8B431DD7C9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minuscule et CH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EA03DAC-4E63-5ADD-D961-F16AF114495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327577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71FA6-4A27-745E-AB9D-2A8BA74AA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D764395-61F1-705F-8E8A-9C52B2BCB8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A5E0EF-0AFD-9022-C5F0-196160D067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86FC649-E494-7432-A59C-1346F61F786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BC11774-DCF4-E222-4484-E54028F555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675CE9A-BE0D-9DCB-3655-0E5115D7A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08F54FC-66E1-A133-FC98-EC4CB8F91DF9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C415CC7-61E4-05D4-B9D9-4C856B23FF74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ED2DEF9-BB87-3648-58A6-9DBE5D41A34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D4896DB-B017-E64A-9487-7D9AD43381E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904159F-1BC8-BF5D-0476-493833F019F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EC80ACA-3FFF-544C-EEAD-BDD27D8B2EA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ED84824-0A44-599F-1B1E-E62C7372718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C847A931-07BD-3DF1-B7B8-B33F7983873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2697981-1B4C-C54E-04C9-0001477D021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80BE73B-DB7E-8AE4-614D-7BF67D59DC7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508609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D1FF14B-AA47-5E12-379C-D0302BA415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996434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AE81E-91F9-408A-02FD-18B950513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9E516C-1E49-3F5E-451A-28A77B350B2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9355B0D-DE3F-A9E9-8C26-88C3A41CC34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4652BCA-C248-8280-02BF-DE3E92A571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86F5773-D5A4-1D4B-5185-ACF7B1813D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0E4FA-AB38-DF90-74FE-D1E486AF5F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F396294-6149-5635-91D4-59D546D904F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A6A17BE-1635-8A8B-EE7C-069E5203BE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0483767-6B06-A2E3-C9EE-AA7C9D6ECA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C71329-7FAF-748A-0151-26947887734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4DE73B-4BF1-B032-AB98-5B6F26F573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5EC1F0-085D-3766-8D88-D2F4BEB6E75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B5A6DC-AF5D-7DD8-10EA-89C0882B28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9D54E78-AA95-4F2A-F69C-824AA7CBBCC7}"/>
              </a:ext>
            </a:extLst>
          </p:cNvPr>
          <p:cNvSpPr txBox="1"/>
          <p:nvPr/>
        </p:nvSpPr>
        <p:spPr>
          <a:xfrm>
            <a:off x="1751414" y="717171"/>
            <a:ext cx="110833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le graphème ou minuscule , il est composé de la lettre o et u  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fait le son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». Qui veut lire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. 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AAC6852-A768-3DF6-B9FF-1356E5B3E96A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ou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5783177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CBECD-7291-86B6-8AD4-2AB417C26A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AC3D57-6F57-958F-B0DF-4CD55109605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C315025-3AB8-BCAA-7491-B57FCC91710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0B3AC1C-D4D5-2E7C-C872-2BC5BBB59EB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602FE5-F7B6-9FC2-6668-74597FB479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05988A-86AF-C737-E900-B6CCB1E62FC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B1486DC-D3D4-4E72-39F2-02CA13918C8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36465DC-DF25-9CF0-1954-86E74C90A9D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D014AE8-CAC5-BC59-BF87-E69A4077E0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B1CF11B-0F6A-B9A3-8049-CD9944C661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90F0973-11C8-AC91-9504-3F798939AC2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EF04E0-8761-062B-58C0-4ECE95FBEC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0239AD6-E102-16BF-ED4B-5227094E6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163362B-8C6D-C773-BF3F-30165D6927DF}"/>
              </a:ext>
            </a:extLst>
          </p:cNvPr>
          <p:cNvSpPr txBox="1"/>
          <p:nvPr/>
        </p:nvSpPr>
        <p:spPr>
          <a:xfrm>
            <a:off x="1534494" y="892864"/>
            <a:ext cx="113003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le graphème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majuscule . Elle fait le son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». Qui veut lire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1EFEB1-43B7-5D46-084E-FC4DB02BD159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OU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55986669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90F72C-1552-5BD9-B2E7-0F5AB7200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D0295DB-26B6-8044-51FB-FEC886128D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8C12F3-E331-E632-364D-E675B9E03CB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251CF8D-0481-C229-BF89-C175C0BD8D4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A308D66-2DE6-2E12-A253-1E083DFCE7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78DD194-CB42-2071-ED80-FAA81E9E091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73B134A-1F7A-23C6-4261-17DC8CFB41B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75235CE-5A7A-2091-36CE-D7DDD19F00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03CFCB-AB8A-AC82-7808-2E977923849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623675B-1039-C5F6-7FF5-59D5E1843F7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DD5665A-4CDD-A2A7-1149-296DD9E51C8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BD3C92-CAB1-D5D4-2569-6A9FAF42EC9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2FC09D-2541-4629-48F7-317DCAB227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660892F-49AD-46AF-A086-287AE5FF765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majuscule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minuscule . Elles font le son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». Qui veut lire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6644304-5DB0-6588-2845-ADC2E63B5FEB}"/>
              </a:ext>
            </a:extLst>
          </p:cNvPr>
          <p:cNvSpPr txBox="1"/>
          <p:nvPr/>
        </p:nvSpPr>
        <p:spPr>
          <a:xfrm>
            <a:off x="2819400" y="3695700"/>
            <a:ext cx="9180846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OU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</a:t>
            </a:r>
            <a:r>
              <a:rPr lang="fr-MA" sz="19900" b="1" dirty="0">
                <a:solidFill>
                  <a:srgbClr val="106585"/>
                </a:solidFill>
                <a:latin typeface="Calibri"/>
              </a:rPr>
              <a:t>ou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	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3432556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C352C-8EA6-ACBA-6BDA-17196ED02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D821B2F-4F8C-E23E-643E-D008D578F6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AC2E2F0-4C25-CC20-B8F2-5096C947874D}"/>
              </a:ext>
            </a:extLst>
          </p:cNvPr>
          <p:cNvGrpSpPr/>
          <p:nvPr/>
        </p:nvGrpSpPr>
        <p:grpSpPr>
          <a:xfrm>
            <a:off x="483617" y="6891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4D674EC-85E5-B3E1-A1C4-F624DF3139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5E9724-075B-A55B-8123-9FF7F265DB0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7C8C4AA-1703-C0FC-C6F0-F82F9F6150A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98A5098-322F-D313-D483-7BA5C994C35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11F2D57-564E-B9A6-91BC-8D129FCEFAE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D8D4817-8DFB-73FF-069D-BA9143F04F2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2B16E59-522A-ED24-C248-DD5DAFD3689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59BE66-8122-9F08-F114-DC9BFB6E56E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DA71BB-060A-2593-045A-3E90468DE1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305586-DA1A-A2BC-0973-DFEF0E4824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4C9F939-6B5A-168E-EE32-638C346CDB5A}"/>
              </a:ext>
            </a:extLst>
          </p:cNvPr>
          <p:cNvSpPr txBox="1"/>
          <p:nvPr/>
        </p:nvSpPr>
        <p:spPr>
          <a:xfrm>
            <a:off x="1534494" y="892864"/>
            <a:ext cx="1172391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ours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», je vois le graphème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et j’entends le son «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 .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ours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0654D9C-703F-0EFD-1D69-0AD599B8A4D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635697" y="4016088"/>
            <a:ext cx="3388059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ou</a:t>
            </a:r>
            <a:r>
              <a:rPr lang="fr-FR" sz="11500" b="1" dirty="0" err="1">
                <a:solidFill>
                  <a:srgbClr val="106585"/>
                </a:solidFill>
                <a:latin typeface="Dosis" pitchFamily="2" charset="0"/>
              </a:rPr>
              <a:t>rs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9" name="Image 8" descr="Une image contenant ours, mammifère, Ours brun, Ours kodiak&#10;&#10;Le contenu généré par l’IA peut être incorrect.">
            <a:extLst>
              <a:ext uri="{FF2B5EF4-FFF2-40B4-BE49-F238E27FC236}">
                <a16:creationId xmlns:a16="http://schemas.microsoft.com/office/drawing/2014/main" id="{817BEE26-D75D-116B-800B-E0101AA42D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198" y="2546706"/>
            <a:ext cx="5711044" cy="5711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219226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134B6C-CDE4-1799-8655-49CE23F089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95143767-618B-122E-DAD6-AA9D7CB816B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C066CA-7791-7F79-17D9-19BA8F1FC0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6431543-6447-78DA-638E-408D07B5674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82D96C6-3847-3292-30F8-2A65909C45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636C37-7A26-D9C0-EAF7-0ED8EFF667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592D4A0-90DF-D610-7C9B-E6C5CF7178E3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 </a:t>
            </a: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7010578-6EFD-E77E-A183-2CCFD5BDF246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89AC60F-09AC-EE50-376B-4CF8EB7CCD43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7276009-0F94-8208-F67E-E40988499566}"/>
              </a:ext>
            </a:extLst>
          </p:cNvPr>
          <p:cNvSpPr txBox="1"/>
          <p:nvPr/>
        </p:nvSpPr>
        <p:spPr>
          <a:xfrm>
            <a:off x="6335154" y="4308240"/>
            <a:ext cx="3404927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dirty="0">
                <a:solidFill>
                  <a:srgbClr val="106585"/>
                </a:solidFill>
                <a:latin typeface="Abadi" panose="020B0604020104020204" pitchFamily="34" charset="0"/>
              </a:rPr>
              <a:t>ou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385B1AC-29C4-278A-99D3-0993A996C87C}"/>
              </a:ext>
            </a:extLst>
          </p:cNvPr>
          <p:cNvCxnSpPr>
            <a:cxnSpLocks/>
          </p:cNvCxnSpPr>
          <p:nvPr/>
        </p:nvCxnSpPr>
        <p:spPr>
          <a:xfrm>
            <a:off x="4939500" y="67437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DD16A86D-E53A-331E-B01F-C38ACDFCEC4B}"/>
              </a:ext>
            </a:extLst>
          </p:cNvPr>
          <p:cNvCxnSpPr>
            <a:cxnSpLocks/>
          </p:cNvCxnSpPr>
          <p:nvPr/>
        </p:nvCxnSpPr>
        <p:spPr>
          <a:xfrm>
            <a:off x="5090095" y="56007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9D7B4AA-CC84-C089-96AB-311AC50EF57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906E6B6B-AD72-E9ED-7C18-66963B8E19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2CE5B8D-5A23-73A6-2565-EEDE1BB7AF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E6F6A738-871A-B98F-3EF1-BA6DB7B5B43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B077658-AFE7-337F-928E-3B5F113C9D3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2AFCE12B-9088-3F59-8B3D-A668B56347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F0C46A0-0986-341A-B025-D39CC3A62CB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5763249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C4200C-29F7-1DFA-74B6-12EC4BA0CD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29880E6-219A-88E5-A89F-B5CE47FD5DD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EF352C9-5955-918A-20B8-A89876FFF5E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51D942D-37D0-D729-2EC5-D7BB557A1B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F46F668-BF7D-0E8F-0A8F-7EB9C1E74A7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1C04E27-EF53-5ED0-5ABA-21D18082B8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0F924D9-85E6-E6D8-4AB8-52E788CE86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3C318B3-9D73-FBC4-388A-01FC25E18A7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0C4B3C8-5050-A506-715B-2058656DAE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80A93D4-7CFF-3F86-CA66-0B3D3AC691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622F06E-8842-6D5B-7E01-1E45BC7A5C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4041E3-545F-48DA-6E88-583495CDC6E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790A44D-F601-D459-A118-93BE0FD6A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8F2DC2F-F56A-E436-F202-47884A345B47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le graphème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A1D15F8-343A-7BA3-0D19-1C3FBA6B9B1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15548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F71AD-035D-7A09-4495-9D2CA6E48C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FCE5F4A-21D2-3E52-CA1F-62F6982C384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40DA1AB-5B13-F9A0-20EE-EDB8990BE6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571153A-25C8-25B3-42E6-7B5DCCB1A3A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EC8E13-344E-B2C1-75EE-ABA2DA871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419DC6-12A5-6734-333A-3F1FA524EC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3B9894E-3F8F-F301-9F63-D534878CCB5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3A3012F-16A1-9FDB-8A91-7B68A8043280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ECCFDEF-62A2-1458-6EF4-5D1F61D93BA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584A270-A3CB-9914-CD36-246ECB79B19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3150D4B-7448-6285-D9E8-7295F3111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D12BD179-35BA-578F-161A-19EC9D169B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E0C73E1-410D-B45B-C530-E3130D67D7B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E5601F5-9B62-98B4-B31E-35DE2AF03B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480BE6-0198-3570-3F92-8FCD3831485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C28BB5C-CAE1-5A55-C788-932B493D83A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6773690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31C12-318D-ACC2-F009-B219A6FA4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013CE81-0E08-3C52-2D70-C22F6B8BF70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5C66EB6-9C5F-6929-1C76-4C110391731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05BB510-99EE-EE5C-4C19-40E7A4C7990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BA9FF5-2EDD-E94B-B262-76E0DAA1983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EC7DAF-0743-4DB9-B8EB-CB8685EBC6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188041B-225F-EDDB-7AC3-00E1D0726E09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4A7C596-4ABB-F2F2-66FD-CD5AAEC5B16F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25243ABD-A1F6-D7EF-E05B-4BBF1C18AACC}"/>
              </a:ext>
            </a:extLst>
          </p:cNvPr>
          <p:cNvCxnSpPr>
            <a:cxnSpLocks/>
          </p:cNvCxnSpPr>
          <p:nvPr/>
        </p:nvCxnSpPr>
        <p:spPr>
          <a:xfrm>
            <a:off x="4935280" y="68199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5A1550BD-2AE3-CA8E-4F68-E7FEE59B4552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D3434247-187D-ACCE-4F04-3F8C10A290FC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A8320BC9-3C51-D19F-3468-9E8D8160629E}"/>
              </a:ext>
            </a:extLst>
          </p:cNvPr>
          <p:cNvSpPr txBox="1"/>
          <p:nvPr/>
        </p:nvSpPr>
        <p:spPr>
          <a:xfrm>
            <a:off x="5461284" y="3908127"/>
            <a:ext cx="44873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OU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B064BC-855F-4A4C-6AFB-A357D0A9C14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5CEDA4B-E3C7-56B5-1B2D-49B9FC081DF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75AF0E-52A2-05C8-0B1C-CEE8A9449FA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5F0D4F-0E1E-383B-79B8-EF124171A72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AD0DE87C-7E6C-932B-9CB6-564B3FC71A7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AB48DAD0-DA77-F663-D35F-929D2C0D1A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A8CE90E-7EEE-9E96-2BD2-5554AADF162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9846208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35EACB-D08C-C3C4-54A4-B56FB0CF5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2683E-33E1-5F23-8B41-62B9E313BFD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59406A-744F-2C1E-39E3-FBBD0D26E66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6CA4D0-55A2-B9DB-186E-3E0348C1F7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1488D31-5E08-5D4B-DA1D-92B434530A8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5BF511E-98B3-ADD7-00F7-D8D915BA86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53A5A65-B223-2C8B-E405-58E45F6BDD2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598FFDD-5C98-2B2F-7673-C80777C9A5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6441992-D11B-33BB-CD23-01927CB5F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B2FDA64-BD0A-4ABC-FE44-0BA9F3002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3E4C6F-75B3-FF6D-B180-2E4EB6A550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AB64BE4-EDB1-595C-91E7-5E5A449D9E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BC1E7A6-6AA3-6BF0-B81D-888E2F291F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EF422A3-9A08-2E56-DD8B-80DCF2444E0F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OU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719EE9-0192-A28F-45B7-BB201038DDD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364544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E6E06-D50D-5B98-9C6C-12AE8C256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7312131-554B-179B-D498-3D6AC25D226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F5B167-72DA-1864-FF30-E2DA2E91AE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B66587E-FA53-460C-B383-1E0A844803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D519D4D-C0EF-5A2C-2435-34AF1990E3F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E618F97-359B-98A2-2731-316E527A26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5F3B0FF-E163-516F-D913-D24D2EB4591B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9F7C063-E4F4-65C2-19D0-90E558F56AE8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ADBDC1-96BE-5CE2-7E41-46A49C8694A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B5ACD8CF-5320-ADE4-0989-74B473B76B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804BA8-9C0D-BC36-3B70-62AB51E781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71FFD56-35E1-47BA-18DF-B43E4F6D0B8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C7706E7-6465-22A7-93B0-2952E9B33FF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24874-AFBE-871F-DFBF-0D8FC8C29B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1D651F-03E2-D1B4-E2AD-41543E607E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0AC45A-F5A6-59D8-34E9-70EB17F0AE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41982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8A3EB-DF45-0F7F-560D-3B44DC229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710A6B-CE0C-6D35-DA64-4D584832B0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F80918-7A2A-636D-EC50-17427117E5D4}"/>
              </a:ext>
            </a:extLst>
          </p:cNvPr>
          <p:cNvSpPr/>
          <p:nvPr/>
        </p:nvSpPr>
        <p:spPr>
          <a:xfrm>
            <a:off x="285754" y="486000"/>
            <a:ext cx="1314449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AFE613-CA56-A0E8-0131-2CB7C64C09FA}"/>
              </a:ext>
            </a:extLst>
          </p:cNvPr>
          <p:cNvSpPr/>
          <p:nvPr/>
        </p:nvSpPr>
        <p:spPr>
          <a:xfrm>
            <a:off x="300039" y="511104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2BFA884-8369-3879-04D3-267EE25489C5}"/>
              </a:ext>
            </a:extLst>
          </p:cNvPr>
          <p:cNvSpPr txBox="1"/>
          <p:nvPr/>
        </p:nvSpPr>
        <p:spPr>
          <a:xfrm>
            <a:off x="1454115" y="1082604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Deuxième  diffusion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D1443E4-54B1-0992-75CA-A3642F01CE3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C8905E0-5B06-61A2-1C8B-1B01302D5499}"/>
              </a:ext>
            </a:extLst>
          </p:cNvPr>
          <p:cNvSpPr txBox="1"/>
          <p:nvPr/>
        </p:nvSpPr>
        <p:spPr>
          <a:xfrm>
            <a:off x="1464013" y="644455"/>
            <a:ext cx="9931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Nous allons écouter la chanson une deuxième fois.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BD97A13-65D7-7249-D7A6-7514F096AE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979693"/>
            <a:ext cx="6079034" cy="4985838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5771988-8B7D-FA5D-CAED-F8A4497A0B8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D0BDC90-F111-FFAB-2430-CD6058A4E3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DD3E8EB-F41A-89C7-A649-2AB13BF7BB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B9D3D70-1190-8D41-F4F5-174CB8B807D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8B76A14-26DB-25DC-A9A5-93E436CAF73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0B8DA680-F7A9-FFE2-6738-8C34615CFC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87927D0-9117-74D5-D4B0-B2CD18A9DB2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6" name="Graphique 15">
            <a:extLst>
              <a:ext uri="{FF2B5EF4-FFF2-40B4-BE49-F238E27FC236}">
                <a16:creationId xmlns:a16="http://schemas.microsoft.com/office/drawing/2014/main" id="{F059D7C6-6DFD-BE35-A668-84570F324B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8877" y="71494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147770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C5C6B-64BB-75B6-CD9C-EE4D28975F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2D862340-EA2A-D321-61F6-9F12A46EB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3FF97F-6CDA-2A99-F14A-4177A424AFDC}"/>
              </a:ext>
            </a:extLst>
          </p:cNvPr>
          <p:cNvGrpSpPr/>
          <p:nvPr/>
        </p:nvGrpSpPr>
        <p:grpSpPr>
          <a:xfrm>
            <a:off x="456344" y="70540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FE20672-0E00-EE63-5385-31954630A12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FF83963-E52D-65FF-1017-1FBD138E39B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7CACE1B-B2EF-82D3-436D-836D696A170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85242DF-FF0F-970B-55B3-DBA2CFDA274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B04AF18-1966-6AED-E0F8-FDF5126EE0A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9A83D92-D9DF-FEFC-6A77-CB942BA6A0A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6A2F915-7880-4E4B-EF16-21DDC41033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5165537-1ECF-8F2D-2921-BDFA41A7A2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436533B-8337-9915-24BD-633DE9A239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06B1CD-8172-1AE4-6C38-C5565181A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109CF23-53F6-FFAF-A2E7-9B29881940E6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minuscule et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857CB28-348A-3B78-5B72-7E0D7B2F5970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11929B28-416F-DD65-1611-69389F3ADEB9}"/>
              </a:ext>
            </a:extLst>
          </p:cNvPr>
          <p:cNvCxnSpPr>
            <a:cxnSpLocks/>
          </p:cNvCxnSpPr>
          <p:nvPr/>
        </p:nvCxnSpPr>
        <p:spPr>
          <a:xfrm>
            <a:off x="2819400" y="6667500"/>
            <a:ext cx="822960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A66F1161-C521-12D5-1058-56D90E4482A3}"/>
              </a:ext>
            </a:extLst>
          </p:cNvPr>
          <p:cNvCxnSpPr>
            <a:cxnSpLocks/>
          </p:cNvCxnSpPr>
          <p:nvPr/>
        </p:nvCxnSpPr>
        <p:spPr>
          <a:xfrm flipV="1">
            <a:off x="2819400" y="5676900"/>
            <a:ext cx="8068267" cy="7918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1F5D083-30AC-B529-7000-4B22532B0C7C}"/>
              </a:ext>
            </a:extLst>
          </p:cNvPr>
          <p:cNvCxnSpPr>
            <a:cxnSpLocks/>
          </p:cNvCxnSpPr>
          <p:nvPr/>
        </p:nvCxnSpPr>
        <p:spPr>
          <a:xfrm>
            <a:off x="2819400" y="4686300"/>
            <a:ext cx="8068267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9BCE37BD-DA4A-AA41-AF32-FE2AC3144C53}"/>
              </a:ext>
            </a:extLst>
          </p:cNvPr>
          <p:cNvSpPr txBox="1"/>
          <p:nvPr/>
        </p:nvSpPr>
        <p:spPr>
          <a:xfrm>
            <a:off x="2667000" y="3799686"/>
            <a:ext cx="44111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OU</a:t>
            </a: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3B5EE04-A7CD-2333-6393-43B5A3C9F531}"/>
              </a:ext>
            </a:extLst>
          </p:cNvPr>
          <p:cNvSpPr txBox="1"/>
          <p:nvPr/>
        </p:nvSpPr>
        <p:spPr>
          <a:xfrm>
            <a:off x="7765936" y="4593676"/>
            <a:ext cx="2902064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ou</a:t>
            </a:r>
            <a:endParaRPr kumimoji="0" lang="fr-MA" sz="166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93328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30A1B-F9DA-8345-7071-8193879192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9AB36BE-CA26-8C71-AD5F-7AD124E9387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3A9118-9C19-E4F2-CA23-770152DBAE5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3C57960-7340-253C-72CB-3B7CFA2D8D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651823-4857-12B2-B4D6-F9ACD0D3310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670F306-C13D-07E3-BE8C-34727D381E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552708-3D80-FB67-7EE2-60F73331FD8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56B2D3C-C227-D4A5-C9EB-A8A449DE432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AE03B4E-F355-BC77-9EA3-BE27193BC41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7893798-F8DA-5640-A39D-06A35FE57C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769FFC8-B899-CBD2-C675-70FD3AE0F5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657AC2C-4115-085B-5046-DC2FC4DC6D4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D3FF433-1090-F084-8A22-A825FAC2A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FD1EEC5-751F-4338-3E7D-44B6F490FF80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ou minuscule et OU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93764D3-EC62-749C-0C75-29CFB219494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2748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32C6D6-797A-9804-DF0C-E938F41B8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91BBF0A-F0CD-796D-B4C6-0F374175A73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75E4CB1-6067-084C-9C8A-42CC4FEBE9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4CD751-FB01-991F-1117-2E1D9226A7D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44D0883-AB20-1B45-B828-5A6FE829BB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4155056-ECE2-65E7-E220-1227BCAD4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DFBF60E-3810-DEC1-3C4C-504E41E9A9C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81A1960-57F4-1431-E721-3B5FB6C611F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19199E1-2DCF-0613-36FA-6D38751CC9B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B0250EBA-5736-ABF7-64D4-5C3B0B7B9B9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C3C9E7B-B9CC-D3D5-4D58-D44E7F8D5B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702C943-3FC0-5B29-FACF-3048D22FF3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DCEF78-53AD-ADC6-DED2-11AD1DC889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3870CB4-3C45-B0B6-D46D-4F778ABE91C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47CEF92-90DE-2EAC-5DFC-A2485795FD9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586829B-0836-EF4E-8F98-D83F84D5FA8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80746587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41582-2015-94AD-B149-076AB4F6CF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FD68F527-D6BA-5C63-8EC1-71898913B8B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33A5861-7CFE-0250-01C1-A7711816137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E1A8975-4448-5EEE-7B1D-F0171412569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B3D15CA-844D-5DBE-014B-E945F74D489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A5C32D9-A265-83A4-106A-2CA220ED2A12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369DD0-A8E0-1E9A-186B-1B7DCB0EDDF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9F1F470-DDCF-616E-917F-5578705A1F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4058070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1F8A0-85F3-6498-24DB-BD533EDE2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09BCF9-EC85-291D-4B47-B13004C5B54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BA02546-122A-3E63-8C99-0FDC110C3B4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D30EB0E-0308-0A8B-590D-6EAD0FC6A9B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5835B7-6911-A144-EC90-794F8B6ADD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31CF420-CC08-6D94-9B2A-CBB58021C1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6C3A19-ED6E-7F9F-32B0-043D2CD225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B9E1A81-E8A9-15A9-28A4-CEFE9E87215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4D84E4F-2DE6-AC67-1405-FCE48E720B5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3B1C9B9-8898-CB78-2016-937C794FA4C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7A33F91-6B5D-DC8D-870F-7000333CAA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E5EC0F5-7FD8-DE73-6615-4B05810D5D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A4265FC-2F79-CDF9-430A-14CD6364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2CACD85-BBDB-4C8D-91A2-44122A38F184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Relisons les lettres ensemble.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74A36E3-3E2F-D4D3-3D62-ACECE16BDF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7229816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ou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k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Q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F5CF749D-3AEF-3DA7-F046-BB80A88262F8}"/>
              </a:ext>
            </a:extLst>
          </p:cNvPr>
          <p:cNvSpPr txBox="1"/>
          <p:nvPr/>
        </p:nvSpPr>
        <p:spPr>
          <a:xfrm>
            <a:off x="1647124" y="1343160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Lecture chorale des  lettres.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9A1EEE5-276E-6A92-81CA-9936AB2D43B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52215" y="604195"/>
            <a:ext cx="1382596" cy="1160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894999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894F03-E6FE-3E05-C226-38BE9D1C2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DF07C97F-BBD4-8108-633C-65273AA2257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B8385303-83E0-9CC5-5919-33D1AD03850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A67C0E2-0A8F-1A3F-64D5-AF6315B93019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2B2038F-F9C4-DCD2-3798-3C962A37DF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12D2540A-8DA6-62F9-BBB3-44F073B8EFB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J’entoure 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07DBE14-F029-3C73-EAB8-96842F5B46F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8A506EF7-CC10-FC03-926A-8B6E8E0D2A82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3467969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127C1-5587-6602-737D-C9D7B48160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F14CDD7-6CEB-5AAF-4B80-63A892C56A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D55154-9F95-3E48-E340-D392667358CA}"/>
              </a:ext>
            </a:extLst>
          </p:cNvPr>
          <p:cNvGrpSpPr/>
          <p:nvPr/>
        </p:nvGrpSpPr>
        <p:grpSpPr>
          <a:xfrm>
            <a:off x="421766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B28B0ED-F725-58AA-FD01-42A3194FB2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4B3680-8D6E-82EE-3F53-48DE4F3A41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BCAE50-2C49-A51A-D972-4A808CC60B4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7DA4BAF-01CA-BD5C-0492-0034658D73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85B0803-ECFF-FBA8-A31B-102A59ACE75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AF49BBD-0133-E2FC-9655-54BFAD09A72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9F7D02-86A8-1032-E69D-A80286C1F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CB66E6-990C-03A8-847F-70E09BE5A24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7E43BEA-00E8-F168-8F49-39E395C9970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E00AE9F-F5EF-30F6-541C-FF9CC93ED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AF7318F-108E-7CE2-EDE3-6BE0B36CFF6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	p  dans le mot poule , suivez avec moi.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5F2B01C-020D-A767-4FB7-957F536BB915}"/>
              </a:ext>
            </a:extLst>
          </p:cNvPr>
          <p:cNvSpPr txBox="1"/>
          <p:nvPr/>
        </p:nvSpPr>
        <p:spPr>
          <a:xfrm>
            <a:off x="3575516" y="3691463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Poule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F4C4A65-D825-952D-EE4F-B74F7F5F351A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5A438057-A852-3EF0-1E4A-701BE82A9E72}"/>
              </a:ext>
            </a:extLst>
          </p:cNvPr>
          <p:cNvSpPr/>
          <p:nvPr/>
        </p:nvSpPr>
        <p:spPr>
          <a:xfrm>
            <a:off x="3636126" y="3741097"/>
            <a:ext cx="10764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6694124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458E44-29EC-0D4D-0A3B-7459F17F7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C1FCC90-42D4-3616-585A-FC970DDA923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D003609-7FE2-39E8-FFD0-B2B38369923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26400CA-4A84-C652-2BFA-2DF8250508A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F85CD41-A683-DA3D-5404-D9F1C7D652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D4171BE-123F-A75D-BB9A-2062B589795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1934DDC-3BBB-054E-B408-B60964ED359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9C698F1-99D6-A0BD-07EB-473203DA7F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5EF7888-596C-A4DC-51AA-39CE77F0963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9F90342-5837-F6E3-CBFD-19EE15D89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43435F-15BE-EB46-7630-12A17DF615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4A70EFD-4E43-47D0-6D46-292FFB0EF5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E43DDAA-7CB7-C235-EE97-1C667CC4E3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059EF8E-A23D-0759-1DC0-781D7B93D49A}"/>
              </a:ext>
            </a:extLst>
          </p:cNvPr>
          <p:cNvSpPr txBox="1"/>
          <p:nvPr/>
        </p:nvSpPr>
        <p:spPr>
          <a:xfrm>
            <a:off x="1479051" y="817120"/>
            <a:ext cx="120464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du doigt la lettre p dans les mots suivants.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9EDECFF-FEF9-C167-ED1F-B612FA87C19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53C7ABF-C048-448B-BADC-A80E2FF54F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7465116"/>
              </p:ext>
            </p:extLst>
          </p:nvPr>
        </p:nvGraphicFramePr>
        <p:xfrm>
          <a:off x="808165" y="4445803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coupe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piano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pur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6E704CD-C2CC-F64A-14D3-D7104EA79B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8835153-208D-2616-8670-BE185988A95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3076873" y="6702684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69352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0B39E-4A83-0AFC-CFB5-075B27DC9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327725-0844-4113-FA7F-376CAE99878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588463-6DB7-9D13-CBA0-28C38508E3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1DB170-FFD2-E5FF-B3B4-246FB00E00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0A28E71-E976-B789-F2AD-0F516CBAA4D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58517BD-4C64-0B41-B0F7-71C68E3B37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FE47291-F3C4-6703-E657-B9DAD9DFCCB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82C80A-8962-F8B9-BE7E-6D0DB3AB9C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1B64641-0CEB-7DDF-EC7E-F8F2EF2BBC0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4E58C45-4066-F1E4-B11F-DA7FD6C35C5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C5EA4CE-4753-61BC-29C3-B0B8C7DFEE6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714E28-CFB2-BD58-D5D5-D8A48E25BE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49FEE37-BD0F-138F-EFC1-FAE4F0CCC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307392-88F8-4B3F-8C8E-AA2EC4F4A1EC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q dans le mot quatre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6B00941-A5AA-B0C1-0632-09E4B84976C8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F63CE00-33F0-2AEC-FB33-FC1DA06503CD}"/>
              </a:ext>
            </a:extLst>
          </p:cNvPr>
          <p:cNvSpPr txBox="1"/>
          <p:nvPr/>
        </p:nvSpPr>
        <p:spPr>
          <a:xfrm>
            <a:off x="2655740" y="4609924"/>
            <a:ext cx="7086600" cy="2774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fr-FR" sz="16600" b="1" kern="1200" dirty="0">
                <a:solidFill>
                  <a:srgbClr val="106585"/>
                </a:solidFill>
                <a:latin typeface="Dosis" pitchFamily="2" charset="0"/>
                <a:ea typeface="+mn-ea"/>
                <a:cs typeface="+mn-cs"/>
              </a:rPr>
              <a:t>Quatre </a:t>
            </a:r>
            <a:endParaRPr lang="fr-MA" sz="16600" b="1" kern="1200" dirty="0">
              <a:solidFill>
                <a:srgbClr val="106585"/>
              </a:solidFill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00D2B829-0B96-98AF-EF8F-4DE4B06A342D}"/>
              </a:ext>
            </a:extLst>
          </p:cNvPr>
          <p:cNvSpPr/>
          <p:nvPr/>
        </p:nvSpPr>
        <p:spPr>
          <a:xfrm>
            <a:off x="2895601" y="5108055"/>
            <a:ext cx="1752599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9111355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3C5BE-9EA2-B47B-8FCD-94E59C63F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DE361A-FEAF-A7D1-CDD1-DB1D98FFDB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DA1B0E-FF6F-A54E-715E-017C1FB4A39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9DC2FB8-DDDA-B6FB-6BC5-6BEE4719AA7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6FEE3D4-9A85-FC86-DA71-ABD27DE7A9F6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51F384-EB1B-5135-13BA-56D1F1AF5E5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99C049E-E20D-CB2B-41D4-1063377B7C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95DEDBD-2D99-3E45-C50F-BCFB5333AB2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F6D37E9-B2D7-A3F4-5CE5-4C2EB2F58C3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B2EB43B-C0D9-4276-BD14-A28B045583E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24029F4-7FC2-9BC9-D9FF-4907BB2EE9A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A0512C4-9A4C-8B75-D3C2-9FD8F898C7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E4B994C9-2321-1855-49AA-81DCD32B7C8D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la lettre q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6F19A2B-263C-358B-ABF9-4E3D04E06A5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220CFEA0-9252-AD1F-C543-F91564F8E2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7966905-CC22-1473-CF74-759D717A847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0DEE498-0871-AEAB-8C04-0DCCE3D5C8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441559"/>
              </p:ext>
            </p:extLst>
          </p:nvPr>
        </p:nvGraphicFramePr>
        <p:xfrm>
          <a:off x="906040" y="4838700"/>
          <a:ext cx="12067804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37943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3825909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803952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678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qui 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coq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quinze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B52282A5-C2CF-CA93-199A-92A3B76E60A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2391073" y="7392529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12894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7ADE6-8177-13AF-402C-84C1BB4B70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B5A4784-20E7-6609-3CDA-4A36D041F2A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1DB39BA-6F0F-BC9A-8344-B56E6A7DA272}"/>
              </a:ext>
            </a:extLst>
          </p:cNvPr>
          <p:cNvSpPr/>
          <p:nvPr/>
        </p:nvSpPr>
        <p:spPr>
          <a:xfrm>
            <a:off x="414767" y="486000"/>
            <a:ext cx="12886468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La chanson de l'alphabet - Comptine (1)">
            <a:hlinkClick r:id="" action="ppaction://media"/>
            <a:extLst>
              <a:ext uri="{FF2B5EF4-FFF2-40B4-BE49-F238E27FC236}">
                <a16:creationId xmlns:a16="http://schemas.microsoft.com/office/drawing/2014/main" id="{8285AE9F-98EA-FC4F-2A52-ECFE5FB1D7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766" y="1512677"/>
            <a:ext cx="12886466" cy="7543800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42B2CA3D-71D8-E239-E887-5E8C86F2E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E96637E-DCA0-5D0C-5A11-758FFAA085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62E741C-5D2A-D222-3373-821F4A7535A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4B0ECF9-34D8-134E-2611-38B7FC20C2B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707B761-65C6-9B67-BA7F-99C06929D9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7776ED4-8D5C-5C44-2AB1-06FF0F98973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368D4CF-CC9B-3CEF-FF01-4E08C28292E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7732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A5541-D7AC-58A3-1B34-ABFD9569CF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5C6BC95-0D0F-E325-FBAE-A82328BE19E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3F1B5DC-9FFB-63BE-A2E5-56A03C041C1E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E3B4D03-C697-7C47-F21B-B7362DC545D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7817A0E-3795-3BBC-7CF1-E47664A1C24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CDA081A-AC08-E500-9EF1-E7BE1FA057F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A229032-8813-C24E-BAB6-4B4DD14BA1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2DD62A0-5DB2-61E7-1826-19E9E967150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521478-6397-2B4B-6E83-1E388282B1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579C15A-74E3-A026-603F-4739F3118E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BEE83A4-D596-43D6-19DB-1BBC7BB47E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E13F9-079A-0121-2D64-3F92C064231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27C349-11E9-36C6-DF2D-372A05CFB1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4C0F481-9C94-4576-CA32-5DF1CA5E4B15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k dans le mot kiwi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2913871-FDDE-D396-15E9-74739F7CAADD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67920BD-55DC-9F91-A3DA-787BAFCAD516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kiwi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8463B4FF-8F6D-F29A-07EF-1A8767D3EED0}"/>
              </a:ext>
            </a:extLst>
          </p:cNvPr>
          <p:cNvSpPr/>
          <p:nvPr/>
        </p:nvSpPr>
        <p:spPr>
          <a:xfrm>
            <a:off x="3585993" y="3907806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11297416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4A3AD-5B5D-94C7-C2A7-3EE5C37B7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2A4F20D-6CF4-4416-A2A1-097429E5214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36AC2BA-9CB1-C6B6-DD4E-57A4FF3B02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DC41B9-5E2C-4194-277A-60D591B9C48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7856E67-D05D-4F62-E014-32E02E7DC3B0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AC08AC-79E7-3A87-BE14-E5C8372D05C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D985CB9-7770-2B02-2FAD-068D9FE3232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BB9564-256F-3AA2-3D9A-FF03E196C7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D0240DA-7ED9-8C4B-4747-8EF25BC1854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649C049-8FC4-9C33-A9C6-9ED1C75730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BB40420-D1E3-D0C1-CC43-0B772495E8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A96984-B45B-531D-C414-31892512329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CC8578-BAC1-2F0D-436D-A00B1E38C7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478145"/>
              </p:ext>
            </p:extLst>
          </p:nvPr>
        </p:nvGraphicFramePr>
        <p:xfrm>
          <a:off x="881201" y="4712503"/>
          <a:ext cx="11779951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930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366095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595926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kayak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Karim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karaté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361CD3A4-F89C-34A2-69DA-A8FD3EAB140A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la lettre k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D76DE3F-BAB5-9F5E-33D2-4A4073E55D7B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9620D1FE-65CE-27B1-B35A-041CEDD075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0030F90E-73AF-3D76-909F-ABB5CD280B2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E20BC3F-4267-7220-2412-052C628D9D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443474" y="6972564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43605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631AB-FE59-97C4-9900-3BE81E64A4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4A65EDD-94D8-9B40-ED1F-31ECCB1C170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5B8D7C0-0005-49E5-617D-DCF0B4FBF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AAAC79-7256-5B5A-E95A-F10CE0BC7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B2F7014-D865-131C-749F-550DB067AC9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F456E89-6794-1BDB-68F7-A994549033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AFAC0B6D-4290-21EE-4455-FD67DE343D3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BEFBDA4-21BC-2495-0F65-8673F77A98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AEE81C-4296-EB83-25CE-DEB056650A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76BE8ED-8306-1FC8-41B4-12D37D916B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8E4F7A0-12C8-9431-296A-CADAA77F892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552CCAF-4695-CF70-52AA-AC4AC1B317E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BFF4930-46B0-947F-FF9E-6FBA3E8A20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C2C437-06E0-CAF5-3612-CB784206CC24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la lettre h dans le mot huit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54C3660-F59E-4B74-0637-9518FE1D40C4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05869EB-83B2-C6E4-C237-052B539E29FC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huit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CF314B58-70DD-00E4-6228-36B2ED9B1CFF}"/>
              </a:ext>
            </a:extLst>
          </p:cNvPr>
          <p:cNvSpPr/>
          <p:nvPr/>
        </p:nvSpPr>
        <p:spPr>
          <a:xfrm>
            <a:off x="3576468" y="3945906"/>
            <a:ext cx="1228894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32575451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A19EFE-9E4E-0437-3552-0ED4C5983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5FBBE2-6958-C726-3F9B-64E640BC958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BABF2A9-3166-89C1-636F-3C24F39834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BA8C1F-9572-98D7-D7A2-1E18FDAF5E9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D3EFCDE-BF49-18E3-96E2-44C95E7B91B7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6587A9-FA89-FE39-B206-EF5B9A0ED04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0722A4C-C9A4-5B64-CD48-341303570A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B5EF62D-A511-5014-0221-864AB249174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4EFBB7F-86E4-FB3B-992D-36C69DF7E4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77A0D06-61D2-F2C8-4D85-62E2A331AA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967DC9-3D3B-6695-6588-37E728EF32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8DE215F-936E-3EA0-7EA6-851AF932FB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B662E91-FDEB-B522-5FDB-94F006A062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7725985"/>
              </p:ext>
            </p:extLst>
          </p:nvPr>
        </p:nvGraphicFramePr>
        <p:xfrm>
          <a:off x="952091" y="4726790"/>
          <a:ext cx="11779951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930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366095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595926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habite 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Hajar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chat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E040A71-F832-7AAE-DA4B-77586EDCEFD5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la lettre h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7F47DBA-462A-662B-39C9-B5750ED22BB6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AB03CEB8-04D5-07C4-C02F-D63301080F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0FBDF6E-8DF9-FF90-FA14-381D404DC77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34FD3E4-D186-1073-5807-B5457EFB53A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757959" y="6906756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4617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A709F-D790-2BBC-3F50-9BD3D1FB9B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095ADEF-DAAF-FEAE-9D44-58377D8C034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D4430A6-3D9A-24B8-FFCD-C607B22B0B7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F60BE4-BE9D-1A68-D340-9F6AEDE6614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ED108F-5DAE-FE57-71F5-BC60850089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14513-9DFE-1071-197A-54521CE4D2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E1D0404-1171-5D15-B78D-BE9338B983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3BACB7F-4F54-1384-B596-BD4CBD69B8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9B98DE8-A15C-DEC9-1A7C-9A006C65F5C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0300A6-658B-713C-201B-F5FB4B89BFF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EC19A15-C75D-7C78-D9DF-E1AC21444C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D21D946-3D3C-A8F8-DFB1-3D51C5D2FD6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7CC438-886B-1727-807A-DA9FFA65E7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232ACF0-FAC7-3F38-8B84-8CCB88B1F3CA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le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grahème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le mot chat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52CABDA-F4AA-7D77-7C7D-2924099474CD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3A2EBBC-D254-E25D-7C6B-8354CCB18627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chat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EE7F453B-660D-414B-1D9F-118BDDECC480}"/>
              </a:ext>
            </a:extLst>
          </p:cNvPr>
          <p:cNvSpPr/>
          <p:nvPr/>
        </p:nvSpPr>
        <p:spPr>
          <a:xfrm>
            <a:off x="3576468" y="3945906"/>
            <a:ext cx="2062332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42991385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15E78-F615-07CA-D03E-BECB672CF4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B7A61C-21BD-8302-1889-A0CD6BA4323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B1CE9A-21A4-E8F2-7984-824FAEBC667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F0D22E8-1DB6-9A13-C381-958E2FD7ED7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B838478-8648-5653-EAB5-1F9E0A8CD514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DC481F-04F7-BFED-C51B-2C68D0560FE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0456677-A1FD-DD5B-BD51-189BEF76420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85C9CDE-FAC3-2D78-E015-4961A385F8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8EE9054-72FD-2DDC-566D-029C820D6FA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801B86C-20C3-A649-BB35-D5D11094BB5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4ED3272-6936-C246-A9FF-3D6F54BEB8A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1588955-54E5-1777-C52E-D2D97D6EE23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947F350-8357-837E-70EC-5CC0E857E1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1535278"/>
              </p:ext>
            </p:extLst>
          </p:nvPr>
        </p:nvGraphicFramePr>
        <p:xfrm>
          <a:off x="952091" y="4726790"/>
          <a:ext cx="11779951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930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366095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595926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Chou  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fâché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vache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9305A6E6-8CD8-44FD-3597-18E50AD6FB3A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51AFBCA-F973-EF73-300C-24EF4F2CECC7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6C510663-A4E8-FF94-1AE7-99D014E68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89A7244-4B17-F31F-7C28-CFE1D3C42CB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8427115-95E3-D7E8-7983-886281914B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757959" y="6906756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40820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7CEE81-9BD1-8D96-304B-66A0E396CE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B6C1E8-43B8-5313-6D37-C2AEDA0DB6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87B2402-68D5-9FD1-53B0-4CB51F0265B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6317AC5-9903-5920-153B-EC8D2CEDFF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7FFA5-BB87-384F-32C3-70D42FF630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71E7EE0-4B4F-CFF2-C925-38C6CC2EF05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0AB730A-AAB9-952F-2D7A-5F6F48E75C8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FFCCDB-B022-EC33-4207-46DADE0D5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6A2537-FD40-AAD6-0718-5D79BB5E912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2F63FD-9D15-C1AC-C1D0-7688470B244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EC0F961-EBBE-8583-E3D8-8200560AC2B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182A2B4-9F51-EEFE-97CD-06BAD73F604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DB3EB8-3FE9-EAB1-7488-5CC0E210B8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668D0CB-72B8-32CA-D884-5ED12FA852A7}"/>
              </a:ext>
            </a:extLst>
          </p:cNvPr>
          <p:cNvSpPr txBox="1"/>
          <p:nvPr/>
        </p:nvSpPr>
        <p:spPr>
          <a:xfrm>
            <a:off x="1488576" y="790230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entourer le graphème ou dans le mot chou , suivez avec moi.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8993409-19D4-C151-C9AF-7D767B3A90F2}"/>
              </a:ext>
            </a:extLst>
          </p:cNvPr>
          <p:cNvSpPr txBox="1"/>
          <p:nvPr/>
        </p:nvSpPr>
        <p:spPr>
          <a:xfrm>
            <a:off x="1534494" y="1312466"/>
            <a:ext cx="123198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Ecrire le mot dans le tableau latéral et faire entourer la lettre 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E082B0-6B1C-9E27-00D5-7027F0BBB6B9}"/>
              </a:ext>
            </a:extLst>
          </p:cNvPr>
          <p:cNvSpPr txBox="1"/>
          <p:nvPr/>
        </p:nvSpPr>
        <p:spPr>
          <a:xfrm>
            <a:off x="3710088" y="3766456"/>
            <a:ext cx="7262712" cy="23852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00" b="1" dirty="0">
                <a:solidFill>
                  <a:srgbClr val="106585"/>
                </a:solidFill>
                <a:latin typeface="Dosis" pitchFamily="2" charset="0"/>
              </a:rPr>
              <a:t>chou</a:t>
            </a: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F5167430-A30F-920F-D20F-3FE2A64F8B02}"/>
              </a:ext>
            </a:extLst>
          </p:cNvPr>
          <p:cNvSpPr/>
          <p:nvPr/>
        </p:nvSpPr>
        <p:spPr>
          <a:xfrm>
            <a:off x="5561678" y="3951223"/>
            <a:ext cx="2062332" cy="2286000"/>
          </a:xfrm>
          <a:prstGeom prst="ellipse">
            <a:avLst/>
          </a:prstGeom>
          <a:noFill/>
          <a:ln w="762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005257931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0ABF2-6B06-52A2-64B9-67FD10ED0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4DE345-AC05-042D-5C69-5920729056C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7A65765-AEF4-7C27-7783-C3B51561870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91DA88-6CA8-45AB-A857-280A73913DC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DBCF89A-D3CB-046D-EDEC-5DDFED17C7CF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BCF8A78-9A6E-5D32-2A2C-D720F07494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74C72BE-D1F1-A7DA-6208-2BF96CA9356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747BD2C-1A17-D2CE-277C-CB4CAB8110B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8029CE8-C2A5-FBBE-3DFA-A6C5E23144A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F52CA4B-3CD6-A558-B92B-225619FAC0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04705E1-A1BC-DAFF-B759-72EA164310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2FB309C-2B9D-E929-1C27-879962F017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11C914B-5742-BA78-16C3-BD781A94F0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460685"/>
              </p:ext>
            </p:extLst>
          </p:nvPr>
        </p:nvGraphicFramePr>
        <p:xfrm>
          <a:off x="952091" y="4726790"/>
          <a:ext cx="11779951" cy="30520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7930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4366095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595926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259985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ouvre  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sous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fr-FR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88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joue</a:t>
                      </a:r>
                      <a:endParaRPr lang="fr-MA" sz="88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1870D12A-31B9-6FF2-10D3-25060CBE486A}"/>
              </a:ext>
            </a:extLst>
          </p:cNvPr>
          <p:cNvSpPr txBox="1"/>
          <p:nvPr/>
        </p:nvSpPr>
        <p:spPr>
          <a:xfrm>
            <a:off x="1479051" y="817120"/>
            <a:ext cx="1204649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passer au tableau pour entourer ou dans les mots suivants.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6A67FBC-B2D5-38AD-98CE-193896518C58}"/>
              </a:ext>
            </a:extLst>
          </p:cNvPr>
          <p:cNvSpPr txBox="1"/>
          <p:nvPr/>
        </p:nvSpPr>
        <p:spPr>
          <a:xfrm>
            <a:off x="1448259" y="1318974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 élèves passent au tableau pour entourer  du doigt les lettres.</a:t>
            </a:r>
          </a:p>
        </p:txBody>
      </p:sp>
      <p:pic>
        <p:nvPicPr>
          <p:cNvPr id="7" name="Graphique 6">
            <a:extLst>
              <a:ext uri="{FF2B5EF4-FFF2-40B4-BE49-F238E27FC236}">
                <a16:creationId xmlns:a16="http://schemas.microsoft.com/office/drawing/2014/main" id="{4100C84C-89E8-70A7-046E-499D15CDC1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50D7DD1-42BF-1541-526F-7A3608CE0EA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833517" y="1324829"/>
            <a:ext cx="1140327" cy="790546"/>
          </a:xfrm>
          <a:prstGeom prst="roundRect">
            <a:avLst>
              <a:gd name="adj" fmla="val 11078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AEB22EC-D3A5-628E-59BD-E5AB27CF9F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1757959" y="6906756"/>
            <a:ext cx="2128205" cy="298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244651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EE89F-938B-6986-7F2C-81B98A57A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B7D4A0-FAD5-78EE-674E-DCDC84C808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F303792-F2E5-7EAF-1109-8CF69269B1A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A774574-B015-463B-4D50-92767DB3EF5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3CCB6-5C49-65FA-245F-FA5850402E1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612D4D-33FB-8F7A-7289-097FEB0384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75E0F3C-E1B7-8290-7786-00629221C4C0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aux pages 11 et 12.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30A0BB45-F804-B8FB-8ECF-D8EA3599F8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F849FC-086A-1052-0EA9-10C09EA6845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67DCCE-959C-2273-F55B-04065ECA07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21BF117-E6E8-5EB8-52BA-5F5C7823067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8056DA25-8EEE-4CC8-3515-D4824D5880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8773DC-ABFE-C85C-1E4D-D1AF74DC1DE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7432A20-AAE2-8833-8AAD-CBC941BB9E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09EAC15-7DC9-3470-6380-1F51607AEB2E}"/>
              </a:ext>
            </a:extLst>
          </p:cNvPr>
          <p:cNvSpPr/>
          <p:nvPr/>
        </p:nvSpPr>
        <p:spPr>
          <a:xfrm>
            <a:off x="736492" y="1817272"/>
            <a:ext cx="5916821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8F0AB16-F235-9A19-9934-E1C2CB615A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492" y="1850287"/>
            <a:ext cx="5889842" cy="8007445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6AC1E2F-C411-BA0C-FC1D-B511459EABD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3630" y="1778850"/>
            <a:ext cx="5889842" cy="811824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AF5746CF-B248-4516-0D25-430FEF643468}"/>
              </a:ext>
            </a:extLst>
          </p:cNvPr>
          <p:cNvSpPr/>
          <p:nvPr/>
        </p:nvSpPr>
        <p:spPr>
          <a:xfrm>
            <a:off x="6848453" y="1797901"/>
            <a:ext cx="5916821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936428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6641C-D750-4CA9-7474-DDA721606F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BF4A802-1076-B6B8-F2BD-81181173787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3471F2A-98E8-E530-1E6F-91C983C60A5F}"/>
              </a:ext>
            </a:extLst>
          </p:cNvPr>
          <p:cNvGrpSpPr/>
          <p:nvPr/>
        </p:nvGrpSpPr>
        <p:grpSpPr>
          <a:xfrm>
            <a:off x="440184" y="60419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92A780D-E81C-2FF9-6A43-C63E30CCD0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EB1DCF6-AFBA-9644-A661-BF3182242D5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CD3A1B8-122D-D4CB-1870-F14C8F0FFC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B1C09-827B-8CC1-BD7F-742C6FE2EDA2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L’activité 1. :Travaillez individuellement.  Entourez les lettres 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1E2F4E8-FED0-279C-58BE-6BAFF60B222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227D889-1435-8F9E-D772-CB67C2BCA68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E0A3799-9374-7573-C73E-7F497B6F5BE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29FCFA-8282-827A-EF54-8F34F7AD7F8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92EAD24-775D-7E91-1C74-CE2DAF5A652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511E9B4-0FF2-BA82-C330-A20A6B863C7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08E1203-B6D2-06E1-AE50-CE58DF6469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7C2AB74E-20F4-1147-BCE3-35733F1FB0E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A818300-3539-7D3B-3545-3AEEE6BB8C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972" y="1832630"/>
            <a:ext cx="6324600" cy="800744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F91A62B-258D-6429-758A-F3C297137DEF}"/>
              </a:ext>
            </a:extLst>
          </p:cNvPr>
          <p:cNvSpPr/>
          <p:nvPr/>
        </p:nvSpPr>
        <p:spPr>
          <a:xfrm>
            <a:off x="362622" y="4068071"/>
            <a:ext cx="6591300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r>
              <a:rPr lang="fr-FR" sz="1200" dirty="0">
                <a:solidFill>
                  <a:prstClr val="white"/>
                </a:solidFill>
                <a:latin typeface="Calibri"/>
              </a:rPr>
              <a:t>X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180EA6A-0ED8-4014-DF98-24957DEA4F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75785" y="1824339"/>
            <a:ext cx="6222502" cy="800005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92FB960-9492-9582-BB6D-81A1F8FD8717}"/>
              </a:ext>
            </a:extLst>
          </p:cNvPr>
          <p:cNvSpPr/>
          <p:nvPr/>
        </p:nvSpPr>
        <p:spPr>
          <a:xfrm>
            <a:off x="6565568" y="4335859"/>
            <a:ext cx="6591300" cy="13653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r>
              <a:rPr lang="fr-FR" sz="1200" dirty="0">
                <a:solidFill>
                  <a:prstClr val="white"/>
                </a:solidFill>
                <a:latin typeface="Calibri"/>
              </a:rPr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518190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AC7F49-CD01-BA20-124E-7AE38FB85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4A2A862-E46D-8636-C97C-4B4B33AF7936}"/>
              </a:ext>
            </a:extLst>
          </p:cNvPr>
          <p:cNvSpPr/>
          <p:nvPr/>
        </p:nvSpPr>
        <p:spPr>
          <a:xfrm>
            <a:off x="0" y="-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44B40A9-D0BA-3B6C-C47A-EA39E5CF3C07}"/>
              </a:ext>
            </a:extLst>
          </p:cNvPr>
          <p:cNvSpPr/>
          <p:nvPr/>
        </p:nvSpPr>
        <p:spPr>
          <a:xfrm>
            <a:off x="409246" y="486000"/>
            <a:ext cx="12925754" cy="94581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1188204-EBC3-07D8-701B-EDA2083B9724}"/>
              </a:ext>
            </a:extLst>
          </p:cNvPr>
          <p:cNvSpPr/>
          <p:nvPr/>
        </p:nvSpPr>
        <p:spPr>
          <a:xfrm>
            <a:off x="395123" y="521983"/>
            <a:ext cx="12954000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779AF18-ABF2-D339-74D6-034BA5D21174}"/>
              </a:ext>
            </a:extLst>
          </p:cNvPr>
          <p:cNvSpPr txBox="1"/>
          <p:nvPr/>
        </p:nvSpPr>
        <p:spPr>
          <a:xfrm>
            <a:off x="1552316" y="646584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reprendre la chanson en pointant les lettres, suivez bien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47AD0976-0A9B-4C97-D85E-5CDA8ADD4F8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EA7D1C4-3A5C-50DE-F1DB-496DEB2310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C47FD341-89C4-7004-F4DE-CF98D98C7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9973343">
            <a:off x="4637393" y="1654492"/>
            <a:ext cx="2266433" cy="3174371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D9D2B53-31BF-C8A2-3943-8ED7CDE9FD2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60415" y="394853"/>
            <a:ext cx="1446339" cy="1442600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79BD6BD-1DCB-3992-685C-5F67AAA52F6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E45A31C-B2CD-EBB7-A78C-72E5631DCE4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A23160-534B-AFF5-1809-88992E64813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AC6FE49-68A4-2070-E686-0EED9A413D4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5CA5D98-772F-28B1-7299-2CF90F3026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07D96DDA-D2E1-0BE1-521F-CA70AD02098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26B4C64-6AA9-06E0-74F7-7FCF34CC591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1" name="Graphique 10">
            <a:extLst>
              <a:ext uri="{FF2B5EF4-FFF2-40B4-BE49-F238E27FC236}">
                <a16:creationId xmlns:a16="http://schemas.microsoft.com/office/drawing/2014/main" id="{A1F67159-5C5C-A6D0-5AC2-71868DDF0F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51044" y="602047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749995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23DBE-E135-F673-9F2F-C54B44834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D3374AC-4E86-2C42-1E65-48E9CBD37A5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9E8FAE-9FE4-0076-9C6F-60956C1845C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3E5531-ECB4-65D7-96F6-0D46B1E1A2D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B04222-C0F5-BF81-F653-EC91E6CF06E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1CF00499-F7E9-2F11-CA19-65B2BA1A4705}"/>
              </a:ext>
            </a:extLst>
          </p:cNvPr>
          <p:cNvSpPr txBox="1"/>
          <p:nvPr/>
        </p:nvSpPr>
        <p:spPr>
          <a:xfrm>
            <a:off x="1355867" y="1125362"/>
            <a:ext cx="117799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735E591-20CD-362D-45EC-8F276E3A836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110D191-2604-A766-4142-BED7D4EC364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1841253-BBAC-D5BE-2174-C8BCB6FDF43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7D1E98B-B58F-1EB0-9C14-44EC2C6F22F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40298AC-538A-5792-2C74-929F380685C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DDF3A94-DFAF-F79E-DF5C-95F09DC8084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87135B1-26C5-4B18-73A7-0B1D0CCD09A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885FAF0F-AD16-20F0-6714-676D00D7F82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822" y="604195"/>
            <a:ext cx="1388437" cy="966015"/>
          </a:xfrm>
          <a:prstGeom prst="rect">
            <a:avLst/>
          </a:prstGeom>
        </p:spPr>
      </p:pic>
      <p:pic>
        <p:nvPicPr>
          <p:cNvPr id="15" name="Graphique 14">
            <a:extLst>
              <a:ext uri="{FF2B5EF4-FFF2-40B4-BE49-F238E27FC236}">
                <a16:creationId xmlns:a16="http://schemas.microsoft.com/office/drawing/2014/main" id="{B94777A0-09CE-DFB2-EF51-A066EFEEE1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BD72224C-E6DE-1003-A9AD-177DD0751EF9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Entourez les lettres .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005A909F-1807-D657-8102-9F0A8BED69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7526" y="1991142"/>
            <a:ext cx="12690582" cy="353335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4EFBF634-5B31-39E0-07E8-1B4D744CD6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7372" y="5769794"/>
            <a:ext cx="12632545" cy="2526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082588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6BD67-E4FD-2D66-EEDD-DD8B0B41F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D21FA52-E6F2-060E-F588-9CB7C292ADD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8620275-35D1-52A5-4A5A-54226F2D700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8BFDC4C-CEEF-069A-A3ED-5D03ACA9FE9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0B77416-ADCE-3315-0E7A-0A25DF8C5DD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E464AE-07D9-4BDF-0610-EF9961EEC6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48492" y="811081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E95C1FF-256E-4B7D-2D59-16D9F5E3E8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665857A-FAAA-B7A4-DE4A-C8B9E48581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5EE4102-1A7E-AE21-DCF1-2E820E9DA8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C7B877-02EA-4C35-6136-23DDE46333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2634E9C-0721-8EE6-4923-2FBDC3ABA49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323A5B2F-2545-0104-B3B1-3B57FEBF630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32F9C2C-263B-FA51-5EDE-0A1382A3ED4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BE8D54B2-2578-6C56-3782-98251D8CAED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4600" y="558651"/>
            <a:ext cx="1846817" cy="1291715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8DA749C-BD99-B86F-E1B9-1460532BDA27}"/>
              </a:ext>
            </a:extLst>
          </p:cNvPr>
          <p:cNvSpPr txBox="1"/>
          <p:nvPr/>
        </p:nvSpPr>
        <p:spPr>
          <a:xfrm>
            <a:off x="1167111" y="1160887"/>
            <a:ext cx="1067040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CFFFD2-F6ED-7120-27FD-44F241F73E41}"/>
              </a:ext>
            </a:extLst>
          </p:cNvPr>
          <p:cNvSpPr txBox="1"/>
          <p:nvPr/>
        </p:nvSpPr>
        <p:spPr>
          <a:xfrm>
            <a:off x="1373833" y="737574"/>
            <a:ext cx="70151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Corrigez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avec un crayon.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8A823D89-9188-DE6C-233D-8350E69192BC}"/>
              </a:ext>
            </a:extLst>
          </p:cNvPr>
          <p:cNvSpPr/>
          <p:nvPr/>
        </p:nvSpPr>
        <p:spPr>
          <a:xfrm>
            <a:off x="3505200" y="3695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15A277EF-03EA-3C0D-6D9F-BE2A05885388}"/>
              </a:ext>
            </a:extLst>
          </p:cNvPr>
          <p:cNvSpPr/>
          <p:nvPr/>
        </p:nvSpPr>
        <p:spPr>
          <a:xfrm>
            <a:off x="6857999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E73E09CF-8D6A-2AA1-CDCF-FB30E352F89D}"/>
              </a:ext>
            </a:extLst>
          </p:cNvPr>
          <p:cNvSpPr/>
          <p:nvPr/>
        </p:nvSpPr>
        <p:spPr>
          <a:xfrm>
            <a:off x="5029200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418C8B02-53CC-4FB7-FAAD-BAC5DA5A82ED}"/>
              </a:ext>
            </a:extLst>
          </p:cNvPr>
          <p:cNvSpPr/>
          <p:nvPr/>
        </p:nvSpPr>
        <p:spPr>
          <a:xfrm>
            <a:off x="10662070" y="4457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58494C60-5C73-8808-31A5-8A85B6DFA811}"/>
              </a:ext>
            </a:extLst>
          </p:cNvPr>
          <p:cNvSpPr/>
          <p:nvPr/>
        </p:nvSpPr>
        <p:spPr>
          <a:xfrm>
            <a:off x="2217314" y="515834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7E3BB51-6E43-E869-B1C3-0D163FB9CB5B}"/>
              </a:ext>
            </a:extLst>
          </p:cNvPr>
          <p:cNvSpPr/>
          <p:nvPr/>
        </p:nvSpPr>
        <p:spPr>
          <a:xfrm>
            <a:off x="7944482" y="441007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dirty="0"/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8780BF50-AF7E-5617-05C4-80535FC36671}"/>
              </a:ext>
            </a:extLst>
          </p:cNvPr>
          <p:cNvSpPr/>
          <p:nvPr/>
        </p:nvSpPr>
        <p:spPr>
          <a:xfrm>
            <a:off x="6186286" y="4433887"/>
            <a:ext cx="406558" cy="4572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BA428B8D-EAEA-84B8-8A54-B7343DD1A8B6}"/>
              </a:ext>
            </a:extLst>
          </p:cNvPr>
          <p:cNvSpPr/>
          <p:nvPr/>
        </p:nvSpPr>
        <p:spPr>
          <a:xfrm>
            <a:off x="5326648" y="45100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47CCF5FB-3719-DDF9-A3CE-3E6AE51A394D}"/>
              </a:ext>
            </a:extLst>
          </p:cNvPr>
          <p:cNvSpPr/>
          <p:nvPr/>
        </p:nvSpPr>
        <p:spPr>
          <a:xfrm>
            <a:off x="2006143" y="4433887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7" name="Ellipse 26">
            <a:extLst>
              <a:ext uri="{FF2B5EF4-FFF2-40B4-BE49-F238E27FC236}">
                <a16:creationId xmlns:a16="http://schemas.microsoft.com/office/drawing/2014/main" id="{CAE659E9-C0AC-9C0D-D822-2A125EFD2630}"/>
              </a:ext>
            </a:extLst>
          </p:cNvPr>
          <p:cNvSpPr/>
          <p:nvPr/>
        </p:nvSpPr>
        <p:spPr>
          <a:xfrm>
            <a:off x="8170161" y="36718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Ellipse 27">
            <a:extLst>
              <a:ext uri="{FF2B5EF4-FFF2-40B4-BE49-F238E27FC236}">
                <a16:creationId xmlns:a16="http://schemas.microsoft.com/office/drawing/2014/main" id="{B241B8C7-CEF1-607A-1BDA-3B7A2F56B37C}"/>
              </a:ext>
            </a:extLst>
          </p:cNvPr>
          <p:cNvSpPr/>
          <p:nvPr/>
        </p:nvSpPr>
        <p:spPr>
          <a:xfrm>
            <a:off x="9144000" y="374808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11399DF9-E7FC-3DFB-CC59-96E2544E933E}"/>
              </a:ext>
            </a:extLst>
          </p:cNvPr>
          <p:cNvSpPr/>
          <p:nvPr/>
        </p:nvSpPr>
        <p:spPr>
          <a:xfrm>
            <a:off x="10383855" y="36957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Ellipse 29">
            <a:extLst>
              <a:ext uri="{FF2B5EF4-FFF2-40B4-BE49-F238E27FC236}">
                <a16:creationId xmlns:a16="http://schemas.microsoft.com/office/drawing/2014/main" id="{5073CC00-0023-FB38-DAA6-1A1A287B1BFC}"/>
              </a:ext>
            </a:extLst>
          </p:cNvPr>
          <p:cNvSpPr/>
          <p:nvPr/>
        </p:nvSpPr>
        <p:spPr>
          <a:xfrm>
            <a:off x="2486588" y="4481512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8D7D400E-5714-6189-4974-77AA5E3D1CF7}"/>
              </a:ext>
            </a:extLst>
          </p:cNvPr>
          <p:cNvSpPr/>
          <p:nvPr/>
        </p:nvSpPr>
        <p:spPr>
          <a:xfrm>
            <a:off x="3505200" y="4457700"/>
            <a:ext cx="332526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26F3C80F-6405-ACD9-8123-3AFFB309AED2}"/>
              </a:ext>
            </a:extLst>
          </p:cNvPr>
          <p:cNvSpPr/>
          <p:nvPr/>
        </p:nvSpPr>
        <p:spPr>
          <a:xfrm>
            <a:off x="7675208" y="515834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69A38B3F-66D1-491D-F84F-222301CA3CCB}"/>
              </a:ext>
            </a:extLst>
          </p:cNvPr>
          <p:cNvSpPr/>
          <p:nvPr/>
        </p:nvSpPr>
        <p:spPr>
          <a:xfrm>
            <a:off x="6323570" y="5078842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5F8EE324-5DE6-A5B5-E6F6-302E8CC3755B}"/>
              </a:ext>
            </a:extLst>
          </p:cNvPr>
          <p:cNvSpPr/>
          <p:nvPr/>
        </p:nvSpPr>
        <p:spPr>
          <a:xfrm>
            <a:off x="3671463" y="518160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34F04C94-0669-533D-714D-CF59C0694551}"/>
              </a:ext>
            </a:extLst>
          </p:cNvPr>
          <p:cNvSpPr/>
          <p:nvPr/>
        </p:nvSpPr>
        <p:spPr>
          <a:xfrm>
            <a:off x="1962890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7" name="Ellipse 36">
            <a:extLst>
              <a:ext uri="{FF2B5EF4-FFF2-40B4-BE49-F238E27FC236}">
                <a16:creationId xmlns:a16="http://schemas.microsoft.com/office/drawing/2014/main" id="{4A49026E-D897-8B30-6DF0-27D5427ACADE}"/>
              </a:ext>
            </a:extLst>
          </p:cNvPr>
          <p:cNvSpPr/>
          <p:nvPr/>
        </p:nvSpPr>
        <p:spPr>
          <a:xfrm>
            <a:off x="10815361" y="5138183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8" name="Ellipse 37">
            <a:extLst>
              <a:ext uri="{FF2B5EF4-FFF2-40B4-BE49-F238E27FC236}">
                <a16:creationId xmlns:a16="http://schemas.microsoft.com/office/drawing/2014/main" id="{C63041E8-7466-C3E5-C55B-ABB87CC5E213}"/>
              </a:ext>
            </a:extLst>
          </p:cNvPr>
          <p:cNvSpPr/>
          <p:nvPr/>
        </p:nvSpPr>
        <p:spPr>
          <a:xfrm>
            <a:off x="9765431" y="5142944"/>
            <a:ext cx="269274" cy="396395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1367B927-3DB2-9107-3A6D-86B928E373AA}"/>
              </a:ext>
            </a:extLst>
          </p:cNvPr>
          <p:cNvSpPr/>
          <p:nvPr/>
        </p:nvSpPr>
        <p:spPr>
          <a:xfrm>
            <a:off x="9496157" y="5114370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B06CB986-FF43-FC3F-3A0B-CC3B5C31B854}"/>
              </a:ext>
            </a:extLst>
          </p:cNvPr>
          <p:cNvSpPr/>
          <p:nvPr/>
        </p:nvSpPr>
        <p:spPr>
          <a:xfrm>
            <a:off x="9246554" y="5839555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07D10E18-81BD-7AA6-4744-46928DDC35CF}"/>
              </a:ext>
            </a:extLst>
          </p:cNvPr>
          <p:cNvSpPr/>
          <p:nvPr/>
        </p:nvSpPr>
        <p:spPr>
          <a:xfrm>
            <a:off x="10680724" y="592203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2" name="Ellipse 41">
            <a:extLst>
              <a:ext uri="{FF2B5EF4-FFF2-40B4-BE49-F238E27FC236}">
                <a16:creationId xmlns:a16="http://schemas.microsoft.com/office/drawing/2014/main" id="{30CFA9A8-2E44-8F2C-91A4-A557CAFD33C6}"/>
              </a:ext>
            </a:extLst>
          </p:cNvPr>
          <p:cNvSpPr/>
          <p:nvPr/>
        </p:nvSpPr>
        <p:spPr>
          <a:xfrm>
            <a:off x="7650234" y="5894877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3" name="Ellipse 42">
            <a:extLst>
              <a:ext uri="{FF2B5EF4-FFF2-40B4-BE49-F238E27FC236}">
                <a16:creationId xmlns:a16="http://schemas.microsoft.com/office/drawing/2014/main" id="{6569621C-FADF-E697-B594-A12BFD49329C}"/>
              </a:ext>
            </a:extLst>
          </p:cNvPr>
          <p:cNvSpPr/>
          <p:nvPr/>
        </p:nvSpPr>
        <p:spPr>
          <a:xfrm>
            <a:off x="6432946" y="5910261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4" name="Ellipse 43">
            <a:extLst>
              <a:ext uri="{FF2B5EF4-FFF2-40B4-BE49-F238E27FC236}">
                <a16:creationId xmlns:a16="http://schemas.microsoft.com/office/drawing/2014/main" id="{F9C5E871-58E7-D7CC-7C6D-261163A93480}"/>
              </a:ext>
            </a:extLst>
          </p:cNvPr>
          <p:cNvSpPr/>
          <p:nvPr/>
        </p:nvSpPr>
        <p:spPr>
          <a:xfrm>
            <a:off x="4759926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5" name="Ellipse 44">
            <a:extLst>
              <a:ext uri="{FF2B5EF4-FFF2-40B4-BE49-F238E27FC236}">
                <a16:creationId xmlns:a16="http://schemas.microsoft.com/office/drawing/2014/main" id="{CB1A3088-3515-98E4-6264-5BA61C5EE64C}"/>
              </a:ext>
            </a:extLst>
          </p:cNvPr>
          <p:cNvSpPr/>
          <p:nvPr/>
        </p:nvSpPr>
        <p:spPr>
          <a:xfrm>
            <a:off x="3484701" y="5915024"/>
            <a:ext cx="269274" cy="381000"/>
          </a:xfrm>
          <a:prstGeom prst="ellipse">
            <a:avLst/>
          </a:prstGeom>
          <a:noFill/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1" name="Ellipse 50">
            <a:extLst>
              <a:ext uri="{FF2B5EF4-FFF2-40B4-BE49-F238E27FC236}">
                <a16:creationId xmlns:a16="http://schemas.microsoft.com/office/drawing/2014/main" id="{EE13FBA2-1169-8FDF-B868-A503C072CF4C}"/>
              </a:ext>
            </a:extLst>
          </p:cNvPr>
          <p:cNvSpPr/>
          <p:nvPr/>
        </p:nvSpPr>
        <p:spPr>
          <a:xfrm>
            <a:off x="11120816" y="3162300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2" name="Ellipse 51">
            <a:extLst>
              <a:ext uri="{FF2B5EF4-FFF2-40B4-BE49-F238E27FC236}">
                <a16:creationId xmlns:a16="http://schemas.microsoft.com/office/drawing/2014/main" id="{3A8B5F32-D713-F096-31A1-590C76C7B2A1}"/>
              </a:ext>
            </a:extLst>
          </p:cNvPr>
          <p:cNvSpPr/>
          <p:nvPr/>
        </p:nvSpPr>
        <p:spPr>
          <a:xfrm>
            <a:off x="3832002" y="3987625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3" name="Ellipse 52">
            <a:extLst>
              <a:ext uri="{FF2B5EF4-FFF2-40B4-BE49-F238E27FC236}">
                <a16:creationId xmlns:a16="http://schemas.microsoft.com/office/drawing/2014/main" id="{971AC6C2-DF16-F2BF-6822-0B0EBEE932D9}"/>
              </a:ext>
            </a:extLst>
          </p:cNvPr>
          <p:cNvSpPr/>
          <p:nvPr/>
        </p:nvSpPr>
        <p:spPr>
          <a:xfrm>
            <a:off x="1940526" y="3965129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4" name="Ellipse 53">
            <a:extLst>
              <a:ext uri="{FF2B5EF4-FFF2-40B4-BE49-F238E27FC236}">
                <a16:creationId xmlns:a16="http://schemas.microsoft.com/office/drawing/2014/main" id="{AE2EB313-446C-5468-554D-170B5B60DA14}"/>
              </a:ext>
            </a:extLst>
          </p:cNvPr>
          <p:cNvSpPr/>
          <p:nvPr/>
        </p:nvSpPr>
        <p:spPr>
          <a:xfrm>
            <a:off x="9374305" y="3134883"/>
            <a:ext cx="22758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5" name="Ellipse 54">
            <a:extLst>
              <a:ext uri="{FF2B5EF4-FFF2-40B4-BE49-F238E27FC236}">
                <a16:creationId xmlns:a16="http://schemas.microsoft.com/office/drawing/2014/main" id="{02610E3D-0999-A70D-E0DE-3E09F8E72CB4}"/>
              </a:ext>
            </a:extLst>
          </p:cNvPr>
          <p:cNvSpPr/>
          <p:nvPr/>
        </p:nvSpPr>
        <p:spPr>
          <a:xfrm>
            <a:off x="9200808" y="3159712"/>
            <a:ext cx="176360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6" name="Ellipse 55">
            <a:extLst>
              <a:ext uri="{FF2B5EF4-FFF2-40B4-BE49-F238E27FC236}">
                <a16:creationId xmlns:a16="http://schemas.microsoft.com/office/drawing/2014/main" id="{6D441C86-1110-6DFE-5919-674150DF0854}"/>
              </a:ext>
            </a:extLst>
          </p:cNvPr>
          <p:cNvSpPr/>
          <p:nvPr/>
        </p:nvSpPr>
        <p:spPr>
          <a:xfrm>
            <a:off x="7725481" y="3178949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7" name="Ellipse 56">
            <a:extLst>
              <a:ext uri="{FF2B5EF4-FFF2-40B4-BE49-F238E27FC236}">
                <a16:creationId xmlns:a16="http://schemas.microsoft.com/office/drawing/2014/main" id="{5E47B332-255F-9E8C-35C0-19ADCAE504AE}"/>
              </a:ext>
            </a:extLst>
          </p:cNvPr>
          <p:cNvSpPr/>
          <p:nvPr/>
        </p:nvSpPr>
        <p:spPr>
          <a:xfrm>
            <a:off x="6277559" y="3192237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8" name="Ellipse 57">
            <a:extLst>
              <a:ext uri="{FF2B5EF4-FFF2-40B4-BE49-F238E27FC236}">
                <a16:creationId xmlns:a16="http://schemas.microsoft.com/office/drawing/2014/main" id="{F749FE4A-2412-5E5D-A95C-79A5E2877EFF}"/>
              </a:ext>
            </a:extLst>
          </p:cNvPr>
          <p:cNvSpPr/>
          <p:nvPr/>
        </p:nvSpPr>
        <p:spPr>
          <a:xfrm>
            <a:off x="4881414" y="315971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59" name="Ellipse 58">
            <a:extLst>
              <a:ext uri="{FF2B5EF4-FFF2-40B4-BE49-F238E27FC236}">
                <a16:creationId xmlns:a16="http://schemas.microsoft.com/office/drawing/2014/main" id="{A56D6C01-0DE4-E750-492E-F42E4E6FFBFA}"/>
              </a:ext>
            </a:extLst>
          </p:cNvPr>
          <p:cNvSpPr/>
          <p:nvPr/>
        </p:nvSpPr>
        <p:spPr>
          <a:xfrm>
            <a:off x="10653129" y="405561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MA" b="1" dirty="0"/>
              <a:t>v</a:t>
            </a:r>
          </a:p>
        </p:txBody>
      </p:sp>
      <p:sp>
        <p:nvSpPr>
          <p:cNvPr id="60" name="Ellipse 59">
            <a:extLst>
              <a:ext uri="{FF2B5EF4-FFF2-40B4-BE49-F238E27FC236}">
                <a16:creationId xmlns:a16="http://schemas.microsoft.com/office/drawing/2014/main" id="{E9A35E38-80F8-8141-9725-3C299553FD1E}"/>
              </a:ext>
            </a:extLst>
          </p:cNvPr>
          <p:cNvSpPr/>
          <p:nvPr/>
        </p:nvSpPr>
        <p:spPr>
          <a:xfrm>
            <a:off x="9051329" y="4048855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1" name="Ellipse 60">
            <a:extLst>
              <a:ext uri="{FF2B5EF4-FFF2-40B4-BE49-F238E27FC236}">
                <a16:creationId xmlns:a16="http://schemas.microsoft.com/office/drawing/2014/main" id="{256AA286-FA2E-5A80-8393-F81272EBAB41}"/>
              </a:ext>
            </a:extLst>
          </p:cNvPr>
          <p:cNvSpPr/>
          <p:nvPr/>
        </p:nvSpPr>
        <p:spPr>
          <a:xfrm>
            <a:off x="7791670" y="4012057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2" name="Ellipse 61">
            <a:extLst>
              <a:ext uri="{FF2B5EF4-FFF2-40B4-BE49-F238E27FC236}">
                <a16:creationId xmlns:a16="http://schemas.microsoft.com/office/drawing/2014/main" id="{CEBADB30-BDA6-78BD-3CB8-615526F39616}"/>
              </a:ext>
            </a:extLst>
          </p:cNvPr>
          <p:cNvSpPr/>
          <p:nvPr/>
        </p:nvSpPr>
        <p:spPr>
          <a:xfrm>
            <a:off x="6488037" y="402531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3" name="Ellipse 62">
            <a:extLst>
              <a:ext uri="{FF2B5EF4-FFF2-40B4-BE49-F238E27FC236}">
                <a16:creationId xmlns:a16="http://schemas.microsoft.com/office/drawing/2014/main" id="{9DC5CC76-7B63-352F-C885-5939EFECD7A4}"/>
              </a:ext>
            </a:extLst>
          </p:cNvPr>
          <p:cNvSpPr/>
          <p:nvPr/>
        </p:nvSpPr>
        <p:spPr>
          <a:xfrm>
            <a:off x="4782404" y="4025312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4" name="Ellipse 63">
            <a:extLst>
              <a:ext uri="{FF2B5EF4-FFF2-40B4-BE49-F238E27FC236}">
                <a16:creationId xmlns:a16="http://schemas.microsoft.com/office/drawing/2014/main" id="{3882AF94-AA5A-ACA0-230E-77461EFE591F}"/>
              </a:ext>
            </a:extLst>
          </p:cNvPr>
          <p:cNvSpPr/>
          <p:nvPr/>
        </p:nvSpPr>
        <p:spPr>
          <a:xfrm>
            <a:off x="9066171" y="5593331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5" name="Ellipse 64">
            <a:extLst>
              <a:ext uri="{FF2B5EF4-FFF2-40B4-BE49-F238E27FC236}">
                <a16:creationId xmlns:a16="http://schemas.microsoft.com/office/drawing/2014/main" id="{C367602F-D26F-3C44-9760-89596D3611CF}"/>
              </a:ext>
            </a:extLst>
          </p:cNvPr>
          <p:cNvSpPr/>
          <p:nvPr/>
        </p:nvSpPr>
        <p:spPr>
          <a:xfrm>
            <a:off x="8100163" y="560355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6" name="Ellipse 65">
            <a:extLst>
              <a:ext uri="{FF2B5EF4-FFF2-40B4-BE49-F238E27FC236}">
                <a16:creationId xmlns:a16="http://schemas.microsoft.com/office/drawing/2014/main" id="{E1DF9E1D-650E-E566-D361-16BCDCEED330}"/>
              </a:ext>
            </a:extLst>
          </p:cNvPr>
          <p:cNvSpPr/>
          <p:nvPr/>
        </p:nvSpPr>
        <p:spPr>
          <a:xfrm>
            <a:off x="6380942" y="558580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7" name="Ellipse 66">
            <a:extLst>
              <a:ext uri="{FF2B5EF4-FFF2-40B4-BE49-F238E27FC236}">
                <a16:creationId xmlns:a16="http://schemas.microsoft.com/office/drawing/2014/main" id="{6D28E1E2-D835-A3A3-C73E-BDD329351061}"/>
              </a:ext>
            </a:extLst>
          </p:cNvPr>
          <p:cNvSpPr/>
          <p:nvPr/>
        </p:nvSpPr>
        <p:spPr>
          <a:xfrm>
            <a:off x="4990975" y="555580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8" name="Ellipse 67">
            <a:extLst>
              <a:ext uri="{FF2B5EF4-FFF2-40B4-BE49-F238E27FC236}">
                <a16:creationId xmlns:a16="http://schemas.microsoft.com/office/drawing/2014/main" id="{21480B23-1BE7-25AD-D564-51E15B9C815B}"/>
              </a:ext>
            </a:extLst>
          </p:cNvPr>
          <p:cNvSpPr/>
          <p:nvPr/>
        </p:nvSpPr>
        <p:spPr>
          <a:xfrm>
            <a:off x="3570942" y="5519020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69" name="Ellipse 68">
            <a:extLst>
              <a:ext uri="{FF2B5EF4-FFF2-40B4-BE49-F238E27FC236}">
                <a16:creationId xmlns:a16="http://schemas.microsoft.com/office/drawing/2014/main" id="{E4534340-1336-AB91-04F2-12FEBEDB6D2D}"/>
              </a:ext>
            </a:extLst>
          </p:cNvPr>
          <p:cNvSpPr/>
          <p:nvPr/>
        </p:nvSpPr>
        <p:spPr>
          <a:xfrm>
            <a:off x="2009958" y="5555803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sp>
        <p:nvSpPr>
          <p:cNvPr id="70" name="Ellipse 69">
            <a:extLst>
              <a:ext uri="{FF2B5EF4-FFF2-40B4-BE49-F238E27FC236}">
                <a16:creationId xmlns:a16="http://schemas.microsoft.com/office/drawing/2014/main" id="{CBA11C2E-CAF5-C36C-5E27-CAD550469FC6}"/>
              </a:ext>
            </a:extLst>
          </p:cNvPr>
          <p:cNvSpPr/>
          <p:nvPr/>
        </p:nvSpPr>
        <p:spPr>
          <a:xfrm>
            <a:off x="10796707" y="5567076"/>
            <a:ext cx="269274" cy="544958"/>
          </a:xfrm>
          <a:prstGeom prst="ellipse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 b="1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B566D94-DEEB-E2F0-FD5A-80F9FDEEB4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620" y="1972358"/>
            <a:ext cx="12690582" cy="5438358"/>
          </a:xfrm>
          <a:prstGeom prst="rect">
            <a:avLst/>
          </a:prstGeom>
        </p:spPr>
      </p:pic>
      <p:sp>
        <p:nvSpPr>
          <p:cNvPr id="46" name="Ellipse 45">
            <a:extLst>
              <a:ext uri="{FF2B5EF4-FFF2-40B4-BE49-F238E27FC236}">
                <a16:creationId xmlns:a16="http://schemas.microsoft.com/office/drawing/2014/main" id="{ECC07D37-B49B-6979-3DCA-515F1F80F752}"/>
              </a:ext>
            </a:extLst>
          </p:cNvPr>
          <p:cNvSpPr/>
          <p:nvPr/>
        </p:nvSpPr>
        <p:spPr>
          <a:xfrm>
            <a:off x="5715000" y="3314700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7" name="Ellipse 46">
            <a:extLst>
              <a:ext uri="{FF2B5EF4-FFF2-40B4-BE49-F238E27FC236}">
                <a16:creationId xmlns:a16="http://schemas.microsoft.com/office/drawing/2014/main" id="{12313614-F4DC-3C3D-ADD9-C1836A02FF17}"/>
              </a:ext>
            </a:extLst>
          </p:cNvPr>
          <p:cNvSpPr/>
          <p:nvPr/>
        </p:nvSpPr>
        <p:spPr>
          <a:xfrm>
            <a:off x="7026585" y="4557015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8" name="Ellipse 47">
            <a:extLst>
              <a:ext uri="{FF2B5EF4-FFF2-40B4-BE49-F238E27FC236}">
                <a16:creationId xmlns:a16="http://schemas.microsoft.com/office/drawing/2014/main" id="{AE935140-21EE-AF33-BE0F-E1764B94CCC0}"/>
              </a:ext>
            </a:extLst>
          </p:cNvPr>
          <p:cNvSpPr/>
          <p:nvPr/>
        </p:nvSpPr>
        <p:spPr>
          <a:xfrm>
            <a:off x="5689727" y="4600574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9" name="Ellipse 48">
            <a:extLst>
              <a:ext uri="{FF2B5EF4-FFF2-40B4-BE49-F238E27FC236}">
                <a16:creationId xmlns:a16="http://schemas.microsoft.com/office/drawing/2014/main" id="{2F95F952-8DAF-EDD4-BFB2-F977498D473B}"/>
              </a:ext>
            </a:extLst>
          </p:cNvPr>
          <p:cNvSpPr/>
          <p:nvPr/>
        </p:nvSpPr>
        <p:spPr>
          <a:xfrm>
            <a:off x="9536176" y="3212099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50" name="Ellipse 49">
            <a:extLst>
              <a:ext uri="{FF2B5EF4-FFF2-40B4-BE49-F238E27FC236}">
                <a16:creationId xmlns:a16="http://schemas.microsoft.com/office/drawing/2014/main" id="{D61D0543-1C44-061A-98FA-FCF47CDB30DF}"/>
              </a:ext>
            </a:extLst>
          </p:cNvPr>
          <p:cNvSpPr/>
          <p:nvPr/>
        </p:nvSpPr>
        <p:spPr>
          <a:xfrm>
            <a:off x="3952225" y="4581866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1" name="Ellipse 70">
            <a:extLst>
              <a:ext uri="{FF2B5EF4-FFF2-40B4-BE49-F238E27FC236}">
                <a16:creationId xmlns:a16="http://schemas.microsoft.com/office/drawing/2014/main" id="{B051976B-5F99-523F-D5E3-08AFEEB48252}"/>
              </a:ext>
            </a:extLst>
          </p:cNvPr>
          <p:cNvSpPr/>
          <p:nvPr/>
        </p:nvSpPr>
        <p:spPr>
          <a:xfrm>
            <a:off x="2190790" y="4590033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2" name="Ellipse 71">
            <a:extLst>
              <a:ext uri="{FF2B5EF4-FFF2-40B4-BE49-F238E27FC236}">
                <a16:creationId xmlns:a16="http://schemas.microsoft.com/office/drawing/2014/main" id="{DAABDA9B-8367-2B46-2084-6B966BE22FD5}"/>
              </a:ext>
            </a:extLst>
          </p:cNvPr>
          <p:cNvSpPr/>
          <p:nvPr/>
        </p:nvSpPr>
        <p:spPr>
          <a:xfrm>
            <a:off x="11084635" y="3399408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3" name="Ellipse 72">
            <a:extLst>
              <a:ext uri="{FF2B5EF4-FFF2-40B4-BE49-F238E27FC236}">
                <a16:creationId xmlns:a16="http://schemas.microsoft.com/office/drawing/2014/main" id="{DF3CF122-396C-E6B4-43B1-1A63535E6179}"/>
              </a:ext>
            </a:extLst>
          </p:cNvPr>
          <p:cNvSpPr/>
          <p:nvPr/>
        </p:nvSpPr>
        <p:spPr>
          <a:xfrm>
            <a:off x="6580980" y="3382843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4" name="Ellipse 73">
            <a:extLst>
              <a:ext uri="{FF2B5EF4-FFF2-40B4-BE49-F238E27FC236}">
                <a16:creationId xmlns:a16="http://schemas.microsoft.com/office/drawing/2014/main" id="{8A33AE2E-2841-D6D2-EE93-5D1E1CE9EDAE}"/>
              </a:ext>
            </a:extLst>
          </p:cNvPr>
          <p:cNvSpPr/>
          <p:nvPr/>
        </p:nvSpPr>
        <p:spPr>
          <a:xfrm>
            <a:off x="3624203" y="5454442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5" name="Ellipse 74">
            <a:extLst>
              <a:ext uri="{FF2B5EF4-FFF2-40B4-BE49-F238E27FC236}">
                <a16:creationId xmlns:a16="http://schemas.microsoft.com/office/drawing/2014/main" id="{7F102D92-84BA-2859-6985-71F04484256E}"/>
              </a:ext>
            </a:extLst>
          </p:cNvPr>
          <p:cNvSpPr/>
          <p:nvPr/>
        </p:nvSpPr>
        <p:spPr>
          <a:xfrm>
            <a:off x="2403979" y="5437515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6" name="Ellipse 75">
            <a:extLst>
              <a:ext uri="{FF2B5EF4-FFF2-40B4-BE49-F238E27FC236}">
                <a16:creationId xmlns:a16="http://schemas.microsoft.com/office/drawing/2014/main" id="{83D4C3D6-57DF-9E3D-5DAF-D89A61272533}"/>
              </a:ext>
            </a:extLst>
          </p:cNvPr>
          <p:cNvSpPr/>
          <p:nvPr/>
        </p:nvSpPr>
        <p:spPr>
          <a:xfrm>
            <a:off x="11572483" y="4516866"/>
            <a:ext cx="408532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7" name="Ellipse 76">
            <a:extLst>
              <a:ext uri="{FF2B5EF4-FFF2-40B4-BE49-F238E27FC236}">
                <a16:creationId xmlns:a16="http://schemas.microsoft.com/office/drawing/2014/main" id="{024B7BCB-DAFA-FD4E-DE9F-9FBFA6694282}"/>
              </a:ext>
            </a:extLst>
          </p:cNvPr>
          <p:cNvSpPr/>
          <p:nvPr/>
        </p:nvSpPr>
        <p:spPr>
          <a:xfrm>
            <a:off x="9554807" y="4542408"/>
            <a:ext cx="408532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8" name="Ellipse 77">
            <a:extLst>
              <a:ext uri="{FF2B5EF4-FFF2-40B4-BE49-F238E27FC236}">
                <a16:creationId xmlns:a16="http://schemas.microsoft.com/office/drawing/2014/main" id="{81198261-FA81-CB98-B156-3C6E73330350}"/>
              </a:ext>
            </a:extLst>
          </p:cNvPr>
          <p:cNvSpPr/>
          <p:nvPr/>
        </p:nvSpPr>
        <p:spPr>
          <a:xfrm>
            <a:off x="7627204" y="4517476"/>
            <a:ext cx="408532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79" name="Ellipse 78">
            <a:extLst>
              <a:ext uri="{FF2B5EF4-FFF2-40B4-BE49-F238E27FC236}">
                <a16:creationId xmlns:a16="http://schemas.microsoft.com/office/drawing/2014/main" id="{28C19BB9-3543-47C6-2DB9-CE99BAFB891F}"/>
              </a:ext>
            </a:extLst>
          </p:cNvPr>
          <p:cNvSpPr/>
          <p:nvPr/>
        </p:nvSpPr>
        <p:spPr>
          <a:xfrm>
            <a:off x="10209154" y="5471229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0" name="Ellipse 79">
            <a:extLst>
              <a:ext uri="{FF2B5EF4-FFF2-40B4-BE49-F238E27FC236}">
                <a16:creationId xmlns:a16="http://schemas.microsoft.com/office/drawing/2014/main" id="{D4D7899E-8BDF-3D04-CDFA-F7BC425E972C}"/>
              </a:ext>
            </a:extLst>
          </p:cNvPr>
          <p:cNvSpPr/>
          <p:nvPr/>
        </p:nvSpPr>
        <p:spPr>
          <a:xfrm>
            <a:off x="8090780" y="5425405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1" name="Ellipse 80">
            <a:extLst>
              <a:ext uri="{FF2B5EF4-FFF2-40B4-BE49-F238E27FC236}">
                <a16:creationId xmlns:a16="http://schemas.microsoft.com/office/drawing/2014/main" id="{A6DE7156-06B2-FAD7-40C3-9BAD99026457}"/>
              </a:ext>
            </a:extLst>
          </p:cNvPr>
          <p:cNvSpPr/>
          <p:nvPr/>
        </p:nvSpPr>
        <p:spPr>
          <a:xfrm>
            <a:off x="6515191" y="5425405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2" name="Ellipse 81">
            <a:extLst>
              <a:ext uri="{FF2B5EF4-FFF2-40B4-BE49-F238E27FC236}">
                <a16:creationId xmlns:a16="http://schemas.microsoft.com/office/drawing/2014/main" id="{AE8FA9ED-E6D7-9F1D-ED5E-B984AD73B0AC}"/>
              </a:ext>
            </a:extLst>
          </p:cNvPr>
          <p:cNvSpPr/>
          <p:nvPr/>
        </p:nvSpPr>
        <p:spPr>
          <a:xfrm>
            <a:off x="5138562" y="5395914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3" name="Ellipse 82">
            <a:extLst>
              <a:ext uri="{FF2B5EF4-FFF2-40B4-BE49-F238E27FC236}">
                <a16:creationId xmlns:a16="http://schemas.microsoft.com/office/drawing/2014/main" id="{6BE6F5F8-F9DA-C93C-23F3-51043D628390}"/>
              </a:ext>
            </a:extLst>
          </p:cNvPr>
          <p:cNvSpPr/>
          <p:nvPr/>
        </p:nvSpPr>
        <p:spPr>
          <a:xfrm>
            <a:off x="4491863" y="5377076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4" name="Ellipse 83">
            <a:extLst>
              <a:ext uri="{FF2B5EF4-FFF2-40B4-BE49-F238E27FC236}">
                <a16:creationId xmlns:a16="http://schemas.microsoft.com/office/drawing/2014/main" id="{E64674EC-9F3B-8F73-1577-FB3E2B157B10}"/>
              </a:ext>
            </a:extLst>
          </p:cNvPr>
          <p:cNvSpPr/>
          <p:nvPr/>
        </p:nvSpPr>
        <p:spPr>
          <a:xfrm>
            <a:off x="4779902" y="6450567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5" name="Ellipse 84">
            <a:extLst>
              <a:ext uri="{FF2B5EF4-FFF2-40B4-BE49-F238E27FC236}">
                <a16:creationId xmlns:a16="http://schemas.microsoft.com/office/drawing/2014/main" id="{7F0749E5-5D6A-C76D-C089-3F6680CF3F50}"/>
              </a:ext>
            </a:extLst>
          </p:cNvPr>
          <p:cNvSpPr/>
          <p:nvPr/>
        </p:nvSpPr>
        <p:spPr>
          <a:xfrm>
            <a:off x="3768222" y="6491761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6" name="Ellipse 85">
            <a:extLst>
              <a:ext uri="{FF2B5EF4-FFF2-40B4-BE49-F238E27FC236}">
                <a16:creationId xmlns:a16="http://schemas.microsoft.com/office/drawing/2014/main" id="{71C156B8-C00E-7E2A-BD10-490D884EBCBD}"/>
              </a:ext>
            </a:extLst>
          </p:cNvPr>
          <p:cNvSpPr/>
          <p:nvPr/>
        </p:nvSpPr>
        <p:spPr>
          <a:xfrm>
            <a:off x="2172406" y="6521573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7" name="Ellipse 86">
            <a:extLst>
              <a:ext uri="{FF2B5EF4-FFF2-40B4-BE49-F238E27FC236}">
                <a16:creationId xmlns:a16="http://schemas.microsoft.com/office/drawing/2014/main" id="{350A970C-68A9-F740-89B0-07CB6AC97BFA}"/>
              </a:ext>
            </a:extLst>
          </p:cNvPr>
          <p:cNvSpPr/>
          <p:nvPr/>
        </p:nvSpPr>
        <p:spPr>
          <a:xfrm>
            <a:off x="11555632" y="5437515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8" name="Ellipse 87">
            <a:extLst>
              <a:ext uri="{FF2B5EF4-FFF2-40B4-BE49-F238E27FC236}">
                <a16:creationId xmlns:a16="http://schemas.microsoft.com/office/drawing/2014/main" id="{A6203C80-0278-BD8D-6812-B69C7353E7C0}"/>
              </a:ext>
            </a:extLst>
          </p:cNvPr>
          <p:cNvSpPr/>
          <p:nvPr/>
        </p:nvSpPr>
        <p:spPr>
          <a:xfrm>
            <a:off x="11120816" y="5437515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9" name="Ellipse 88">
            <a:extLst>
              <a:ext uri="{FF2B5EF4-FFF2-40B4-BE49-F238E27FC236}">
                <a16:creationId xmlns:a16="http://schemas.microsoft.com/office/drawing/2014/main" id="{DF14A4CE-9DA0-A69C-579C-076EE2F076EE}"/>
              </a:ext>
            </a:extLst>
          </p:cNvPr>
          <p:cNvSpPr/>
          <p:nvPr/>
        </p:nvSpPr>
        <p:spPr>
          <a:xfrm>
            <a:off x="8512302" y="6436279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0" name="Ellipse 89">
            <a:extLst>
              <a:ext uri="{FF2B5EF4-FFF2-40B4-BE49-F238E27FC236}">
                <a16:creationId xmlns:a16="http://schemas.microsoft.com/office/drawing/2014/main" id="{8D1D1451-139E-D537-F137-0E5CA76C93A4}"/>
              </a:ext>
            </a:extLst>
          </p:cNvPr>
          <p:cNvSpPr/>
          <p:nvPr/>
        </p:nvSpPr>
        <p:spPr>
          <a:xfrm>
            <a:off x="7060506" y="6501905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92" name="Ellipse 91">
            <a:extLst>
              <a:ext uri="{FF2B5EF4-FFF2-40B4-BE49-F238E27FC236}">
                <a16:creationId xmlns:a16="http://schemas.microsoft.com/office/drawing/2014/main" id="{19F8C636-5C51-279C-408D-932433B280BE}"/>
              </a:ext>
            </a:extLst>
          </p:cNvPr>
          <p:cNvSpPr/>
          <p:nvPr/>
        </p:nvSpPr>
        <p:spPr>
          <a:xfrm>
            <a:off x="11102051" y="6467948"/>
            <a:ext cx="288039" cy="544958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94" name="Image 93">
            <a:extLst>
              <a:ext uri="{FF2B5EF4-FFF2-40B4-BE49-F238E27FC236}">
                <a16:creationId xmlns:a16="http://schemas.microsoft.com/office/drawing/2014/main" id="{59001592-5611-AC87-0D00-A7294C6207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612" y="7409247"/>
            <a:ext cx="12120768" cy="2377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61009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5D83A-05BD-A339-9C5F-A9E0BB3FB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1688D54-DF31-E318-656E-418CF02954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B3E321D-155B-06ED-F18A-2D97FABB360F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CED7D923-68C9-26DE-75B8-8130F5D8F2CE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00D3CD2-7F03-917B-4BA3-8BAE4DCD41B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39809CF-8AED-7635-90DD-CF0BBBB38C94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E43DBCA-7258-3449-2BA5-82BD44B5BAD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03F7767-2CCD-0612-B055-FB09CC55F45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7E18E621-074C-CD94-04D7-EAC2A9DE3C1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9652" y="6229350"/>
            <a:ext cx="2076696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721722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51713-DDB2-3EDB-3037-123E255CC6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918A7F-0F6F-E854-AA55-A53E723ABED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1BC114A-320D-1D85-B09F-72246CE1753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67090AC-31E7-B912-5D38-B67CD195BA2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0551A-5570-2B01-8173-3B5BD0D99835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ABB96DD-6A73-1E6E-4990-A5CFA9B2B98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8EF39F-5457-428B-4371-7B056E830D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D4D5A95-DAD3-8E98-5C1A-2788D46003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0C64B87-D283-33CA-480B-343545B0FC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1549AF8-2201-727B-6167-DC6FA7E2F4D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76E41AD-4FBF-75CF-1E0E-2CBECD222DD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BAEA837-71A8-A0AD-C434-131FC962DE4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F63230A1-7F8C-D82E-05BD-33454EF9FEB3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 allez passer au tableau pour jouer à  deux. Un élève montre les lettres, une après l’autre, et l’autre lit les lettres. Par la suite les rôles seront échangés.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53D574F-0ED7-BB0D-3F36-F56FE382687F}"/>
              </a:ext>
            </a:extLst>
          </p:cNvPr>
          <p:cNvGrpSpPr/>
          <p:nvPr/>
        </p:nvGrpSpPr>
        <p:grpSpPr>
          <a:xfrm>
            <a:off x="1828800" y="2705100"/>
            <a:ext cx="9906000" cy="6019800"/>
            <a:chOff x="3430277" y="1685728"/>
            <a:chExt cx="5330023" cy="3720361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4102D96-91AF-A46B-F5B9-74F2C0C1550E}"/>
                </a:ext>
              </a:extLst>
            </p:cNvPr>
            <p:cNvSpPr txBox="1"/>
            <p:nvPr/>
          </p:nvSpPr>
          <p:spPr>
            <a:xfrm>
              <a:off x="3430277" y="471171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 Je montre 4 mots ou syllabes au hasard</a:t>
              </a:r>
              <a:endParaRPr lang="fr-MA" sz="2700" b="1" dirty="0">
                <a:solidFill>
                  <a:prstClr val="black"/>
                </a:solidFill>
                <a:latin typeface="Dosis"/>
              </a:endParaRP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661A0AB8-8F91-B33E-96DB-777635A9F112}"/>
                </a:ext>
              </a:extLst>
            </p:cNvPr>
            <p:cNvSpPr txBox="1"/>
            <p:nvPr/>
          </p:nvSpPr>
          <p:spPr>
            <a:xfrm>
              <a:off x="6594099" y="4711713"/>
              <a:ext cx="2166201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Je lis les mots </a:t>
              </a:r>
            </a:p>
            <a:p>
              <a:pPr algn="ctr" defTabSz="342917">
                <a:defRPr/>
              </a:pPr>
              <a:r>
                <a:rPr lang="fr-FR" sz="2700" b="1" dirty="0">
                  <a:solidFill>
                    <a:prstClr val="black"/>
                  </a:solidFill>
                  <a:latin typeface="Dosis"/>
                </a:rPr>
                <a:t>ou les syllabes</a:t>
              </a:r>
            </a:p>
          </p:txBody>
        </p:sp>
        <p:pic>
          <p:nvPicPr>
            <p:cNvPr id="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52F41B-8AA1-DFC9-32BF-EFC7680546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45FEE4-645A-2DCD-F994-3C6A3F828F3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Image 8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FCBD004E-92C3-DB2B-33AC-AE554DA3B40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797" y="2845955"/>
            <a:ext cx="8735584" cy="4774127"/>
          </a:xfrm>
          <a:prstGeom prst="rect">
            <a:avLst/>
          </a:prstGeom>
        </p:spPr>
      </p:pic>
      <p:pic>
        <p:nvPicPr>
          <p:cNvPr id="10" name="Graphique 9">
            <a:extLst>
              <a:ext uri="{FF2B5EF4-FFF2-40B4-BE49-F238E27FC236}">
                <a16:creationId xmlns:a16="http://schemas.microsoft.com/office/drawing/2014/main" id="{BFE86D95-5340-268C-D500-F2A89F0CD9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364632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737B1B-A695-1AEE-A814-5C4D75445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BF9F497-4718-1491-A141-9C164714C48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91ECFA4-3D2F-539B-1E8A-23021C7BD80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E493B8F-FD58-B902-83CC-D1458ABE7B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B4CC27C-4486-B564-AF04-A95C1CAA53C8}"/>
                </a:ext>
              </a:extLst>
            </p:cNvPr>
            <p:cNvSpPr/>
            <p:nvPr/>
          </p:nvSpPr>
          <p:spPr>
            <a:xfrm>
              <a:off x="333811" y="330438"/>
              <a:ext cx="8492099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61BE3C-13E6-A33A-F579-1F288A88A8D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8BD90A0-4FB1-A56D-E793-2B6D9DED60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9AF7413-79C2-87FD-62FF-5E8C77EBFA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3CFD442-2D13-D59A-7174-56FA613D38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8ED6198-1A9F-19A0-5BDA-7F6B5F35938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BC0722C-201F-F856-308C-69ED11D37E2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D8127D2-1278-E012-3E5D-8305172FF35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0E1940B6-BBA1-6240-D086-080163904F48}"/>
              </a:ext>
            </a:extLst>
          </p:cNvPr>
          <p:cNvSpPr txBox="1"/>
          <p:nvPr/>
        </p:nvSpPr>
        <p:spPr>
          <a:xfrm>
            <a:off x="1226193" y="740811"/>
            <a:ext cx="1085423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gagnant sera celui qui aura plus de réponses correctes. </a:t>
            </a:r>
          </a:p>
        </p:txBody>
      </p:sp>
      <p:pic>
        <p:nvPicPr>
          <p:cNvPr id="10" name="Graphique 9">
            <a:extLst>
              <a:ext uri="{FF2B5EF4-FFF2-40B4-BE49-F238E27FC236}">
                <a16:creationId xmlns:a16="http://schemas.microsoft.com/office/drawing/2014/main" id="{99E8238B-D69A-9408-513A-2A468D635E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9401" y="879061"/>
            <a:ext cx="427603" cy="378145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C095554-171C-70AC-582B-66647442A54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1661146"/>
              </p:ext>
            </p:extLst>
          </p:nvPr>
        </p:nvGraphicFramePr>
        <p:xfrm>
          <a:off x="708932" y="3501921"/>
          <a:ext cx="12129902" cy="599510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286132">
                  <a:extLst>
                    <a:ext uri="{9D8B030D-6E8A-4147-A177-3AD203B41FA5}">
                      <a16:colId xmlns:a16="http://schemas.microsoft.com/office/drawing/2014/main" val="3034164762"/>
                    </a:ext>
                  </a:extLst>
                </a:gridCol>
                <a:gridCol w="5414770">
                  <a:extLst>
                    <a:ext uri="{9D8B030D-6E8A-4147-A177-3AD203B41FA5}">
                      <a16:colId xmlns:a16="http://schemas.microsoft.com/office/drawing/2014/main" val="2577672968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4044184502"/>
                    </a:ext>
                  </a:extLst>
                </a:gridCol>
              </a:tblGrid>
              <a:tr h="34462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ou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anose="02010703020202060003" pitchFamily="2" charset="0"/>
                          <a:ea typeface="+mn-ea"/>
                          <a:cs typeface="+mn-cs"/>
                        </a:rPr>
                        <a:t>k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 err="1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ch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anose="02010703020202060003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Q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Abadi" panose="020B0604020104020204" pitchFamily="34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Abadi" panose="020B0604020104020204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078554"/>
                  </a:ext>
                </a:extLst>
              </a:tr>
              <a:tr h="1985845"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p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s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1500" b="1" kern="1200" dirty="0">
                          <a:solidFill>
                            <a:srgbClr val="106585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h</a:t>
                      </a:r>
                      <a:endParaRPr lang="fr-MA" sz="11500" b="1" kern="1200" dirty="0">
                        <a:solidFill>
                          <a:srgbClr val="106585"/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074522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83619869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EAFD03-B43B-2D84-D793-F11AD2492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08DFD37F-7447-2FD4-F357-8E1814267F9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E64FDA5-A72C-B499-167E-1FC8D25F68C2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430368-4832-3B72-9265-480C09C8DDE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412D85D4-2842-9ED9-AF76-CB8AB5C2444F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AB59E9C-93DB-AC7A-5D01-25F30E95B02E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mon cahier d’activités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BB15F12-9E75-F1DC-313C-C894234701CB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7BEDCCA-F2FE-E7E5-62E2-A5FCD45343CA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3CC413-FAF0-5448-8014-17A3D60C1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0751" y="6598898"/>
            <a:ext cx="1871078" cy="119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11770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83617" y="57150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FF15746-5894-6D07-9DCA-E858277873B5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Ouvrez vos livrets aux pages 11 et 12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AD77FA45-A408-5FB9-E4A8-20003E2F44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7700" y="1814214"/>
            <a:ext cx="6324600" cy="790128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9FF93E7-6C98-2FC6-FB5B-207F9CEEB8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3630" y="1778850"/>
            <a:ext cx="5889842" cy="8007444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8D414013-AC05-78CC-C0C6-3D9CDEB8DAF0}"/>
              </a:ext>
            </a:extLst>
          </p:cNvPr>
          <p:cNvSpPr/>
          <p:nvPr/>
        </p:nvSpPr>
        <p:spPr>
          <a:xfrm>
            <a:off x="672696" y="1799236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A87AD61-2073-4ACA-87DA-ADCCB9AE7EB8}"/>
              </a:ext>
            </a:extLst>
          </p:cNvPr>
          <p:cNvSpPr/>
          <p:nvPr/>
        </p:nvSpPr>
        <p:spPr>
          <a:xfrm>
            <a:off x="7012709" y="1778850"/>
            <a:ext cx="6219672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7146269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CB5B9A-3079-7CEA-7B99-C909C17A42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E15008-A5D6-BF2F-A904-50456520DD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83C3F-C000-EFC2-9DA2-E8E09D917E3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99083D2-57A6-CAE9-3BC3-658DDF9DED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C4940B4-DBE0-DF18-A288-86B7293499C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5C0BD3-069E-1792-B9E1-B12E419ED6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F04ED3A-15DF-33C1-2001-54F39F769B36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01B3AC30-D87F-F1E9-FFC8-2E7691558E4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7907E2-757E-3C4C-AC7F-4A2A7985F4A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02BDB76-4F40-4CB2-8537-2C11B7A0138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B2AFFDD-AA39-F7FC-3FAB-A554A20793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6C0A96B-6341-0EA4-60CA-91255CCFF1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F3C09D9-AB32-B7EC-6785-FDFC3AF868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08F17E1-14AC-F58E-EE70-6FD61C9C32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366AFE51-99CD-F8C0-463D-C0F7A29EE4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413" y="1784255"/>
            <a:ext cx="5791200" cy="79527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6B223F1F-4A1C-0BB5-1963-5F7F90F54270}"/>
              </a:ext>
            </a:extLst>
          </p:cNvPr>
          <p:cNvSpPr/>
          <p:nvPr/>
        </p:nvSpPr>
        <p:spPr>
          <a:xfrm>
            <a:off x="441656" y="5707396"/>
            <a:ext cx="6324600" cy="11800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DC1659C5-5C61-C6B8-670F-75E4E18AB3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3630" y="1778850"/>
            <a:ext cx="5889842" cy="800744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F47830D-E8CE-1431-5B8D-7B838E762127}"/>
              </a:ext>
            </a:extLst>
          </p:cNvPr>
          <p:cNvSpPr/>
          <p:nvPr/>
        </p:nvSpPr>
        <p:spPr>
          <a:xfrm>
            <a:off x="7012709" y="1778850"/>
            <a:ext cx="6219672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D9430B7-3DBE-9EAE-9528-00A743D076F4}"/>
              </a:ext>
            </a:extLst>
          </p:cNvPr>
          <p:cNvSpPr/>
          <p:nvPr/>
        </p:nvSpPr>
        <p:spPr>
          <a:xfrm>
            <a:off x="6993548" y="5524500"/>
            <a:ext cx="6324600" cy="118006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45001114"/>
      </p:ext>
    </p:extLst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BCE519-C0B0-B5EE-5D7D-A9DF6CF05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808BD69-B9A4-7E33-CA05-210AD66F4B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C4EE2CE-57B6-0813-2E98-A9F195F8FF4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1A3AA1-6030-2617-571C-A5BD791DE1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12B2A0-B0DF-32EA-CDD4-A2E71A17D40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A37F3F-D916-FB7F-5C58-8F399FEFEF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6A0DD-2DCE-A0FF-B38D-76CF944163AB}"/>
              </a:ext>
            </a:extLst>
          </p:cNvPr>
          <p:cNvSpPr txBox="1"/>
          <p:nvPr/>
        </p:nvSpPr>
        <p:spPr>
          <a:xfrm>
            <a:off x="1462547" y="737437"/>
            <a:ext cx="11779931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2 :Lisez  à votre voisin à voix basse . Ensuite, échangez les rôles.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 (e ) circule entre les rangs et donne une rétroaction positive ou corrective.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BBFAAA3E-B8DC-F67C-8DD2-5B7471A0BC1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306D6CE-1961-0ED7-E9F2-755D7AE32C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584BB71-9488-FC95-A193-3E44C36BECA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1E279F-10E6-ABC6-E9D1-E9761DBADFF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5321BFB-E322-B884-153A-DA4FD61985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E81CCFD-187B-F517-0C99-870A267B91B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A03327E-1909-C754-A70E-CCC6C3D4FC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8586F654-1F8F-D52D-DE69-DE76AE22463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522" y="1263218"/>
            <a:ext cx="1444623" cy="106541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6FCFB18-8BE3-9ADD-4B4B-38A23AF8D9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5170" y="1602443"/>
            <a:ext cx="10716285" cy="42626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387C8DB-309A-9B4D-C72D-7F4C017B4E5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10009" y="5676900"/>
            <a:ext cx="11528931" cy="253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091673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513C72-FE1B-D84C-6777-FDEB3B56E1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BD2B05-CBAF-3BFE-0981-75F04636D3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16C70F-170F-CCBB-7D96-2210C6A8D639}"/>
              </a:ext>
            </a:extLst>
          </p:cNvPr>
          <p:cNvGrpSpPr/>
          <p:nvPr/>
        </p:nvGrpSpPr>
        <p:grpSpPr>
          <a:xfrm>
            <a:off x="473522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0B530FE-2A95-A688-991B-3028A93C85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A9E915A-0183-E33B-8ADE-68821A29194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F72AA4D-14AF-06C4-8456-6E224C0991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CBDA57-AC7E-9784-AAA0-83D060A5C6FA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Activité 3: À la maison vous reliez par une flèche les lettres par les images convenables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974CC9F-36A2-52F7-0D7F-994609E8FD1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B77543-D29D-2C66-1F2B-F3E44BF424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D003B83-B910-B38E-D026-48781CC213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3ED1FC8-5EF2-3537-BBB1-C6CB3BD420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5F4E8BEF-D51C-E9B2-65DD-D372D9FACD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8FB812-6FCB-F483-9A61-5B07A3E18C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32BDF60-EB41-FFEB-9193-72FF4146589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9" name="TextBox 6">
            <a:extLst>
              <a:ext uri="{FF2B5EF4-FFF2-40B4-BE49-F238E27FC236}">
                <a16:creationId xmlns:a16="http://schemas.microsoft.com/office/drawing/2014/main" id="{331E86A8-F3F8-41D9-9532-250EEC21E653}"/>
              </a:ext>
            </a:extLst>
          </p:cNvPr>
          <p:cNvSpPr txBox="1"/>
          <p:nvPr/>
        </p:nvSpPr>
        <p:spPr>
          <a:xfrm>
            <a:off x="4894091" y="969179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244B946-597B-36BF-439F-705FCF601A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413" y="1784255"/>
            <a:ext cx="5791200" cy="79527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2DB5549-C0EB-672E-F2C3-70154A5BF4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4594" y="1781111"/>
            <a:ext cx="5889842" cy="800744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89398BC1-855F-5922-97D7-20026269D223}"/>
              </a:ext>
            </a:extLst>
          </p:cNvPr>
          <p:cNvSpPr/>
          <p:nvPr/>
        </p:nvSpPr>
        <p:spPr>
          <a:xfrm>
            <a:off x="6856748" y="6743700"/>
            <a:ext cx="5973384" cy="1600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B032E8E-4C88-910D-7B6D-09489418D714}"/>
              </a:ext>
            </a:extLst>
          </p:cNvPr>
          <p:cNvSpPr/>
          <p:nvPr/>
        </p:nvSpPr>
        <p:spPr>
          <a:xfrm>
            <a:off x="779898" y="6743700"/>
            <a:ext cx="5973384" cy="1600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9737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4FAF5C-4565-1D7F-A2F8-AAC1A7387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CA1B818-9C79-F5C8-8F64-9437F0F310E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383C7DC-97CA-EE38-B1F8-716D7D9FA759}"/>
              </a:ext>
            </a:extLst>
          </p:cNvPr>
          <p:cNvSpPr/>
          <p:nvPr/>
        </p:nvSpPr>
        <p:spPr>
          <a:xfrm>
            <a:off x="451318" y="411220"/>
            <a:ext cx="12852634" cy="952711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A5802C39-ACB2-0C6E-0B57-451ABF6AA83F}"/>
              </a:ext>
            </a:extLst>
          </p:cNvPr>
          <p:cNvSpPr/>
          <p:nvPr/>
        </p:nvSpPr>
        <p:spPr>
          <a:xfrm>
            <a:off x="495102" y="432903"/>
            <a:ext cx="12765066" cy="92292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6A3BA5-5AD8-9495-3A2F-B59B37970330}"/>
              </a:ext>
            </a:extLst>
          </p:cNvPr>
          <p:cNvSpPr txBox="1"/>
          <p:nvPr/>
        </p:nvSpPr>
        <p:spPr>
          <a:xfrm>
            <a:off x="1753854" y="486000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passer au tableau pour chanter en pointant les lettres ?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BD0EAC7-4BF1-2B5E-8D98-AC5B3588F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4882038"/>
              </p:ext>
            </p:extLst>
          </p:nvPr>
        </p:nvGraphicFramePr>
        <p:xfrm>
          <a:off x="1136797" y="-59285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4582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A1266F80-429F-1E01-A29A-5287A1A5C06A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1000" y="1457013"/>
            <a:ext cx="5896348" cy="331098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07AB985-CD38-25FE-549D-00A40FED414E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38600" y="4897764"/>
            <a:ext cx="6136667" cy="504056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8F978BB-D9D9-7451-B1B5-409884187C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2000246" y="419100"/>
            <a:ext cx="1303706" cy="1142676"/>
          </a:xfrm>
          <a:prstGeom prst="roundRect">
            <a:avLst>
              <a:gd name="adj" fmla="val 31362"/>
            </a:avLst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00F24F37-E9EA-CB38-DC19-44D8DCFC32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B991823-DF65-7D4C-6BD3-3932294F1AB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67351A5-FE3E-79CF-600C-DB4273D01E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67F0E5-E4CB-E0B8-EDE5-81F96DAB6D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BF43E42-AFF2-D444-6212-3FB9C7C8EF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44C13382-B709-E4CD-3D39-3DB79AE30B7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7C7AA7D-8F01-1475-5292-7C4CB2E9044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C25DA55E-A7F1-2659-C590-C1BB7C925A7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82845" y="504166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84464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A5895-956A-DFE9-F9DC-657E1E2F8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A6A59FC-7749-2B01-E5E1-B389014C55E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CF1848A-A965-2011-A056-D736B57252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3D65967-969F-6848-27D3-4E120CF5F5A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B91627-1404-179B-6763-A4B05EC6521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1944A-E8EC-6634-D796-3A92641D75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EEC04E-044A-D538-E129-BF479CA66A98}"/>
              </a:ext>
            </a:extLst>
          </p:cNvPr>
          <p:cNvSpPr txBox="1"/>
          <p:nvPr/>
        </p:nvSpPr>
        <p:spPr>
          <a:xfrm>
            <a:off x="1462547" y="737437"/>
            <a:ext cx="1177993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4: écrivez les lettres à la maison.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1AC1FF2-4F59-2FE8-208E-A2F211B815B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D3FB08-3D10-0D66-43AF-FD0B4C0A7EC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0A2C8D-6F72-B79C-8690-D79BB66AA1F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64063EA-FF74-0158-744C-BFF49706C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0859108-D15C-F78D-6176-FB4A336CB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CBD1BAC-96E6-C2FD-A49F-EA4C4D24C4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5F44C00-3BDB-3794-0831-32990A6581E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TextBox 6">
            <a:extLst>
              <a:ext uri="{FF2B5EF4-FFF2-40B4-BE49-F238E27FC236}">
                <a16:creationId xmlns:a16="http://schemas.microsoft.com/office/drawing/2014/main" id="{29172BD3-996F-B0DE-514B-CAD54DFE6701}"/>
              </a:ext>
            </a:extLst>
          </p:cNvPr>
          <p:cNvSpPr txBox="1"/>
          <p:nvPr/>
        </p:nvSpPr>
        <p:spPr>
          <a:xfrm>
            <a:off x="4234238" y="1016668"/>
            <a:ext cx="4870595" cy="86562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40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40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40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3F43AAB6-D89E-4D53-BA08-57A144CC58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8851" y="728244"/>
            <a:ext cx="1094534" cy="910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4EB5C82E-C0AE-402A-D28D-7FF2225D52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5413" y="1784255"/>
            <a:ext cx="5791200" cy="795270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55D7268-41B9-DF50-1A8A-F2A2C22A8A4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4594" y="1781111"/>
            <a:ext cx="5889842" cy="800744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1327138-5A0B-7F2F-4937-633CE317FFA8}"/>
              </a:ext>
            </a:extLst>
          </p:cNvPr>
          <p:cNvSpPr/>
          <p:nvPr/>
        </p:nvSpPr>
        <p:spPr>
          <a:xfrm>
            <a:off x="343000" y="8360287"/>
            <a:ext cx="6324600" cy="13757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99E8309-84DE-50F1-A1F0-E1FA35E2A508}"/>
              </a:ext>
            </a:extLst>
          </p:cNvPr>
          <p:cNvSpPr/>
          <p:nvPr/>
        </p:nvSpPr>
        <p:spPr>
          <a:xfrm>
            <a:off x="6805713" y="8335425"/>
            <a:ext cx="6324600" cy="137573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54344058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Sauter sur les lettres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F1A7071-CCCA-6432-8330-2B39479E378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62666" y="5627690"/>
            <a:ext cx="2390668" cy="173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Sauter sur les </a:t>
            </a:r>
            <a:r>
              <a:rPr lang="fr-FR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es ».</a:t>
            </a:r>
            <a:b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</a:b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joueur doit sauter sur toutes les cases contenant la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annoncée. Après chaque saut,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lit à voix haute l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 lettre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de la case.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F1B804AA-2301-13CA-D18C-A932052421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97CE987B-CEA4-FAF9-DFC6-C3D1D1874690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4825" y="2986085"/>
            <a:ext cx="8242992" cy="52033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259715" y="703805"/>
            <a:ext cx="1547721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L’enseignant ( e ) désigne quelques élèves pour jouer.</a:t>
            </a:r>
          </a:p>
        </p:txBody>
      </p:sp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132100" y="647697"/>
            <a:ext cx="1204045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de vocabulaire que nous avons vus aujourd’hui,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 terminez les activités des page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11 et 12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5559087" y="2440004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2CFE768-C507-1DCD-1768-DA0C0A863E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5385" y="3626161"/>
            <a:ext cx="2461216" cy="522997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D2BAEF38-1835-D3CF-78B1-55508369E0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76601" y="3626160"/>
            <a:ext cx="2461217" cy="522997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F69D36E-F80A-0647-6613-00D7D61BB81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55260" y="3588060"/>
            <a:ext cx="3511447" cy="526807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7754D3D3-2936-F039-E790-58340654D2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549289" y="3603233"/>
            <a:ext cx="3571258" cy="5252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lettres 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Pomme – quatre – karaté – hélicoptère – huit – / Cheval – loup.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480" y="3615493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584770" y="1837535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6B83881-9665-5656-12EF-DCA6E56B40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4172" y="2442577"/>
            <a:ext cx="1444452" cy="141736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3FE6BCD8-41AE-C57C-3689-57EC850163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48801" y="2429174"/>
            <a:ext cx="1274120" cy="141781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C0069DE-E88F-E413-03AD-DE472743288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94998" y="2217618"/>
            <a:ext cx="1379454" cy="202791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6B65151F-1585-39FA-C705-0363B223614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83492" y="4507175"/>
            <a:ext cx="3131965" cy="167104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B2EDC6DA-89A8-725A-DBBB-451AF9939C2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53436" y="4332529"/>
            <a:ext cx="2499577" cy="201947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2206013A-B4B4-1471-BC7B-B7E693EF27A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642807" y="4181610"/>
            <a:ext cx="2209992" cy="1996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617EDE5-3476-8789-63AF-3E4B141B0168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une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pomm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pomme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43178A3-ACFE-3C46-8068-3A2913934E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3086100"/>
            <a:ext cx="3917372" cy="384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770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74829" y="592584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995560" y="657183"/>
            <a:ext cx="12966643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Une pomme , pomme . Répétons ensemble “ une pomme ” ”. Encore une fois “une pomme 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une pomme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5B6526A-A295-BA14-68A4-C008268B8FCF}"/>
              </a:ext>
            </a:extLst>
          </p:cNvPr>
          <p:cNvSpPr txBox="1"/>
          <p:nvPr/>
        </p:nvSpPr>
        <p:spPr>
          <a:xfrm>
            <a:off x="3014351" y="2498259"/>
            <a:ext cx="67850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pomme</a:t>
            </a:r>
            <a:endParaRPr lang="fr-FR" sz="8000" dirty="0">
              <a:solidFill>
                <a:schemeClr val="bg1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3B9DC5B-9BA1-AB61-40EC-9BDB8DBE79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627" y="3992881"/>
            <a:ext cx="3917372" cy="3843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877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644741" y="2601201"/>
            <a:ext cx="12246738" cy="842826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pour la préparation de la carte mentale de la leçon et anticiper les enchaînements.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2. Couvrir le contenu de la leçon avec la vérification de la compréhension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avant de passer à l’étape suivante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0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0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2800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3.Être fidèle au scénario pédagogique et garder une posture dynamique: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en-US" sz="2800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2800" b="1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2800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795338" indent="-795338" algn="just">
              <a:lnSpc>
                <a:spcPts val="3026"/>
              </a:lnSpc>
              <a:defRPr/>
            </a:pPr>
            <a:r>
              <a:rPr lang="fr-FR" sz="2800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0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 vivantes , et  au besoin , illustrer par des exemples;</a:t>
            </a: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38" indent="-795338" algn="just">
              <a:lnSpc>
                <a:spcPts val="3026"/>
              </a:lnSpc>
              <a:defRPr/>
            </a:pPr>
            <a:endParaRPr lang="en-US" sz="28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3026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indent="-79533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indent="-950120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chiffre 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2D3D4C6-86C8-7FBA-68EB-A7233A20AD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2933700"/>
            <a:ext cx="3028273" cy="336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836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67000" y="2686381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quatre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57826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”. 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quatre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quatre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5128CC0-3DB6-D696-C909-3D28BC9999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930" y="4469166"/>
            <a:ext cx="3028273" cy="336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73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A8E62-8408-7979-6B30-5B222E9F8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857E4EB-592A-DB7B-075A-2F3E5F1C24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A09CE4-B542-E616-85EA-6E8B31A95A9C}"/>
              </a:ext>
            </a:extLst>
          </p:cNvPr>
          <p:cNvGrpSpPr/>
          <p:nvPr/>
        </p:nvGrpSpPr>
        <p:grpSpPr>
          <a:xfrm>
            <a:off x="472285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190243-A27B-0CC9-9568-921705A6DB5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E5086C-3EBC-F99C-77B6-7D543D44F237}"/>
                </a:ext>
              </a:extLst>
            </p:cNvPr>
            <p:cNvSpPr/>
            <p:nvPr/>
          </p:nvSpPr>
          <p:spPr>
            <a:xfrm>
              <a:off x="700984" y="317728"/>
              <a:ext cx="810075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99FFC2E-54D6-D8FE-B947-FA2E10E625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2A7301-9452-42D9-09EE-93A3826A3F2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589E695-791D-2936-F497-CDE0984947E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0CA630C-3202-887A-4291-A1040AB25F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44EF354-BB27-B1E8-776E-40F6A207C3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36DFFE3-B445-9D0C-8000-9CF6257C07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9B6381-E92A-1607-6954-1EF40CF0A75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1890DA-E0CC-CBA3-69CD-C433E48BFC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9472" y="875129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D8459013-5497-94E6-A32C-D207FEB4A9FA}"/>
              </a:ext>
            </a:extLst>
          </p:cNvPr>
          <p:cNvSpPr txBox="1"/>
          <p:nvPr/>
        </p:nvSpPr>
        <p:spPr>
          <a:xfrm>
            <a:off x="1120819" y="727237"/>
            <a:ext cx="12122896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fait du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Kararté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, karaté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karaté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457F49E-7C77-1CB5-7669-10B121C7B7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3018826"/>
            <a:ext cx="3168408" cy="467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8458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7FC3C-702A-9BCF-4E7F-7D3494F05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0C1393F-F770-9042-0FAF-701E0C1703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805FE5E-07A7-9291-9A99-7C55981782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3DBDE-FC0B-F044-8002-00583D64E8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2B9DDF-A8D7-AB5E-1ED3-718846BB3A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54BA6EE-17EE-42F2-226C-B58BB4B4A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93D955B-5AE4-2F38-3277-B08F2C2AED8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581A9B7-6028-D9E8-E036-92B2F7E6F5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3FD844-12B2-2349-BC5F-B6A248ED78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EFD4FC3-7CDB-8DFD-3035-6EC54647CA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215CC8-DD4D-7644-B695-3DA60BD13D7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A722CB7-41C5-A7FA-AA23-577C6102F10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CB573B8-3AB0-9F8F-3C0D-F987D61398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3714" y="819376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1752F59-A925-4F90-A434-CDFF504657CF}"/>
              </a:ext>
            </a:extLst>
          </p:cNvPr>
          <p:cNvSpPr txBox="1"/>
          <p:nvPr/>
        </p:nvSpPr>
        <p:spPr>
          <a:xfrm>
            <a:off x="2864139" y="2355755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Karaté 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3B6AAD7-F6AB-8037-1907-FF123685E080}"/>
              </a:ext>
            </a:extLst>
          </p:cNvPr>
          <p:cNvSpPr txBox="1"/>
          <p:nvPr/>
        </p:nvSpPr>
        <p:spPr>
          <a:xfrm>
            <a:off x="959677" y="646910"/>
            <a:ext cx="12146724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karaté 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karaté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” ”. Encore une fois “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karaté</a:t>
            </a: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karaté ” 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34C8B20-2EFA-94A7-FCDB-3B751D96C1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5181" y="3918582"/>
            <a:ext cx="3168408" cy="4677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19649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67118C-9DCD-05B0-50C1-5417DDB95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C9E333-A326-2C68-4D5C-7D3E7D30F9B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C445226-DDF4-5197-6923-9381A0146A1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36319B4-9219-D7F7-821A-F1951E0819C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E65BA6D-703D-19E0-1364-8FF701D3789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FAB1D8E-6CCC-5B77-F14D-1A83067EF0C8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quatre pommes  , qui veut répéter la phrase?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1265073-A1D1-35A6-96D5-B4D07F7399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BB371F-480D-BE39-3D88-9E794A4BF5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7C80B06-A01C-DB1C-8B8C-B2D70D9CC11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D91D3DC-5F24-F0F5-2D02-B080D09A561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2ABB8A5-D083-B830-9CBC-5DA9BBF398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89682F3-33C0-07F0-14E1-0ACEA585FA7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5221FA-5CF5-3BC7-7BF6-F492022F548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76D81F1-D30B-64AD-50E5-13601FB9E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2732E83-F572-F495-98CA-7A9AD0D6A7AA}"/>
              </a:ext>
            </a:extLst>
          </p:cNvPr>
          <p:cNvSpPr txBox="1"/>
          <p:nvPr/>
        </p:nvSpPr>
        <p:spPr>
          <a:xfrm>
            <a:off x="416603" y="2904559"/>
            <a:ext cx="123302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Quatre pommes.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BCD63EE-6482-B5F9-93B6-4295036BCD9B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62DC2A5-7D97-5F73-1ABD-E84422D27CC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808239"/>
            <a:ext cx="1339568" cy="11245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AF3715B-DDF6-D006-F71D-D1EBAC76C1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1155" y="4763271"/>
            <a:ext cx="2088572" cy="204941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91CA79A-3FB0-2006-63C9-3F6260A564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5833" y="4714106"/>
            <a:ext cx="2088572" cy="204941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19A6341-6162-1D2A-307D-1D5D7C11B9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03462" y="4714105"/>
            <a:ext cx="2088572" cy="20494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2DEA46B-E203-A3EC-D4E2-19EF4A5735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2034" y="4737916"/>
            <a:ext cx="2088572" cy="2049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6083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F1B5922-479E-2897-8CAD-6AC551984D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55360" y="3657985"/>
            <a:ext cx="3027799" cy="297102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BF89425-2D16-66F7-AF0B-ED06FE5E09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46271" y="3009900"/>
            <a:ext cx="2735430" cy="40380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4FE4C9-CB35-4516-278D-85AD165921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9144" y="3657985"/>
            <a:ext cx="3028273" cy="336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156765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hélicoptère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hélicoptère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5827A96-B2DB-FB2E-6A1C-30086E55C1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7786" y="3314700"/>
            <a:ext cx="5477173" cy="292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85576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FA24BF-84D5-D223-9387-12F20BA17B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FD6EC1B-3985-2294-FFD3-410C26FDF25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256C7E0-DE88-1521-1F4C-C78E806C0B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239EAD-9257-118B-5B06-F9C4C717C3C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291F0F9-DEEF-6604-74AB-1F34E69511A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2808A2D-3224-651F-4AC4-98A47D1802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B52D8A3-5296-EFC7-894A-7B1390C4CF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102B359-2339-4FF0-A414-E32DFA06A0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975A6CD-C08E-FC90-7393-5A461273CD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6F10AA-271E-81F3-A5E7-2A1F375EC28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D7EBE87-A785-F3DB-F5D1-D7FC8E1FABF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38D4352-5701-863F-4464-A26CA1BC29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5415175-0927-F5D9-D6FE-345F759829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2392" y="87585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FAC5F4A4-9A6E-27B3-6C5F-CD96FA847BB4}"/>
              </a:ext>
            </a:extLst>
          </p:cNvPr>
          <p:cNvSpPr txBox="1"/>
          <p:nvPr/>
        </p:nvSpPr>
        <p:spPr>
          <a:xfrm>
            <a:off x="858661" y="646910"/>
            <a:ext cx="1255253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hélicoptère.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hélicoptère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Répétons ensemble “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hélicoptère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. Encore une fois “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hélicoptère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hélicoptère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2820372" y="2533140"/>
            <a:ext cx="6861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hélicoptère </a:t>
            </a:r>
            <a:endParaRPr lang="fr-FR" sz="8000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7A02F71-0AC3-28EE-F484-0A0E7D5718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1317" y="3975415"/>
            <a:ext cx="6283992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5621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loup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loup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173F3DA-70A7-E978-56F0-F9169F7A2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497" y="3300694"/>
            <a:ext cx="4561813" cy="368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5735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048000" y="1889585"/>
            <a:ext cx="6694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6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6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loup</a:t>
            </a:r>
            <a:endParaRPr kumimoji="0" lang="fr-FR" sz="1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1095262" y="648072"/>
            <a:ext cx="121197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loup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.loup, Répétons ensemble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loup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” . Encore une fois “ un loup”.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Qui veut répéter ” un loup 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F374D4-2C7C-E56B-E0F5-86ABD88213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 flipV="1">
            <a:off x="3962400" y="3602675"/>
            <a:ext cx="4561813" cy="368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7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722181" cy="3663375"/>
            <a:chOff x="2853490" y="4076701"/>
            <a:chExt cx="12595162" cy="3300925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989747"/>
              <a:chOff x="1309128" y="1880836"/>
              <a:chExt cx="6724021" cy="1063436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10227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l"/>
                <a:r>
                  <a:rPr lang="fr-FR" sz="44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-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Pomme – quatre – karaté – hélicoptère – huit – / Cheval – loup.</a:t>
                </a:r>
              </a:p>
              <a:p>
                <a:pPr algn="l"/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595162" cy="1490612"/>
              <a:chOff x="1301569" y="1880836"/>
              <a:chExt cx="6731580" cy="796670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301569" y="1980877"/>
                <a:ext cx="6168633" cy="6966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les lettres  </a:t>
                </a:r>
                <a:r>
                  <a:rPr kumimoji="0" lang="pt-B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2">
                        <a:lumMod val="60000"/>
                        <a:lumOff val="40000"/>
                      </a:schemeClr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 p – Q q – K k – H h/ch-ou 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60C20D-F863-8D65-3E92-8A03E5D46B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6250DC7E-147A-21FA-4A25-6A5B756A57BE}"/>
              </a:ext>
            </a:extLst>
          </p:cNvPr>
          <p:cNvSpPr/>
          <p:nvPr/>
        </p:nvSpPr>
        <p:spPr>
          <a:xfrm>
            <a:off x="0" y="-3810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8AB9B8B-5732-6CBD-C2B6-68B37E1956E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26F6A53-ADE1-8E79-E74A-CA935ABB06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A4803D8-052A-E00D-2A54-63BA3C6B80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71007E-6500-AD14-A2B7-3B8309CD12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B1C0209-1E2E-1483-2EC7-20E1392FEEE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96B18DD-9CD2-80B2-2974-9D2B75798A8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0952722-22E2-745E-E0F0-6AB22C2420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32D80A-5F1E-7D3B-ADFC-1EB78491968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6F16EA6-2EDA-911C-C66B-D6295E52E0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8C7FC8-FD1C-D999-2E84-F2EF3B2999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D107365-0ECD-BEDE-6DB3-1151DAAEC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9337F1D-D2AF-97A9-75DD-56A8BF5BAC45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cheval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cheval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09EB184-A8B2-21CD-325B-1E189EFCFB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051411"/>
            <a:ext cx="4546999" cy="410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00181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40072-19EA-8336-D580-8D837A84F2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39763F-2020-CFC3-5568-B9FEC2D9A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EA0E935-9886-C3F6-FC73-BCA1789AFAA8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969489F-CAF1-740D-491D-139D5689633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D2A1BF-06B9-1C4D-A9F6-C52CD80F9DE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914E7F-584B-B8FB-BAAD-B54D0B01850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8604AE1-A8F3-CEBF-A6C6-6C9CCD5A71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C14D14-A04B-3CF7-C48E-07B12C2A18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53222AB-680B-ED50-DB73-8E80CA0DF11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F8BEE13-1FB8-B44F-528A-199B044283A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76597D7-D1E8-34DE-2938-779CAC8CDAF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48173F-C0C5-4C37-7E82-49516F07CF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F735B39-F5D6-1A30-A7DB-F8A13ABE0F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23865" y="80044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C0F7626D-A88C-2FA8-2E48-2F04483A4856}"/>
              </a:ext>
            </a:extLst>
          </p:cNvPr>
          <p:cNvSpPr txBox="1"/>
          <p:nvPr/>
        </p:nvSpPr>
        <p:spPr>
          <a:xfrm>
            <a:off x="1066800" y="727516"/>
            <a:ext cx="12271459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cheval , cheval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. Répétons ensemble “ un cheval ” ”. Encore une fois “ un cheval”.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Qui veut répéter ” cheval”?       </a:t>
            </a: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répéter.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5">
            <a:extLst>
              <a:ext uri="{FF2B5EF4-FFF2-40B4-BE49-F238E27FC236}">
                <a16:creationId xmlns:a16="http://schemas.microsoft.com/office/drawing/2014/main" id="{C45C8200-1147-704C-FCAC-443AB0435EA7}"/>
              </a:ext>
            </a:extLst>
          </p:cNvPr>
          <p:cNvSpPr txBox="1"/>
          <p:nvPr/>
        </p:nvSpPr>
        <p:spPr>
          <a:xfrm>
            <a:off x="2743200" y="215991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</a:t>
            </a: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cheval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853C73E-115D-C59B-C8E9-B6C36CAA24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6490" y="3834522"/>
            <a:ext cx="4546999" cy="410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9937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E6A23-052D-E68B-4F0B-BD9E918CE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CFED8DF-2CD8-77C7-E959-BAC42A47D16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2FDAD2-C582-D4B8-2792-3C8E6CB06689}"/>
              </a:ext>
            </a:extLst>
          </p:cNvPr>
          <p:cNvGrpSpPr/>
          <p:nvPr/>
        </p:nvGrpSpPr>
        <p:grpSpPr>
          <a:xfrm>
            <a:off x="507892" y="6436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7D4B0A-F681-C60F-727A-0F8FFC7B01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1153C0-A686-CE1D-5005-008F9F8C078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CECBA6E-8D0D-E9E5-E331-40C5DAD291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74865F2-7D9E-9841-42C1-22AD90883A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4A5AEF8-9CCD-6A57-12F8-A059337069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0313DFC-03CE-790C-01E7-FA2C96807C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4F46C25-C5A4-9E2B-37FC-BF015A6254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132FCF7-E7C2-1C98-F144-91B77C8464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164E6DB-6ABB-AD0D-D8DE-5E5200FCDB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6CF6562-0598-B4CA-1602-FE3B64D9CE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88DC66B7-EA3E-90F8-4B96-F24E5C1D5FD9}"/>
              </a:ext>
            </a:extLst>
          </p:cNvPr>
          <p:cNvSpPr txBox="1"/>
          <p:nvPr/>
        </p:nvSpPr>
        <p:spPr>
          <a:xfrm>
            <a:off x="2523569" y="3025726"/>
            <a:ext cx="87769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4800" b="1" dirty="0">
                <a:solidFill>
                  <a:srgbClr val="106585"/>
                </a:solidFill>
                <a:latin typeface="Dosis" pitchFamily="2" charset="0"/>
              </a:rPr>
              <a:t>Le loup regarde le cheval.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CE3B5B8-D0CC-0BD7-8348-BCBE8BC79BD3}"/>
              </a:ext>
            </a:extLst>
          </p:cNvPr>
          <p:cNvSpPr txBox="1"/>
          <p:nvPr/>
        </p:nvSpPr>
        <p:spPr>
          <a:xfrm>
            <a:off x="1488576" y="67843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 loup regarde le cheval. qui veut répéter la phrase?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E569D8A-BFAC-58AF-3531-A5C9DFCC0AD5}"/>
              </a:ext>
            </a:extLst>
          </p:cNvPr>
          <p:cNvSpPr txBox="1"/>
          <p:nvPr/>
        </p:nvSpPr>
        <p:spPr>
          <a:xfrm>
            <a:off x="1953704" y="122756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  <a:endParaRPr lang="fr-MA" sz="24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CC91ED2-2752-07AB-9626-6B108E95911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F3DC3B8B-4159-894D-21F9-18EC8CD6B9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0800000" flipV="1">
            <a:off x="2416829" y="4935674"/>
            <a:ext cx="3718266" cy="300408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0955132B-50C2-0616-2135-BB97AA688D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53247" y="4086935"/>
            <a:ext cx="4546999" cy="4107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53116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242100-1788-5FBB-1952-5DDC7E1D2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557ABF2-BDEC-3320-863A-ED941A45F75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9CE9292-7394-77BA-34E1-192851E488D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291BAF8-2D0A-6B95-D23A-B88C2509FC2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70722C5-5F9C-3030-1087-3DEE81DE16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DD56C0E-C110-0170-9EDA-C6386460EC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343824-63AE-1FC7-245F-9BD44A2E9B1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F1EBB8E-E8AE-601F-937A-9FC3637A9FD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55DD828-7333-6905-6A39-D12859DE328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77EF807-FAC8-38EB-14D3-1B2B93FB4B0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96308FE-3918-C70B-3C66-6234EA975D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CD46232-B3F9-E7BF-5E3A-6AE88EAC583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66A63C0-BEAC-C862-EDE1-341FF38F1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21E01648-3437-719D-FD23-AC6C251BE26F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9A832D0-5DAB-3F35-E2FF-71EB04047A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64535" y="3531943"/>
            <a:ext cx="3651914" cy="3299314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F0A89-B59C-C9B0-856C-C506D7F187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0390" y="3903470"/>
            <a:ext cx="3749471" cy="302929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BC03BE69-7028-CBF0-646F-132C769AAB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800" y="3903470"/>
            <a:ext cx="5297486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48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2422848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639212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10361405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quatre –karaté – pomme.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07E36DED-76CF-44FA-14F2-4E5F0412B9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56356" y="2944070"/>
            <a:ext cx="3027799" cy="297102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DC0BCBF-BA4F-B159-5D6A-B41CE639548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04519" y="2346754"/>
            <a:ext cx="2735430" cy="403801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3CCE334-6DB6-360D-D123-69107E98DAC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57392" y="2994839"/>
            <a:ext cx="3028273" cy="3369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C834B-D0BD-825B-CE57-187D54C2F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C919655-2754-7DE7-00E2-978E05F9CEEE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31A345A-E291-E9D5-559F-4299E1B59914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494C490-A831-F961-E832-55E3E11C9E7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19D3990E-F76B-E168-9753-E2336A28DB1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75A213E-7C13-DE45-652E-26B4B4611288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E379984-6B88-A57C-4AFE-BB9326D855D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1BD7D160-7C1B-45A8-99BF-8D6689475217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70403D-F6D2-DB30-B019-A4FCBD0A95A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C0B53D88-8FFE-1C15-DDBE-BAAF3565148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5641DA4-9FB3-2917-4B8B-1BAA5CA4F36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29B6789C-69E6-3D33-B10F-2F98F67A3F7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299BE759-D605-3F47-FD33-A9BD8DB9A5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8696" y="1013972"/>
            <a:ext cx="583707" cy="516193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FC71ABBD-AA97-170E-B56D-E7777EFCD690}"/>
              </a:ext>
            </a:extLst>
          </p:cNvPr>
          <p:cNvSpPr/>
          <p:nvPr/>
        </p:nvSpPr>
        <p:spPr>
          <a:xfrm>
            <a:off x="2422848" y="7073228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2041C81D-CCD3-6C8E-958B-2671AD6D5680}"/>
              </a:ext>
            </a:extLst>
          </p:cNvPr>
          <p:cNvSpPr/>
          <p:nvPr/>
        </p:nvSpPr>
        <p:spPr>
          <a:xfrm>
            <a:off x="6392126" y="705894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D9C9F945-6B39-23D0-1786-DBC8DD34875F}"/>
              </a:ext>
            </a:extLst>
          </p:cNvPr>
          <p:cNvSpPr/>
          <p:nvPr/>
        </p:nvSpPr>
        <p:spPr>
          <a:xfrm>
            <a:off x="10375691" y="7078906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9CF95690-89BF-C90B-DACA-7778BB65E085}"/>
              </a:ext>
            </a:extLst>
          </p:cNvPr>
          <p:cNvSpPr txBox="1"/>
          <p:nvPr/>
        </p:nvSpPr>
        <p:spPr>
          <a:xfrm>
            <a:off x="996842" y="728440"/>
            <a:ext cx="12714394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loup– cheval – hélicoptère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BE1A63B-3614-1A00-2FEB-078CE1FCA5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64535" y="3531943"/>
            <a:ext cx="3651914" cy="329931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9E595B76-B712-419A-0994-1D3866613F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10390" y="3903470"/>
            <a:ext cx="3749471" cy="3029298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3EB7B6A-75A1-2DEF-7B0F-38A3543A599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3903470"/>
            <a:ext cx="5029200" cy="2927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6543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542EB0F-BD87-B1B2-25C5-11F5A2973D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4280" y="5725867"/>
            <a:ext cx="1325743" cy="1842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2D9B2-E5CE-2A81-9241-118C21898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036DE80-E188-3E28-1F8F-8F9DE714C9D7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0E924077-48DA-605D-D4C8-7832E1F5260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9FC6D741-2FDB-691F-36F0-E2AFE0A5AAC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683841AF-0135-5BF3-B434-D0F951C9D1C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25AE763E-ABB2-BDDB-230E-2FBF6DB497C4}"/>
              </a:ext>
            </a:extLst>
          </p:cNvPr>
          <p:cNvSpPr txBox="1"/>
          <p:nvPr/>
        </p:nvSpPr>
        <p:spPr>
          <a:xfrm>
            <a:off x="1345707" y="748094"/>
            <a:ext cx="10615145" cy="1215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 de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354D5CE8-24D2-9681-701D-684AE56EF825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B8F8A91-348E-0103-438B-6BB190B0C8D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92E0F17A-9346-B573-99BD-5B56319B9D11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F365A9F-E9A2-7608-4DAB-8AE9E0929344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4B2FFB61-E9DD-E155-CA47-6A3D2BBC8C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73A76DE5-64B6-782D-D3BA-656E529848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B913336A-D7C9-4517-B39A-C80B2383E40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7D78543B-CC85-9373-B02C-FD8A17B899A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953D5EA-343C-6680-F772-DFF811FEB1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1687577" y="844533"/>
            <a:ext cx="1232811" cy="761784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D1A1E50-640B-D0BC-E598-0D2061CED6C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63763" y="2940884"/>
            <a:ext cx="2391838" cy="234699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35A84B-7CAC-BD65-A03B-5CFC2F07E35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0516" y="2567679"/>
            <a:ext cx="2160878" cy="3189868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62AE14D-B5C2-B738-A7CA-70C4B2F8F6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64899" y="3075412"/>
            <a:ext cx="2392212" cy="266201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C8306BA-96E3-9576-58EA-63B069A1A4F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99261" y="6155593"/>
            <a:ext cx="3049702" cy="275524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F578CB45-A209-9C50-7964-9A7E0E6BC9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61203" y="6482594"/>
            <a:ext cx="3131172" cy="252975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72243459-E6FF-3A26-C969-E4C7BFA1C8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47644" y="6465855"/>
            <a:ext cx="4199870" cy="24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523094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22D9C5A-4632-20B2-6EBF-B4F2B7ABDB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63763" y="2940884"/>
            <a:ext cx="2391838" cy="234699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76CEA2E-D69E-020C-1BBA-7B1254927F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50516" y="2567679"/>
            <a:ext cx="2160878" cy="318986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A24AFEA-DCEB-5375-1665-52257FCE26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64899" y="3075412"/>
            <a:ext cx="2392212" cy="2662011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A8A052D-4C5D-5925-2B17-E266384048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99261" y="6155593"/>
            <a:ext cx="3049702" cy="2755247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9F11AB1A-B3C2-035A-90C3-A5C3006D8A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861203" y="6482594"/>
            <a:ext cx="3131172" cy="2529758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F0D1B783-3EFF-74CA-E83C-527B5415DF4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247644" y="6465855"/>
            <a:ext cx="4199870" cy="24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880535" y="2223538"/>
            <a:ext cx="12225865" cy="6325917"/>
            <a:chOff x="1373134" y="3340063"/>
            <a:chExt cx="9400808" cy="4864174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AE15535-B2A3-4BD6-BD66-4881D381EC39}"/>
                </a:ext>
              </a:extLst>
            </p:cNvPr>
            <p:cNvSpPr/>
            <p:nvPr/>
          </p:nvSpPr>
          <p:spPr>
            <a:xfrm>
              <a:off x="1373134" y="3340063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153C9544-4427-A0C8-D651-1F50E352ACA3}"/>
              </a:ext>
            </a:extLst>
          </p:cNvPr>
          <p:cNvSpPr txBox="1"/>
          <p:nvPr/>
        </p:nvSpPr>
        <p:spPr>
          <a:xfrm>
            <a:off x="6539064" y="6390186"/>
            <a:ext cx="1783781" cy="2611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MA" sz="12451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13CE7A3-2877-B857-87C7-CBE7F2BC53E8}"/>
              </a:ext>
            </a:extLst>
          </p:cNvPr>
          <p:cNvSpPr txBox="1"/>
          <p:nvPr/>
        </p:nvSpPr>
        <p:spPr>
          <a:xfrm>
            <a:off x="2803231" y="6351884"/>
            <a:ext cx="1783781" cy="26119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MA" sz="12451" b="1" dirty="0">
                <a:solidFill>
                  <a:prstClr val="black"/>
                </a:solidFill>
                <a:latin typeface="Dosis"/>
              </a:rPr>
              <a:t>?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1D1E401-E97D-29E7-CCF1-F348938941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3763" y="2940884"/>
            <a:ext cx="2391838" cy="234699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E012534-768D-E4A2-CAF3-007BE3E309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516" y="2567679"/>
            <a:ext cx="2160878" cy="3189868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228D3AB-E1D9-A286-EA04-886422A97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4899" y="3075412"/>
            <a:ext cx="2392212" cy="266201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6E4E7D64-39A5-1440-453D-DFB5F4AF7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99261" y="6155593"/>
            <a:ext cx="3049702" cy="275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hélicoptère et loup 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4028987" y="5046374"/>
            <a:ext cx="1035383" cy="132356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5670A9A0-2D08-F698-D60E-042E0076A62A}"/>
              </a:ext>
            </a:extLst>
          </p:cNvPr>
          <p:cNvCxnSpPr>
            <a:cxnSpLocks/>
          </p:cNvCxnSpPr>
          <p:nvPr/>
        </p:nvCxnSpPr>
        <p:spPr>
          <a:xfrm flipH="1">
            <a:off x="8105561" y="5406953"/>
            <a:ext cx="1060030" cy="123174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Image 1">
            <a:extLst>
              <a:ext uri="{FF2B5EF4-FFF2-40B4-BE49-F238E27FC236}">
                <a16:creationId xmlns:a16="http://schemas.microsoft.com/office/drawing/2014/main" id="{492D1EAC-914E-32D7-6B82-BFFF589360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3763" y="2940884"/>
            <a:ext cx="2391838" cy="234699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3BB4656-BE71-9CE3-DA89-86DD2BEBA5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0516" y="2567679"/>
            <a:ext cx="2160878" cy="318986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1E8881A-68B2-7D50-2080-127EB506C46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64899" y="3075412"/>
            <a:ext cx="2392212" cy="266201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3264DA2-F46A-C94C-F555-F10848BB703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99261" y="6155593"/>
            <a:ext cx="3049702" cy="275524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BCB3C82-8AC5-2298-D50D-AE07A3CD87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1203" y="6482594"/>
            <a:ext cx="3131172" cy="252975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AA9CD7D-2439-B727-1720-784EF22D668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47644" y="6465855"/>
            <a:ext cx="4199870" cy="2444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56016" y="75702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EC13871-7637-8565-CC62-A0944FC5A57B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Vous allez trouver 04 mots. Prenez les pages 4 et 5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29B0C27-098D-D4C2-DA2A-AA9861556E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AEE8288-CF22-DB8C-4391-1023E85176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6706" y="2355755"/>
            <a:ext cx="5393578" cy="6551141"/>
          </a:xfrm>
          <a:prstGeom prst="rect">
            <a:avLst/>
          </a:prstGeom>
        </p:spPr>
      </p:pic>
      <p:sp>
        <p:nvSpPr>
          <p:cNvPr id="6" name="TextBox 6">
            <a:extLst>
              <a:ext uri="{FF2B5EF4-FFF2-40B4-BE49-F238E27FC236}">
                <a16:creationId xmlns:a16="http://schemas.microsoft.com/office/drawing/2014/main" id="{AF8765E5-6378-FECF-58BC-36D3DF8F31D1}"/>
              </a:ext>
            </a:extLst>
          </p:cNvPr>
          <p:cNvSpPr txBox="1"/>
          <p:nvPr/>
        </p:nvSpPr>
        <p:spPr>
          <a:xfrm>
            <a:off x="4388332" y="1509856"/>
            <a:ext cx="4760065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E181CF8-3006-4223-450F-2F119DC93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97802" y="1194225"/>
            <a:ext cx="1335982" cy="896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6D01CCC-1F17-531E-B434-3F345F54D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2547" y="2333541"/>
            <a:ext cx="5107597" cy="6541616"/>
          </a:xfrm>
          <a:prstGeom prst="rect">
            <a:avLst/>
          </a:prstGeom>
        </p:spPr>
      </p:pic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7402670" y="5722391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D18EEDD6-7BD3-1501-5DC9-E1A5343F8C18}"/>
              </a:ext>
            </a:extLst>
          </p:cNvPr>
          <p:cNvSpPr/>
          <p:nvPr/>
        </p:nvSpPr>
        <p:spPr>
          <a:xfrm>
            <a:off x="10807202" y="477278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DF1A9A36-47D8-B72B-CC8C-9AA9DA13DBB4}"/>
              </a:ext>
            </a:extLst>
          </p:cNvPr>
          <p:cNvSpPr/>
          <p:nvPr/>
        </p:nvSpPr>
        <p:spPr>
          <a:xfrm>
            <a:off x="9677400" y="4744211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CFAF7382-63DF-7DA3-9145-FBEBED313612}"/>
              </a:ext>
            </a:extLst>
          </p:cNvPr>
          <p:cNvSpPr/>
          <p:nvPr/>
        </p:nvSpPr>
        <p:spPr>
          <a:xfrm>
            <a:off x="7369333" y="6697562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215799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3454400" y="419100"/>
              <a:ext cx="11480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– Ecriture: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– Q q-K k-H h-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 </a:t>
              </a:r>
              <a:r>
                <a:rPr lang="fr-FR" sz="6600" b="1" dirty="0" err="1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</a:t>
              </a: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Ou ou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29378" y="8611699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81105" y="842148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959313"/>
            <a:ext cx="1174556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lettres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« p », « q », « k », « h » « 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 « ou ».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813071" y="4457700"/>
            <a:ext cx="594359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 p – Q q-K k-H h-</a:t>
            </a:r>
          </a:p>
          <a:p>
            <a:pPr algn="ctr"/>
            <a:r>
              <a:rPr lang="pt-B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CH ch- Ou ou</a:t>
            </a:r>
          </a:p>
          <a:p>
            <a:pPr algn="ctr"/>
            <a:endParaRPr lang="pt-BR" sz="6000" b="1" dirty="0">
              <a:solidFill>
                <a:srgbClr val="106585"/>
              </a:solidFill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800601" y="3498846"/>
            <a:ext cx="59435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876800" cy="5292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4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57784" y="762433"/>
            <a:ext cx="1061514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p minuscule . Elle fait le son « p ».Qui veut lire « p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E1C43FF-C8D5-2CE0-0285-A0A7DDF573E0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p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P majuscule . Elle fait le son « p ». Qui veut lire « p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C0C71BD-E356-1353-29AE-B5B3461F0799}"/>
              </a:ext>
            </a:extLst>
          </p:cNvPr>
          <p:cNvSpPr txBox="1"/>
          <p:nvPr/>
        </p:nvSpPr>
        <p:spPr>
          <a:xfrm>
            <a:off x="3056688" y="2566528"/>
            <a:ext cx="7072312" cy="45089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8700" b="1" dirty="0">
                <a:solidFill>
                  <a:srgbClr val="106585"/>
                </a:solidFill>
              </a:rPr>
              <a:t>P</a:t>
            </a:r>
            <a:endParaRPr lang="fr-MA" sz="28700" dirty="0"/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DB647A2-26FE-9728-E912-079FA0F9E07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 majuscule p minuscule . Elles font le son « p ». Qui veut lire « p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5CC9E-963E-822C-1FE5-F6BC62554AB1}"/>
              </a:ext>
            </a:extLst>
          </p:cNvPr>
          <p:cNvSpPr txBox="1"/>
          <p:nvPr/>
        </p:nvSpPr>
        <p:spPr>
          <a:xfrm>
            <a:off x="1796588" y="3543300"/>
            <a:ext cx="959251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b="1" dirty="0">
                <a:solidFill>
                  <a:srgbClr val="106585"/>
                </a:solidFill>
              </a:rPr>
              <a:t>P - p 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D53F64-D25D-51D0-990A-26033F137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34C88F2-2CCD-641A-96A8-62F02DF80E5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2EF680-D298-1363-9E90-236E6BAFBFC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64081C4-AF28-BAFB-A86B-7BDA373B32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85BF173-EEE8-1FC5-5D48-6C1462A38C4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0882FDC-A672-D91E-0F37-66F43F0248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5265C14-F3B6-D136-1108-E527AC1FC3D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84ED75-AE80-F39A-C7E6-44313FDC627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2A67FED-D627-5CEC-D8B1-0F64E03E3EE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FC81255-18B0-30C7-8A1B-41D88A1598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9C2E591-2C32-702F-6E6A-60A354B433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4A24362-A955-AD0C-7B17-8CF1AC91D6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65A811C-67D9-362D-EA87-EFE8572142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327D49A-B9B7-6439-A10C-B6FC857D13B7}"/>
              </a:ext>
            </a:extLst>
          </p:cNvPr>
          <p:cNvSpPr txBox="1"/>
          <p:nvPr/>
        </p:nvSpPr>
        <p:spPr>
          <a:xfrm>
            <a:off x="1488576" y="754340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pomme », je vois la lettre p et j’entends le son « p »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pomme  » 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E4EFC62-2F66-4447-5970-82859EE473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881201" y="3842482"/>
            <a:ext cx="6967399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</a:t>
            </a:r>
            <a:r>
              <a:rPr kumimoji="0" lang="fr-FR" sz="166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omme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48BC69D-15E5-67E9-9AD9-8D60648436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35336" y="3820805"/>
            <a:ext cx="2741637" cy="2690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26255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BF7C8A5-A36C-FDA7-40D4-5A5D77178C8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nous allons écrire la lettre p . Regardez comment je fais. </a:t>
            </a:r>
          </a:p>
        </p:txBody>
      </p:sp>
      <p:sp>
        <p:nvSpPr>
          <p:cNvPr id="5" name="Freeform 11">
            <a:extLst>
              <a:ext uri="{FF2B5EF4-FFF2-40B4-BE49-F238E27FC236}">
                <a16:creationId xmlns:a16="http://schemas.microsoft.com/office/drawing/2014/main" id="{6B737B2A-3910-38B2-A822-9B6410066722}"/>
              </a:ext>
            </a:extLst>
          </p:cNvPr>
          <p:cNvSpPr/>
          <p:nvPr/>
        </p:nvSpPr>
        <p:spPr>
          <a:xfrm>
            <a:off x="3200400" y="2400300"/>
            <a:ext cx="7045471" cy="4884536"/>
          </a:xfrm>
          <a:custGeom>
            <a:avLst/>
            <a:gdLst/>
            <a:ahLst/>
            <a:cxnLst/>
            <a:rect l="l" t="t" r="r" b="b"/>
            <a:pathLst>
              <a:path w="9710880" h="6758465">
                <a:moveTo>
                  <a:pt x="0" y="0"/>
                </a:moveTo>
                <a:lnTo>
                  <a:pt x="9710880" y="0"/>
                </a:lnTo>
                <a:lnTo>
                  <a:pt x="9710880" y="6758465"/>
                </a:lnTo>
                <a:lnTo>
                  <a:pt x="0" y="675846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/>
              <a:ea typeface="+mn-ea"/>
              <a:cs typeface="+mn-cs"/>
            </a:endParaRP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1AF06F4-3D6A-5B1E-B0C2-A43E06840E4A}"/>
              </a:ext>
            </a:extLst>
          </p:cNvPr>
          <p:cNvCxnSpPr>
            <a:cxnSpLocks/>
          </p:cNvCxnSpPr>
          <p:nvPr/>
        </p:nvCxnSpPr>
        <p:spPr>
          <a:xfrm>
            <a:off x="5190040" y="5753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E7163E17-D645-023A-EB8F-995688F896CB}"/>
              </a:ext>
            </a:extLst>
          </p:cNvPr>
          <p:cNvCxnSpPr>
            <a:cxnSpLocks/>
          </p:cNvCxnSpPr>
          <p:nvPr/>
        </p:nvCxnSpPr>
        <p:spPr>
          <a:xfrm>
            <a:off x="5181600" y="38481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A6A27CB-504F-A43E-BB9D-C9B469394D7D}"/>
              </a:ext>
            </a:extLst>
          </p:cNvPr>
          <p:cNvCxnSpPr>
            <a:cxnSpLocks/>
          </p:cNvCxnSpPr>
          <p:nvPr/>
        </p:nvCxnSpPr>
        <p:spPr>
          <a:xfrm>
            <a:off x="5190040" y="46863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2" name="ZoneTexte 11">
            <a:extLst>
              <a:ext uri="{FF2B5EF4-FFF2-40B4-BE49-F238E27FC236}">
                <a16:creationId xmlns:a16="http://schemas.microsoft.com/office/drawing/2014/main" id="{764F282B-43B0-DAFD-0132-64B80AE216D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Demander aux élèves de faire le geste avec le doigt en l’air pendant la démonstration. 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BA78C9A-A42D-1FD1-C1C1-DF67D121501F}"/>
              </a:ext>
            </a:extLst>
          </p:cNvPr>
          <p:cNvSpPr txBox="1"/>
          <p:nvPr/>
        </p:nvSpPr>
        <p:spPr>
          <a:xfrm>
            <a:off x="3200400" y="3695700"/>
            <a:ext cx="5939464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p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47256025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DDA5E-7833-7C75-B512-9B082A8797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FED91B-5796-60E1-C15F-4780B92341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BE31E48-FB61-AF94-3E65-C4E1D1BCC0B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9BE1E5-B40D-D628-4C54-858FE7D11BB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8996A7-5AE2-BFFD-7A0D-9C99E93C2A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E33214-F31D-3026-A464-6E4110BD407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38E8DFC-2EA8-382A-DC1E-7E460AE38C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F49461B-8696-D1C4-8755-A1B2F80100F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6C14B85-F16C-7D8E-AA37-D61EA81ACD6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0E74B97-DA0D-634F-FC5A-E415D96DC33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01849D7-95F2-F51E-F35E-C158F246236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E0F7262-90A4-9AAF-46CE-BBEB81D4DA8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7965C7-527F-C5A6-9D7D-3C6F3A4E3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E10F944-A6FF-78F7-3CCA-3BC0403C5691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p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985FE521-7FB0-7133-BD76-ABAE21361BEE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14637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E5FAA-489E-4A75-BF37-CE4EEF8A0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382607A5-9DAD-AE6F-51FF-5ABB5D7E1F4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2A520C-87EF-3C0B-F863-51725C5CED1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77C57E-9097-87F6-58B9-EB23CC89D0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ACA52D1-F527-D03A-000C-D572F232A8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E9FB244-67E4-9411-7D0C-52BDC621C55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4C32F5-4190-57FA-CC27-EFC16A73C3E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6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AC9CD45-84B1-C070-F4B9-E977AA1CE8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99C1077-18E9-07C3-6A7A-FE65DC60D74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315095B-319D-8F6C-D3C1-F0B6EF57754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5615AD8-58EF-1B22-C72D-FE599C9DBF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213D78-C166-C9B8-1A32-67A7E4A0FE9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6E06681-F7BB-F59A-E27A-CA20328B5B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116A144-0EF4-9C66-0D07-91BB2B151CD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36C5D6-2C14-5235-8BFC-40281FEF47E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3CB9F6D-1233-44B8-3858-4EA92B1C295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107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A49BC-6BFD-9482-9332-892AC7CF6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>
            <a:extLst>
              <a:ext uri="{FF2B5EF4-FFF2-40B4-BE49-F238E27FC236}">
                <a16:creationId xmlns:a16="http://schemas.microsoft.com/office/drawing/2014/main" id="{644DDAFC-CB2D-DC0B-9935-C98907B1E5C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77C18DC-8AA3-43C6-A325-F85F6DDB955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5FD5DC-A6B9-4ECD-39FA-0C130A85778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A6A981-9F48-9949-8907-15EE2E9E53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8AC022E-BCE4-A965-1BD1-790AC1BACB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E61A0F4-E2B8-6A8A-1142-BABE334F6957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P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F2D3D4-486B-70C0-1EC8-1DEB436E186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F828FE9A-16E4-88AD-C1F3-AE38C952CC59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47E19B7-2938-0395-C100-E5FC255844D2}"/>
              </a:ext>
            </a:extLst>
          </p:cNvPr>
          <p:cNvCxnSpPr>
            <a:cxnSpLocks/>
          </p:cNvCxnSpPr>
          <p:nvPr/>
        </p:nvCxnSpPr>
        <p:spPr>
          <a:xfrm>
            <a:off x="5011480" y="5577945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53B69E30-B4DA-31D1-ED94-92E60694D8C6}"/>
              </a:ext>
            </a:extLst>
          </p:cNvPr>
          <p:cNvCxnSpPr>
            <a:cxnSpLocks/>
          </p:cNvCxnSpPr>
          <p:nvPr/>
        </p:nvCxnSpPr>
        <p:spPr>
          <a:xfrm>
            <a:off x="4962493" y="4604608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04A57E44-7F32-73AD-B0C0-E08CCAE8CF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36D95BF-4C23-C542-CAC7-D14E6EAD6C1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5ADEFE29-1E5C-5937-2BB5-8C1EA60A14B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C6A5F45-1212-2923-7424-1265A62FEE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F052859A-4069-2FD5-63D5-0DC1641E86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F9EFA0C1-D46C-87AC-7CA0-596CCBAC92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4BE7141B-A275-F37A-9E9E-8ED4F06075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CEFAB8BE-A6AF-3330-552F-B6F272FDA2D9}"/>
              </a:ext>
            </a:extLst>
          </p:cNvPr>
          <p:cNvSpPr txBox="1"/>
          <p:nvPr/>
        </p:nvSpPr>
        <p:spPr>
          <a:xfrm>
            <a:off x="2829182" y="3612469"/>
            <a:ext cx="707231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P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79627983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4C3C9-0141-B2AB-DABF-DF2F8A029D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8B0FB68-0C8F-6479-B210-B81A946419F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8DEBD0-6266-582E-0432-70FC49D0694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092221C-FD05-7EE8-0710-0B41E7741B8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9CEFB89-3103-D879-084D-373931A83A1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EEC8A29-38B9-ED57-2970-B040483BCF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952CCED-EB99-F258-3E97-1F38C44DFE2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E2BF571-61E0-7482-8186-C304EF5A2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422750-E2E8-37FC-8B4B-E489E7E75A8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860DD9-C969-242A-C287-18AAAC8D9E8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F4B1E64-0185-6779-4AFF-04DB7011B05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1C80FDA-972A-D9B7-0291-5EDB922596E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7B647-9B7F-F76B-DFF0-76DB6C41C0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783BE43-F9AB-9584-5724-CD5030189F39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P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BA65F89-A799-F243-5C98-C55C5C17591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51368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D36387-14AD-EB8B-25FF-FE853F839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BCDD09C-5107-2CB1-FEBB-E085A6DF279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EA4987-21DD-95F3-60B2-E60BB4B2CEF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7D0881C-5470-DDC0-3618-879287FC6E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FD095E4-A37D-B9BD-2FFA-F5B8958C191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3211B5-8A14-2640-ACA6-9595400ECD5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A2BF1E3-05DD-9B92-C97E-483A39CF9B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D1DC8CA-FBA5-0E8B-A9D5-2FED5E26E6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5399AEE-2DA6-4FCA-F847-71BE8E37FF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124677-376A-C2AC-7BFD-DD082B970C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63CB5AF-5F29-EA97-FC5E-3119D68DF5D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B39812E-950C-3BD2-5AF4-3A9BD011176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1EA616-D929-EAAF-601E-32FFE0C972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6082F2-5015-E471-DCCF-3E081A97716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F1316FE-896F-2FFF-CAB5-CCC9F51B7BBC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41962A1-E9E9-446A-BE33-1815D9BBBF1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929579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49E9F5-2D43-BD63-ADAF-6AB1B26B2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65A7720-58F8-03F2-2AF7-97B466816B8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E0BB66F-B2AE-1365-590C-3C2001E0DF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A42788-FCD3-F048-8AC5-D1A227C9CDB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2D2A2C-9062-5BFA-B436-5C43F15B13F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A777EC0-472E-7F68-2F7E-3981D2A4D2E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61D6491-EAD4-80D9-C93A-7A468FCB16E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D5EA97B-4BCA-AE8E-F98B-DE8F877E876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2884FE6-8D62-E86F-CC12-2441FB4745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E2102E-43BC-22BF-593B-BDC4A5D082D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B704ECA-79B9-14F1-9962-9FC302F9153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61A467-F729-A786-1E79-3077F8A8124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9ABB36-47BD-B902-3683-A0DBE67EAD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896FA23-585D-AA04-86E3-E86BE2EED9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minuscule . Elle fait le son « k ». Qui veut lire « k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28C320A-7468-8226-88B8-D39C8B5C5735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k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930267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CCAE13-5212-2DA9-E32C-7EA7855C1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AEBAF8-2C2D-7FFC-1699-C363E60963A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174EFD3-ADA7-8AC5-3E44-2B18AA613E2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1BE8D92-4D22-5C21-7ED6-5ED89DB7E0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505B495-43B1-42E7-71CF-19984678EDA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B0CB5F3-D7D9-9CFA-FF29-AE137B774A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A7BF5F-9FFD-D053-ED49-D443472E86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548144-18A0-D41F-7720-FF15518BFE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FF95F0-FFBE-F082-C71F-FBC8E945DAF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A12C950-06C6-4C04-F996-73EE2944B7B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ECEA025-BF20-B237-B121-220887E2BC2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6C9F2E-A1BF-C775-6C8B-EB234A9ADC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8FD87-2B5C-69F5-A699-8AF7CBC72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7A66D87-AD45-7124-42BD-894F56A0245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K majuscule . Elle fait le son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». Qui veut lire « k 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73F4D9B-A35A-F0E4-CE38-21E1634201B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5235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200" dirty="0">
                <a:latin typeface="Dosis" pitchFamily="2" charset="0"/>
              </a:rPr>
              <a:t>Chanson de l’alphabet </a:t>
            </a:r>
            <a:endParaRPr lang="fr-FR" sz="4200" b="1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2.Vocabulaire: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Pomme – quatre – karaté – hélicoptère – huit – / Cheval – loup.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p –q-k-h-</a:t>
            </a:r>
            <a:r>
              <a:rPr lang="fr-MA" sz="3200" dirty="0" err="1">
                <a:latin typeface="Dosis" pitchFamily="2" charset="0"/>
              </a:rPr>
              <a:t>ch</a:t>
            </a:r>
            <a:r>
              <a:rPr lang="fr-MA" sz="3200" dirty="0">
                <a:latin typeface="Dosis" pitchFamily="2" charset="0"/>
              </a:rPr>
              <a:t>-ou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p –q-k-h-</a:t>
            </a:r>
            <a:r>
              <a:rPr lang="fr-MA" sz="3200" dirty="0" err="1">
                <a:latin typeface="Dosis" pitchFamily="2" charset="0"/>
              </a:rPr>
              <a:t>ch</a:t>
            </a:r>
            <a:r>
              <a:rPr lang="fr-MA" sz="3200" dirty="0">
                <a:latin typeface="Dosis" pitchFamily="2" charset="0"/>
              </a:rPr>
              <a:t>-ou</a:t>
            </a:r>
            <a:endParaRPr lang="fr-FR" sz="4400" b="1" dirty="0">
              <a:solidFill>
                <a:srgbClr val="106585"/>
              </a:solidFill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202269" y="6045327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0208546" y="6889318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12BC4-5477-5449-D3A4-23657706B3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63867C9-22FE-E6ED-2AD4-BB902A6EC35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7D4E2EC-A251-33F9-577F-803F6D7680F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35C908-B43B-B9E3-20D7-8FA6759D940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467B673-0E3E-AFF7-D9E2-007B1BF7090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0AB2988-680F-8A0E-CEB1-3B91D7DC4F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CADF659-113B-8930-0D7D-C0CF5534BB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A21135-4AFB-93FD-8CD7-0473909AEA4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FD987-4E67-91D1-3DEC-DF21FE79B2F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D7DCE52-C670-4060-1E0A-1DAE9773B8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C83467A-BCD6-DA28-3556-D69D82AD66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194D26D-D95B-8693-57A5-990AD624CD9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B05A11-9C89-252E-94DE-1DE239DD72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E6569EA-D1FB-4281-A4CF-B4230AF7C41F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 majuscule  k minuscule . Elles font le son « k ». Qui veut lire « k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0BFB82C-394B-6498-D942-D561EF4F4B0E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 - k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99571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932ED-B154-D05C-B26F-46AB0DBA9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87E8FDE-958C-E2CC-F67D-766BA043761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41022D-5742-113B-E9E1-47BFBCA2C5D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E21CA2D-ADBA-8331-E795-50C1D90E3D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CA393D2-2FD3-80CC-F10B-135A0073BC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D7F813B-6C05-43B5-8361-525B2A8266F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955F391-071B-C65D-96E1-D2962CCE533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404245F-D0FD-6782-027A-77E10029F7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011706B-187B-7509-69E3-036C415B59C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34A6F18-0BDD-4265-21B6-1945AD3C5A1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87E530D-118A-709C-A2D6-B125A60CE66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E9C3C95-0418-4AFF-3B31-B4645F62E3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3473EEE-B727-E320-EBD2-C4E0D85D5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BAD9AE-71AD-1C0C-99E6-323D53490039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karaté », je vois la lettre k et j’entends le son « k » . </a:t>
            </a:r>
          </a:p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karaté »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9A47AF4-6767-35C7-0A60-4E5BA0AB3D7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828800" y="3992583"/>
            <a:ext cx="533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3800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k</a:t>
            </a:r>
            <a:r>
              <a:rPr lang="fr-FR" sz="13800" b="1" dirty="0">
                <a:solidFill>
                  <a:srgbClr val="106585"/>
                </a:solidFill>
                <a:latin typeface="Dosis" pitchFamily="2" charset="0"/>
              </a:rPr>
              <a:t>araté</a:t>
            </a:r>
            <a:endParaRPr kumimoji="0" lang="fr-FR" sz="13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719CE7D-B3B1-9F2A-1434-30BAB4A6AC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77200" y="2691728"/>
            <a:ext cx="3326884" cy="491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42393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17D341-1CFA-01B9-FC0C-57DC464E2E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2489C12E-20A9-B10B-FE8A-355FEE888B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5A73C19-4C50-C7AE-EC8B-6EAED7FF721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37762BC-88A7-CA1A-F25A-45B5346C18A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E91D5A-D96F-917E-F057-FB29A65FCE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43F0624-F696-F980-9D0A-EEE643072E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CF350B53-BA99-D914-83E1-32767237953C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k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0EDE6AA-4820-532A-8CC4-7393D09934CA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25108AAD-CB39-CCD7-A10C-8CB392F8933B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847C77-8279-5EEE-35A6-016365FDAE87}"/>
              </a:ext>
            </a:extLst>
          </p:cNvPr>
          <p:cNvSpPr txBox="1"/>
          <p:nvPr/>
        </p:nvSpPr>
        <p:spPr>
          <a:xfrm>
            <a:off x="6325630" y="4600575"/>
            <a:ext cx="25908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6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k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FDB2E561-2D47-FBB2-B1A1-B7141F1A7E7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7ABA530-CC0E-3C95-DF43-4942B431C98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C78B7C43-2193-D4DC-0DD6-601C05A200F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2D3C4B8-EFE2-A6F9-DF23-9A23E11F73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2E385208-FAEA-CD62-C7D0-AC020009C8E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D28257B0-168F-6EDD-7485-02DC6392C01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643E9F-CD30-8BC0-2E6B-57A2E5AA062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36A33E7-91A2-BF61-EC9A-ADEBA265851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EB187A56-859C-70DF-05E9-1B9B3FD996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82411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5C4D87-1E60-172D-5D1A-F42FD14AE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0E379B-E51B-B310-47D2-929B43D0AD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8BB11EC-244C-8811-6CCD-2288E399190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B60D5C-9DD4-223C-D239-73B124F441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CDE51B5-29BF-6E53-D230-C4DCFD01776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C64E3AF-B517-3683-EA53-E2C2557560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0C673B-0B84-C063-E010-411A529B58D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05EC9CF-FB30-6415-154C-0430D5820F8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FCE8138-894A-92C4-F666-88E7788BF8C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6910560-5AB9-5F77-FF2D-188143279E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B1FC976-299F-C511-4CCD-9535317C67A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7A2B43F-644F-D3CF-2D6D-DCFDFF39FD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3E06A4C-298A-97AA-FB8F-6399BF2C3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785DF23-D07C-C2FD-00DF-6A4F014EC99C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k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9DE98FB-02FA-AE10-714F-5A42B1F50D9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1912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54890-6EC3-2105-836B-0F1010DF5F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967F8656-F8E7-D507-880E-B89BCB016C2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F51072D-7F2D-B64A-25D4-25E366D5430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0427502-CB10-485B-4E3D-CACF80E798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BBC9F99-E2A3-F836-4991-303EF4499D1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9E848D-2D0E-BED6-C767-A61C4952E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874E1E5-E340-50D9-789B-67764599B98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5B3ABE3-CDB6-2DD1-BD1F-5ED5D4632DE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967DDAD-3F5D-CECB-163C-6AE62F7AB32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17D9089-E31F-27F3-CDCE-59282A473CD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ED120D6-3FBA-E323-56D8-6BFF8B2ED85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618DB7-7C2E-0719-59D0-BE67ADB204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DEA67E-AD87-2C37-EA21-1327E22F71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A741A4C-01DB-6716-9FEB-10ABF4023EE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11D0AD-F30B-0D08-EDA1-7AA6F43F48D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278466B-E962-6BEE-1400-57753459111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47177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DB555-0559-4614-CA70-DAD26D293C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B6E3BC94-C5CA-DCBE-8ADC-3AE552B579E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54CDC84-DD70-22D3-552D-89BC8C8784A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D34727A-D9C1-81DC-822E-C8A5384558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F568E8-D8F4-BEDB-643C-2A28B6FA1CF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B3EF454-8C4F-722A-69DE-ECCE16C0E4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D091703-03A7-23F9-57D3-07B13F4719D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K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FDB77B4-000F-6797-D4CB-353EA9C7E286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80B33BF2-E6FD-C1F4-33A4-2CCDFF37E379}"/>
              </a:ext>
            </a:extLst>
          </p:cNvPr>
          <p:cNvCxnSpPr>
            <a:cxnSpLocks/>
          </p:cNvCxnSpPr>
          <p:nvPr/>
        </p:nvCxnSpPr>
        <p:spPr>
          <a:xfrm>
            <a:off x="4879160" y="68199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04514C0-8ECC-33B5-122F-90854B98EA73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45C57F4-2240-3D94-C7CB-3C0C53495EAE}"/>
              </a:ext>
            </a:extLst>
          </p:cNvPr>
          <p:cNvCxnSpPr>
            <a:cxnSpLocks/>
          </p:cNvCxnSpPr>
          <p:nvPr/>
        </p:nvCxnSpPr>
        <p:spPr>
          <a:xfrm>
            <a:off x="500726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DF4EBD05-16B5-5DE9-244E-E272C0BD6D9C}"/>
              </a:ext>
            </a:extLst>
          </p:cNvPr>
          <p:cNvSpPr txBox="1"/>
          <p:nvPr/>
        </p:nvSpPr>
        <p:spPr>
          <a:xfrm>
            <a:off x="5461285" y="3893321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K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51B22CD-9AD1-80A0-0B81-E3C7951E062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39A4FDA-054C-9E83-1E4C-C3624CC6AFF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8A57B33-46EE-6733-B69B-67719A063DE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94EB4A6-86C4-7EFA-FA8D-F3173DEF94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5BFB07BD-7A5D-AA13-7F59-E1FEF7CCE6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3DDFF712-9063-7BA5-AE89-BB7956F763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8E843981-C0D2-EBA7-D23D-670AD324A11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8753346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0D0B6E-0492-E08E-E6C7-02220446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1317598-52B3-A085-67F0-6E22B9AA3EC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957F2ED-D184-71B6-6BC6-5673E97E04A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809EBB5-CA61-1602-A326-7D46D9D713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42B496-3308-9E0F-56A6-C1DA6F9886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9FE7BD3-2F7E-F5B6-2AC3-62A770979B3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E8DF06C-22B0-D718-3CAC-3FE1C40ECC4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29F08FC-39B5-8490-1874-A5CC12613F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6009826-C6FD-B26A-E712-8368D2B4BD7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12D3A5A-DE6C-0365-DD84-B6FB79FE61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F803495-3A18-1F89-BF49-EC9048909E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97E3DC-170C-1AB8-3A9C-8DE129CA003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81B891-773F-6C36-E745-6E6B321126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1735227-66D0-D746-3502-C32885A0D265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K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2E080F-7B70-FBE2-1F7A-4274F4BD09F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07699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1C7C64-B63F-A094-0DC9-1662E944FD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A29EB50-0EB5-E3CD-A97E-1DFE91F080A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0476D59-433F-2C59-8601-F8D794AED17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96D884F-8623-1F04-FFAF-C8129666EF0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896EEE5-2883-C988-26A4-4591242360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8AECEE-5D87-C7B4-B6C8-30093E78AC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407D820-6C99-2F1F-AEC1-81566D0C281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E7904A5-A5FE-5307-21B7-6AF99103F42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E421A243-3A1A-B242-ECE0-0B90374781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0DDCD72-72A5-4466-DBF8-E59823BF0B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CD66D1D-C652-2500-A277-2F35FFB2766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5D6C2E3-3EB6-B13C-BEE2-ED11D30E481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8B5A71C-64A9-FC32-A3EB-3B7CBB62EB9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F33911C-0BF5-A3B9-66C4-7AB9A5A446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6C7ADFC-D648-06A3-33B4-311D50E0FA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D04299F-B737-1FA2-65D7-448885E1566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193945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42F11-B332-E2BD-8401-73CC201EE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8D31E6A-F7F9-6B56-D6FC-4859A1C3D54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F335C53-2CC9-B602-DA93-01377970BF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81350DB-B133-7678-706C-D840DFD39A4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C953C6-7365-AA1C-9BCB-3BEF2362337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C7B00E2-3A54-0752-1FAD-FDB3A079ED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1E642EF-67C8-FE8B-DA41-9029D9E4B56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F8DA841-E99C-030D-87AB-CAFDA7702E6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9724FC1-E44B-DC8A-7612-656F5B1C40E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9817825-078A-9AA4-F12E-4F1D8D4A19F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26AC07A-C7C3-EB05-51A1-20FB65409CA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E2FF731-9F1E-5B30-5E24-94F5F7D7847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5BC2DD-B2EF-109B-A209-F05B035A20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2BF16-098E-9E1F-510D-0CEAAAEBDD62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k minuscule et K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78836A9-A64C-BA2F-D9CC-AFA79B2B733D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75344E85-E851-EC74-1267-B49534DC0510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3E3300D-5F08-1063-DB11-D32CB0AC2E8B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17B4E422-347E-8A05-0723-81C0E2CB41A6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230D238-EECF-6AD8-944F-F2B36A96FF20}"/>
              </a:ext>
            </a:extLst>
          </p:cNvPr>
          <p:cNvSpPr txBox="1"/>
          <p:nvPr/>
        </p:nvSpPr>
        <p:spPr>
          <a:xfrm>
            <a:off x="4721856" y="3791768"/>
            <a:ext cx="4041145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39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K </a:t>
            </a:r>
            <a:r>
              <a:rPr kumimoji="0" lang="fr-MA" sz="96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-</a:t>
            </a:r>
            <a:endParaRPr kumimoji="0" lang="fr-MA" sz="239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Abadi" panose="020B0604020104020204" pitchFamily="34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C36401E-A6F8-22AC-38E6-20D099B35C1B}"/>
              </a:ext>
            </a:extLst>
          </p:cNvPr>
          <p:cNvSpPr txBox="1"/>
          <p:nvPr/>
        </p:nvSpPr>
        <p:spPr>
          <a:xfrm>
            <a:off x="7873633" y="4629150"/>
            <a:ext cx="12343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6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413758497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670F26-0A4A-486E-0989-54F3762F0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8647861-187C-A805-9EF6-751FBA1B80C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9E93DA-3FF7-EB45-637F-7AAABBF9F79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CEC378C-9459-F5A0-FDF8-65C1E02D3FA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FCECCB-9FD1-E44C-5DB7-2A96253481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D73E4D0-6B24-48AF-ADAF-FA452F4271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150CA6D-EF15-E85C-B936-6DE06464820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A134226-4053-185D-8BBB-AD981926780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225038E-C2A8-5B70-0BF3-795990D5EE4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571BBA6-EF41-5B90-99D9-240A32CBE90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61677-E7B3-8DEC-90D0-1D131C23AA4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7207C61-5BE1-50D2-27DB-18100A75CFB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5BF3CC5-4700-3C26-85B6-E94DEC4E8B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C658D88-92EA-6A18-E74B-E3A3520B13BF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k minuscule et K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9E69EF-F268-BAA0-95E2-63E416C2562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4452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147CA-AAFC-DE79-1192-9165681E6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FC87AA-E436-47CA-1191-9A8FF867605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6E923-DB8E-67ED-4275-7104736E13D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527E730-2AAD-700F-4960-A7C69B57992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5C448A7-98A4-8D7A-AF04-15FFCED15D3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A6D82C-A55A-9A57-F717-AA55D6AC74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E311DC6-826E-0FC6-16B6-460F923330D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6C9C51-063D-9EF9-C211-A7073D46D402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D6FEF0-1633-44D2-3C26-87B9B8BE37A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202934F-3756-342B-760C-0EA3C0FD8E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E97C25A-3B7F-F52D-3824-7852EC4176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357D98-538E-B458-28D2-1C27E504EFB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FB2EB6E-0D07-2FD0-0A11-6C5CCDAE439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8FC444A-7E14-80ED-DE08-F531006A92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3E814F8-6AAD-84CC-DCFC-394D643C678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3642F27-F35C-9FAE-D334-0A26F873998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8795950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4B054-E79E-BD47-5787-100F56EAD8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E84F7DD-5509-2CE4-AD42-D84C2C646F4A}"/>
              </a:ext>
            </a:extLst>
          </p:cNvPr>
          <p:cNvSpPr/>
          <p:nvPr/>
        </p:nvSpPr>
        <p:spPr>
          <a:xfrm>
            <a:off x="-1" y="-38100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F3C4E57-AC57-6761-904F-28B185834D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A1A44D0-0C5A-5718-2B96-2968AD98CC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C45DC31-0B5E-7937-990B-214B8DF914B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1B67C9BA-238A-EB31-EF28-3D92F5172A70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q minuscule . Elle fait le son « q ». Qui veut lire « q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91E4A24-D8D7-97BF-D57F-FB5ACFC245D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03F96FD-3E4B-DE89-52DF-C695DC6061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CAEFB-5CA1-2B5C-DE3E-6077E3B476B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D8CA920-F25B-A040-8407-35157877863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B850F5-DA7A-D595-ACAF-AF1BA9A42ED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C4DAB9-F100-11E0-2688-962065250A7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B3EB4-A52E-0F46-8255-FCAAB7D238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E28097A-3708-EA83-48DC-4E42E7509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5B01AEC-5058-8647-4DDD-2CE3D3F5451B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q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547341027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909DE5-4264-E6D8-4219-BC96AA978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C53A54E-1575-568F-5780-94291EB8AE9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091D38B-6155-FA9F-AC04-F5F5473E914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C3798A3-CF93-BF1F-753D-A22992BD39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F0B295-6790-ACEB-5E99-32B80699759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277D483-0995-0226-9B40-0A229092DBA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4028962-776C-70F6-AD91-02634120131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46C32F8-81A4-D914-1391-76EAF677AA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572D10-1942-6197-B927-4306B912DE7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98F2CD9-EF51-54DE-D5E3-87BBA5A6A3B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8984FFC-0B23-8504-B095-A2138F366D2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1BD8AF7-045D-C188-3CAB-BA36CA6B53F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17FE2DA-831B-75D0-B3F6-A9C4690F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43BFEED-E528-4250-2B74-93AA82C27CC5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Q majuscule . Elle fait le son « q ». Qui veut lire « q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8F05E4-0D0A-F5DE-4406-394B38065F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Q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02995724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199F3-DB67-5D97-AD51-3CE0A7D7C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5F7E1AC-285C-91EA-AE39-5418736FC3F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571DD9-1498-5EB0-1062-0AD221BDEE8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60281A-55DC-72C1-949F-8BD85CF9B7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1CA2043-0033-4A21-99ED-FA54D11564B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0E0A354-FE4F-CFF8-441E-DD809671936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9F6F5F4-5B6B-5B50-F711-7ABB3EB11E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5015A9-B42F-E7E7-54A8-EB0DAECCD63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E8AA24D-92EA-3996-774A-EFADE162D0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78066CB-21BE-F28D-0FE4-BF0E546586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E67E623-4040-65EB-684D-6D475F6ABF0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9784045-5141-932D-F633-29127B150F7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BC4DAFA-8B82-43A2-0ED2-770E69AC71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A9DDF81-F04D-2BC9-16FB-9DB1EA7FBE01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 majuscule  q minuscule . Elles font le son « q ». Qui veut lire « q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0D130D-85A4-C27B-31BD-41C39007D473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Q- q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97492965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9783-D01A-B5AB-D6B3-79F27D019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0839647-14FE-2FC1-A542-2BC86BCA740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2C0009-EBBF-A597-973D-849ABE1879E9}"/>
              </a:ext>
            </a:extLst>
          </p:cNvPr>
          <p:cNvGrpSpPr/>
          <p:nvPr/>
        </p:nvGrpSpPr>
        <p:grpSpPr>
          <a:xfrm>
            <a:off x="467684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F1D99EF-F875-E798-1651-571815D1F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563D66F-B9E3-3316-B7E9-50B6C43D225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660EF5F-501C-B7C8-3ACD-74A625E4CE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4496B7-8E4B-E83D-6E7A-8908CFFEC87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DE67B55-542E-C37F-17FC-1FA730F269D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F1DEE7D-F9DE-C89F-FCA3-8A7CA65275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028B771-C3A3-0547-C525-C1A2CC5B4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E213542-24E3-3ADA-2AFE-CF00A2C602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FA9264B-F356-025A-B7CC-F5527B91DE0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2E02E1C-F456-AE32-BFFD-48EC3F974D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7AFA9E3-ADC7-B156-BE19-ECA5CEBC53C6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quatre », je vois la lettre q et j’entends le son /k / 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quatre » 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7B483EF-01D0-1365-1CE7-D4F18CF88B4C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00251" y="3520539"/>
            <a:ext cx="714039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66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qu</a:t>
            </a:r>
            <a:r>
              <a:rPr lang="fr-FR" sz="16600" b="1" dirty="0">
                <a:solidFill>
                  <a:srgbClr val="106585"/>
                </a:solidFill>
                <a:latin typeface="Dosis" pitchFamily="2" charset="0"/>
              </a:rPr>
              <a:t>atre</a:t>
            </a:r>
            <a:endParaRPr kumimoji="0" lang="fr-FR" sz="166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89798FC-7022-5BAA-F14E-08345170D6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39234" y="3087333"/>
            <a:ext cx="2789311" cy="3103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9884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BEF76-3814-B4AA-04DF-BFCC74156B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BA349A3B-7B1C-6879-4B61-4D2E7D8D67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E83B075-8C23-B085-D9F9-951B665C63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381BAC5-C01D-BB80-C471-1F9678BC14C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32355B7-F7BF-258D-6D21-9D45871D27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16026DB-1042-649B-B41E-27600809D8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ED79AF9-C531-BF6A-073C-59733E0844BB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q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E2B0E97-8CFF-B5FF-4F5E-7C2F868579C7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13" name="Connecteur droit 12">
            <a:extLst>
              <a:ext uri="{FF2B5EF4-FFF2-40B4-BE49-F238E27FC236}">
                <a16:creationId xmlns:a16="http://schemas.microsoft.com/office/drawing/2014/main" id="{3D872253-6117-3855-5184-020EA565697F}"/>
              </a:ext>
            </a:extLst>
          </p:cNvPr>
          <p:cNvCxnSpPr>
            <a:cxnSpLocks/>
          </p:cNvCxnSpPr>
          <p:nvPr/>
        </p:nvCxnSpPr>
        <p:spPr>
          <a:xfrm>
            <a:off x="4962493" y="65151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10777B3E-38CE-4A35-4B28-78A3AA535D48}"/>
              </a:ext>
            </a:extLst>
          </p:cNvPr>
          <p:cNvCxnSpPr>
            <a:cxnSpLocks/>
          </p:cNvCxnSpPr>
          <p:nvPr/>
        </p:nvCxnSpPr>
        <p:spPr>
          <a:xfrm>
            <a:off x="5038693" y="56007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649D5D0-2908-E2E5-6952-265BFF98B0BD}"/>
              </a:ext>
            </a:extLst>
          </p:cNvPr>
          <p:cNvCxnSpPr>
            <a:cxnSpLocks/>
          </p:cNvCxnSpPr>
          <p:nvPr/>
        </p:nvCxnSpPr>
        <p:spPr>
          <a:xfrm>
            <a:off x="5030253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3AE0F440-730D-A797-9C44-A3C5DE8753FF}"/>
              </a:ext>
            </a:extLst>
          </p:cNvPr>
          <p:cNvSpPr txBox="1"/>
          <p:nvPr/>
        </p:nvSpPr>
        <p:spPr>
          <a:xfrm>
            <a:off x="4269260" y="4474063"/>
            <a:ext cx="4255292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q</a:t>
            </a:r>
            <a:endParaRPr lang="fr-MA" sz="166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906D5C7-D0B1-29F4-B5E1-79461902153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4D3AC3A2-0958-7F97-0B52-97835C9214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9645597-A13D-C11E-8FB4-E8E4EF0AAC4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009AC4-7974-5F3F-AE14-ECF4544462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2D4EA9C7-79CE-E382-32F0-DE43662BD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FFFC7166-6431-7FBB-0FB2-EA8391F18F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E2E1D6A2-FBA8-9A2F-3E44-09FD97F9705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8135091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C67A1A-D56E-E589-62BA-6BCF2151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C527D2-0A69-D47F-4F89-29821F7E5D9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CA587EE-BCBA-45AB-32BD-FC0949C5F57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6A06CB-616D-D473-AAD6-978DB1B9339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4EAA09E-0E61-0C51-B65F-BA477C468A8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D6B465-9CF6-002C-59D6-036CE58DD07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286FDC-7C16-C52D-B354-AAC3F4B9EB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F21929F-C6A2-8808-D068-2AB5BFEAB2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6C3B169-A47A-F6AF-ED84-89AFB7D0F9D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A9BCCFF-E266-5639-F545-4FC7028C806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485A02-ED05-E42F-484C-B411F484044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0B1A8F9-E154-F98A-00E1-A63867916D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1F203B0-DC1D-37A6-4F53-F83232C495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A38DB03-2BD6-ED80-DE3F-2A5BC7E9BEAD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q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DE8FAE2-58F5-544D-F5B9-443ACF5858B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851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DE1A30-4C0E-F2B5-7DC1-E3444005A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A1D6C15-65EF-4A21-53AC-9F6B3521F3D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13AEBC-2AD5-7BB0-4217-EEA850EE32F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E0943ED-7B17-FD46-5F8C-73FDB0BFFF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9AEF4EE-8F84-82AE-93AB-8649A82E27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7FF6562-5A82-FDBA-3F25-47AE9FF738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5AB351E-7E81-4E74-1421-E7F41956A526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BA50357-81EF-9D07-0C88-D979269FBB97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0DA5594-C46C-19FF-6612-5EF75B7EB2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2C362A6-8798-685E-1958-6D548996578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93D38BE-46F0-608C-AFD1-80053619F3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1A770A9-DE61-BCCE-222D-E12379533F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AD1DF54-BA38-EA53-5C8E-4AD77FD3834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3F5C0624-DA60-DBEF-35D0-DB6A689C09E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747780-DBD0-B38B-995E-4B052084683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2245E8A8-854D-9F48-250F-0C7456FA634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6898790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9B208-0ED1-E3D1-15E5-58CA0F7A79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6719DCD3-0BDB-F32D-F5F2-BC9510442F7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904DE96-FEB0-9E6C-AD8D-2C2FCF074FF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BA5C5E-4B68-EB08-5DE4-AC8EA13D7B1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0A1EBAA-DA42-A47A-44D9-0EF3706082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3A38D9D-96A8-F342-7453-2F6385F396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C44CB6-6484-1E33-C894-1829F33CAD5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Q en majuscule.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5529E29-0BBD-5F1F-ECA6-FF929AAD8C5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72A274C-66A7-3202-357C-D7041EB633FF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5AEBCC4E-AA35-32D1-D8E3-6C94A4D82525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96F2DAC0-8C4F-FFFA-C80C-325B86D09532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9" name="Groupe 8">
            <a:extLst>
              <a:ext uri="{FF2B5EF4-FFF2-40B4-BE49-F238E27FC236}">
                <a16:creationId xmlns:a16="http://schemas.microsoft.com/office/drawing/2014/main" id="{5C4C4E51-E591-AA40-BB02-D0D969C4CED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6B0359E-45B3-7090-2B92-CC40DB33FAD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440B505-188E-323C-2273-F13DDFE165E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689E327-0CDC-5558-A967-6241685DECA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BF05C7B9-3E55-69CD-8FD0-1A97537A2C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67D8622-B4D1-5320-4F4E-F5FB9985143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05FD55E-B4B6-4879-7275-9228B0D6973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268528D6-A38B-1DFA-D633-10D3DAEB865F}"/>
              </a:ext>
            </a:extLst>
          </p:cNvPr>
          <p:cNvSpPr txBox="1"/>
          <p:nvPr/>
        </p:nvSpPr>
        <p:spPr>
          <a:xfrm>
            <a:off x="5007260" y="3791768"/>
            <a:ext cx="268894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Q</a:t>
            </a:r>
            <a:endParaRPr lang="fr-MA" sz="23900" dirty="0"/>
          </a:p>
        </p:txBody>
      </p:sp>
    </p:spTree>
    <p:extLst>
      <p:ext uri="{BB962C8B-B14F-4D97-AF65-F5344CB8AC3E}">
        <p14:creationId xmlns:p14="http://schemas.microsoft.com/office/powerpoint/2010/main" val="401486849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E75D84-29E5-B9AD-FC5B-F932E8B629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9AF7D25-462D-8E86-308A-AB65660DAF7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E69D8A4-8E69-1DBD-A7CC-4D9BB4CAE3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EDCF739-9CDD-BB86-6465-C276DE9D4F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43C96DB-8CD6-4EAA-3CE5-076A28A4C1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9868E11-AFA4-CAE2-5C8B-B4488352169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4A436A5-1F65-8CF0-DAEA-2BB0F7AF205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F58D67C-4F93-B097-FB78-851EE2CA02A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53334-627E-6287-553E-1E37B77C24C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CF0C36-AB5E-C715-D70C-D9D9883533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E4E8C8E-6D9C-F79B-6EDC-34AFA7DA32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A76998-1244-084F-DFDC-F8B354FF39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D95A892-459B-9870-81F7-FF91D17496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5312558-CECD-8A1E-B67E-0025B05F315A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Q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41919B-576E-7EA5-38FB-42E4593333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261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8A6BAC33-C34F-027E-F2B7-940AEEE036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19733" y="3141483"/>
            <a:ext cx="2014810" cy="2698996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8EEF6-7028-1A12-F9C4-8A0ACC9556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94FE60E-E38D-2856-A2A0-ACFA14498F8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D333343-6432-3D8A-41A9-EEEF0245203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534872B-EDCE-8C80-EDDA-49B4F711774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359E649-2624-6420-9EA0-C43B624D47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89F2B3-0B9D-283C-DBD7-167F9BA334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577C59E-2907-777C-BBC5-3CE247336ED2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EC9AE8-4545-41C6-FD75-F1A18B9FB04B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2717C5F-213A-385D-8CF7-DC55287E16A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A5ADE937-CDD6-E07E-82A1-D51376B572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D523F87-BF69-D0DB-C1C9-C5766B7FA4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6D5001E-DFBE-0DBC-F725-1421D24F8BC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D272B60-D2CE-C802-2F06-2B06AC6179C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1AED9596-4C6A-256D-AADB-83F54D5BA3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F891403-241F-EC03-06CD-DB0241C061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8ABCD1E-9ACE-0FB5-1E8A-3D74ABCF456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2856750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EEF425-7410-3098-EA9F-33C29802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0FC0283D-86F4-73C6-2118-92C4906D79A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F5D2C35-7746-56B0-6232-930BC7EB553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C59E62A-FB5E-F485-37B4-FA27A89A8A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A085E3-8F29-5593-17C9-1A61D6FF14A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0745F70-E01F-D64D-6F8F-D1F76B23F9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EACF3C7-68CD-B0D0-7744-4ECBC7D220D0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q minuscule et Q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451C7D3-4048-A317-33D8-BAF75CF6DAA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6A1B3094-2D8F-2FC9-EC5A-EF112F2153D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E314C8C-5A1C-74AE-7E71-C8B4268E201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F394DBE8-0F72-4E1D-5B59-2169A8A0F89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C407BF1-BC3B-F2C4-7E3E-B816CADB214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7D177BF-7967-CD07-36F2-FD1DCF3884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1E06FDD-426A-EAE7-FF5C-512566E4DD9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25208B0-834C-33C2-0FFB-7D251D9909A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031C2A57-2A70-B0E8-7492-9A5B25895904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467C541-58AD-9888-47D0-B667A249673D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A3BA4064-7463-0C80-3AAA-F8F0B460F0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6" name="ZoneTexte 15">
            <a:extLst>
              <a:ext uri="{FF2B5EF4-FFF2-40B4-BE49-F238E27FC236}">
                <a16:creationId xmlns:a16="http://schemas.microsoft.com/office/drawing/2014/main" id="{D040C40D-3205-FE7A-B83C-52868A2520C5}"/>
              </a:ext>
            </a:extLst>
          </p:cNvPr>
          <p:cNvSpPr txBox="1"/>
          <p:nvPr/>
        </p:nvSpPr>
        <p:spPr>
          <a:xfrm>
            <a:off x="4038600" y="3791768"/>
            <a:ext cx="3657600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23900" dirty="0">
                <a:solidFill>
                  <a:srgbClr val="106585"/>
                </a:solidFill>
              </a:rPr>
              <a:t>Q-</a:t>
            </a:r>
            <a:endParaRPr lang="fr-MA" sz="23900" dirty="0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400A740-4494-1781-4CC8-EDCC3F63F084}"/>
              </a:ext>
            </a:extLst>
          </p:cNvPr>
          <p:cNvSpPr txBox="1"/>
          <p:nvPr/>
        </p:nvSpPr>
        <p:spPr>
          <a:xfrm>
            <a:off x="7178960" y="4610100"/>
            <a:ext cx="2688940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6600" dirty="0">
                <a:solidFill>
                  <a:srgbClr val="106585"/>
                </a:solidFill>
              </a:rPr>
              <a:t>q</a:t>
            </a:r>
            <a:endParaRPr lang="fr-MA" sz="16600" dirty="0"/>
          </a:p>
        </p:txBody>
      </p:sp>
    </p:spTree>
    <p:extLst>
      <p:ext uri="{BB962C8B-B14F-4D97-AF65-F5344CB8AC3E}">
        <p14:creationId xmlns:p14="http://schemas.microsoft.com/office/powerpoint/2010/main" val="296762290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242E6-527F-B5DB-C5A6-AE82B37A6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4095EF-386A-90A9-BF81-3C6CE4F5146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5B090CD-F889-93A4-3EF2-53472AA4FF8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5E77438-601A-C607-DFDB-36A6CC682CC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C9FDE3-8DF1-8095-6E8B-68A75BEDE18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73666FC-4821-27B3-CE36-CF292766F13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FB29C40-F847-1256-5673-68290874FE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5A468E4-95A7-FF58-8E50-98BB23CE5ED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B770BDF-CF2B-4C0C-9F43-6CC82766271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8DBC625-0834-69ED-C74E-AFFA8E28CF3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7396EA9-E882-A8B1-0021-0713154C8B3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3B9B974-9E63-B15C-C1DB-302A73F45DA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CFC3D65-2E33-F745-9FA0-8C96F26160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8E94F7C-EF2A-6EA4-4EF8-78D8FFBE8A9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q en minuscule et Q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14F8E86-E065-BB91-AAF6-5CD5BD3B220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16747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E4F68D-1381-D467-85CE-7B89FEAFB9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403ED08-312C-28BC-915A-30D87C45E33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906DD4-2C1E-67E3-0CD8-D8BC2F97913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AEE2F1A-7852-2528-A520-1176F54A334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510573F-AD44-C2D6-9F2B-8175919776C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787B7C-ACA5-EC3D-4EA8-B214B1C688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5E26D40-0B2A-0F16-4ED4-F8B0A1E2B961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90966CA-0EC8-3A50-1889-F953267D626F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90E3379-E217-724D-97E6-52974418129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5DC1B38B-A9FD-AB9B-F64A-E222063E97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1D3ED53-4478-AA7C-5AAC-9F4337D918D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3BF73AA-6C48-4DAC-CDD0-19B5D192FB0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EFA3B53-908D-3F67-8CFB-DC34F0E069A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492521C-B0FA-820E-4310-5AA95F57B91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A3E60FD-9C6B-1390-A396-B017115258D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1B51E5D-779C-B174-F95E-8C40082E16D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445302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2F70C3-5F0E-518B-918A-803312120F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617AF7-0855-3C57-8176-60A3E02321B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E726E52-A9F6-609A-5A5C-77F173D582D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14B508A-9FCC-C7A2-7687-C949573668D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D1A4593-26E9-8D9E-51E6-EE981A38338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67A0832-646F-36C3-985F-B6F1CF38B2F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0CE0CBA-D4F5-14DB-9BAC-77FA817CA30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DB8FEB-4CB3-B0E7-A1FF-9E37D19A93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4B5479D-6466-C2F0-8108-E080FBBC2F7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6E43EA-6E60-6421-C8C6-FE2463246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8D9C4A5-3776-870F-12D6-3EA1EB23599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470944-55B3-E901-08B0-7734EAA8D25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9D427C-08F5-B92A-435C-B3C255C8E0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813BD68-671A-599A-7552-F8993278BB7C}"/>
              </a:ext>
            </a:extLst>
          </p:cNvPr>
          <p:cNvSpPr txBox="1"/>
          <p:nvPr/>
        </p:nvSpPr>
        <p:spPr>
          <a:xfrm>
            <a:off x="1751414" y="717171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h minuscule . Elle fait le son « h ». Qui veut lire « h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6207C2A-1FE7-533E-04CF-4AF1AE0B5F40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h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260363535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4E761-631C-F3CC-D336-183CAF83F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F28B9E-6AA7-F728-FA06-735A7FD851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CAFF25A-E636-E774-DCE7-A6F84528BE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6EC5683-C4C6-F448-FC3E-8CDE90362B2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EA7CEE9-5216-AD2F-2BF3-16EF25E3AD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C76CE95-4E40-2116-7BF6-0920988E060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38DF4CC5-FD15-0F03-25C0-59F78698D2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4F7B3A1-9773-D06C-659D-0E9565FBF8F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396E720-2C84-C521-265B-8F99ECA389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1F6230F-D71F-0B08-E675-EAFFD15CC1B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C5DAB2A-B1A9-641E-B8EA-3E18E81D81F2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B9F3432-48EC-88AE-ABE0-01E3D4F7ECD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00C07BE-1C92-36F2-FFA8-C1694C4F4F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CF8473E-23B7-D1E6-F97C-CCACC2C6E5C8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H majuscule . Elle fait le son « h ». Qui veut lire « h 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43CCA8-56EC-4340-0174-338D08F45F21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19900" b="1" dirty="0">
                <a:solidFill>
                  <a:srgbClr val="106585"/>
                </a:solidFill>
              </a:rPr>
              <a:t>H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163546466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3E627-DFA4-8E51-680E-428F53C477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DEFB50-7FD2-C1FB-4872-B5F4EBCA4C1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FBDCE23-5A57-D56A-AB86-6DAEDB2E17DC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AFAB7F2-F16D-7857-18AD-B05038EC15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9764165-57F3-392A-C663-4ACBECF7EBE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6D59C0-08AA-AF67-33CC-100846E3186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E43A13B-B25C-3F74-46FC-0D10BE17EC0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871DD9-1658-CA59-A9E5-5CE546AA8A8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B8E758-E1B9-6CB3-359F-800B635CD8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B17ADF4-8E0C-E9F6-0627-81784192E91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2C80ADF-6971-109C-0B67-8748B8B9F5F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D1E51BC-3B5A-45F8-3AA6-F34B8CC34F7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61AE0F7-A54F-16BD-BE77-9BE92E1542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AAB86F4-7E74-AE6F-A0D5-B66C50438243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H majuscule  h minuscule . Elles font le son « h ». Qui veut lire « h » .  </a:t>
            </a: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lang="fr-FR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A8CD028-12A2-A3ED-6CD7-C6AE8CCCB4BD}"/>
              </a:ext>
            </a:extLst>
          </p:cNvPr>
          <p:cNvSpPr txBox="1"/>
          <p:nvPr/>
        </p:nvSpPr>
        <p:spPr>
          <a:xfrm>
            <a:off x="3962400" y="36957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</a:rPr>
              <a:t>H - h 	</a:t>
            </a:r>
            <a:endParaRPr lang="fr-MA" sz="19900" dirty="0"/>
          </a:p>
        </p:txBody>
      </p:sp>
    </p:spTree>
    <p:extLst>
      <p:ext uri="{BB962C8B-B14F-4D97-AF65-F5344CB8AC3E}">
        <p14:creationId xmlns:p14="http://schemas.microsoft.com/office/powerpoint/2010/main" val="4464399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0CBF3F-0654-822D-205F-8183B62BC6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7F1E530-3D9D-5B71-3B27-7BBBEC7238D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52BDA9-526E-7E73-1B15-4804A8B8061C}"/>
              </a:ext>
            </a:extLst>
          </p:cNvPr>
          <p:cNvGrpSpPr/>
          <p:nvPr/>
        </p:nvGrpSpPr>
        <p:grpSpPr>
          <a:xfrm>
            <a:off x="483617" y="689102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68D4BFD-D36B-1B0A-E466-3AEAC027CEC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345D0DD-F5AB-C7BE-E3AF-D0EECEA48A2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9BF639D-2D38-4825-DB38-BA396D61B2A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DB3125-8D32-8D45-3351-7B53388FAF5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2F673C6-A5FC-4F49-98E9-7C52BB6D469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11819CE-84B0-ACC0-BA05-5747CDC1F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6511246-0B24-C79C-8656-76AF113EF01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BA54D7D-705E-781A-A6C6-2517D8416B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6255DFF-4D51-5C93-EC40-D7A3C000683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DD2D43-8546-CBF2-164E-26C20160BA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57ED4FC-B46C-AE57-2C09-9C13936C0D08}"/>
              </a:ext>
            </a:extLst>
          </p:cNvPr>
          <p:cNvSpPr txBox="1"/>
          <p:nvPr/>
        </p:nvSpPr>
        <p:spPr>
          <a:xfrm>
            <a:off x="1534494" y="892864"/>
            <a:ext cx="1149570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huit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», je vois la lettre h et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mais je n’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entends le son «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 car elle est muette.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Répétez « huit »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A88C9ED-A168-0788-A424-58F70A7A4010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3104449" y="4368178"/>
            <a:ext cx="723557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15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badi" panose="020B0604020104020204" pitchFamily="34" charset="0"/>
                <a:ea typeface="+mn-ea"/>
                <a:cs typeface="+mn-cs"/>
              </a:rPr>
              <a:t>h</a:t>
            </a:r>
            <a:r>
              <a:rPr lang="fr-FR" sz="11500" b="1" dirty="0" err="1">
                <a:solidFill>
                  <a:srgbClr val="106585"/>
                </a:solidFill>
                <a:latin typeface="Dosis" pitchFamily="2" charset="0"/>
              </a:rPr>
              <a:t>uit</a:t>
            </a:r>
            <a:endParaRPr kumimoji="0" lang="fr-FR" sz="115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1948C2F-0CD6-2DE4-C07D-6AB09B75F4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6430" y="3619500"/>
            <a:ext cx="3493842" cy="4137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23352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531EB0-5429-6D5C-6BE6-F53B1269E3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A01929DB-8C23-C347-6B00-AA0E02639B8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72F92C5-588A-79D1-5430-9905209D95B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9A84A0-7EA1-E286-AA98-9C5E494E07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96D78AA-FF96-BD40-593C-C4EA66C10B5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D9EAA6-B9B6-F048-E31F-9C23B675C4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1732004-6938-271B-723B-62ED1FCCF581}"/>
              </a:ext>
            </a:extLst>
          </p:cNvPr>
          <p:cNvSpPr txBox="1"/>
          <p:nvPr/>
        </p:nvSpPr>
        <p:spPr>
          <a:xfrm>
            <a:off x="814115" y="711058"/>
            <a:ext cx="13015453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Je vais vous montrer comment écrire la lettre h en minuscule. Regardez comment je fais.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6278B3F-F184-8876-68BF-2A9071D9EB1B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0E0A138-E9BA-3989-7952-1B8AD417F457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2A4D1429-C543-DB7F-A7C6-E830587E1171}"/>
              </a:ext>
            </a:extLst>
          </p:cNvPr>
          <p:cNvSpPr txBox="1"/>
          <p:nvPr/>
        </p:nvSpPr>
        <p:spPr>
          <a:xfrm>
            <a:off x="6335155" y="4308240"/>
            <a:ext cx="259080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9900" dirty="0">
                <a:solidFill>
                  <a:srgbClr val="106585"/>
                </a:solidFill>
                <a:latin typeface="Abadi" panose="020B0604020104020204" pitchFamily="34" charset="0"/>
              </a:rPr>
              <a:t>h</a:t>
            </a: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2C66E60-3E8B-D7F6-E4B9-65F5FFFAF417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9D2A1450-A30B-C6BE-21C2-11296C118CBC}"/>
              </a:ext>
            </a:extLst>
          </p:cNvPr>
          <p:cNvCxnSpPr>
            <a:cxnSpLocks/>
          </p:cNvCxnSpPr>
          <p:nvPr/>
        </p:nvCxnSpPr>
        <p:spPr>
          <a:xfrm>
            <a:off x="5090095" y="56007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EF0FB4E1-701A-09C4-AF19-BDFE9077CC3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7FCAFB2-5A0E-CECA-8D31-AA73BB88F8D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B69CBDCB-1883-51E2-6A04-94CE502E37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92B6FFE6-4F14-DA45-C92C-47E8592E585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3D45D8E-9594-73E9-E13F-29302404665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8A9D9825-4EFA-E07E-E16C-910F5C8A5B5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D2C36704-13B3-4BBB-63B9-978A77B9AB5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cxnSp>
        <p:nvCxnSpPr>
          <p:cNvPr id="2" name="Connecteur droit 1">
            <a:extLst>
              <a:ext uri="{FF2B5EF4-FFF2-40B4-BE49-F238E27FC236}">
                <a16:creationId xmlns:a16="http://schemas.microsoft.com/office/drawing/2014/main" id="{3FAA04B8-C354-6B80-0579-DE5150779E74}"/>
              </a:ext>
            </a:extLst>
          </p:cNvPr>
          <p:cNvCxnSpPr>
            <a:cxnSpLocks/>
          </p:cNvCxnSpPr>
          <p:nvPr/>
        </p:nvCxnSpPr>
        <p:spPr>
          <a:xfrm>
            <a:off x="4973380" y="76581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41879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E9B9-BDD6-F397-B57C-0C6280660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3DD0130-07E9-5989-CD0C-18700A53BD8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EF6E3F-0125-0422-ECBF-E4D631C4515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FE942F-3B14-BE54-5EB6-BE23B49D97D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1DAA05A-78B6-9A1E-8070-7E245D3E0CA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13903-2D9D-068E-1319-5B8B071B4D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8E11FB0-2AFA-02D8-AE28-2FC115D47EA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9504CE0-A01F-4568-2973-624103C09F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E0A63B7-B12E-88F4-07A2-BEC123E35C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C35BAE4-5569-47DB-4523-07211526798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CB99283-7737-6E62-DD92-746E2997B5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45811FE-D936-4FC7-A0B6-D169FF42449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D9A36B0-F0D6-894F-29C8-C05BB7A831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9A20B8F-D6A3-8919-0DE5-FF5442E35822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h en minuscule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DED6D55-7742-5177-08CC-290FABD1CF6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406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Chanson :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les lettres de l’alphabet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C61C38-091B-B049-3313-3DE0E7DACD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CBBFAEC6-460F-2109-54CB-28C1C4D6682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45C05D-8476-1F6A-BB2B-E782925546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42F9608-F167-29DF-08F4-C3BB6E435FC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24D212-DC45-E139-8CA6-9F7FFCAAC53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7CCD482-024F-EE68-A51E-90FA765017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0868A47-099B-D92D-72D4-966B768C5C7D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773281B-872B-F194-41F5-F66307FB648F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A8F137A-516A-2EC4-EB4F-E152D8D77D2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9AAB8CF-1A5B-E90F-31FE-CF597FE5963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A8F254-5CB5-7F5D-257C-E9F290E6C52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2965B48-B33F-9FD6-3034-FD43C9C3974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EB2001D-D798-67E0-5C52-66C1986F71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1824EC1-90DE-DED7-0C37-6698FEA01AD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C4CC360-F448-7295-3A0F-8475099F0A9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0B4DE37-3263-D289-C1A1-473DC7BF9F6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386657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17C8B-4EA7-424D-840D-D77ECC431E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FD7B60A0-A122-427F-E20B-6415856E91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A6483D9-1470-9EA2-44AC-B48AB349239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08BC429-79AF-C57C-FD47-DA9E56BDEE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6571DC2-7C48-5E0B-0801-16DCCF173FE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A3DF3AE-CFBB-CF17-703F-B1C8A7F74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9C6E8B-0B0E-2D18-3D55-6410414C8F6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H majuscule 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8437EC-3CAF-6A7D-7DBF-78026AE751F1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F38F4EA1-FFF2-B7D9-D37F-1E879EC6F84E}"/>
              </a:ext>
            </a:extLst>
          </p:cNvPr>
          <p:cNvCxnSpPr>
            <a:cxnSpLocks/>
          </p:cNvCxnSpPr>
          <p:nvPr/>
        </p:nvCxnSpPr>
        <p:spPr>
          <a:xfrm>
            <a:off x="4935280" y="68199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9D20A462-F589-FD4F-F29F-631A205B73DC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FC0D5B34-3EBE-E2F0-D85E-9459BC88515F}"/>
              </a:ext>
            </a:extLst>
          </p:cNvPr>
          <p:cNvCxnSpPr>
            <a:cxnSpLocks/>
          </p:cNvCxnSpPr>
          <p:nvPr/>
        </p:nvCxnSpPr>
        <p:spPr>
          <a:xfrm>
            <a:off x="5007260" y="47625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7" name="ZoneTexte 6">
            <a:extLst>
              <a:ext uri="{FF2B5EF4-FFF2-40B4-BE49-F238E27FC236}">
                <a16:creationId xmlns:a16="http://schemas.microsoft.com/office/drawing/2014/main" id="{4268C718-4558-2198-4E81-D0CB94DE85DE}"/>
              </a:ext>
            </a:extLst>
          </p:cNvPr>
          <p:cNvSpPr txBox="1"/>
          <p:nvPr/>
        </p:nvSpPr>
        <p:spPr>
          <a:xfrm>
            <a:off x="5461285" y="3908127"/>
            <a:ext cx="25908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H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F844FA8-B313-30B4-437F-BAD6F910421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F916AE1-483D-676D-4145-9D39E35D486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E24EFE2-CC6D-3249-E53E-002D2D8016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3EE038-8BC2-E4E8-2B64-CEE6C3E65C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DDDDB31E-9733-C9DD-7063-A3CBE2A59E6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FC12F847-2F0B-9389-F8C2-22E38C43D53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FF6C8D46-5D91-1A55-B74D-9F8BA23628B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31384079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00C7F-06BE-CCE1-A4A8-95DE69A6A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1232A67-E272-4D09-BA05-5889A6C5B5F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6E3C4DF-AEDB-B047-FEBA-44520D38A7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5621112-B54B-BFC9-0887-0BB1044C0CE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7746F4A-5BB1-61A7-7432-910D76C734B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5B7665C-76CF-B142-5CA1-1C53DD5192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5D5222-9CFB-24B1-CDA7-CF288D4B149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B39F66-79C9-137F-6937-87252790272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B94071E-C835-62DF-5D4B-7AAC80902A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3627E34-02C8-0212-E973-E6D3A2A2B7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8013E2C-CA25-71DE-35D9-DAA4685BA8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48F6C24-4A7A-7B3A-03CD-EDE4635BA1F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6A64372-5EA2-D976-08A4-72C2D2240E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988DF50-1292-692C-91AD-DFA87DB397C3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la lettre H en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6B6C093-6519-960C-5F54-2DD2445D2D5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122151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C285B-BAA8-0C95-6178-001C54B85E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F5A0C52-7B75-3DC9-C2DD-E52FB31428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F6AFCCD-E347-BA2F-D6C9-7A85208056B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F0F198C-606E-AB47-441F-453651E4D59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993A027-2E86-ABA3-F7D8-7E2911C313D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F5624A-BC70-AE78-532F-B37FA2D3B4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ED5B80-E2CD-DB7F-461B-2DE0FF351354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8C9EAFF-A6A2-BB82-FF70-49AC504B504A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DA74405-4C6A-9D3C-EA49-01E478C45C17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F1B96C63-DAB7-495F-3194-AF442D96A6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D9B542C-B756-6F2C-1A86-CD476712F63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10EFEBA-4DF3-869D-C5AA-E5E12B79E15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4CF1E08C-3D69-8D3C-2E32-BF83D998E14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24DDC57-CD58-A94A-7742-AD21DBEC52C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C998497-4BFF-7FF7-435B-51CDE2777D2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398D37E-C9DA-34E9-CE8D-02D241C1B48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4406025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2AE15-5B3F-BCF4-9990-44804FABB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89DE54D-0A94-1D08-6298-2378D0BC454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8BFFD60-B6BA-8CEF-585F-473C5F21ABC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4E0EDCD-0474-BE1E-7DCE-2A83DE5D745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A75F9F4-8619-6AB6-5AC4-081828BBE25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ADE52CC-F086-7614-4A1F-17ACCA90682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254052F-11DB-7D54-FC42-58576A2EC07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E80CE3-9BFD-6CA7-A4BE-AFB0F19CAE5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B549C31-B455-E6E6-8B02-48D0B99B4E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8D0CB35-B7C4-ADC8-992A-FC47099D624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694C548-10F0-E2C0-4789-C9F14C5E364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E543886-A2A5-BF23-1036-C0A8952E0C6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498175B-C247-93F0-8028-7E03D0D6A7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0892" y="82277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55C62A6-462C-8422-6790-F898C28E419E}"/>
              </a:ext>
            </a:extLst>
          </p:cNvPr>
          <p:cNvSpPr txBox="1"/>
          <p:nvPr/>
        </p:nvSpPr>
        <p:spPr>
          <a:xfrm>
            <a:off x="1277144" y="719689"/>
            <a:ext cx="130154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 h minuscule et H majuscule 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73517F-AEA8-0474-D0D7-4ABC4342E355}"/>
              </a:ext>
            </a:extLst>
          </p:cNvPr>
          <p:cNvSpPr txBox="1"/>
          <p:nvPr/>
        </p:nvSpPr>
        <p:spPr>
          <a:xfrm>
            <a:off x="1260706" y="1191939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Sur le tableau, l’enseignant montre le geste à réaliser pour écrire la lettre en l’expliquant. </a:t>
            </a:r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67D4F9C6-B7A9-2B3C-9C20-55C716116EFE}"/>
              </a:ext>
            </a:extLst>
          </p:cNvPr>
          <p:cNvCxnSpPr>
            <a:cxnSpLocks/>
          </p:cNvCxnSpPr>
          <p:nvPr/>
        </p:nvCxnSpPr>
        <p:spPr>
          <a:xfrm>
            <a:off x="4935280" y="6667500"/>
            <a:ext cx="4487360" cy="0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47090432-986D-6A09-7015-F200C7FB7DA9}"/>
              </a:ext>
            </a:extLst>
          </p:cNvPr>
          <p:cNvCxnSpPr>
            <a:cxnSpLocks/>
          </p:cNvCxnSpPr>
          <p:nvPr/>
        </p:nvCxnSpPr>
        <p:spPr>
          <a:xfrm>
            <a:off x="5011480" y="5676900"/>
            <a:ext cx="441116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4E737D11-4190-E1FF-F18F-8B21C8A44E63}"/>
              </a:ext>
            </a:extLst>
          </p:cNvPr>
          <p:cNvCxnSpPr>
            <a:cxnSpLocks/>
          </p:cNvCxnSpPr>
          <p:nvPr/>
        </p:nvCxnSpPr>
        <p:spPr>
          <a:xfrm>
            <a:off x="4935280" y="4686300"/>
            <a:ext cx="4419600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543481C6-2E80-ED1C-80B3-83652E538160}"/>
              </a:ext>
            </a:extLst>
          </p:cNvPr>
          <p:cNvSpPr txBox="1"/>
          <p:nvPr/>
        </p:nvSpPr>
        <p:spPr>
          <a:xfrm>
            <a:off x="4721856" y="3791768"/>
            <a:ext cx="441115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3900" dirty="0">
                <a:solidFill>
                  <a:srgbClr val="106585"/>
                </a:solidFill>
                <a:latin typeface="Abadi" panose="020B0604020104020204" pitchFamily="34" charset="0"/>
              </a:rPr>
              <a:t>H </a:t>
            </a:r>
            <a:r>
              <a:rPr lang="fr-MA" sz="9600" dirty="0">
                <a:solidFill>
                  <a:srgbClr val="106585"/>
                </a:solidFill>
                <a:latin typeface="Abadi" panose="020B0604020104020204" pitchFamily="34" charset="0"/>
              </a:rPr>
              <a:t>-</a:t>
            </a:r>
            <a:endParaRPr lang="fr-MA" sz="23900" dirty="0">
              <a:solidFill>
                <a:srgbClr val="106585"/>
              </a:solidFill>
              <a:latin typeface="Abadi" panose="020B0604020104020204" pitchFamily="34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E18DD9A-0A44-240F-7F15-5645FBE18607}"/>
              </a:ext>
            </a:extLst>
          </p:cNvPr>
          <p:cNvSpPr txBox="1"/>
          <p:nvPr/>
        </p:nvSpPr>
        <p:spPr>
          <a:xfrm>
            <a:off x="8140619" y="4610100"/>
            <a:ext cx="123439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600" dirty="0">
                <a:solidFill>
                  <a:srgbClr val="106585"/>
                </a:solidFill>
                <a:latin typeface="Abadi" panose="020B0604020104020204" pitchFamily="34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2653678037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85C54-2F8C-C526-68A2-81A3C02724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183CB9D-5A40-7936-7918-8F1EFDF4D24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0FE7BD-E756-05FD-290C-357A65BAA9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E328B4-3B80-FC48-DDF1-0AE240CF3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F11A0DF-C481-FB10-7150-44BE8BCCC9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111403F-11ED-7D3E-50CA-244AEF5C3C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A43D2E7-0A70-A363-2426-89E18956612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51DF5B01-AA0B-CD5F-C882-9C966750AF9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66746D1-3B47-7A4E-6CF4-684BE6FE89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B81E9F1-4A00-BAB2-1861-22A2ED56F0E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86EEB06-CA10-CD9D-5C8D-6B7B53D770C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1CA5C0-1496-9335-EAF3-C9040A3F5DB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958FD89-CBCC-1573-F263-2580AC9E2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A68975A-62E1-6415-F16B-C08CCC005267}"/>
              </a:ext>
            </a:extLst>
          </p:cNvPr>
          <p:cNvSpPr txBox="1"/>
          <p:nvPr/>
        </p:nvSpPr>
        <p:spPr>
          <a:xfrm>
            <a:off x="1550426" y="901978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écrivez  h minuscule et H majuscule 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E96B1EF-25D2-C97A-EF17-55F661AB80E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82864" y="3060043"/>
            <a:ext cx="5389632" cy="4166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8717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EEB46B-6348-F9A3-5F0B-2DBF7717A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90CD2FEE-40EF-EF41-2CF5-2AF64C4B710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329024B-0236-EB21-87CC-655EF34354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07092B4-1559-7A08-AEBB-198838CADAD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A25BC78-0870-0704-06F8-DD5BA9CA9EE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EA25F0C-E308-E043-85B2-FB188A613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005FE33-55CC-8F67-BED8-CD43BC1E46C7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Levez les ardoises.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CD16984-7F1E-8EF5-1CBA-F4B5B6CDDEA8}"/>
              </a:ext>
            </a:extLst>
          </p:cNvPr>
          <p:cNvSpPr txBox="1"/>
          <p:nvPr/>
        </p:nvSpPr>
        <p:spPr>
          <a:xfrm>
            <a:off x="1462547" y="1245352"/>
            <a:ext cx="119127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professeur corrige les erreurs des élèves.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DEA3139-87A1-7D3E-1345-C90D2E118D7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270306" y="2926048"/>
            <a:ext cx="6089298" cy="4363587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EC3331F-F1BB-5A31-D975-79C3360A53D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EB40B19-7A68-2A18-BD39-D13A99B4553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E4204E7C-30DF-361B-B6D4-D8AE7E49B09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D5217F-8159-2F89-3DB2-D04BFA075C4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25970A5-122A-E61A-D5EE-99DF787051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53E19EB-D874-C18D-C74B-CD8965A3073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82A2068-CFD7-3862-31E0-8976F228EB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74601750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3AACC-9F8E-1E35-6C31-32F90F0C3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2578EF-B333-7FA3-A1D8-7E8417A946E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8C26FA3-ECDE-791B-8CCF-3D2CEF100BD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41A5A35-DD12-379B-76EA-12DCD463141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52AE51B-0BFB-5826-E7D2-810CA66C40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A695E3-4746-E6F7-EF30-0378B08721B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0FF020B-F906-134D-3060-12CD3368A7F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C7134661-AFD6-FBB6-2EC9-4B6C00E7C0C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CE1CF39-E270-77A3-F03A-608572902ED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838209A-70B7-645D-F84E-3443162A8C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E2F3603-1FE5-79B8-E83C-7DB239265B1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9433AA1-04EC-73A7-32D5-8D69F3BE069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CB8D6D9-AF8C-B8BB-C1FF-F02D3D9F1E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345151B-F7E1-526D-041C-0B69CF2544D3}"/>
              </a:ext>
            </a:extLst>
          </p:cNvPr>
          <p:cNvSpPr txBox="1"/>
          <p:nvPr/>
        </p:nvSpPr>
        <p:spPr>
          <a:xfrm>
            <a:off x="1751414" y="717171"/>
            <a:ext cx="1108338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le graphème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minuscule , il est composé de la lettre c et h  .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Il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fait le son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». Qui veut lire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.  </a:t>
            </a: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CD1821A-4854-058D-8292-71D380DB99DA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291886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1D4AD6-DF75-A60E-F101-748BB5FFB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15801D5-7A59-6ADB-0F9B-997CDD4668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416D2DD-C465-6995-2117-922F8F9A15D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F8534F0-1C34-483C-0F3C-C19AB109C93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1A0E156-9293-E5E8-3047-0CEFA5A6E89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FF2F472-A9C7-1293-0CE6-F37C8644A38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01980E2-360B-D492-8F25-5EC922D1FEC7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55CAD0-B844-6C8B-2625-24110F1E998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E63C4F-FD0D-4D0B-E24B-CE52B7552F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377F3F5-C7B5-0A42-15BE-3F234034358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9BA20B0-CD06-5664-7706-B1B1AC84A5F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62C5C6-DC03-0DD5-5D8F-06BE2C3F1DA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C6989D-FC3F-1DAF-9E98-EFA465E0CC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2D69903-89CB-4968-0ECA-81017B04080D}"/>
              </a:ext>
            </a:extLst>
          </p:cNvPr>
          <p:cNvSpPr txBox="1"/>
          <p:nvPr/>
        </p:nvSpPr>
        <p:spPr>
          <a:xfrm>
            <a:off x="1534494" y="892864"/>
            <a:ext cx="113003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graphème 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majuscule . Elle fait le son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». Qui veut lire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5951953-1C95-E5F6-1FF5-B07C6D5D27CF}"/>
              </a:ext>
            </a:extLst>
          </p:cNvPr>
          <p:cNvSpPr txBox="1"/>
          <p:nvPr/>
        </p:nvSpPr>
        <p:spPr>
          <a:xfrm>
            <a:off x="2743200" y="3848100"/>
            <a:ext cx="707231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9900" b="1" dirty="0">
                <a:solidFill>
                  <a:srgbClr val="106585"/>
                </a:solidFill>
                <a:latin typeface="Calibri"/>
              </a:rPr>
              <a:t>CH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803299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AFB150-256A-CDED-10B7-4C6B8169D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7700D6-EED8-62AE-9C12-EEE94224031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8E2204C-E864-0587-B484-599C42E5BDEF}"/>
              </a:ext>
            </a:extLst>
          </p:cNvPr>
          <p:cNvGrpSpPr/>
          <p:nvPr/>
        </p:nvGrpSpPr>
        <p:grpSpPr>
          <a:xfrm>
            <a:off x="48361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12787C-B174-1B28-F982-7320DCCE50B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DCB237E-C525-AE9F-6AB4-29B3FFE142B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21F99C80-C110-97C4-4B27-EF5E7F5AC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BE1A6CE-6088-97FB-A2A4-6776EFE3E7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AED95A0-0402-2C7A-3C7D-E4CC0E1F288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729D08B-4000-CF79-53FF-7E4D30029A0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0B68702-7BE0-1753-6F57-B591D55E548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28C747E-BB69-36BF-7F2A-4351202D956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CC112A-99E0-327F-2674-31CA6691F8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EB584A-A0FB-CE45-5F31-66E460ACC9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313F015A-3374-0E12-F384-5C05055AF280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 majuscule 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minuscule . Elles font le son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». Qui veut lire « 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ch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 » .  </a:t>
            </a:r>
            <a:r>
              <a:rPr kumimoji="0" lang="fr-FR" sz="2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419D647-6382-8D8B-626B-5AA938E491C9}"/>
              </a:ext>
            </a:extLst>
          </p:cNvPr>
          <p:cNvSpPr txBox="1"/>
          <p:nvPr/>
        </p:nvSpPr>
        <p:spPr>
          <a:xfrm>
            <a:off x="3962400" y="3695700"/>
            <a:ext cx="8037846" cy="6217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 - </a:t>
            </a:r>
            <a:r>
              <a:rPr kumimoji="0" lang="fr-MA" sz="199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ch</a:t>
            </a:r>
            <a:r>
              <a:rPr kumimoji="0" lang="fr-MA" sz="199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	</a:t>
            </a:r>
            <a:endParaRPr kumimoji="0" lang="fr-MA" sz="19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67313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20258</TotalTime>
  <Words>6579</Words>
  <Application>Microsoft Office PowerPoint</Application>
  <PresentationFormat>Personnalisé</PresentationFormat>
  <Paragraphs>1338</Paragraphs>
  <Slides>157</Slides>
  <Notes>23</Notes>
  <HiddenSlides>0</HiddenSlides>
  <MMClips>2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157</vt:i4>
      </vt:variant>
    </vt:vector>
  </HeadingPairs>
  <TitlesOfParts>
    <vt:vector size="167" baseType="lpstr">
      <vt:lpstr>A Massir Ballpoint</vt:lpstr>
      <vt:lpstr>Microsoft Uighur</vt:lpstr>
      <vt:lpstr>Abadi</vt:lpstr>
      <vt:lpstr>Aptos</vt:lpstr>
      <vt:lpstr>Dosis</vt:lpstr>
      <vt:lpstr>Calibri</vt:lpstr>
      <vt:lpstr>Arial</vt:lpstr>
      <vt:lpstr>Carelia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161</cp:revision>
  <dcterms:created xsi:type="dcterms:W3CDTF">2006-08-16T00:00:00Z</dcterms:created>
  <dcterms:modified xsi:type="dcterms:W3CDTF">2025-09-11T22:51:25Z</dcterms:modified>
  <dc:identifier>DAFtlvZnwz4</dc:identifier>
</cp:coreProperties>
</file>