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5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17.xml" ContentType="application/vnd.openxmlformats-officedocument.presentationml.notesSlide+xml"/>
  <Override PartName="/ppt/tags/tag51.xml" ContentType="application/vnd.openxmlformats-officedocument.presentationml.tags+xml"/>
  <Override PartName="/ppt/notesSlides/notesSlide18.xml" ContentType="application/vnd.openxmlformats-officedocument.presentationml.notesSlid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21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30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34808444" r:id="rId14"/>
    <p:sldId id="2134809002" r:id="rId15"/>
    <p:sldId id="2134805397" r:id="rId16"/>
    <p:sldId id="2134808445" r:id="rId17"/>
    <p:sldId id="599" r:id="rId18"/>
    <p:sldId id="601" r:id="rId19"/>
    <p:sldId id="2134809012" r:id="rId20"/>
    <p:sldId id="2147482462" r:id="rId21"/>
    <p:sldId id="2147482470" r:id="rId22"/>
    <p:sldId id="2147482471" r:id="rId23"/>
    <p:sldId id="2147482465" r:id="rId24"/>
    <p:sldId id="2147482466" r:id="rId25"/>
    <p:sldId id="2147482468" r:id="rId26"/>
    <p:sldId id="2147482467" r:id="rId27"/>
    <p:sldId id="2147482463" r:id="rId28"/>
    <p:sldId id="2147482464" r:id="rId29"/>
    <p:sldId id="2147482472" r:id="rId30"/>
    <p:sldId id="2147482473" r:id="rId31"/>
    <p:sldId id="2147482474" r:id="rId32"/>
    <p:sldId id="2147482475" r:id="rId33"/>
    <p:sldId id="2147482476" r:id="rId34"/>
    <p:sldId id="2147482482" r:id="rId35"/>
    <p:sldId id="609" r:id="rId36"/>
    <p:sldId id="610" r:id="rId37"/>
    <p:sldId id="2147482483" r:id="rId38"/>
    <p:sldId id="2147482487" r:id="rId39"/>
    <p:sldId id="612" r:id="rId40"/>
    <p:sldId id="2147482484" r:id="rId41"/>
    <p:sldId id="2147482485" r:id="rId42"/>
    <p:sldId id="615" r:id="rId43"/>
    <p:sldId id="2147482486" r:id="rId44"/>
    <p:sldId id="2147482481" r:id="rId45"/>
    <p:sldId id="2147482479" r:id="rId46"/>
    <p:sldId id="2147482478" r:id="rId47"/>
    <p:sldId id="620" r:id="rId48"/>
    <p:sldId id="2147482494" r:id="rId49"/>
    <p:sldId id="2147482490" r:id="rId50"/>
    <p:sldId id="2147482495" r:id="rId51"/>
    <p:sldId id="2147482491" r:id="rId52"/>
    <p:sldId id="2147482496" r:id="rId53"/>
    <p:sldId id="2147482497" r:id="rId54"/>
    <p:sldId id="2147482501" r:id="rId55"/>
    <p:sldId id="2147482502" r:id="rId56"/>
    <p:sldId id="2147482503" r:id="rId57"/>
    <p:sldId id="2147482504" r:id="rId58"/>
    <p:sldId id="2147482505" r:id="rId59"/>
    <p:sldId id="2147482534" r:id="rId60"/>
    <p:sldId id="2147482585" r:id="rId61"/>
    <p:sldId id="2147482588" r:id="rId62"/>
    <p:sldId id="2147482536" r:id="rId63"/>
    <p:sldId id="2147482518" r:id="rId64"/>
    <p:sldId id="2147482519" r:id="rId65"/>
    <p:sldId id="2147482520" r:id="rId66"/>
    <p:sldId id="2147482524" r:id="rId67"/>
    <p:sldId id="2147482528" r:id="rId68"/>
    <p:sldId id="2147482523" r:id="rId69"/>
    <p:sldId id="2147482521" r:id="rId70"/>
    <p:sldId id="2147482522" r:id="rId71"/>
    <p:sldId id="2147482527" r:id="rId72"/>
    <p:sldId id="2147482529" r:id="rId73"/>
    <p:sldId id="2147482530" r:id="rId74"/>
    <p:sldId id="2147482531" r:id="rId75"/>
    <p:sldId id="2147482532" r:id="rId76"/>
    <p:sldId id="2147482506" r:id="rId77"/>
    <p:sldId id="2147482507" r:id="rId78"/>
    <p:sldId id="2147482508" r:id="rId79"/>
    <p:sldId id="2147482509" r:id="rId80"/>
    <p:sldId id="2147482510" r:id="rId81"/>
    <p:sldId id="2147482514" r:id="rId82"/>
    <p:sldId id="2147482515" r:id="rId83"/>
    <p:sldId id="2147482516" r:id="rId84"/>
    <p:sldId id="2147482602" r:id="rId85"/>
    <p:sldId id="2147482589" r:id="rId86"/>
    <p:sldId id="2147482590" r:id="rId87"/>
    <p:sldId id="2147482591" r:id="rId88"/>
    <p:sldId id="2147482592" r:id="rId89"/>
    <p:sldId id="2147482593" r:id="rId90"/>
    <p:sldId id="2147482594" r:id="rId91"/>
    <p:sldId id="2147482595" r:id="rId92"/>
    <p:sldId id="2147482596" r:id="rId93"/>
    <p:sldId id="2147482597" r:id="rId94"/>
    <p:sldId id="2147482598" r:id="rId95"/>
    <p:sldId id="2147482599" r:id="rId96"/>
    <p:sldId id="2147482600" r:id="rId97"/>
    <p:sldId id="2147482601" r:id="rId98"/>
    <p:sldId id="631" r:id="rId99"/>
    <p:sldId id="2147482537" r:id="rId100"/>
    <p:sldId id="2147482553" r:id="rId101"/>
    <p:sldId id="2147482538" r:id="rId102"/>
    <p:sldId id="2147482539" r:id="rId103"/>
    <p:sldId id="2147482541" r:id="rId104"/>
    <p:sldId id="2147482542" r:id="rId105"/>
    <p:sldId id="2147482543" r:id="rId106"/>
    <p:sldId id="2147482549" r:id="rId107"/>
    <p:sldId id="2147482603" r:id="rId108"/>
    <p:sldId id="2147482604" r:id="rId109"/>
    <p:sldId id="2147482605" r:id="rId110"/>
    <p:sldId id="2147482606" r:id="rId111"/>
    <p:sldId id="644" r:id="rId112"/>
    <p:sldId id="2147482554" r:id="rId113"/>
    <p:sldId id="2147482555" r:id="rId114"/>
    <p:sldId id="683" r:id="rId115"/>
    <p:sldId id="2147482566" r:id="rId116"/>
    <p:sldId id="2147482574" r:id="rId117"/>
    <p:sldId id="2147482571" r:id="rId118"/>
    <p:sldId id="2147482575" r:id="rId119"/>
    <p:sldId id="2147482572" r:id="rId120"/>
    <p:sldId id="2147482576" r:id="rId121"/>
    <p:sldId id="2147482579" r:id="rId122"/>
    <p:sldId id="2147482580" r:id="rId123"/>
    <p:sldId id="2147482581" r:id="rId124"/>
    <p:sldId id="2147482582" r:id="rId125"/>
    <p:sldId id="2147482583" r:id="rId126"/>
    <p:sldId id="2147482584" r:id="rId127"/>
    <p:sldId id="700" r:id="rId128"/>
    <p:sldId id="701" r:id="rId129"/>
  </p:sldIdLst>
  <p:sldSz cx="13716000" cy="10287000"/>
  <p:notesSz cx="6858000" cy="9144000"/>
  <p:embeddedFontLst>
    <p:embeddedFont>
      <p:font typeface="Abadi" panose="020B0604020104020204" pitchFamily="34" charset="0"/>
      <p:regular r:id="rId131"/>
    </p:embeddedFont>
    <p:embeddedFont>
      <p:font typeface="Carelia" panose="020B0604020202020204" charset="0"/>
      <p:regular r:id="rId132"/>
    </p:embeddedFont>
    <p:embeddedFont>
      <p:font typeface="Dosis" pitchFamily="2" charset="0"/>
      <p:regular r:id="rId133"/>
      <p:bold r:id="rId134"/>
    </p:embeddedFont>
    <p:embeddedFont>
      <p:font typeface="Microsoft Uighur" panose="02000000000000000000" pitchFamily="2" charset="-78"/>
      <p:regular r:id="rId135"/>
      <p:bold r:id="rId1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215968"/>
    <a:srgbClr val="106585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62" autoAdjust="0"/>
    <p:restoredTop sz="95226" autoAdjust="0"/>
  </p:normalViewPr>
  <p:slideViewPr>
    <p:cSldViewPr>
      <p:cViewPr varScale="1">
        <p:scale>
          <a:sx n="54" d="100"/>
          <a:sy n="54" d="100"/>
        </p:scale>
        <p:origin x="1565" y="8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font" Target="fonts/font3.fntdata"/><Relationship Id="rId138" Type="http://schemas.openxmlformats.org/officeDocument/2006/relationships/viewProps" Target="viewProp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font" Target="fonts/font4.fntdata"/><Relationship Id="rId13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13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font" Target="fonts/font2.fntdata"/><Relationship Id="rId14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notesMaster" Target="notesMasters/notesMaster1.xml"/><Relationship Id="rId135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font" Target="fonts/font1.fntdata"/><Relationship Id="rId136" Type="http://schemas.openxmlformats.org/officeDocument/2006/relationships/font" Target="fonts/font6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83DA4-2AE6-3A5C-2B25-6C0FF45AD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DD94640-9F52-11E2-E53C-4DCB11B15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D016235-2404-1D7D-F906-C2C72C7113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65218E-3EA6-1E23-CF3B-055FEC9F3D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91814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C2D31-36F6-3630-6CAA-C32E55464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672D40B-9872-D041-3049-881141CFD8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B54F0E6-BA13-3AF0-72E6-B4BD5FE64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83D9B4-039F-4F48-CBE1-3735EB1001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41952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3FCC3-4126-0C8D-D893-9BC55C662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6E22723-4351-B2B4-CF01-A883C77037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7376955-B552-EC64-F5D8-B7360C3F5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35073A-2168-DE3A-7234-FC5B0FD71D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636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28AD3-BCE5-670B-E06D-72C40C6E6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D9C96ED-4376-889A-B2E8-4711221BC6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8FFAC0-EB57-9FB4-EAAB-CD2FB202D4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EBC2B3-7FF1-5D9C-A42E-058BED4372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38700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sv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6" Type="http://schemas.openxmlformats.org/officeDocument/2006/relationships/image" Target="../media/image65.png"/><Relationship Id="rId5" Type="http://schemas.openxmlformats.org/officeDocument/2006/relationships/image" Target="../media/image25.jpeg"/><Relationship Id="rId4" Type="http://schemas.openxmlformats.org/officeDocument/2006/relationships/image" Target="../media/image35.sv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6" Type="http://schemas.openxmlformats.org/officeDocument/2006/relationships/image" Target="../media/image6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6" Type="http://schemas.openxmlformats.org/officeDocument/2006/relationships/image" Target="../media/image66.png"/><Relationship Id="rId5" Type="http://schemas.openxmlformats.org/officeDocument/2006/relationships/image" Target="../media/image25.jpeg"/><Relationship Id="rId4" Type="http://schemas.openxmlformats.org/officeDocument/2006/relationships/image" Target="../media/image3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4.pn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6" Type="http://schemas.openxmlformats.org/officeDocument/2006/relationships/image" Target="../media/image70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6" Type="http://schemas.openxmlformats.org/officeDocument/2006/relationships/image" Target="../media/image72.png"/><Relationship Id="rId5" Type="http://schemas.openxmlformats.org/officeDocument/2006/relationships/image" Target="../media/image71.jpeg"/><Relationship Id="rId4" Type="http://schemas.openxmlformats.org/officeDocument/2006/relationships/image" Target="../media/image35.sv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image" Target="../media/image7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45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73.png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5" Type="http://schemas.openxmlformats.org/officeDocument/2006/relationships/image" Target="../media/image75.png"/><Relationship Id="rId4" Type="http://schemas.openxmlformats.org/officeDocument/2006/relationships/image" Target="../media/image35.sv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5" Type="http://schemas.openxmlformats.org/officeDocument/2006/relationships/image" Target="../media/image75.png"/><Relationship Id="rId4" Type="http://schemas.openxmlformats.org/officeDocument/2006/relationships/image" Target="../media/image35.sv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6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8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6.png"/><Relationship Id="rId7" Type="http://schemas.openxmlformats.org/officeDocument/2006/relationships/image" Target="../media/image4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microsoft.com/office/2007/relationships/hdphoto" Target="../media/hdphoto2.wdp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4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3.jpeg"/><Relationship Id="rId10" Type="http://schemas.openxmlformats.org/officeDocument/2006/relationships/image" Target="../media/image53.png"/><Relationship Id="rId4" Type="http://schemas.openxmlformats.org/officeDocument/2006/relationships/image" Target="../media/image35.svg"/><Relationship Id="rId9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5.jpe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35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1.png"/><Relationship Id="rId12" Type="http://schemas.openxmlformats.org/officeDocument/2006/relationships/image" Target="../media/image5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24.png"/><Relationship Id="rId11" Type="http://schemas.openxmlformats.org/officeDocument/2006/relationships/image" Target="../media/image54.png"/><Relationship Id="rId5" Type="http://schemas.openxmlformats.org/officeDocument/2006/relationships/image" Target="../media/image35.svg"/><Relationship Id="rId10" Type="http://schemas.openxmlformats.org/officeDocument/2006/relationships/image" Target="../media/image53.png"/><Relationship Id="rId4" Type="http://schemas.openxmlformats.org/officeDocument/2006/relationships/image" Target="../media/image34.png"/><Relationship Id="rId9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3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0.png"/><Relationship Id="rId4" Type="http://schemas.openxmlformats.org/officeDocument/2006/relationships/image" Target="../media/image35.svg"/><Relationship Id="rId9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5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49.png"/><Relationship Id="rId4" Type="http://schemas.openxmlformats.org/officeDocument/2006/relationships/image" Target="../media/image5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5.svg"/><Relationship Id="rId7" Type="http://schemas.openxmlformats.org/officeDocument/2006/relationships/image" Target="../media/image5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49.png"/><Relationship Id="rId4" Type="http://schemas.openxmlformats.org/officeDocument/2006/relationships/image" Target="../media/image35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0.png"/><Relationship Id="rId4" Type="http://schemas.openxmlformats.org/officeDocument/2006/relationships/image" Target="../media/image35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51.pn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7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38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52.png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7588823"/>
            <a:ext cx="3176587" cy="2660077"/>
          </a:xfrm>
          <a:prstGeom prst="rect">
            <a:avLst/>
          </a:prstGeom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1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f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4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528209" y="627985"/>
            <a:ext cx="1295041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de l’alphabet et nous allons chanter ensemble.  Ecoutez bien , soyez attentif.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3F699C-2307-3EC0-E802-0764E20E5F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26" y="2187012"/>
            <a:ext cx="8534980" cy="4034283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029788" y="2187012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127C1-5587-6602-737D-C9D7B4816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14CDD7-6CEB-5AAF-4B80-63A892C56A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D55154-9F95-3E48-E340-D392667358CA}"/>
              </a:ext>
            </a:extLst>
          </p:cNvPr>
          <p:cNvGrpSpPr/>
          <p:nvPr/>
        </p:nvGrpSpPr>
        <p:grpSpPr>
          <a:xfrm>
            <a:off x="421766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B28B0ED-F725-58AA-FD01-42A3194FB2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4B3680-8D6E-82EE-3F53-48DE4F3A41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BCAE50-2C49-A51A-D972-4A808CC60B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7DA4BAF-01CA-BD5C-0492-0034658D73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85B0803-ECFF-FBA8-A31B-102A59ACE75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AF49BBD-0133-E2FC-9655-54BFAD09A7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9F7D02-86A8-1032-E69D-A80286C1F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CB66E6-990C-03A8-847F-70E09BE5A24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7E43BEA-00E8-F168-8F49-39E395C9970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E00AE9F-F5EF-30F6-541C-FF9CC93ED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F7318F-108E-7CE2-EDE3-6BE0B36CFF64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	c  dans le mot école, suivez avec moi.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F2B01C-020D-A767-4FB7-957F536BB915}"/>
              </a:ext>
            </a:extLst>
          </p:cNvPr>
          <p:cNvSpPr txBox="1"/>
          <p:nvPr/>
        </p:nvSpPr>
        <p:spPr>
          <a:xfrm>
            <a:off x="3732948" y="3862577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école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F4C4A65-D825-952D-EE4F-B74F7F5F351A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A438057-A852-3EF0-1E4A-701BE82A9E72}"/>
              </a:ext>
            </a:extLst>
          </p:cNvPr>
          <p:cNvSpPr/>
          <p:nvPr/>
        </p:nvSpPr>
        <p:spPr>
          <a:xfrm>
            <a:off x="4648200" y="4157526"/>
            <a:ext cx="10764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6694124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58E44-29EC-0D4D-0A3B-7459F17F7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1FCC90-42D4-3616-585A-FC970DDA923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D003609-7FE2-39E8-FFD0-B2B383699236}"/>
              </a:ext>
            </a:extLst>
          </p:cNvPr>
          <p:cNvGrpSpPr/>
          <p:nvPr/>
        </p:nvGrpSpPr>
        <p:grpSpPr>
          <a:xfrm>
            <a:off x="483617" y="561975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26400CA-4A84-C652-2BFA-2DF8250508A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F85CD41-A683-DA3D-5404-D9F1C7D652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D4171BE-123F-A75D-BB9A-2062B589795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1934DDC-3BBB-054E-B408-B60964ED359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9C698F1-99D6-A0BD-07EB-473203DA7F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5EF7888-596C-A4DC-51AA-39CE77F0963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9F90342-5837-F6E3-CBFD-19EE15D89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43435F-15BE-EB46-7630-12A17DF615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A70EFD-4E43-47D0-6D46-292FFB0EF5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E43DDAA-7CB7-C235-EE97-1C667CC4E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059EF8E-A23D-0759-1DC0-781D7B93D49A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la lettre c dans les mots suivants.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9EDECFF-FEF9-C167-ED1F-B612FA87C19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53C7ABF-C048-448B-BADC-A80E2FF54F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439432"/>
              </p:ext>
            </p:extLst>
          </p:nvPr>
        </p:nvGraphicFramePr>
        <p:xfrm>
          <a:off x="619411" y="4261945"/>
          <a:ext cx="12067804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37943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3825909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803952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678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cour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car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arc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6E704CD-C2CC-F64A-14D3-D7104EA79B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AE0373-7362-A00D-5070-36F2FFE0FA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751151" y="6684814"/>
            <a:ext cx="1725020" cy="241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9352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B39E-4A83-0AFC-CFB5-075B27DC9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327725-0844-4113-FA7F-376CAE9987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588463-6DB7-9D13-CBA0-28C38508E3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81DB170-FFD2-E5FF-B3B4-246FB00E00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0A28E71-E976-B789-F2AD-0F516CBAA4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58517BD-4C64-0B41-B0F7-71C68E3B37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E47291-F3C4-6703-E657-B9DAD9DFCCB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B82C80A-8962-F8B9-BE7E-6D0DB3AB9C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1B64641-0CEB-7DDF-EC7E-F8F2EF2BBC0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4E58C45-4066-F1E4-B11F-DA7FD6C35C5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C5EA4CE-4753-61BC-29C3-B0B8C7DFEE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714E28-CFB2-BD58-D5D5-D8A48E25BE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49FEE37-BD0F-138F-EFC1-FAE4F0CCC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307392-88F8-4B3F-8C8E-AA2EC4F4A1EC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m dans le mot maman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6B00941-A5AA-B0C1-0632-09E4B84976C8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F63CE00-33F0-2AEC-FB33-FC1DA06503CD}"/>
              </a:ext>
            </a:extLst>
          </p:cNvPr>
          <p:cNvSpPr txBox="1"/>
          <p:nvPr/>
        </p:nvSpPr>
        <p:spPr>
          <a:xfrm>
            <a:off x="3049544" y="4624212"/>
            <a:ext cx="7086600" cy="2774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16600" b="1" kern="1200" dirty="0">
                <a:solidFill>
                  <a:srgbClr val="106585"/>
                </a:solidFill>
                <a:latin typeface="Dosis" pitchFamily="2" charset="0"/>
                <a:ea typeface="+mn-ea"/>
                <a:cs typeface="+mn-cs"/>
              </a:rPr>
              <a:t>maman</a:t>
            </a:r>
            <a:endParaRPr lang="fr-MA" sz="16600" b="1" kern="1200" dirty="0">
              <a:solidFill>
                <a:srgbClr val="106585"/>
              </a:solidFill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0D2B829-0B96-98AF-EF8F-4DE4B06A342D}"/>
              </a:ext>
            </a:extLst>
          </p:cNvPr>
          <p:cNvSpPr/>
          <p:nvPr/>
        </p:nvSpPr>
        <p:spPr>
          <a:xfrm>
            <a:off x="3276600" y="5210175"/>
            <a:ext cx="1752600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6F93E1-8831-01A7-8254-209E9733D926}"/>
              </a:ext>
            </a:extLst>
          </p:cNvPr>
          <p:cNvSpPr/>
          <p:nvPr/>
        </p:nvSpPr>
        <p:spPr>
          <a:xfrm>
            <a:off x="5981699" y="5210175"/>
            <a:ext cx="1752600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9111355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C67A3-4BA8-C7BC-6B4A-13556942E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D41DE1-F669-7EF9-D6BD-21B8429116F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5FFCC6C-1BC6-053D-5B65-87B510D12A5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CD81868-10E0-98C4-9A0D-C0600E09D8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0147BD7-6108-93F4-8B40-E5CDB07B0D5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8251B26-A6A9-CB3B-3F7A-F636755DC3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B87E0A-E912-D4DB-30FE-302F43FAFC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0E1BA36-4362-4E08-F295-4AF21130E0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3EE6B3-1AB5-9F5F-5C9C-9905DE933D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9E4F4CA-3F20-0E15-61F0-52188C8CC5A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6AA672E-D59F-B681-3D31-B2C5374F5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9CDB96-39CD-15D0-64A3-8E776B8E70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7114A79-413F-A1D5-EDE8-A71FFFD953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CDBE1BE-ED12-281D-E284-0BDEA82AF941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la lettre m dans les mots suivants.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A16D2E5-A835-3419-5055-D56B040F1DCC}"/>
              </a:ext>
            </a:extLst>
          </p:cNvPr>
          <p:cNvSpPr txBox="1"/>
          <p:nvPr/>
        </p:nvSpPr>
        <p:spPr>
          <a:xfrm>
            <a:off x="1448259" y="1318974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Faire passer les élèves au tableau.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BE6AF6C-1E39-982D-F5E9-95EFEF8F43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856382"/>
              </p:ext>
            </p:extLst>
          </p:nvPr>
        </p:nvGraphicFramePr>
        <p:xfrm>
          <a:off x="862151" y="4389405"/>
          <a:ext cx="12129902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141019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702751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MA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Maroc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ami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malade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D685BFF3-D5B3-9921-BA34-D10EA20B18E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1324AC2-2313-DBB1-8CBE-443BC20877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117318" y="6708628"/>
            <a:ext cx="1725020" cy="241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21841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A5541-D7AC-58A3-1B34-ABFD9569C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C6BC95-0D0F-E325-FBAE-A82328BE19E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3F1B5DC-9FFB-63BE-A2E5-56A03C041C1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E3B4D03-C697-7C47-F21B-B7362DC545D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7817A0E-3795-3BBC-7CF1-E47664A1C24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CDA081A-AC08-E500-9EF1-E7BE1FA05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A229032-8813-C24E-BAB6-4B4DD14BA1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2DD62A0-5DB2-61E7-1826-19E9E96715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521478-6397-2B4B-6E83-1E388282B1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579C15A-74E3-A026-603F-4739F3118E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BEE83A4-D596-43D6-19DB-1BBC7BB47E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E13F9-079A-0121-2D64-3F92C064231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A27C349-11E9-36C6-DF2D-372A05CFB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4C0F481-9C94-4576-CA32-5DF1CA5E4B15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n dans le mot noir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2913871-FDDE-D396-15E9-74739F7CAADD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67920BD-55DC-9F91-A3DA-787BAFCAD516}"/>
              </a:ext>
            </a:extLst>
          </p:cNvPr>
          <p:cNvSpPr txBox="1"/>
          <p:nvPr/>
        </p:nvSpPr>
        <p:spPr>
          <a:xfrm>
            <a:off x="3710088" y="3766456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noir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463B4FF-8F6D-F29A-07EF-1A8767D3EED0}"/>
              </a:ext>
            </a:extLst>
          </p:cNvPr>
          <p:cNvSpPr/>
          <p:nvPr/>
        </p:nvSpPr>
        <p:spPr>
          <a:xfrm>
            <a:off x="3538368" y="3995183"/>
            <a:ext cx="12288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1129741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4A3AD-5B5D-94C7-C2A7-3EE5C37B7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A4F20D-6CF4-4416-A2A1-097429E5214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36AC2BA-9CB1-C6B6-DD4E-57A4FF3B02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DC41B9-5E2C-4194-277A-60D591B9C4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7856E67-D05D-4F62-E014-32E02E7DC3B0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AC08AC-79E7-3A87-BE14-E5C8372D05C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D985CB9-7770-2B02-2FAD-068D9FE3232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BB9564-256F-3AA2-3D9A-FF03E196C7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D0240DA-7ED9-8C4B-4747-8EF25BC1854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649C049-8FC4-9C33-A9C6-9ED1C75730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BB40420-D1E3-D0C1-CC43-0B772495E8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A96984-B45B-531D-C414-3189251232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CC8578-BAC1-2F0D-436D-A00B1E38C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991533"/>
              </p:ext>
            </p:extLst>
          </p:nvPr>
        </p:nvGraphicFramePr>
        <p:xfrm>
          <a:off x="702868" y="4726790"/>
          <a:ext cx="11779951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7930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366095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595926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nez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Nadir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nager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61CD3A4-F89C-34A2-69DA-A8FD3EAB140A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la lettre n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76DE3F-BAB5-9F5E-33D2-4A4073E55D7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9620D1FE-65CE-27B1-B35A-041CEDD07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030F90E-73AF-3D76-909F-ABB5CD280B2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816A8D0-7D46-FD13-FEB8-22BF2FD0FD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688933" y="7105782"/>
            <a:ext cx="1725020" cy="241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4360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7882F-8C31-E34C-619B-72BA578AD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7BB831-D2EB-1503-15DF-AF339C42A60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0019AF1-DC4F-518B-96B0-B598DCBDDEC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B3F10D5-7557-BB54-B1C3-64716B9E6F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AAF2CBD-06E0-CD12-E6F3-64AD5EBC833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C8AF4D1-9120-BAEB-F550-69C1BA4C74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93D92E5-795F-8D8F-0825-CC3AB5D1259A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09.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1185B6-04F6-4819-13E7-0CB30205908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80EB3CD-26BB-4529-D698-2EE12D010B9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77E2D4F-F34C-5174-8330-C11609BAF40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F6F7C3A-5744-7C8A-74B4-0164035D6ED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8BCA68D6-FF7A-6189-CD34-688F89916DA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3DA33D65-FC24-AB0F-CB65-969AAF2E9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6DF2A2C-1144-1B68-9673-85294530A7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0E10A44-62F4-AC9A-5781-0F5FC38DB294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6E35AA2-462D-638C-F25F-2B1FE585B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9050" y="1793779"/>
            <a:ext cx="6305550" cy="788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26528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2DF77-0CF8-8312-5CC1-3BF9C03AE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2F9C68-1472-251A-BCB8-89B3637E83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FD9F5E3-A4C3-3D25-16C9-7F0582C3DD0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0D7BE41-A4D1-EBCA-9849-7008616CCF4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B7F6BC2-280F-1EE7-421F-1CA7F0B2259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B220204-DAA6-AC76-973C-0B98FE175E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E2C7F20-A3CC-96DE-D837-F644876A8734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L’activité 1. :Travaillez individuellement.  Entourez les lettres 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BE4D301-FC8E-B072-D5C9-E8A82C96625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BABC570-6FE5-152D-8F55-161A2DA6F28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8CF885-32F4-8B19-FF39-EA47785ED27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5677C0C-637A-5DF4-83A4-41997B74E6C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7FB2FBE-0ECE-094A-C695-0CA6D913086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CE573D6-0332-68C3-8D64-78FE66FA578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6FACB89-FD48-498D-FE70-CBBE947976D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8CF9E4F-A5CF-0CAB-800E-80865460821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952D2CC-4543-B120-E687-D98C1AF713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9050" y="1793779"/>
            <a:ext cx="6305550" cy="788902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5CE1600-4E6B-2AC9-8328-B534CE23836D}"/>
              </a:ext>
            </a:extLst>
          </p:cNvPr>
          <p:cNvSpPr/>
          <p:nvPr/>
        </p:nvSpPr>
        <p:spPr>
          <a:xfrm>
            <a:off x="3771900" y="3924300"/>
            <a:ext cx="65913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862844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A0FFA-8879-2139-2270-F9E86452C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B24EFDF-5EFA-EE53-9FAD-C267619F384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E7D4537-6909-7F08-627C-02A2EC78359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9C21A-BB34-4513-4388-7D9501754C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1F09345-D041-7B7D-EAC8-55CF8985BE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4A9ACFF7-1CFA-1FB5-2F43-9ABECFDD0B7B}"/>
              </a:ext>
            </a:extLst>
          </p:cNvPr>
          <p:cNvSpPr txBox="1"/>
          <p:nvPr/>
        </p:nvSpPr>
        <p:spPr>
          <a:xfrm>
            <a:off x="1355867" y="1125362"/>
            <a:ext cx="117799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B7D3456-1276-C138-C499-0A3074947B0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98DF1AE-7498-4C9D-0C1A-F46385FAFB1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9957455-2C89-56DB-35D5-AAD4B28D739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4EE46EE-BFB9-6088-2E0A-5E7B4E12329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32AF2D4-173C-9961-07A6-2C3359510E3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ACB5900-04F2-B045-3A31-883B356D94D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9852337-7D3D-B3EF-9A04-2AB1491E37C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64DD00B4-E1CA-61D5-DBDD-EA1B3CA4098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15" name="Graphique 14">
            <a:extLst>
              <a:ext uri="{FF2B5EF4-FFF2-40B4-BE49-F238E27FC236}">
                <a16:creationId xmlns:a16="http://schemas.microsoft.com/office/drawing/2014/main" id="{E77AFD84-3601-8F4B-C70F-7144D221DD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8492" y="811081"/>
            <a:ext cx="581346" cy="51410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93824148-881F-B318-6291-7F7A76F35987}"/>
              </a:ext>
            </a:extLst>
          </p:cNvPr>
          <p:cNvSpPr txBox="1"/>
          <p:nvPr/>
        </p:nvSpPr>
        <p:spPr>
          <a:xfrm>
            <a:off x="1373833" y="737574"/>
            <a:ext cx="7015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Entourez les lettres 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104F5CE-564C-5144-6540-E689A1C15F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513" y="2933700"/>
            <a:ext cx="12039600" cy="363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23707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3B4D1-B648-381F-54F1-D05D42E5B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858CF9-A843-D3D8-55D9-20EE3A36845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447403F-CDE0-011F-66B0-00B8A7AD0E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FB6CC70-2B4D-ABB8-78CB-6E486819F99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DD734E1-FAC9-2CF9-D880-643314048A0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2EC4E3F-290D-D2B5-2CEA-6E660E3AAE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8492" y="811081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6EBEFC59-1884-8CDD-32D0-5E25D31856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9DABDAA-CA21-5120-694A-1B339FCB608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F18982-5DC5-89E3-45AA-953BD791A3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221233A-4594-DD82-EFBE-990393853E0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6698CAC4-635B-EAD4-FF1F-173C562415B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F34DF90-1ACD-6C23-C237-FDC4C30194B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681CA3E-9E9D-5BD8-3410-CFCE0C38019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9F08A00E-BF4C-2951-4377-5BB892B9416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600" y="558651"/>
            <a:ext cx="1846817" cy="1291715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7796EB42-BF1A-6522-5EB7-06523CD2338E}"/>
              </a:ext>
            </a:extLst>
          </p:cNvPr>
          <p:cNvSpPr txBox="1"/>
          <p:nvPr/>
        </p:nvSpPr>
        <p:spPr>
          <a:xfrm>
            <a:off x="1167111" y="1160887"/>
            <a:ext cx="106704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D79B552-5774-9A01-0488-49E391C2FB01}"/>
              </a:ext>
            </a:extLst>
          </p:cNvPr>
          <p:cNvSpPr txBox="1"/>
          <p:nvPr/>
        </p:nvSpPr>
        <p:spPr>
          <a:xfrm>
            <a:off x="1373833" y="737574"/>
            <a:ext cx="7015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Corrigez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avec un crayon.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51DFFE3-A484-992E-2740-4F37F39D89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513" y="2933700"/>
            <a:ext cx="12039600" cy="3631041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78594B18-83BE-CA6D-74DE-93E681C2D3F8}"/>
              </a:ext>
            </a:extLst>
          </p:cNvPr>
          <p:cNvSpPr/>
          <p:nvPr/>
        </p:nvSpPr>
        <p:spPr>
          <a:xfrm>
            <a:off x="3505200" y="36957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81746120-F789-4CFC-2569-CFA8CBE80927}"/>
              </a:ext>
            </a:extLst>
          </p:cNvPr>
          <p:cNvSpPr/>
          <p:nvPr/>
        </p:nvSpPr>
        <p:spPr>
          <a:xfrm>
            <a:off x="6857999" y="36718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FAFEB04-28D2-E2DE-3A92-F9E95846BF6E}"/>
              </a:ext>
            </a:extLst>
          </p:cNvPr>
          <p:cNvSpPr/>
          <p:nvPr/>
        </p:nvSpPr>
        <p:spPr>
          <a:xfrm>
            <a:off x="5029200" y="36718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44E64384-5983-AE8B-E435-CA09FFD42D34}"/>
              </a:ext>
            </a:extLst>
          </p:cNvPr>
          <p:cNvSpPr/>
          <p:nvPr/>
        </p:nvSpPr>
        <p:spPr>
          <a:xfrm>
            <a:off x="10662070" y="44577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FBF34AD6-BF0F-B7EF-E4D0-A9BA78077715}"/>
              </a:ext>
            </a:extLst>
          </p:cNvPr>
          <p:cNvSpPr/>
          <p:nvPr/>
        </p:nvSpPr>
        <p:spPr>
          <a:xfrm>
            <a:off x="2217314" y="515834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B0E77DE-2E71-4588-1014-E38A9CE1EBC7}"/>
              </a:ext>
            </a:extLst>
          </p:cNvPr>
          <p:cNvSpPr/>
          <p:nvPr/>
        </p:nvSpPr>
        <p:spPr>
          <a:xfrm>
            <a:off x="7944482" y="441007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7396C2D8-03F8-EB16-E252-16079438EB9A}"/>
              </a:ext>
            </a:extLst>
          </p:cNvPr>
          <p:cNvSpPr/>
          <p:nvPr/>
        </p:nvSpPr>
        <p:spPr>
          <a:xfrm>
            <a:off x="6186286" y="4433887"/>
            <a:ext cx="406558" cy="4572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BB89C851-9EC0-C995-01E6-7EF0BF69213B}"/>
              </a:ext>
            </a:extLst>
          </p:cNvPr>
          <p:cNvSpPr/>
          <p:nvPr/>
        </p:nvSpPr>
        <p:spPr>
          <a:xfrm>
            <a:off x="5326648" y="45100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F740FF36-1004-7255-069A-C601ADA76B3F}"/>
              </a:ext>
            </a:extLst>
          </p:cNvPr>
          <p:cNvSpPr/>
          <p:nvPr/>
        </p:nvSpPr>
        <p:spPr>
          <a:xfrm>
            <a:off x="2006143" y="4433887"/>
            <a:ext cx="332526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2F1AC5F3-A900-C745-3098-3155232525FF}"/>
              </a:ext>
            </a:extLst>
          </p:cNvPr>
          <p:cNvSpPr/>
          <p:nvPr/>
        </p:nvSpPr>
        <p:spPr>
          <a:xfrm>
            <a:off x="8170161" y="36718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D3264476-2776-ABB6-8B8C-53EC33E20221}"/>
              </a:ext>
            </a:extLst>
          </p:cNvPr>
          <p:cNvSpPr/>
          <p:nvPr/>
        </p:nvSpPr>
        <p:spPr>
          <a:xfrm>
            <a:off x="9144000" y="37480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8DC5042E-26A7-DD35-0C55-4703940F4111}"/>
              </a:ext>
            </a:extLst>
          </p:cNvPr>
          <p:cNvSpPr/>
          <p:nvPr/>
        </p:nvSpPr>
        <p:spPr>
          <a:xfrm>
            <a:off x="10383855" y="36957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111DB767-B38B-855B-7E21-13D5500AC295}"/>
              </a:ext>
            </a:extLst>
          </p:cNvPr>
          <p:cNvSpPr/>
          <p:nvPr/>
        </p:nvSpPr>
        <p:spPr>
          <a:xfrm>
            <a:off x="2486588" y="4481512"/>
            <a:ext cx="332526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F60878E3-0885-5031-EC9A-E6EF58719787}"/>
              </a:ext>
            </a:extLst>
          </p:cNvPr>
          <p:cNvSpPr/>
          <p:nvPr/>
        </p:nvSpPr>
        <p:spPr>
          <a:xfrm>
            <a:off x="3505200" y="4457700"/>
            <a:ext cx="332526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08FD65B4-C0C7-1C3F-7956-4EC9504C5AD4}"/>
              </a:ext>
            </a:extLst>
          </p:cNvPr>
          <p:cNvSpPr/>
          <p:nvPr/>
        </p:nvSpPr>
        <p:spPr>
          <a:xfrm>
            <a:off x="7675208" y="515834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26B267FC-E290-9FF9-6921-9B22165EE11C}"/>
              </a:ext>
            </a:extLst>
          </p:cNvPr>
          <p:cNvSpPr/>
          <p:nvPr/>
        </p:nvSpPr>
        <p:spPr>
          <a:xfrm>
            <a:off x="6323570" y="5078842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D5C027FF-9F92-A00D-8395-99A5DE6EB414}"/>
              </a:ext>
            </a:extLst>
          </p:cNvPr>
          <p:cNvSpPr/>
          <p:nvPr/>
        </p:nvSpPr>
        <p:spPr>
          <a:xfrm>
            <a:off x="3671463" y="51816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B06D933E-6986-33F4-34F2-6FB290166B1B}"/>
              </a:ext>
            </a:extLst>
          </p:cNvPr>
          <p:cNvSpPr/>
          <p:nvPr/>
        </p:nvSpPr>
        <p:spPr>
          <a:xfrm>
            <a:off x="1962890" y="591502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403A6F7A-A0D0-E5D7-0C18-4F18D84D6338}"/>
              </a:ext>
            </a:extLst>
          </p:cNvPr>
          <p:cNvSpPr/>
          <p:nvPr/>
        </p:nvSpPr>
        <p:spPr>
          <a:xfrm>
            <a:off x="10815361" y="5138183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332A38F0-D4AB-D3E2-C74D-AE2BBC932C4C}"/>
              </a:ext>
            </a:extLst>
          </p:cNvPr>
          <p:cNvSpPr/>
          <p:nvPr/>
        </p:nvSpPr>
        <p:spPr>
          <a:xfrm>
            <a:off x="9765431" y="5142944"/>
            <a:ext cx="269274" cy="396395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1EB72E25-CFCA-2A93-B32A-1B44B982C93C}"/>
              </a:ext>
            </a:extLst>
          </p:cNvPr>
          <p:cNvSpPr/>
          <p:nvPr/>
        </p:nvSpPr>
        <p:spPr>
          <a:xfrm>
            <a:off x="9496157" y="511437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F089B96E-1D41-8F14-9622-DFB711C5527A}"/>
              </a:ext>
            </a:extLst>
          </p:cNvPr>
          <p:cNvSpPr/>
          <p:nvPr/>
        </p:nvSpPr>
        <p:spPr>
          <a:xfrm>
            <a:off x="9246554" y="5839555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124AC66F-95F5-7292-174E-1648B0F759DE}"/>
              </a:ext>
            </a:extLst>
          </p:cNvPr>
          <p:cNvSpPr/>
          <p:nvPr/>
        </p:nvSpPr>
        <p:spPr>
          <a:xfrm>
            <a:off x="10680724" y="592203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F3E69E63-9FB4-344D-6FED-82CD2949D17B}"/>
              </a:ext>
            </a:extLst>
          </p:cNvPr>
          <p:cNvSpPr/>
          <p:nvPr/>
        </p:nvSpPr>
        <p:spPr>
          <a:xfrm>
            <a:off x="7650234" y="589487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C92B5732-0C03-8815-08AC-4F61FC8C5454}"/>
              </a:ext>
            </a:extLst>
          </p:cNvPr>
          <p:cNvSpPr/>
          <p:nvPr/>
        </p:nvSpPr>
        <p:spPr>
          <a:xfrm>
            <a:off x="6432946" y="5910261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0E7F3226-5BC8-292F-DF72-A4FF749FE1F0}"/>
              </a:ext>
            </a:extLst>
          </p:cNvPr>
          <p:cNvSpPr/>
          <p:nvPr/>
        </p:nvSpPr>
        <p:spPr>
          <a:xfrm>
            <a:off x="4759926" y="591502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4C786C62-998C-11DB-148B-F7D569F256CB}"/>
              </a:ext>
            </a:extLst>
          </p:cNvPr>
          <p:cNvSpPr/>
          <p:nvPr/>
        </p:nvSpPr>
        <p:spPr>
          <a:xfrm>
            <a:off x="3484701" y="591502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948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D1FF14B-AA47-5E12-379C-D0302BA415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996434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5D83A-05BD-A339-9C5F-A9E0BB3FB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1688D54-DF31-E318-656E-418CF02954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3E321D-155B-06ED-F18A-2D97FABB360F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ED7D923-68C9-26DE-75B8-8130F5D8F2C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00D3CD2-7F03-917B-4BA3-8BAE4DCD41B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39809CF-8AED-7635-90DD-CF0BBBB38C94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E43DBCA-7258-3449-2BA5-82BD44B5BAD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03F7767-2CCD-0612-B055-FB09CC55F45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7E18E621-074C-CD94-04D7-EAC2A9DE3C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652" y="6229350"/>
            <a:ext cx="2076696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2172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51713-DDB2-3EDB-3037-123E255CC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918A7F-0F6F-E854-AA55-A53E723ABE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1BC114A-320D-1D85-B09F-72246CE1753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67090AC-31E7-B912-5D38-B67CD195BA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F0551A-5570-2B01-8173-3B5BD0D99835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ABB96DD-6A73-1E6E-4990-A5CFA9B2B98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8EF39F-5457-428B-4371-7B056E830D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D4D5A95-DAD3-8E98-5C1A-2788D46003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0C64B87-D283-33CA-480B-343545B0FC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1549AF8-2201-727B-6167-DC6FA7E2F4D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76E41AD-4FBF-75CF-1E0E-2CBECD222DD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BAEA837-71A8-A0AD-C434-131FC962DE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F63230A1-7F8C-D82E-05BD-33454EF9FEB3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 allez passer au tableau pour jouer à  deux. Un élève montre les lettres, une après l’autre, et l’autre lit les lettres. Par la suite les rôles seront échangés.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53D574F-0ED7-BB0D-3F36-F56FE382687F}"/>
              </a:ext>
            </a:extLst>
          </p:cNvPr>
          <p:cNvGrpSpPr/>
          <p:nvPr/>
        </p:nvGrpSpPr>
        <p:grpSpPr>
          <a:xfrm>
            <a:off x="1828800" y="2705100"/>
            <a:ext cx="9906000" cy="6019800"/>
            <a:chOff x="3430277" y="1685728"/>
            <a:chExt cx="5330023" cy="3720361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4102D96-91AF-A46B-F5B9-74F2C0C1550E}"/>
                </a:ext>
              </a:extLst>
            </p:cNvPr>
            <p:cNvSpPr txBox="1"/>
            <p:nvPr/>
          </p:nvSpPr>
          <p:spPr>
            <a:xfrm>
              <a:off x="3430277" y="471171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 Je montre 4 mots ou syllabes au hasard</a:t>
              </a:r>
              <a:endParaRPr lang="fr-MA" sz="2700" b="1" dirty="0">
                <a:solidFill>
                  <a:prstClr val="black"/>
                </a:solidFill>
                <a:latin typeface="Dosis"/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61A0AB8-8F91-B33E-96DB-777635A9F112}"/>
                </a:ext>
              </a:extLst>
            </p:cNvPr>
            <p:cNvSpPr txBox="1"/>
            <p:nvPr/>
          </p:nvSpPr>
          <p:spPr>
            <a:xfrm>
              <a:off x="6594099" y="4711713"/>
              <a:ext cx="2166201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Je lis les mots </a:t>
              </a:r>
            </a:p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ou les syllabes</a:t>
              </a:r>
            </a:p>
          </p:txBody>
        </p:sp>
        <p:pic>
          <p:nvPicPr>
            <p:cNvPr id="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52F41B-8AA1-DFC9-32BF-EFC7680546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45FEE4-645A-2DCD-F994-3C6A3F828F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Image 8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FCBD004E-92C3-DB2B-33AC-AE554DA3B40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797" y="2845955"/>
            <a:ext cx="8735584" cy="4774127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BFE86D95-5340-268C-D500-F2A89F0CD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6463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37B1B-A695-1AEE-A814-5C4D75445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F9F497-4718-1491-A141-9C164714C48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1ECFA4-3D2F-539B-1E8A-23021C7BD8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E493B8F-FD58-B902-83CC-D1458ABE7B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B4CC27C-4486-B564-AF04-A95C1CAA53C8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F61BE3C-13E6-A33A-F579-1F288A88A8D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8BD90A0-4FB1-A56D-E793-2B6D9DED60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AF7413-79C2-87FD-62FF-5E8C77EBFA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3CFD442-2D13-D59A-7174-56FA613D38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8ED6198-1A9F-19A0-5BDA-7F6B5F35938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BC0722C-201F-F856-308C-69ED11D37E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8127D2-1278-E012-3E5D-8305172FF35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0E1940B6-BBA1-6240-D086-080163904F48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gagnant sera celui qui aura plus de réponses correctes. 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9E8238B-D69A-9408-513A-2A468D635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EE9AB25-9C2C-105B-8186-1019F05C6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632706"/>
              </p:ext>
            </p:extLst>
          </p:nvPr>
        </p:nvGraphicFramePr>
        <p:xfrm>
          <a:off x="1131291" y="3086100"/>
          <a:ext cx="10566599" cy="59014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2615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716914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298707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6972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+mj-lt"/>
                          <a:ea typeface="+mn-ea"/>
                          <a:cs typeface="Courier New" panose="02070309020205020404" pitchFamily="49" charset="0"/>
                        </a:rPr>
                        <a:t>c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N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b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M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n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697036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m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g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61986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AFD03-B43B-2D84-D793-F11AD2492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8DFD37F-7447-2FD4-F357-8E1814267F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E64FDA5-A72C-B499-167E-1FC8D25F68C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430368-4832-3B72-9265-480C09C8DDE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2D85D4-2842-9ED9-AF76-CB8AB5C2444F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AB59E9C-93DB-AC7A-5D01-25F30E95B02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mon cahier d’activités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BB15F12-9E75-F1DC-313C-C894234701CB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7BEDCCA-F2FE-E7E5-62E2-A5FCD45343CA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3CC413-FAF0-5448-8014-17A3D60C1D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0751" y="6598898"/>
            <a:ext cx="1871078" cy="119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1177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FF15746-5894-6D07-9DCA-E858277873B5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09.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8D414013-AC05-78CC-C0C6-3D9CDEB8DAF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3DB6821-CBFC-5CF5-2A2A-B9A261CC90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9050" y="1793779"/>
            <a:ext cx="6305550" cy="788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4626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B5B9A-3079-7CEA-7B99-C909C17A4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15008-A5D6-BF2F-A904-50456520DD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83C3F-C000-EFC2-9DA2-E8E09D917E3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99083D2-57A6-CAE9-3BC3-658DDF9DED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C4940B4-DBE0-DF18-A288-86B7293499C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5C0BD3-069E-1792-B9E1-B12E419ED6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04ED3A-15DF-33C1-2001-54F39F769B36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1B3AC30-D87F-F1E9-FFC8-2E7691558E4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7907E2-757E-3C4C-AC7F-4A2A7985F4A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02BDB76-4F40-4CB2-8537-2C11B7A013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B2AFFDD-AA39-F7FC-3FAB-A554A20793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6C0A96B-6341-0EA4-60CA-91255CCFF1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F3C09D9-AB32-B7EC-6785-FDFC3AF868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08F17E1-14AC-F58E-EE70-6FD61C9C32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7B1D36E-4970-50F5-22C9-99590999BA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9050" y="1793779"/>
            <a:ext cx="6305550" cy="788902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B223F1F-4A1C-0BB5-1963-5F7F90F54270}"/>
              </a:ext>
            </a:extLst>
          </p:cNvPr>
          <p:cNvSpPr/>
          <p:nvPr/>
        </p:nvSpPr>
        <p:spPr>
          <a:xfrm>
            <a:off x="3491013" y="5707396"/>
            <a:ext cx="6324600" cy="11800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500111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CE519-C0B0-B5EE-5D7D-A9DF6CF05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08BD69-B9A4-7E33-CA05-210AD66F4BC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4EE2CE-57B6-0813-2E98-A9F195F8FF4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1A3AA1-6030-2617-571C-A5BD791DE1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12B2A0-B0DF-32EA-CDD4-A2E71A17D40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3A37F3F-D916-FB7F-5C58-8F399FEFE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16A0DD-2DCE-A0FF-B38D-76CF944163AB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Activité 2 :Lisez  à votre voisin à voix basse . Ensuite, échangez les rôles.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BFAAA3E-B8DC-F67C-8DD2-5B7471A0BC1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306D6CE-1961-0ED7-E9F2-755D7AE32C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584BB71-9488-FC95-A193-3E44C36BEC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1E279F-10E6-ABC6-E9D1-E9761DBADFF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5321BFB-E322-B884-153A-DA4FD61985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E81CCFD-187B-F517-0C99-870A267B91B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A03327E-1909-C754-A70E-CCC6C3D4FC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8586F654-1F8F-D52D-DE69-DE76AE2246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522" y="1263218"/>
            <a:ext cx="1444623" cy="106541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306B097-2CE4-2537-B665-C22ABD6E54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1" y="3656047"/>
            <a:ext cx="12598508" cy="296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9167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13C72-FE1B-D84C-6777-FDEB3B56E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BD2B05-CBAF-3BFE-0981-75F04636D3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816C70F-170F-CCBB-7D96-2210C6A8D639}"/>
              </a:ext>
            </a:extLst>
          </p:cNvPr>
          <p:cNvGrpSpPr/>
          <p:nvPr/>
        </p:nvGrpSpPr>
        <p:grpSpPr>
          <a:xfrm>
            <a:off x="473522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0B530FE-2A95-A688-991B-3028A93C85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A9E915A-0183-E33B-8ADE-68821A29194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F72AA4D-14AF-06C4-8456-6E224C099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5CBDA57-AC7E-9784-AAA0-83D060A5C6FA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974CC9F-36A2-52F7-0D7F-994609E8FD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B77543-D29D-2C66-1F2B-F3E44BF424D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D003B83-B910-B38E-D026-48781CC213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3ED1FC8-5EF2-3537-BBB1-C6CB3BD420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F4E8BEF-D51C-E9B2-65DD-D372D9FAC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C8FB812-6FCB-F483-9A61-5B07A3E18C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32BDF60-EB41-FFEB-9193-72FF4146589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9" name="TextBox 6">
            <a:extLst>
              <a:ext uri="{FF2B5EF4-FFF2-40B4-BE49-F238E27FC236}">
                <a16:creationId xmlns:a16="http://schemas.microsoft.com/office/drawing/2014/main" id="{331E86A8-F3F8-41D9-9532-250EEC21E653}"/>
              </a:ext>
            </a:extLst>
          </p:cNvPr>
          <p:cNvSpPr txBox="1"/>
          <p:nvPr/>
        </p:nvSpPr>
        <p:spPr>
          <a:xfrm>
            <a:off x="1087806" y="4566361"/>
            <a:ext cx="4870595" cy="865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9CE3C5C-6393-C989-E7D4-78E26E19C5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3313" y="1736075"/>
            <a:ext cx="6305550" cy="788902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9398BC1-855F-5922-97D7-20026269D223}"/>
              </a:ext>
            </a:extLst>
          </p:cNvPr>
          <p:cNvSpPr/>
          <p:nvPr/>
        </p:nvSpPr>
        <p:spPr>
          <a:xfrm>
            <a:off x="6856748" y="6743700"/>
            <a:ext cx="5973384" cy="1600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97373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5C5E9-57DB-B998-3257-3307E1BFC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2491FC-E0EF-729A-27E1-8D6A525DF17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F8EE2CF-5178-BD83-FCAD-C81C033131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29EDD63-CF74-00F7-D418-4B38215674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598396-B016-2DA8-E659-66F5481A07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0A28E93-0CDE-8FD1-C32F-1B880700F5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DA8C97-AB5C-2E26-D0D3-C3C68CF312C2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relier par une flèche  la 1</a:t>
            </a:r>
            <a:r>
              <a:rPr lang="fr-FR" sz="2800" b="1" baseline="300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ère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lettre avec le mot qui contient cette lettre. Regardez comment je fais.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D7CC0B1-DA67-E52E-573E-55B16937637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A93DA20-1AC5-7C32-0B9F-3897E804863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E97E4B-C491-0FFC-5D67-0849313C11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5BFA400-5A9C-7A1D-848E-9DDB23E50C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A4B11B9-9C2A-7A59-D7A3-8175C4AE1D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1E4E392-FC96-64CC-4D24-EFACB3D6DA8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026D0BA-B41B-A1B3-B392-FD3F7A5378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3F34A660-DBA4-33DF-C9A9-8782D1BFD8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663" y="1252590"/>
            <a:ext cx="1184870" cy="118180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E76AD04-0F5D-D9A4-B536-AD2CBF58BF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6797" y="3493626"/>
            <a:ext cx="11362405" cy="416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682765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39786-88FC-0B9C-61A4-C8226C5BF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85B20A-9488-E45E-EEAA-903F4622CA1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B1F67CC-E596-FE12-D0F6-B93CB2A961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3D4C3AF-37E9-3DE3-6911-43542BAA4B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6AFCFA-713D-65E6-BA51-B0917D4046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ECF076E-4688-66CC-5A4C-7FDADCA30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9554A3-A8F3-6436-3DF8-318F23050133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J’entend n dans nez . Je vais relier la lettre n avec l’image du nez .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F33789F-097B-DDAF-4277-64B2EAF592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FCDC007-5F60-457B-51CB-80DB61BFF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F4E7391-5AE2-716B-7E98-102588156A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4FC6AB-13E9-190D-61FE-757B6D23E58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E25738E-28EB-1787-CBBD-7159062268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C5525A-6CDB-C24F-12FC-E06FC331F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35B1448-ACDA-EACF-791E-734280B1063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54AE9875-968B-F21D-BA93-883D6C8E5F79}"/>
              </a:ext>
            </a:extLst>
          </p:cNvPr>
          <p:cNvSpPr txBox="1"/>
          <p:nvPr/>
        </p:nvSpPr>
        <p:spPr>
          <a:xfrm>
            <a:off x="1747839" y="1331783"/>
            <a:ext cx="70151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élèves continuent l’activité à la maison</a:t>
            </a:r>
            <a:endParaRPr lang="fr-MA" sz="2400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633AD106-1499-331E-ECF5-647B1F082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851" y="728244"/>
            <a:ext cx="1094534" cy="91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5A73A11-5286-5973-3399-2F1DEA3EA9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9636" y="2435030"/>
            <a:ext cx="11362405" cy="4632983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874C362F-72C2-5788-7894-F4AD678509FD}"/>
              </a:ext>
            </a:extLst>
          </p:cNvPr>
          <p:cNvCxnSpPr>
            <a:cxnSpLocks/>
          </p:cNvCxnSpPr>
          <p:nvPr/>
        </p:nvCxnSpPr>
        <p:spPr>
          <a:xfrm>
            <a:off x="3276600" y="4055609"/>
            <a:ext cx="4508271" cy="10364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696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8A3EB-DF45-0F7F-560D-3B44DC229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710A6B-CE0C-6D35-DA64-4D584832B0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F80918-7A2A-636D-EC50-17427117E5D4}"/>
              </a:ext>
            </a:extLst>
          </p:cNvPr>
          <p:cNvSpPr/>
          <p:nvPr/>
        </p:nvSpPr>
        <p:spPr>
          <a:xfrm>
            <a:off x="285754" y="486000"/>
            <a:ext cx="1314449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AFE613-CA56-A0E8-0131-2CB7C64C09FA}"/>
              </a:ext>
            </a:extLst>
          </p:cNvPr>
          <p:cNvSpPr/>
          <p:nvPr/>
        </p:nvSpPr>
        <p:spPr>
          <a:xfrm>
            <a:off x="300039" y="511104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2BFA884-8369-3879-04D3-267EE25489C5}"/>
              </a:ext>
            </a:extLst>
          </p:cNvPr>
          <p:cNvSpPr txBox="1"/>
          <p:nvPr/>
        </p:nvSpPr>
        <p:spPr>
          <a:xfrm>
            <a:off x="1454115" y="1082604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Deuxième  diffusion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1443E4-54B1-0992-75CA-A3642F01CE3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C8905E0-5B06-61A2-1C8B-1B01302D5499}"/>
              </a:ext>
            </a:extLst>
          </p:cNvPr>
          <p:cNvSpPr txBox="1"/>
          <p:nvPr/>
        </p:nvSpPr>
        <p:spPr>
          <a:xfrm>
            <a:off x="1464013" y="644455"/>
            <a:ext cx="9931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une deuxième fois.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BD97A13-65D7-7249-D7A6-7514F096AE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979693"/>
            <a:ext cx="6079034" cy="4985838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5771988-8B7D-FA5D-CAED-F8A4497A0B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D0BDC90-F111-FFAB-2430-CD6058A4E3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DD3E8EB-F41A-89C7-A649-2AB13BF7BB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B9D3D70-1190-8D41-F4F5-174CB8B807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8B76A14-26DB-25DC-A9A5-93E436CAF73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0B8DA680-F7A9-FFE2-6738-8C34615CFC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7927D0-9117-74D5-D4B0-B2CD18A9DB2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6" name="Graphique 15">
            <a:extLst>
              <a:ext uri="{FF2B5EF4-FFF2-40B4-BE49-F238E27FC236}">
                <a16:creationId xmlns:a16="http://schemas.microsoft.com/office/drawing/2014/main" id="{F059D7C6-6DFD-BE35-A668-84570F324B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8877" y="71494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4777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A5895-956A-DFE9-F9DC-657E1E2F8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A59FC-7749-2B01-E5E1-B389014C55E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CF1848A-A965-2011-A056-D736B57252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3D65967-969F-6848-27D3-4E120CF5F5A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B91627-1404-179B-6763-A4B05EC6521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1944A-E8EC-6634-D796-3A92641D7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0EEC04E-044A-D538-E129-BF479CA66A98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4: écrivez les lettres à la maison.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1AC1FF2-4F59-2FE8-208E-A2F211B815B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D3FB08-3D10-0D66-43AF-FD0B4C0A7EC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40A2C8D-6F72-B79C-8690-D79BB66AA1F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64063EA-FF74-0158-744C-BFF49706C9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0859108-D15C-F78D-6176-FB4A336CB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CBD1BAC-96E6-C2FD-A49F-EA4C4D24C4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5F44C00-3BDB-3794-0831-32990A6581E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TextBox 6">
            <a:extLst>
              <a:ext uri="{FF2B5EF4-FFF2-40B4-BE49-F238E27FC236}">
                <a16:creationId xmlns:a16="http://schemas.microsoft.com/office/drawing/2014/main" id="{29172BD3-996F-B0DE-514B-CAD54DFE6701}"/>
              </a:ext>
            </a:extLst>
          </p:cNvPr>
          <p:cNvSpPr txBox="1"/>
          <p:nvPr/>
        </p:nvSpPr>
        <p:spPr>
          <a:xfrm>
            <a:off x="814115" y="4599698"/>
            <a:ext cx="4870595" cy="865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3F43AAB6-D89E-4D53-BA08-57A144CC5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851" y="728244"/>
            <a:ext cx="1094534" cy="91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AEEFE95-FA3C-4E2F-CF34-0C2CF3C6A4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3313" y="1736075"/>
            <a:ext cx="6305550" cy="788902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1327138-5A0B-7F2F-4937-633CE317FFA8}"/>
              </a:ext>
            </a:extLst>
          </p:cNvPr>
          <p:cNvSpPr/>
          <p:nvPr/>
        </p:nvSpPr>
        <p:spPr>
          <a:xfrm>
            <a:off x="6414777" y="8299490"/>
            <a:ext cx="6324600" cy="13757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4344058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Sauter sur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F1A7071-CCCA-6432-8330-2B39479E37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2666" y="5627690"/>
            <a:ext cx="2390668" cy="173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Sauter sur les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es ».</a:t>
            </a:r>
            <a:b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joueur doit sauter sur toutes les cases contenant la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annoncée. Après chaque saut,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lit à voix haute l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de la case.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1B804AA-2301-13CA-D18C-A932052421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7CE987B-CEA4-FAF9-DFC6-C3D1D187469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259715" y="703805"/>
            <a:ext cx="154772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L’enseignant ( e ) désigne quelques élèves pour jouer.</a:t>
            </a:r>
          </a:p>
        </p:txBody>
      </p:sp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132100" y="647697"/>
            <a:ext cx="120404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de vocabulaire que nous 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avons vus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aujourd’hui,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 terminez les activités de la page 09.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559087" y="244000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52CFE768-C507-1DCD-1768-DA0C0A863E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384" y="3626161"/>
            <a:ext cx="3158429" cy="522997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2BAEF38-1835-D3CF-78B1-55508369E0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2534" y="3630923"/>
            <a:ext cx="3158429" cy="522997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15C9CF3-7A43-7F90-BCB8-4ED798B0BF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4023" y="3626161"/>
            <a:ext cx="4794840" cy="522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7ADE6-8177-13AF-402C-84C1BB4B7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B5A4784-20E7-6609-3CDA-4A36D041F2A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DB39BA-6F0F-BC9A-8344-B56E6A7DA272}"/>
              </a:ext>
            </a:extLst>
          </p:cNvPr>
          <p:cNvSpPr/>
          <p:nvPr/>
        </p:nvSpPr>
        <p:spPr>
          <a:xfrm>
            <a:off x="414767" y="486000"/>
            <a:ext cx="12886468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285AE9F-98EA-FC4F-2A52-ECFE5FB1D7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886466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2B2CA3D-71D8-E239-E887-5E8C86F2E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E96637E-DCA0-5D0C-5A11-758FFAA085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62E741C-5D2A-D222-3373-821F4A7535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4B0ECF9-34D8-134E-2611-38B7FC20C2B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707B761-65C6-9B67-BA7F-99C06929D9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7776ED4-8D5C-5C44-2AB1-06FF0F9897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368D4CF-CC9B-3CEF-FF01-4E08C2829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773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C7F49-CD01-BA20-124E-7AE38FB85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A2A862-E46D-8636-C97C-4B4B33AF7936}"/>
              </a:ext>
            </a:extLst>
          </p:cNvPr>
          <p:cNvSpPr/>
          <p:nvPr/>
        </p:nvSpPr>
        <p:spPr>
          <a:xfrm>
            <a:off x="0" y="-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44B40A9-D0BA-3B6C-C47A-EA39E5CF3C07}"/>
              </a:ext>
            </a:extLst>
          </p:cNvPr>
          <p:cNvSpPr/>
          <p:nvPr/>
        </p:nvSpPr>
        <p:spPr>
          <a:xfrm>
            <a:off x="409246" y="486000"/>
            <a:ext cx="1292575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1188204-EBC3-07D8-701B-EDA2083B9724}"/>
              </a:ext>
            </a:extLst>
          </p:cNvPr>
          <p:cNvSpPr/>
          <p:nvPr/>
        </p:nvSpPr>
        <p:spPr>
          <a:xfrm>
            <a:off x="395123" y="521983"/>
            <a:ext cx="12954000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779AF18-ABF2-D339-74D6-034BA5D21174}"/>
              </a:ext>
            </a:extLst>
          </p:cNvPr>
          <p:cNvSpPr txBox="1"/>
          <p:nvPr/>
        </p:nvSpPr>
        <p:spPr>
          <a:xfrm>
            <a:off x="1552316" y="646584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reprendre la chanson en pointant les lettres, suivez bien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7AD0976-0A9B-4C97-D85E-5CDA8ADD4F8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EA7D1C4-3A5C-50DE-F1DB-496DEB23101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47FD341-89C4-7004-F4DE-CF98D98C74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4637393" y="1654492"/>
            <a:ext cx="2266433" cy="317437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D9D2B53-31BF-C8A2-3943-8ED7CDE9FD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79BD6BD-1DCB-3992-685C-5F67AAA52F6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AE45A31C-B2CD-EBB7-A78C-72E5631DCE4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A23160-534B-AFF5-1809-88992E64813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AC6FE49-68A4-2070-E686-0EED9A413D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5CA5D98-772F-28B1-7299-2CF90F3026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07D96DDA-D2E1-0BE1-521F-CA70AD02098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26B4C64-6AA9-06E0-74F7-7FCF34CC591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1" name="Graphique 10">
            <a:extLst>
              <a:ext uri="{FF2B5EF4-FFF2-40B4-BE49-F238E27FC236}">
                <a16:creationId xmlns:a16="http://schemas.microsoft.com/office/drawing/2014/main" id="{A1F67159-5C5C-A6D0-5AC2-71868DDF0F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044" y="602047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49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FAF5C-4565-1D7F-A2F8-AAC1A7387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A1B818-9C79-F5C8-8F64-9437F0F310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383C7DC-97CA-EE38-B1F8-716D7D9FA759}"/>
              </a:ext>
            </a:extLst>
          </p:cNvPr>
          <p:cNvSpPr/>
          <p:nvPr/>
        </p:nvSpPr>
        <p:spPr>
          <a:xfrm>
            <a:off x="451318" y="411220"/>
            <a:ext cx="12852634" cy="952711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5802C39-ACB2-0C6E-0B57-451ABF6AA83F}"/>
              </a:ext>
            </a:extLst>
          </p:cNvPr>
          <p:cNvSpPr/>
          <p:nvPr/>
        </p:nvSpPr>
        <p:spPr>
          <a:xfrm>
            <a:off x="495102" y="432903"/>
            <a:ext cx="12765066" cy="92292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6A3BA5-5AD8-9495-3A2F-B59B37970330}"/>
              </a:ext>
            </a:extLst>
          </p:cNvPr>
          <p:cNvSpPr txBox="1"/>
          <p:nvPr/>
        </p:nvSpPr>
        <p:spPr>
          <a:xfrm>
            <a:off x="1753854" y="486000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passer au tableau pour chanter en pointant les lettres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D0EAC7-4BF1-2B5E-8D98-AC5B3588F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4882038"/>
              </p:ext>
            </p:extLst>
          </p:nvPr>
        </p:nvGraphicFramePr>
        <p:xfrm>
          <a:off x="1136797" y="-59285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4582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1266F80-429F-1E01-A29A-5287A1A5C06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07AB985-CD38-25FE-549D-00A40FED414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8F978BB-D9D9-7451-B1B5-409884187C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0F24F37-E9EA-CB38-DC19-44D8DCFC32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B991823-DF65-7D4C-6BD3-3932294F1A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67351A5-FE3E-79CF-600C-DB4273D01E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67F0E5-E4CB-E0B8-EDE5-81F96DAB6D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BF43E42-AFF2-D444-6212-3FB9C7C8EF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4C13382-B709-E4CD-3D39-3DB79AE30B7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7C7AA7D-8F01-1475-5292-7C4CB2E904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C25DA55E-A7F1-2659-C590-C1BB7C925A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2845" y="504166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44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 mur - nez - cadeau - gâteau - garçon – nager.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80" y="3615493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584770" y="1837535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4A6820C-960A-36CA-C55C-00941CAB62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4312" y="2373788"/>
            <a:ext cx="3292125" cy="162320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C378803-4371-32BF-DD67-79F31B29C8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3012" y="2383313"/>
            <a:ext cx="1546994" cy="179085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15A6C96-11BD-CFBA-74C0-EB752AE790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93559" y="2359500"/>
            <a:ext cx="1699407" cy="179085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02A9465-32BF-7826-C8F9-0DF5C42CEE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05400" y="4598225"/>
            <a:ext cx="2377646" cy="169178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3C74374-1A77-678E-D183-6F1B2E56BB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87966" y="4337538"/>
            <a:ext cx="1699408" cy="224031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414257EC-23F5-59A7-8460-D3AF3B73F3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40005" y="4620251"/>
            <a:ext cx="2962667" cy="149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mur.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mur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1B03B5C-5D29-667E-9800-2BDAC8E3D5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3998" y="3072844"/>
            <a:ext cx="8553825" cy="421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mur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57826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mur,  mur . Répétons ensemble “un mur ” ”. Encore une fois “un mur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mur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AE8142-6479-51C9-1065-313ACF5373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0571" y="4690143"/>
            <a:ext cx="6798096" cy="335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44741" y="2601201"/>
            <a:ext cx="12246738" cy="8428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pour la préparation de la carte mentale de la leçon et anticiper les enchaînements.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2. Couvrir le contenu de la leçon avec la vérification de la compréhension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avant de passer à l’étape suivante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3.Être fidèle au scénario pédagogique et garder une posture dynamique: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en-US" sz="28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 vivantes , et  au besoin , illustrer par des exemples;</a:t>
            </a: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38" indent="-795338" algn="just">
              <a:lnSpc>
                <a:spcPts val="3026"/>
              </a:lnSpc>
              <a:defRPr/>
            </a:pP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gâteau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gâteau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F1ED2BB-597F-17A7-C453-857D73401E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3162300"/>
            <a:ext cx="4716978" cy="335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8458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714" y="819376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gâteau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959676" y="646910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gâteau , gâteau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gâteau  ” ”. Encore une fois “un gâteau”.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gâteau ” 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CE5DBF9-FC89-DCCA-41F9-DFF8548E60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2685" y="4233646"/>
            <a:ext cx="4716978" cy="335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964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cadeau.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cadeau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95E581B-FBB6-88A7-8C6E-F83DC5A1B5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3446700"/>
            <a:ext cx="3220310" cy="33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74829" y="592584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169704" y="631906"/>
            <a:ext cx="1296664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Un cadeau , cadeau . Répétons ensemble “un cadeau ” ”. Encore une fois “un cadeau 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cadeau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cadeau</a:t>
            </a:r>
            <a:endParaRPr lang="fr-FR" sz="8000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4FA4885-0CA0-E432-F0F7-A52DABB310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4014" y="4055626"/>
            <a:ext cx="3634805" cy="38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cadeau et le gâteau sont sur la table , qui veut répéter la phrase?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732E83-F572-F495-98CA-7A9AD0D6A7AA}"/>
              </a:ext>
            </a:extLst>
          </p:cNvPr>
          <p:cNvSpPr txBox="1"/>
          <p:nvPr/>
        </p:nvSpPr>
        <p:spPr>
          <a:xfrm>
            <a:off x="416603" y="2904559"/>
            <a:ext cx="123302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Le cadeau et le gâteau sont sur la table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BCD63EE-6482-B5F9-93B6-4295036BCD9B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6" name="Image 5" descr="Une image contenant Accessoires et articles de fête, ballon, anniversaire, gâteau d’anniversaire&#10;&#10;Le contenu généré par l’IA peut être incorrect.">
            <a:extLst>
              <a:ext uri="{FF2B5EF4-FFF2-40B4-BE49-F238E27FC236}">
                <a16:creationId xmlns:a16="http://schemas.microsoft.com/office/drawing/2014/main" id="{39AA2418-161F-E879-CE26-F22C5787EA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4491722"/>
            <a:ext cx="6440960" cy="4998262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1C86D19-F7B5-91D6-F558-4EF8A8AF6519}"/>
              </a:ext>
            </a:extLst>
          </p:cNvPr>
          <p:cNvCxnSpPr>
            <a:cxnSpLocks/>
          </p:cNvCxnSpPr>
          <p:nvPr/>
        </p:nvCxnSpPr>
        <p:spPr>
          <a:xfrm>
            <a:off x="1676400" y="5057856"/>
            <a:ext cx="3429000" cy="10762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61DE4BA9-410C-DEE6-FBC5-B0FADD148733}"/>
              </a:ext>
            </a:extLst>
          </p:cNvPr>
          <p:cNvCxnSpPr>
            <a:cxnSpLocks/>
          </p:cNvCxnSpPr>
          <p:nvPr/>
        </p:nvCxnSpPr>
        <p:spPr>
          <a:xfrm flipH="1">
            <a:off x="7811739" y="4231388"/>
            <a:ext cx="3091993" cy="21710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11F82AB-F995-D6B8-B46B-C8994BE7FF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8592" y="3780970"/>
            <a:ext cx="2658217" cy="280126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652EC75-1AD1-E081-1425-7EE185536B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7286" y="3921342"/>
            <a:ext cx="3145451" cy="223811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FE75FDF-0010-ADA7-C686-C24F4A4C07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2288" y="3690951"/>
            <a:ext cx="4269823" cy="280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156765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nez . Comment vous dites nez 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001D7C2-4E4F-B328-18E8-95F5FF801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5959" y="2976280"/>
            <a:ext cx="2845099" cy="329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8557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392" y="87585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858661" y="646910"/>
            <a:ext cx="1201913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nez , 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nez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nez ” ”. Encore une fois “un nez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nez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4644967" y="2588404"/>
            <a:ext cx="439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nez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CC6A3E8-C2FC-D683-5D6A-BD00CD3378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9517" y="4141184"/>
            <a:ext cx="2845099" cy="329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5621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garçon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garçon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504D92-EB3B-4F3E-F7FE-3B2773E54A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0" y="2830052"/>
            <a:ext cx="3567574" cy="470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048000" y="1889585"/>
            <a:ext cx="6694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garçon</a:t>
            </a:r>
            <a:endParaRPr kumimoji="0" lang="fr-FR" sz="11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1095262" y="648072"/>
            <a:ext cx="121197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garçon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.garçon,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garçon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 . Encore une fois “ un garçon”.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Qui veut répéter ” un garçon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619D744-ABD1-6DE0-4B19-4FF02374F1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4014" y="3402651"/>
            <a:ext cx="3719974" cy="490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36369" cy="3562412"/>
            <a:chOff x="2853490" y="4076701"/>
            <a:chExt cx="12609208" cy="3209951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96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algn="l"/>
                <a:r>
                  <a:rPr lang="fr-FR" sz="44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-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Mur - nez - cadeau - gâteau - garçon – nager.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399638"/>
              <a:chOff x="1294062" y="1880836"/>
              <a:chExt cx="6739087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37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les lettres  </a:t>
                </a:r>
                <a:r>
                  <a:rPr lang="fr-FR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m, n , c et g.</a:t>
                </a: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0C20D-F863-8D65-3E92-8A03E5D46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250DC7E-147A-21FA-4A25-6A5B756A57BE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B9B8B-5732-6CBD-C2B6-68B37E1956E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26F6A53-ADE1-8E79-E74A-CA935ABB06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4803D8-052A-E00D-2A54-63BA3C6B80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71007E-6500-AD14-A2B7-3B8309CD12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C0209-1E2E-1483-2EC7-20E1392FEEE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96B18DD-9CD2-80B2-2974-9D2B75798A8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0952722-22E2-745E-E0F0-6AB22C2420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32D80A-5F1E-7D3B-ADFC-1EB7849196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F16EA6-2EDA-911C-C66B-D6295E52E0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C7FC8-FD1C-D999-2E84-F2EF3B2999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107365-0ECD-BEDE-6DB3-1151DAAEC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9337F1D-D2AF-97A9-75DD-56A8BF5BAC45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nage  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Nag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er  Comment vous dites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nag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er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F7ADE0-9AC5-40CB-120E-D946C168C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795" y="3619500"/>
            <a:ext cx="7184097" cy="361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0018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40072-19EA-8336-D580-8D837A84F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39763F-2020-CFC3-5568-B9FEC2D9A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EA0E935-9886-C3F6-FC73-BCA1789AFAA8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969489F-CAF1-740D-491D-139D5689633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D2A1BF-06B9-1C4D-A9F6-C52CD80F9D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914E7F-584B-B8FB-BAAD-B54D0B01850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8604AE1-A8F3-CEBF-A6C6-6C9CCD5A71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C14D14-A04B-3CF7-C48E-07B12C2A18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53222AB-680B-ED50-DB73-8E80CA0DF11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8BEE13-1FB8-B44F-528A-199B044283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76597D7-D1E8-34DE-2938-779CAC8CDAF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48173F-C0C5-4C37-7E82-49516F07CF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735B39-F5D6-1A30-A7DB-F8A13ABE0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3865" y="80044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0F7626D-A88C-2FA8-2E48-2F04483A4856}"/>
              </a:ext>
            </a:extLst>
          </p:cNvPr>
          <p:cNvSpPr txBox="1"/>
          <p:nvPr/>
        </p:nvSpPr>
        <p:spPr>
          <a:xfrm>
            <a:off x="1066800" y="727516"/>
            <a:ext cx="1213955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nage , nag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er  . Répétons ensemble “ nager ” ”. Encore une fois “nager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Qui veut répéter ” nager”?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5">
            <a:extLst>
              <a:ext uri="{FF2B5EF4-FFF2-40B4-BE49-F238E27FC236}">
                <a16:creationId xmlns:a16="http://schemas.microsoft.com/office/drawing/2014/main" id="{C45C8200-1147-704C-FCAC-443AB0435EA7}"/>
              </a:ext>
            </a:extLst>
          </p:cNvPr>
          <p:cNvSpPr txBox="1"/>
          <p:nvPr/>
        </p:nvSpPr>
        <p:spPr>
          <a:xfrm>
            <a:off x="2743200" y="2159910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nager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F270924-055C-2E84-7F58-1D0B3D5FC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795" y="3902115"/>
            <a:ext cx="7184097" cy="361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993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E6A23-052D-E68B-4F0B-BD9E918CE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FED8DF-2CD8-77C7-E959-BAC42A47D1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2FDAD2-C582-D4B8-2792-3C8E6CB06689}"/>
              </a:ext>
            </a:extLst>
          </p:cNvPr>
          <p:cNvGrpSpPr/>
          <p:nvPr/>
        </p:nvGrpSpPr>
        <p:grpSpPr>
          <a:xfrm>
            <a:off x="467684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7D4B0A-F681-C60F-727A-0F8FFC7B01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71153C0-A686-CE1D-5005-008F9F8C07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CECBA6E-8D0D-E9E5-E331-40C5DAD291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74865F2-7D9E-9841-42C1-22AD90883A0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4A5AEF8-9CCD-6A57-12F8-A059337069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313DFC-03CE-790C-01E7-FA2C96807C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4F46C25-C5A4-9E2B-37FC-BF015A6254D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132FCF7-E7C2-1C98-F144-91B77C8464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164E6DB-6ABB-AD0D-D8DE-5E5200FCDB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6CF6562-0598-B4CA-1602-FE3B64D9C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8DC66B7-EA3E-90F8-4B96-F24E5C1D5FD9}"/>
              </a:ext>
            </a:extLst>
          </p:cNvPr>
          <p:cNvSpPr txBox="1"/>
          <p:nvPr/>
        </p:nvSpPr>
        <p:spPr>
          <a:xfrm>
            <a:off x="2523569" y="3025726"/>
            <a:ext cx="8776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</a:rPr>
              <a:t>Le garçon nage 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CE3B5B8-D0CC-0BD7-8348-BCBE8BC79BD3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garçon nage , qui veut répéter la phrase?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E569D8A-BFAC-58AF-3531-A5C9DFCC0AD5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  <a:endParaRPr lang="fr-MA" sz="24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CC91ED2-2752-07AB-9626-6B108E95911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C4E0E6B-2124-4C69-2901-6F6D396E33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0572" y="4686300"/>
            <a:ext cx="5145481" cy="259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311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42100-1788-5FBB-1952-5DDC7E1D2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557ABF2-BDEC-3320-863A-ED941A45F75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9CE9292-7394-77BA-34E1-192851E488D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91BAF8-2D0A-6B95-D23A-B88C2509FC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70722C5-5F9C-3030-1087-3DEE81DE16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D56C0E-C110-0170-9EDA-C6386460EC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343824-63AE-1FC7-245F-9BD44A2E9B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F1EBB8E-E8AE-601F-937A-9FC3637A9FD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55DD828-7333-6905-6A39-D12859DE328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77EF807-FAC8-38EB-14D3-1B2B93FB4B0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96308FE-3918-C70B-3C66-6234EA975D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D46232-B3F9-E7BF-5E3A-6AE88EAC58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66A63C0-BEAC-C862-EDE1-341FF38F1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1E01648-3437-719D-FD23-AC6C251BE26F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DA28C61-D04B-1A1B-FD5B-BD928FD60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4014" y="3402651"/>
            <a:ext cx="3719974" cy="490400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A084C8C-EC0B-CECE-C0FF-9271526CE9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1850" y="4608624"/>
            <a:ext cx="4266283" cy="214933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B5E7EE-14C4-8F6B-439A-1CD84F033F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5151" y="3613924"/>
            <a:ext cx="2845099" cy="329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484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mur – cadeau – gâteau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9DEEB2C-2F14-58DE-4684-1A4DF741CA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8592" y="3780970"/>
            <a:ext cx="2658217" cy="28012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FC82926-E11B-4B76-304E-69C4C23B71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7286" y="3921342"/>
            <a:ext cx="3145451" cy="223811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CBE66C1-38EE-0704-040B-13C3DB4751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72288" y="3690951"/>
            <a:ext cx="4269823" cy="280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9C9F945-6B39-23D0-1786-DBC8DD34875F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nager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nez – garçon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497DBE-6D3D-CD13-5383-0F91EA7FB5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6361" y="2181260"/>
            <a:ext cx="3150191" cy="415286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CCC18A7-C80E-9F54-CDBF-88D74FD12B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1800" y="3765760"/>
            <a:ext cx="4266283" cy="214933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9404727-ACEE-CC19-90BA-D3F2964C00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1602" y="3771900"/>
            <a:ext cx="1540645" cy="178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542EB0F-BD87-B1B2-25C5-11F5A2973D9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4280" y="5725867"/>
            <a:ext cx="1325743" cy="184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C0F2638-5337-C836-30C4-266F2C11E3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1200" y="2893072"/>
            <a:ext cx="1913144" cy="201609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6D2E02B-F3E6-DCD8-FE2D-1EC35BE592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36461" y="2875598"/>
            <a:ext cx="2263811" cy="161078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026DB76-8316-FCBF-3280-A59E112CC1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96614" y="2803053"/>
            <a:ext cx="3073032" cy="201609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5E702FF-65B0-0EDA-A475-4FEBA35B56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06909" y="4491558"/>
            <a:ext cx="3150191" cy="415286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EF80C64-F1C6-5563-FE5E-A78D39E1543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22348" y="6076058"/>
            <a:ext cx="4266283" cy="214933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10C7704-2A71-95DE-274E-7B95CF4D946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62150" y="6082198"/>
            <a:ext cx="1540645" cy="178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4BE8B70-E7E3-CF99-BDBC-D33CB63017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4713" y="2962738"/>
            <a:ext cx="1913144" cy="201609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9B1EEDB-EB99-9549-C0E7-7EE215B193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5601" y="3305956"/>
            <a:ext cx="2263811" cy="161078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34A224F-3C8A-28D0-7BA1-167A114F82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40660" y="3037016"/>
            <a:ext cx="3073032" cy="201609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A82D4DF-68C3-204A-99AD-8A472B0D1E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4108" y="4988315"/>
            <a:ext cx="3150191" cy="415286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24F69B4-23B8-BCED-6D6C-CAD9D08512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44035" y="6230753"/>
            <a:ext cx="4266283" cy="214933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575384A-CC63-E60C-0ACA-F021CA3D48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0962" y="6026698"/>
            <a:ext cx="1540645" cy="178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8"/>
            <a:ext cx="12225865" cy="6325917"/>
            <a:chOff x="1373134" y="3340063"/>
            <a:chExt cx="9400808" cy="4864174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2934238" y="6146377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5523959" y="3349110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DA28C806-4D5E-BFF5-67D7-F23AE2D22F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200" y="2893072"/>
            <a:ext cx="1913144" cy="201609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BFAE364-5609-A42F-C1C8-E4480E6991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6614" y="2803053"/>
            <a:ext cx="3073032" cy="201609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72E1626-C9F3-11B1-CF30-AB081C7334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6909" y="4491558"/>
            <a:ext cx="3150191" cy="415286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ECA1D6D-5C01-2455-0187-8FD3DDF1C0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2348" y="6076058"/>
            <a:ext cx="4266283" cy="214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gâteau et nez.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7970084" y="2213368"/>
            <a:ext cx="1385132" cy="117753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3561399" y="5181600"/>
            <a:ext cx="1035383" cy="132356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8E209C1D-C086-0904-E187-CBB2FADCD4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200" y="2893072"/>
            <a:ext cx="1913144" cy="201609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2278741-35EB-0805-908B-C641A8C690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6461" y="2875598"/>
            <a:ext cx="2263811" cy="161078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76DA142-4412-7144-39E5-E94FEDDD11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6614" y="2803053"/>
            <a:ext cx="3073032" cy="201609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EBA81C5-AE95-2F66-6DFC-3D98781A16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6909" y="4491558"/>
            <a:ext cx="3150191" cy="415286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06AFB18-747B-75EA-BFFE-172B562B74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2348" y="6076058"/>
            <a:ext cx="4266283" cy="214933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845E376-E54A-4F0A-A6C2-C665BE1FC0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62150" y="6082198"/>
            <a:ext cx="1540645" cy="178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56016" y="75702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allez trouver 3 mots. Les pages 4 et 5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29B0C27-098D-D4C2-DA2A-AA9861556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EE8288-CF22-DB8C-4391-1023E85176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706" y="2355755"/>
            <a:ext cx="5393578" cy="6551141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F8765E5-6378-FECF-58BC-36D3DF8F31D1}"/>
              </a:ext>
            </a:extLst>
          </p:cNvPr>
          <p:cNvSpPr txBox="1"/>
          <p:nvPr/>
        </p:nvSpPr>
        <p:spPr>
          <a:xfrm>
            <a:off x="4388332" y="1509856"/>
            <a:ext cx="4760065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E181CF8-3006-4223-450F-2F119DC93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7802" y="1194225"/>
            <a:ext cx="1335982" cy="89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6D01CCC-1F17-531E-B434-3F345F54DB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2154" y="2355755"/>
            <a:ext cx="5107597" cy="6541616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5222034" y="3885335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18EEDD6-7BD3-1501-5DC9-E1A5343F8C18}"/>
              </a:ext>
            </a:extLst>
          </p:cNvPr>
          <p:cNvSpPr/>
          <p:nvPr/>
        </p:nvSpPr>
        <p:spPr>
          <a:xfrm>
            <a:off x="5222034" y="7670251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DF1A9A36-47D8-B72B-CC8C-9AA9DA13DBB4}"/>
              </a:ext>
            </a:extLst>
          </p:cNvPr>
          <p:cNvSpPr/>
          <p:nvPr/>
        </p:nvSpPr>
        <p:spPr>
          <a:xfrm>
            <a:off x="5222034" y="4810039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3454400" y="419100"/>
              <a:ext cx="10972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– Ecriture: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N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C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- G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g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29378" y="8611699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81105" y="842148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959313"/>
            <a:ext cx="117455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lettres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m », « n », « c », « g ».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772026" y="4722684"/>
            <a:ext cx="59435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rgbClr val="106585"/>
                </a:solidFill>
              </a:rPr>
              <a:t>M m – N n – C c  - G g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800601" y="3498846"/>
            <a:ext cx="59435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8768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4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57784" y="762433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m minuscule . Elle fait le son « m ».Qui veut lire « m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E1C43FF-C8D5-2CE0-0285-A0A7DDF573E0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m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M majuscule . Elle fait le son « m ». Qui veut lire « m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C0C71BD-E356-1353-29AE-B5B3461F0799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M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DB647A2-26FE-9728-E912-079FA0F9E07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 majuscule m minuscule . Elles font le son « m ». Qui veut lire « m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75CC9E-963E-822C-1FE5-F6BC62554AB1}"/>
              </a:ext>
            </a:extLst>
          </p:cNvPr>
          <p:cNvSpPr txBox="1"/>
          <p:nvPr/>
        </p:nvSpPr>
        <p:spPr>
          <a:xfrm>
            <a:off x="1796588" y="3543300"/>
            <a:ext cx="959251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b="1" dirty="0">
                <a:solidFill>
                  <a:srgbClr val="106585"/>
                </a:solidFill>
              </a:rPr>
              <a:t>M - m 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53F64-D25D-51D0-990A-26033F137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4C88F2-2CCD-641A-96A8-62F02DF80E5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2EF680-D298-1363-9E90-236E6BAFBFC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4081C4-AF28-BAFB-A86B-7BDA373B32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85BF173-EEE8-1FC5-5D48-6C1462A38C4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0882FDC-A672-D91E-0F37-66F43F0248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5265C14-F3B6-D136-1108-E527AC1FC3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284ED75-AE80-F39A-C7E6-44313FDC62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2A67FED-D627-5CEC-D8B1-0F64E03E3EE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FC81255-18B0-30C7-8A1B-41D88A1598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C2E591-2C32-702F-6E6A-60A354B433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4A24362-A955-AD0C-7B17-8CF1AC91D6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5A811C-67D9-362D-EA87-EFE857214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327D49A-B9B7-6439-A10C-B6FC857D13B7}"/>
              </a:ext>
            </a:extLst>
          </p:cNvPr>
          <p:cNvSpPr txBox="1"/>
          <p:nvPr/>
        </p:nvSpPr>
        <p:spPr>
          <a:xfrm>
            <a:off x="1488576" y="754340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mur », je vois la lettre m et j’entends le son « m 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mur  ». 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E4EFC62-2F66-4447-5970-82859EE473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71600" y="3842482"/>
            <a:ext cx="40386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m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ur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CEBB0A0-2405-BA74-2F4D-542B7DFFDE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0" y="3300346"/>
            <a:ext cx="5618858" cy="368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625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BF7C8A5-A36C-FDA7-40D4-5A5D77178C8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nous allons écrire la lettre m . Regardez comment je fais. </a:t>
            </a:r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6B737B2A-3910-38B2-A822-9B6410066722}"/>
              </a:ext>
            </a:extLst>
          </p:cNvPr>
          <p:cNvSpPr/>
          <p:nvPr/>
        </p:nvSpPr>
        <p:spPr>
          <a:xfrm>
            <a:off x="3200400" y="2400300"/>
            <a:ext cx="7045471" cy="4884536"/>
          </a:xfrm>
          <a:custGeom>
            <a:avLst/>
            <a:gdLst/>
            <a:ahLst/>
            <a:cxnLst/>
            <a:rect l="l" t="t" r="r" b="b"/>
            <a:pathLst>
              <a:path w="9710880" h="6758465">
                <a:moveTo>
                  <a:pt x="0" y="0"/>
                </a:moveTo>
                <a:lnTo>
                  <a:pt x="9710880" y="0"/>
                </a:lnTo>
                <a:lnTo>
                  <a:pt x="9710880" y="6758465"/>
                </a:lnTo>
                <a:lnTo>
                  <a:pt x="0" y="67584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1AF06F4-3D6A-5B1E-B0C2-A43E06840E4A}"/>
              </a:ext>
            </a:extLst>
          </p:cNvPr>
          <p:cNvCxnSpPr>
            <a:cxnSpLocks/>
          </p:cNvCxnSpPr>
          <p:nvPr/>
        </p:nvCxnSpPr>
        <p:spPr>
          <a:xfrm>
            <a:off x="5190040" y="5753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7163E17-D645-023A-EB8F-995688F896CB}"/>
              </a:ext>
            </a:extLst>
          </p:cNvPr>
          <p:cNvCxnSpPr>
            <a:cxnSpLocks/>
          </p:cNvCxnSpPr>
          <p:nvPr/>
        </p:nvCxnSpPr>
        <p:spPr>
          <a:xfrm>
            <a:off x="5181600" y="38481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A6A27CB-504F-A43E-BB9D-C9B469394D7D}"/>
              </a:ext>
            </a:extLst>
          </p:cNvPr>
          <p:cNvCxnSpPr>
            <a:cxnSpLocks/>
          </p:cNvCxnSpPr>
          <p:nvPr/>
        </p:nvCxnSpPr>
        <p:spPr>
          <a:xfrm>
            <a:off x="5190040" y="46863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764F282B-43B0-DAFD-0132-64B80AE216D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Demander aux élèves de faire le geste avec le doigt en l’air pendant la démonstration. 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BA78C9A-A42D-1FD1-C1C1-DF67D121501F}"/>
              </a:ext>
            </a:extLst>
          </p:cNvPr>
          <p:cNvSpPr txBox="1"/>
          <p:nvPr/>
        </p:nvSpPr>
        <p:spPr>
          <a:xfrm>
            <a:off x="3200400" y="3695700"/>
            <a:ext cx="5939464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m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4725602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DDA5E-7833-7C75-B512-9B082A879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5FED91B-5796-60E1-C15F-4780B92341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BE31E48-FB61-AF94-3E65-C4E1D1BCC0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9BE1E5-B40D-D628-4C54-858FE7D11BB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8996A7-5AE2-BFFD-7A0D-9C99E93C2A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E33214-F31D-3026-A464-6E4110BD407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38E8DFC-2EA8-382A-DC1E-7E460AE38C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F49461B-8696-D1C4-8755-A1B2F80100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C14B85-F16C-7D8E-AA37-D61EA81ACD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0E74B97-DA0D-634F-FC5A-E415D96DC3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01849D7-95F2-F51E-F35E-C158F246236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E0F7262-90A4-9AAF-46CE-BBEB81D4DA8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7965C7-527F-C5A6-9D7D-3C6F3A4E3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E10F944-A6FF-78F7-3CCA-3BC0403C5691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m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5FE521-7FB0-7133-BD76-ABAE21361BE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463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E5FAA-489E-4A75-BF37-CE4EEF8A0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82607A5-9DAD-AE6F-51FF-5ABB5D7E1F4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2A520C-87EF-3C0B-F863-51725C5CED1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77C57E-9097-87F6-58B9-EB23CC89D0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ACA52D1-F527-D03A-000C-D572F232A8E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9FB244-67E4-9411-7D0C-52BDC621C55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4C32F5-4190-57FA-CC27-EFC16A73C3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C9CD45-84B1-C070-F4B9-E977AA1CE8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99C1077-18E9-07C3-6A7A-FE65DC60D74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315095B-319D-8F6C-D3C1-F0B6EF5775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5615AD8-58EF-1B22-C72D-FE599C9DBF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213D78-C166-C9B8-1A32-67A7E4A0FE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6E06681-F7BB-F59A-E27A-CA20328B5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116A144-0EF4-9C66-0D07-91BB2B151CD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36C5D6-2C14-5235-8BFC-40281FEF47EA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3CB9F6D-1233-44B8-3858-4EA92B1C29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107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A49BC-6BFD-9482-9332-892AC7CF6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44DDAFC-CB2D-DC0B-9935-C98907B1E5C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77C18DC-8AA3-43C6-A325-F85F6DDB95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5FD5DC-A6B9-4ECD-39FA-0C130A8577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A6A981-9F48-9949-8907-15EE2E9E53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8AC022E-BCE4-A965-1BD1-790AC1BAC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E61A0F4-E2B8-6A8A-1142-BABE334F6957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M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F2D3D4-486B-70C0-1EC8-1DEB436E186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828FE9A-16E4-88AD-C1F3-AE38C952CC59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47E19B7-2938-0395-C100-E5FC255844D2}"/>
              </a:ext>
            </a:extLst>
          </p:cNvPr>
          <p:cNvCxnSpPr>
            <a:cxnSpLocks/>
          </p:cNvCxnSpPr>
          <p:nvPr/>
        </p:nvCxnSpPr>
        <p:spPr>
          <a:xfrm>
            <a:off x="5011480" y="5577945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53B69E30-B4DA-31D1-ED94-92E60694D8C6}"/>
              </a:ext>
            </a:extLst>
          </p:cNvPr>
          <p:cNvCxnSpPr>
            <a:cxnSpLocks/>
          </p:cNvCxnSpPr>
          <p:nvPr/>
        </p:nvCxnSpPr>
        <p:spPr>
          <a:xfrm>
            <a:off x="4962493" y="4604608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4A57E44-7F32-73AD-B0C0-E08CCAE8CF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36D95BF-4C23-C542-CAC7-D14E6EAD6C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5ADEFE29-1E5C-5937-2BB5-8C1EA60A14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C6A5F45-1212-2923-7424-1265A62FEE1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F052859A-4069-2FD5-63D5-0DC1641E86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F9EFA0C1-D46C-87AC-7CA0-596CCBAC92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4BE7141B-A275-F37A-9E9E-8ED4F06075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CEFAB8BE-A6AF-3330-552F-B6F272FDA2D9}"/>
              </a:ext>
            </a:extLst>
          </p:cNvPr>
          <p:cNvSpPr txBox="1"/>
          <p:nvPr/>
        </p:nvSpPr>
        <p:spPr>
          <a:xfrm>
            <a:off x="2829182" y="3612469"/>
            <a:ext cx="7072312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M</a:t>
            </a:r>
            <a:endParaRPr lang="fr-MA" sz="23900" dirty="0"/>
          </a:p>
        </p:txBody>
      </p:sp>
    </p:spTree>
    <p:extLst>
      <p:ext uri="{BB962C8B-B14F-4D97-AF65-F5344CB8AC3E}">
        <p14:creationId xmlns:p14="http://schemas.microsoft.com/office/powerpoint/2010/main" val="7962798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4C3C9-0141-B2AB-DABF-DF2F8A029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B0FB68-0C8F-6479-B210-B81A946419F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8DEBD0-6266-582E-0432-70FC49D0694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092221C-FD05-7EE8-0710-0B41E7741B8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9CEFB89-3103-D879-084D-373931A83A1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EEC8A29-38B9-ED57-2970-B040483BCF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952CCED-EB99-F258-3E97-1F38C44DFE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E2BF571-61E0-7482-8186-C304EF5A2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422750-E2E8-37FC-8B4B-E489E7E75A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860DD9-C969-242A-C287-18AAAC8D9E8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F4B1E64-0185-6779-4AFF-04DB7011B0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C80FDA-972A-D9B7-0291-5EDB922596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7B647-9B7F-F76B-DFF0-76DB6C41C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783BE43-F9AB-9584-5724-CD5030189F39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M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BA65F89-A799-F243-5C98-C55C5C17591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136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36387-14AD-EB8B-25FF-FE853F839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BCDD09C-5107-2CB1-FEBB-E085A6DF27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EA4987-21DD-95F3-60B2-E60BB4B2CEF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7D0881C-5470-DDC0-3618-879287FC6E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FD095E4-A37D-B9BD-2FFA-F5B8958C191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3211B5-8A14-2640-ACA6-9595400ECD5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A2BF1E3-05DD-9B92-C97E-483A39CF9B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D1DC8CA-FBA5-0E8B-A9D5-2FED5E26E6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5399AEE-2DA6-4FCA-F847-71BE8E37FF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8124677-376A-C2AC-7BFD-DD082B970C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63CB5AF-5F29-EA97-FC5E-3119D68DF5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B39812E-950C-3BD2-5AF4-3A9BD011176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1EA616-D929-EAAF-601E-32FFE0C97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06082F2-5015-E471-DCCF-3E081A97716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F1316FE-896F-2FFF-CAB5-CCC9F51B7BBC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41962A1-E9E9-446A-BE33-1815D9BBBF1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957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9E9F5-2D43-BD63-ADAF-6AB1B26B2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5A7720-58F8-03F2-2AF7-97B466816B8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E0BB66F-B2AE-1365-590C-3C2001E0DF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A42788-FCD3-F048-8AC5-D1A227C9CDB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2D2A2C-9062-5BFA-B436-5C43F15B13F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A777EC0-472E-7F68-2F7E-3981D2A4D2E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61D6491-EAD4-80D9-C93A-7A468FCB16E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D5EA97B-4BCA-AE8E-F98B-DE8F877E876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884FE6-8D62-E86F-CC12-2441FB4745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E2102E-43BC-22BF-593B-BDC4A5D082D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B704ECA-79B9-14F1-9962-9FC302F915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61A467-F729-A786-1E79-3077F8A8124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9ABB36-47BD-B902-3683-A0DBE67EA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896FA23-585D-AA04-86E3-E86BE2EED9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n minuscule . Elle fait le son « n ». Qui veut lire « n 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28C320A-7468-8226-88B8-D39C8B5C5735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3026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CAE13-5212-2DA9-E32C-7EA7855C1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AEBAF8-2C2D-7FFC-1699-C363E60963A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174EFD3-ADA7-8AC5-3E44-2B18AA613E2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1BE8D92-4D22-5C21-7ED6-5ED89DB7E05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505B495-43B1-42E7-71CF-19984678ED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B0CB5F3-D7D9-9CFA-FF29-AE137B774A2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A7BF5F-9FFD-D053-ED49-D443472E86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548144-18A0-D41F-7720-FF15518BFEF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FF95F0-FFBE-F082-C71F-FBC8E945DAF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A12C950-06C6-4C04-F996-73EE2944B7B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ECEA025-BF20-B237-B121-220887E2BC2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6C9F2E-A1BF-C775-6C8B-EB234A9ADC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8FD87-2B5C-69F5-A699-8AF7CBC72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7A66D87-AD45-7124-42BD-894F56A0245F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N majuscule . Elle fait le son « n ». Qui veut lire « n 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3F4D9B-A35A-F0E4-CE38-21E1634201B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5235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07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200" dirty="0">
                <a:latin typeface="Dosis" pitchFamily="2" charset="0"/>
              </a:rPr>
              <a:t>Chanson de l’alphabet </a:t>
            </a:r>
            <a:endParaRPr lang="fr-FR" sz="4200" b="1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-  Mur - nez - cadeau - gâteau - garçon – nager.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FR" sz="3200" dirty="0">
                <a:latin typeface="Dosis" pitchFamily="2" charset="0"/>
              </a:rPr>
              <a:t>m, n , c , g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FR" sz="3200" dirty="0">
                <a:latin typeface="Dosis" pitchFamily="2" charset="0"/>
              </a:rPr>
              <a:t>m, n , </a:t>
            </a:r>
            <a:r>
              <a:rPr lang="fr-FR" sz="3200">
                <a:latin typeface="Dosis" pitchFamily="2" charset="0"/>
              </a:rPr>
              <a:t>c , </a:t>
            </a:r>
            <a:r>
              <a:rPr lang="fr-FR" sz="3200" dirty="0">
                <a:latin typeface="Dosis" pitchFamily="2" charset="0"/>
              </a:rPr>
              <a:t>g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12BC4-5477-5449-D3A4-23657706B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63867C9-22FE-E6ED-2AD4-BB902A6EC35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7D4E2EC-A251-33F9-577F-803F6D7680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35C908-B43B-B9E3-20D7-8FA6759D940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467B673-0E3E-AFF7-D9E2-007B1BF7090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0AB2988-680F-8A0E-CEB1-3B91D7DC4F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ADF659-113B-8930-0D7D-C0CF5534BB5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A21135-4AFB-93FD-8CD7-0473909AEA4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FD987-4E67-91D1-3DEC-DF21FE79B2F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D7DCE52-C670-4060-1E0A-1DAE9773B8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C83467A-BCD6-DA28-3556-D69D82AD66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194D26D-D95B-8693-57A5-990AD624CD9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B05A11-9C89-252E-94DE-1DE239DD72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E6569EA-D1FB-4281-A4CF-B4230AF7C41F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 majuscule  n minuscule . Elles font le son « n ». Qui veut lire « n 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0BFB82C-394B-6498-D942-D561EF4F4B0E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 - n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99571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932ED-B154-D05C-B26F-46AB0DBA9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87E8FDE-958C-E2CC-F67D-766BA04376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41022D-5742-113B-E9E1-47BFBCA2C5D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21CA2D-ADBA-8331-E795-50C1D90E3D1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CA393D2-2FD3-80CC-F10B-135A0073BC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7F813B-6C05-43B5-8361-525B2A8266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955F391-071B-C65D-96E1-D2962CCE533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04245F-D0FD-6782-027A-77E10029F7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011706B-187B-7509-69E3-036C415B59C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4A6F18-0BDD-4265-21B6-1945AD3C5A1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87E530D-118A-709C-A2D6-B125A60CE66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9C3C95-0418-4AFF-3B31-B4645F62E3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473EEE-B727-E320-EBD2-C4E0D85D5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0BAD9AE-71AD-1C0C-99E6-323D53490039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nez », je vois la lettre n et j’entends le son « n » . 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nez »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47AF4-6767-35C7-0A60-4E5BA0AB3D7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194672" y="3992583"/>
            <a:ext cx="299880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</a:t>
            </a: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ez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8D9EDD2-6853-0B26-6FAB-28A45A5633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3313" y="3208730"/>
            <a:ext cx="3408448" cy="394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4239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7D341-1CFA-01B9-FC0C-57DC464E2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489C12E-20A9-B10B-FE8A-355FEE888B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5A73C19-4C50-C7AE-EC8B-6EAED7FF721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37762BC-88A7-CA1A-F25A-45B5346C18A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E91D5A-D96F-917E-F057-FB29A65FCE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43F0624-F696-F980-9D0A-EEE643072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F350B53-BA99-D914-83E1-32767237953C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n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0EDE6AA-4820-532A-8CC4-7393D09934CA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5108AAD-CB39-CCD7-A10C-8CB392F8933B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847C77-8279-5EEE-35A6-016365FDAE87}"/>
              </a:ext>
            </a:extLst>
          </p:cNvPr>
          <p:cNvSpPr txBox="1"/>
          <p:nvPr/>
        </p:nvSpPr>
        <p:spPr>
          <a:xfrm>
            <a:off x="6325630" y="4600575"/>
            <a:ext cx="2590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6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n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DB2E561-2D47-FBB2-B1A1-B7141F1A7E7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7ABA530-CC0E-3C95-DF43-4942B431C98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78B7C43-2193-D4DC-0DD6-601C05A200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2D3C4B8-EFE2-A6F9-DF23-9A23E11F73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2E385208-FAEA-CD62-C7D0-AC020009C8E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28257B0-168F-6EDD-7485-02DC6392C01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2643E9F-CD30-8BC0-2E6B-57A2E5AA062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36A33E7-91A2-BF61-EC9A-ADEBA26585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187A56-859C-70DF-05E9-1B9B3FD996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824112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C4D87-1E60-172D-5D1A-F42FD14AE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0E379B-E51B-B310-47D2-929B43D0AD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BB11EC-244C-8811-6CCD-2288E399190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B60D5C-9DD4-223C-D239-73B124F441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CDE51B5-29BF-6E53-D230-C4DCFD01776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C64E3AF-B517-3683-EA53-E2C2557560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0C673B-0B84-C063-E010-411A529B58D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05EC9CF-FB30-6415-154C-0430D5820F8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FCE8138-894A-92C4-F666-88E7788BF8C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6910560-5AB9-5F77-FF2D-188143279E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1FC976-299F-C511-4CCD-9535317C67A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7A2B43F-644F-D3CF-2D6D-DCFDFF39FD9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3E06A4C-298A-97AA-FB8F-6399BF2C3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785DF23-D07C-C2FD-00DF-6A4F014EC99C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n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9DE98FB-02FA-AE10-714F-5A42B1F50D9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3191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54890-6EC3-2105-836B-0F1010DF5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67F8656-F8E7-D507-880E-B89BCB016C2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F51072D-7F2D-B64A-25D4-25E366D5430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0427502-CB10-485B-4E3D-CACF80E798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BBC9F99-E2A3-F836-4991-303EF4499D1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9E848D-2D0E-BED6-C767-A61C4952EB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874E1E5-E340-50D9-789B-67764599B98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B3ABE3-CDB6-2DD1-BD1F-5ED5D4632DE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967DDAD-3F5D-CECB-163C-6AE62F7AB32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17D9089-E31F-27F3-CDCE-59282A473CD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ED120D6-3FBA-E323-56D8-6BFF8B2ED85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618DB7-7C2E-0719-59D0-BE67ADB204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DEA67E-AD87-2C37-EA21-1327E22F71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A741A4C-01DB-6716-9FEB-10ABF4023E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11D0AD-F30B-0D08-EDA1-7AA6F43F48D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278466B-E962-6BEE-1400-57753459111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71775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DB555-0559-4614-CA70-DAD26D293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6E3BC94-C5CA-DCBE-8ADC-3AE552B579E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4CDC84-DD70-22D3-552D-89BC8C8784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D34727A-D9C1-81DC-822E-C8A5384558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F568E8-D8F4-BEDB-643C-2A28B6FA1CF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B3EF454-8C4F-722A-69DE-ECCE16C0E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D091703-03A7-23F9-57D3-07B13F4719D7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N majuscule 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FDB77B4-000F-6797-D4CB-353EA9C7E286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80B33BF2-E6FD-C1F4-33A4-2CCDFF37E379}"/>
              </a:ext>
            </a:extLst>
          </p:cNvPr>
          <p:cNvCxnSpPr>
            <a:cxnSpLocks/>
          </p:cNvCxnSpPr>
          <p:nvPr/>
        </p:nvCxnSpPr>
        <p:spPr>
          <a:xfrm>
            <a:off x="4935280" y="67437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04514C0-8ECC-33B5-122F-90854B98EA73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45C57F4-2240-3D94-C7CB-3C0C53495EAE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DF4EBD05-16B5-5DE9-244E-E272C0BD6D9C}"/>
              </a:ext>
            </a:extLst>
          </p:cNvPr>
          <p:cNvSpPr txBox="1"/>
          <p:nvPr/>
        </p:nvSpPr>
        <p:spPr>
          <a:xfrm>
            <a:off x="5461285" y="3908127"/>
            <a:ext cx="25908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N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51B22CD-9AD1-80A0-0B81-E3C7951E062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39A4FDA-054C-9E83-1E4C-C3624CC6AFF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8A57B33-46EE-6733-B69B-67719A063D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94EB4A6-86C4-7EFA-FA8D-F3173DEF94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5BFB07BD-7A5D-AA13-7F59-E1FEF7CCE6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DDFF712-9063-7BA5-AE89-BB7956F763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8E843981-C0D2-EBA7-D23D-670AD324A11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75334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D0B6E-0492-E08E-E6C7-022204460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1317598-52B3-A085-67F0-6E22B9AA3EC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957F2ED-D184-71B6-6BC6-5673E97E04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809EBB5-CA61-1602-A326-7D46D9D713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42B496-3308-9E0F-56A6-C1DA6F9886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9FE7BD3-2F7E-F5B6-2AC3-62A770979B3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8DF06C-22B0-D718-3CAC-3FE1C40ECC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F08FC-39B5-8490-1874-A5CC12613F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6009826-C6FD-B26A-E712-8368D2B4BD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12D3A5A-DE6C-0365-DD84-B6FB79FE61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F803495-3A18-1F89-BF49-EC9048909E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97E3DC-170C-1AB8-3A9C-8DE129CA003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81B891-773F-6C36-E745-6E6B32112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1735227-66D0-D746-3502-C32885A0D265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N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52E080F-7B70-FBE2-1F7A-4274F4BD09F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0769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C7C64-B63F-A094-0DC9-1662E944F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A29EB50-0EB5-E3CD-A97E-1DFE91F080A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476D59-433F-2C59-8601-F8D794AED17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96D884F-8623-1F04-FFAF-C8129666EF0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896EEE5-2883-C988-26A4-4591242360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8AECEE-5D87-C7B4-B6C8-30093E78A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07D820-6C99-2F1F-AEC1-81566D0C281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E7904A5-A5FE-5307-21B7-6AF99103F42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421A243-3A1A-B242-ECE0-0B90374781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40DDCD72-72A5-4466-DBF8-E59823BF0B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CD66D1D-C652-2500-A277-2F35FFB2766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5D6C2E3-3EB6-B13C-BEE2-ED11D30E481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B5A71C-64A9-FC32-A3EB-3B7CBB62EB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F33911C-0BF5-A3B9-66C4-7AB9A5A446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6C7ADFC-D648-06A3-33B4-311D50E0FAF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D04299F-B737-1FA2-65D7-448885E1566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93945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42F11-B332-E2BD-8401-73CC201EE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8D31E6A-F7F9-6B56-D6FC-4859A1C3D54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F335C53-2CC9-B602-DA93-01377970BF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81350DB-B133-7678-706C-D840DFD39A4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CC953C6-7365-AA1C-9BCB-3BEF2362337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C7B00E2-3A54-0752-1FAD-FDB3A079ED6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E642EF-67C8-FE8B-DA41-9029D9E4B56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F8DA841-E99C-030D-87AB-CAFDA7702E6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9724FC1-E44B-DC8A-7612-656F5B1C40E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817825-078A-9AA4-F12E-4F1D8D4A19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6AC07A-C7C3-EB05-51A1-20FB65409CA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E2FF731-9F1E-5B30-5E24-94F5F7D7847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C5BC2DD-B2EF-109B-A209-F05B035A2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2BF16-098E-9E1F-510D-0CEAAAEBDD62}"/>
              </a:ext>
            </a:extLst>
          </p:cNvPr>
          <p:cNvSpPr txBox="1"/>
          <p:nvPr/>
        </p:nvSpPr>
        <p:spPr>
          <a:xfrm>
            <a:off x="1277144" y="719689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 n minuscule et N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78836A9-A64C-BA2F-D9CC-AFA79B2B733D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5344E85-E851-EC74-1267-B49534DC051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3E3300D-5F08-1063-DB11-D32CB0AC2E8B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17B4E422-347E-8A05-0723-81C0E2CB41A6}"/>
              </a:ext>
            </a:extLst>
          </p:cNvPr>
          <p:cNvCxnSpPr>
            <a:cxnSpLocks/>
          </p:cNvCxnSpPr>
          <p:nvPr/>
        </p:nvCxnSpPr>
        <p:spPr>
          <a:xfrm>
            <a:off x="4935280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230D238-EECF-6AD8-944F-F2B36A96FF20}"/>
              </a:ext>
            </a:extLst>
          </p:cNvPr>
          <p:cNvSpPr txBox="1"/>
          <p:nvPr/>
        </p:nvSpPr>
        <p:spPr>
          <a:xfrm>
            <a:off x="4721856" y="3791768"/>
            <a:ext cx="441115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N </a:t>
            </a:r>
            <a:r>
              <a:rPr kumimoji="0" lang="fr-MA" sz="96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-</a:t>
            </a:r>
            <a:endParaRPr kumimoji="0" lang="fr-MA" sz="239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C36401E-A6F8-22AC-38E6-20D099B35C1B}"/>
              </a:ext>
            </a:extLst>
          </p:cNvPr>
          <p:cNvSpPr txBox="1"/>
          <p:nvPr/>
        </p:nvSpPr>
        <p:spPr>
          <a:xfrm>
            <a:off x="8140619" y="4610100"/>
            <a:ext cx="123439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6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41375849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70F26-0A4A-486E-0989-54F3762F0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8647861-187C-A805-9EF6-751FBA1B80C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9E93DA-3FF7-EB45-637F-7AAABBF9F79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EC378C-9459-F5A0-FDF8-65C1E02D3F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FCECCB-9FD1-E44C-5DB7-2A96253481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D73E4D0-6B24-48AF-ADAF-FA452F4271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150CA6D-EF15-E85C-B936-6DE06464820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A134226-4053-185D-8BBB-AD981926780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25038E-C2A8-5B70-0BF3-795990D5EE4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71BBA6-EF41-5B90-99D9-240A32CBE9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61677-E7B3-8DEC-90D0-1D131C23AA4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7207C61-5BE1-50D2-27DB-18100A75CFB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5BF3CC5-4700-3C26-85B6-E94DEC4E8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C658D88-92EA-6A18-E74B-E3A3520B13BF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 n minuscule et 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9E69EF-F268-BAA0-95E2-63E416C2562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445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147CA-AAFC-DE79-1192-9165681E6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FC87AA-E436-47CA-1191-9A8FF86760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6E923-DB8E-67ED-4275-7104736E13D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527E730-2AAD-700F-4960-A7C69B5799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5C448A7-98A4-8D7A-AF04-15FFCED15D3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A6D82C-A55A-9A57-F717-AA55D6AC7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E311DC6-826E-0FC6-16B6-460F923330D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6C9C51-063D-9EF9-C211-A7073D46D40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D6FEF0-1633-44D2-3C26-87B9B8BE37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202934F-3756-342B-760C-0EA3C0FD8ED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E97C25A-3B7F-F52D-3824-7852EC4176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3357D98-538E-B458-28D2-1C27E504EFB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FB2EB6E-0D07-2FD0-0A11-6C5CCDAE439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8FC444A-7E14-80ED-DE08-F531006A92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3E814F8-6AAD-84CC-DCFC-394D643C678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3642F27-F35C-9FAE-D334-0A26F873998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795950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4B054-E79E-BD47-5787-100F56EAD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84F7DD-5509-2CE4-AD42-D84C2C646F4A}"/>
              </a:ext>
            </a:extLst>
          </p:cNvPr>
          <p:cNvSpPr/>
          <p:nvPr/>
        </p:nvSpPr>
        <p:spPr>
          <a:xfrm>
            <a:off x="-1" y="-38100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F3C4E57-AC57-6761-904F-28B185834D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1A44D0-0C5A-5718-2B96-2968AD98CC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45DC31-0B5E-7937-990B-214B8DF914B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B67C9BA-238A-EB31-EF28-3D92F5172A70}"/>
              </a:ext>
            </a:extLst>
          </p:cNvPr>
          <p:cNvSpPr txBox="1"/>
          <p:nvPr/>
        </p:nvSpPr>
        <p:spPr>
          <a:xfrm>
            <a:off x="1534494" y="892864"/>
            <a:ext cx="1061514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c minuscule . Elle fait le son « s ». Qui veut lire « c » .  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91E4A24-D8D7-97BF-D57F-FB5ACFC24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03F96FD-3E4B-DE89-52DF-C695DC6061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4FCAEFB-5CA1-2B5C-DE3E-6077E3B476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D8CA920-F25B-A040-8407-35157877863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B850F5-DA7A-D595-ACAF-AF1BA9A42ED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C4DAB9-F100-11E0-2688-962065250A7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B3EB4-A52E-0F46-8255-FCAAB7D238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E28097A-3708-EA83-48DC-4E42E7509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5B01AEC-5058-8647-4DDD-2CE3D3F5451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c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54734102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09DE5-4264-E6D8-4219-BC96AA978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53A54E-1575-568F-5780-94291EB8AE9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091D38B-6155-FA9F-AC04-F5F5473E914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C3798A3-CF93-BF1F-753D-A22992BD39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F0B295-6790-ACEB-5E99-32B80699759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277D483-0995-0226-9B40-0A229092DB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4028962-776C-70F6-AD91-02634120131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46C32F8-81A4-D914-1391-76EAF677AA9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572D10-1942-6197-B927-4306B912DE7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8F2CD9-EF51-54DE-D5E3-87BBA5A6A3B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984FFC-0B23-8504-B095-A2138F366D2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1BD8AF7-045D-C188-3CAB-BA36CA6B53F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7FE2DA-831B-75D0-B3F6-A9C4690F6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43BFEED-E528-4250-2B74-93AA82C27CC5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C majuscule . Elle fait le son « s». Qui veut lire « c 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8F05E4-0D0A-F5DE-4406-394B38065F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C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402995724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199F3-DB67-5D97-AD51-3CE0A7D7C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F7E1AC-285C-91EA-AE39-5418736FC3F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F571DD9-1498-5EB0-1062-0AD221BDEE8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60281A-55DC-72C1-949F-8BD85CF9B7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CA2043-0033-4A21-99ED-FA54D11564B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E0A354-FE4F-CFF8-441E-DD809671936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F6F5F4-5B6B-5B50-F711-7ABB3EB11E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5015A9-B42F-E7E7-54A8-EB0DAECCD63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E8AA24D-92EA-3996-774A-EFADE162D0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78066CB-21BE-F28D-0FE4-BF0E546586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67E623-4040-65EB-684D-6D475F6ABF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9784045-5141-932D-F633-29127B150F7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BC4DAFA-8B82-43A2-0ED2-770E69AC7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DDF81-F04D-2BC9-16FB-9DB1EA7FBE01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 majuscule  c minuscule . Elles font le son « s ». Qui veut lire « c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70D130D-85A4-C27B-31BD-41C39007D4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C- c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297492965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9783-D01A-B5AB-D6B3-79F27D019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839647-14FE-2FC1-A542-2BC86BCA740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2C0009-EBBF-A597-973D-849ABE1879E9}"/>
              </a:ext>
            </a:extLst>
          </p:cNvPr>
          <p:cNvGrpSpPr/>
          <p:nvPr/>
        </p:nvGrpSpPr>
        <p:grpSpPr>
          <a:xfrm>
            <a:off x="467684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F1D99EF-F875-E798-1651-571815D1F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63D66F-B9E3-3316-B7E9-50B6C43D225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60EF5F-501C-B7C8-3ACD-74A625E4CE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4496B7-8E4B-E83D-6E7A-8908CFFEC8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DE67B55-542E-C37F-17FC-1FA730F269D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F1DEE7D-F9DE-C89F-FCA3-8A7CA65275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28B771-C3A3-0547-C525-C1A2CC5B4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E213542-24E3-3ADA-2AFE-CF00A2C602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FA9264B-F356-025A-B7CC-F5527B91DE0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2E02E1C-F456-AE32-BFFD-48EC3F974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7AFA9E3-ADC7-B156-BE19-ECA5CEBC53C6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cadeau », je vois la lettre c et j’entends le son /k /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ca »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deau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, « cadeau »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7B483EF-01D0-1365-1CE7-D4F18CF88B4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764156" y="3087669"/>
            <a:ext cx="651923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c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adeau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0272381-85EC-796B-B109-25B8F54784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1553" y="3018126"/>
            <a:ext cx="2908283" cy="306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884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BEF76-3814-B4AA-04DF-BFCC74156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A349A3B-7B1C-6879-4B61-4D2E7D8D67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E83B075-8C23-B085-D9F9-951B665C63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81BAC5-C01D-BB80-C471-1F9678BC14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2355B7-F7BF-258D-6D21-9D45871D27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6026DB-1042-649B-B41E-27600809D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ED79AF9-C531-BF6A-073C-59733E0844BB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c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E2B0E97-8CFF-B5FF-4F5E-7C2F868579C7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D872253-6117-3855-5184-020EA565697F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0777B3E-38CE-4A35-4B28-78A3AA535D48}"/>
              </a:ext>
            </a:extLst>
          </p:cNvPr>
          <p:cNvCxnSpPr>
            <a:cxnSpLocks/>
          </p:cNvCxnSpPr>
          <p:nvPr/>
        </p:nvCxnSpPr>
        <p:spPr>
          <a:xfrm>
            <a:off x="5038693" y="55245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649D5D0-2908-E2E5-6952-265BFF98B0BD}"/>
              </a:ext>
            </a:extLst>
          </p:cNvPr>
          <p:cNvCxnSpPr>
            <a:cxnSpLocks/>
          </p:cNvCxnSpPr>
          <p:nvPr/>
        </p:nvCxnSpPr>
        <p:spPr>
          <a:xfrm>
            <a:off x="5030253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E0F440-730D-A797-9C44-A3C5DE8753FF}"/>
              </a:ext>
            </a:extLst>
          </p:cNvPr>
          <p:cNvSpPr txBox="1"/>
          <p:nvPr/>
        </p:nvSpPr>
        <p:spPr>
          <a:xfrm>
            <a:off x="4507709" y="4464538"/>
            <a:ext cx="425529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c</a:t>
            </a:r>
            <a:endParaRPr lang="fr-MA" sz="166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906D5C7-D0B1-29F4-B5E1-79461902153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D3AC3A2-0958-7F97-0B52-97835C9214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59645597-A13D-C11E-8FB4-E8E4EF0AAC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009AC4-7974-5F3F-AE14-ECF4544462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2D4EA9C7-79CE-E382-32F0-DE43662BD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FFFC7166-6431-7FBB-0FB2-EA8391F18F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E2E1D6A2-FBA8-9A2F-3E44-09FD97F9705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135091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67A1A-D56E-E589-62BA-6BCF2151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C527D2-0A69-D47F-4F89-29821F7E5D9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CA587EE-BCBA-45AB-32BD-FC0949C5F5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16A06CB-616D-D473-AAD6-978DB1B9339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4EAA09E-0E61-0C51-B65F-BA477C468A8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1D6B465-9CF6-002C-59D6-036CE58DD07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286FDC-7C16-C52D-B354-AAC3F4B9EB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21929F-C6A2-8808-D068-2AB5BFEAB2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C3B169-A47A-F6AF-ED84-89AFB7D0F9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A9BCCFF-E266-5639-F545-4FC7028C80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485A02-ED05-E42F-484C-B411F484044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B1A8F9-E154-F98A-00E1-A63867916D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1F203B0-DC1D-37A6-4F53-F83232C49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A38DB03-2BD6-ED80-DE3F-2A5BC7E9BEAD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c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DE8FAE2-58F5-544D-F5B9-443ACF5858B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3851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E1A30-4C0E-F2B5-7DC1-E3444005A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A1D6C15-65EF-4A21-53AC-9F6B3521F3D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13AEBC-2AD5-7BB0-4217-EEA850EE32F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0943ED-7B17-FD46-5F8C-73FDB0BFFF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9AEF4EE-8F84-82AE-93AB-8649A82E275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FF6562-5A82-FDBA-3F25-47AE9FF73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5AB351E-7E81-4E74-1421-E7F41956A52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BA50357-81EF-9D07-0C88-D979269FBB97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DA5594-C46C-19FF-6612-5EF75B7EB2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2C362A6-8798-685E-1958-6D5489965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3D38BE-46F0-608C-AFD1-80053619F3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1A770A9-DE61-BCCE-222D-E12379533F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AD1DF54-BA38-EA53-5C8E-4AD77FD3834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F5C0624-DA60-DBEF-35D0-DB6A689C09E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747780-DBD0-B38B-995E-4B052084683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245E8A8-854D-9F48-250F-0C7456FA634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898790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9B208-0ED1-E3D1-15E5-58CA0F7A7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719DCD3-0BDB-F32D-F5F2-BC9510442F7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904DE96-FEB0-9E6C-AD8D-2C2FCF074FF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BA5C5E-4B68-EB08-5DE4-AC8EA13D7B1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0A1EBAA-DA42-A47A-44D9-0EF3706082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A38D9D-96A8-F342-7453-2F6385F39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C44CB6-6484-1E33-C894-1829F33CAD51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C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5529E29-0BBD-5F1F-ECA6-FF929AAD8C5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72A274C-66A7-3202-357C-D7041EB633FF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AEBCC4E-AA35-32D1-D8E3-6C94A4D8252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96F2DAC0-8C4F-FFFA-C80C-325B86D09532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5C4C4E51-E591-AA40-BB02-D0D969C4CE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6B0359E-45B3-7090-2B92-CC40DB33FA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440B505-188E-323C-2273-F13DDFE165E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689E327-0CDC-5558-A967-6241685DEC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F05C7B9-3E55-69CD-8FD0-1A97537A2C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F67D8622-B4D1-5320-4F4E-F5FB9985143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05FD55E-B4B6-4879-7275-9228B0D697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68528D6-A38B-1DFA-D633-10D3DAEB865F}"/>
              </a:ext>
            </a:extLst>
          </p:cNvPr>
          <p:cNvSpPr txBox="1"/>
          <p:nvPr/>
        </p:nvSpPr>
        <p:spPr>
          <a:xfrm>
            <a:off x="5007260" y="3791768"/>
            <a:ext cx="268894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C</a:t>
            </a:r>
            <a:endParaRPr lang="fr-MA" sz="23900" dirty="0"/>
          </a:p>
        </p:txBody>
      </p:sp>
    </p:spTree>
    <p:extLst>
      <p:ext uri="{BB962C8B-B14F-4D97-AF65-F5344CB8AC3E}">
        <p14:creationId xmlns:p14="http://schemas.microsoft.com/office/powerpoint/2010/main" val="401486849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75D84-29E5-B9AD-FC5B-F932E8B62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AF7D25-462D-8E86-308A-AB65660DAF7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69D8A4-8E69-1DBD-A7CC-4D9BB4CAE3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DCF739-9CDD-BB86-6465-C276DE9D4F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43C96DB-8CD6-4EAA-3CE5-076A28A4C1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9868E11-AFA4-CAE2-5C8B-B448835216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A436A5-1F65-8CF0-DAEA-2BB0F7AF205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58D67C-4F93-B097-FB78-851EE2CA02A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53334-627E-6287-553E-1E37B77C24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CF0C36-AB5E-C715-D70C-D9D9883533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E4E8C8E-6D9C-F79B-6EDC-34AFA7DA32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A76998-1244-084F-DFDC-F8B354FF39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D95A892-459B-9870-81F7-FF91D1749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5312558-CECD-8A1E-B67E-0025B05F315A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C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41919B-576E-7EA5-38FB-42E4593333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261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A6BAC33-C34F-027E-F2B7-940AEEE036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9733" y="3141483"/>
            <a:ext cx="2014810" cy="2698996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8EEF6-7028-1A12-F9C4-8A0ACC955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94FE60E-E38D-2856-A2A0-ACFA14498F8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D333343-6432-3D8A-41A9-EEEF024520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534872B-EDCE-8C80-EDDA-49B4F71177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59E649-2624-6420-9EA0-C43B624D47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89F2B3-0B9D-283C-DBD7-167F9BA33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577C59E-2907-777C-BBC5-3CE247336ED2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EC9AE8-4545-41C6-FD75-F1A18B9FB04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717C5F-213A-385D-8CF7-DC55287E16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5ADE937-CDD6-E07E-82A1-D51376B572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D523F87-BF69-D0DB-C1C9-C5766B7FA4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6D5001E-DFBE-0DBC-F725-1421D24F8B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D272B60-D2CE-C802-2F06-2B06AC6179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AED9596-4C6A-256D-AADB-83F54D5BA3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F891403-241F-EC03-06CD-DB0241C061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8ABCD1E-9ACE-0FB5-1E8A-3D74ABCF456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85675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EF425-7410-3098-EA9F-33C298027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C0283D-86F4-73C6-2118-92C4906D79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F5D2C35-7746-56B0-6232-930BC7EB553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C59E62A-FB5E-F485-37B4-FA27A89A8A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A085E3-8F29-5593-17C9-1A61D6FF14A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0745F70-E01F-D64D-6F8F-D1F76B23F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ACF3C7-68CD-B0D0-7744-4ECBC7D220D0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c minuscule et C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451C7D3-4048-A317-33D8-BAF75CF6DAA1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A1B3094-2D8F-2FC9-EC5A-EF112F2153D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E314C8C-5A1C-74AE-7E71-C8B4268E20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394DBE8-0F72-4E1D-5B59-2169A8A0F8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C407BF1-BC3B-F2C4-7E3E-B816CADB214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7D177BF-7967-CD07-36F2-FD1DCF3884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1E06FDD-426A-EAE7-FF5C-512566E4DD9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25208B0-834C-33C2-0FFB-7D251D9909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031C2A57-2A70-B0E8-7492-9A5B25895904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467C541-58AD-9888-47D0-B667A249673D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3BA4064-7463-0C80-3AAA-F8F0B460F05F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D040C40D-3205-FE7A-B83C-52868A2520C5}"/>
              </a:ext>
            </a:extLst>
          </p:cNvPr>
          <p:cNvSpPr txBox="1"/>
          <p:nvPr/>
        </p:nvSpPr>
        <p:spPr>
          <a:xfrm>
            <a:off x="4038600" y="3791768"/>
            <a:ext cx="365760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C-</a:t>
            </a:r>
            <a:endParaRPr lang="fr-MA" sz="239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400A740-4494-1781-4CC8-EDCC3F63F084}"/>
              </a:ext>
            </a:extLst>
          </p:cNvPr>
          <p:cNvSpPr txBox="1"/>
          <p:nvPr/>
        </p:nvSpPr>
        <p:spPr>
          <a:xfrm>
            <a:off x="7178960" y="4610100"/>
            <a:ext cx="2688940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c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296762290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242E6-527F-B5DB-C5A6-AE82B37A6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14095EF-386A-90A9-BF81-3C6CE4F5146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B090CD-F889-93A4-3EF2-53472AA4FF8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5E77438-601A-C607-DFDB-36A6CC682C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C9FDE3-8DF1-8095-6E8B-68A75BEDE18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73666FC-4821-27B3-CE36-CF292766F13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B29C40-F847-1256-5673-68290874FE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5A468E4-95A7-FF58-8E50-98BB23CE5ED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B770BDF-CF2B-4C0C-9F43-6CC8276627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8DBC625-0834-69ED-C74E-AFFA8E28CF3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396EA9-E882-A8B1-0021-0713154C8B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3B9B974-9E63-B15C-C1DB-302A73F45DA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CFC3D65-2E33-F745-9FA0-8C96F2616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8E94F7C-EF2A-6EA4-4EF8-78D8FFBE8A92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c en minuscule et C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F8E86-E065-BB91-AAF6-5CD5BD3B22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16747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4F68D-1381-D467-85CE-7B89FEAFB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403ED08-312C-28BC-915A-30D87C45E33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6906DD4-2C1E-67E3-0CD8-D8BC2F97913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AEE2F1A-7852-2528-A520-1176F54A334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10573F-AD44-C2D6-9F2B-8175919776C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787B7C-ACA5-EC3D-4EA8-B214B1C688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5E26D40-0B2A-0F16-4ED4-F8B0A1E2B961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90966CA-0EC8-3A50-1889-F953267D626F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90E3379-E217-724D-97E6-52974418129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DC1B38B-A9FD-AB9B-F64A-E222063E97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1D3ED53-4478-AA7C-5AAC-9F4337D918D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3BF73AA-6C48-4DAC-CDD0-19B5D192FB0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EFA3B53-908D-3F67-8CFB-DC34F0E069A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492521C-B0FA-820E-4310-5AA95F57B9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A3E60FD-9C6B-1390-A396-B017115258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1B51E5D-779C-B174-F95E-8C40082E16D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445302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F70C3-5F0E-518B-918A-803312120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617AF7-0855-3C57-8176-60A3E02321B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726E52-A9F6-609A-5A5C-77F173D582D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14B508A-9FCC-C7A2-7687-C949573668D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1A4593-26E9-8D9E-51E6-EE981A38338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67A0832-646F-36C3-985F-B6F1CF38B2F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0CE0CBA-D4F5-14DB-9BAC-77FA817CA30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DB8FEB-4CB3-B0E7-A1FF-9E37D19A93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4B5479D-6466-C2F0-8108-E080FBBC2F7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6E43EA-6E60-6421-C8C6-FE2463246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8D9C4A5-3776-870F-12D6-3EA1EB23599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470944-55B3-E901-08B0-7734EAA8D25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9D427C-08F5-B92A-435C-B3C255C8E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13BD68-671A-599A-7552-F8993278BB7C}"/>
              </a:ext>
            </a:extLst>
          </p:cNvPr>
          <p:cNvSpPr txBox="1"/>
          <p:nvPr/>
        </p:nvSpPr>
        <p:spPr>
          <a:xfrm>
            <a:off x="1751414" y="717171"/>
            <a:ext cx="1061514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g minuscule . Elle fait le son « g ». Qui veut lire « g » .  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6207C2A-1FE7-533E-04CF-4AF1AE0B5F40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260363535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4E761-631C-F3CC-D336-183CAF83F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F28B9E-6AA7-F728-FA06-735A7FD851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CAFF25A-E636-E774-DCE7-A6F84528BE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6EC5683-C4C6-F448-FC3E-8CDE90362B2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A7CEE9-5216-AD2F-2BF3-16EF25E3AD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C76CE95-4E40-2116-7BF6-0920988E06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DF4CC5-FD15-0F03-25C0-59F78698D2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4F7B3A1-9773-D06C-659D-0E9565FBF8F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396E720-2C84-C521-265B-8F99ECA389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1F6230F-D71F-0B08-E675-EAFFD15CC1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C5DAB2A-B1A9-641E-B8EA-3E18E81D81F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B9F3432-48EC-88AE-ABE0-01E3D4F7ECD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0C07BE-1C92-36F2-FFA8-C1694C4F4F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CF8473E-23B7-D1E6-F97C-CCACC2C6E5C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G majuscule . Elle fait le son « g ». Qui veut lire « g 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43CCA8-56EC-4340-0174-338D08F45F21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G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163546466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3E627-DFA4-8E51-680E-428F53C47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DEFB50-7FD2-C1FB-4872-B5F4EBCA4C1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FBDCE23-5A57-D56A-AB86-6DAEDB2E17DC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AFAB7F2-F16D-7857-18AD-B05038EC15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9764165-57F3-392A-C663-4ACBECF7EB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6D59C0-08AA-AF67-33CC-100846E3186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E43A13B-B25C-3F74-46FC-0D10BE17EC0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871DD9-1658-CA59-A9E5-5CE546AA8A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B8E758-E1B9-6CB3-359F-800B635CD8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B17ADF4-8E0C-E9F6-0627-81784192E91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2C80ADF-6971-109C-0B67-8748B8B9F5F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1E51BC-3B5A-45F8-3AA6-F34B8CC34F7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61AE0F7-A54F-16BD-BE77-9BE92E154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AAB86F4-7E74-AE6F-A0D5-B66C50438243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 majuscule  g minuscule . Elles font le son « g ». Qui veut lire « g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A8CD028-12A2-A3ED-6CD7-C6AE8CCCB4BD}"/>
              </a:ext>
            </a:extLst>
          </p:cNvPr>
          <p:cNvSpPr txBox="1"/>
          <p:nvPr/>
        </p:nvSpPr>
        <p:spPr>
          <a:xfrm>
            <a:off x="3962400" y="36957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</a:rPr>
              <a:t>G -</a:t>
            </a:r>
            <a:r>
              <a:rPr kumimoji="0" lang="fr-MA" sz="19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g</a:t>
            </a:r>
            <a:r>
              <a:rPr lang="fr-MA" sz="19900" b="1" dirty="0">
                <a:solidFill>
                  <a:srgbClr val="106585"/>
                </a:solidFill>
              </a:rPr>
              <a:t> 	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44643995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2F90B-7205-7B57-79F1-F15413127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849B0E-9ECA-1786-2668-18072D02D3A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6CD3AC-6D52-E8A3-31F2-D735E3EADB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67075E3-DA8E-1384-BCD7-42A93F03DE4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B8DF6EF-90F2-E33A-85F6-2935D6AE462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708076-0C50-4130-91B3-9493CD09FBC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4560F22-AA13-7422-4511-21F200D62E9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305415-FBD2-2EB8-D1BC-4C2BC884999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2A297B2-426D-C786-95D5-D01B1CAC832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3F386D3-E6D4-415D-9C51-D4C068F020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19A16A-127B-123B-6BEE-BAEE84FF616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A3DB353-7BDB-83F6-B9F4-2AB57D9DDA0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A428291-17F6-D744-035D-356799575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F14174E-A53A-DB0D-2927-A1A7E91F771D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gâteau », je vois la lettre g et j’entends le son « g 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teau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gateau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8FDADD-79D9-B600-3BB9-EDBCAB71123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06423" y="4073604"/>
            <a:ext cx="63103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3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g</a:t>
            </a:r>
            <a:r>
              <a:rPr lang="fr-FR" sz="13800" b="1" dirty="0" err="1">
                <a:solidFill>
                  <a:srgbClr val="106585"/>
                </a:solidFill>
                <a:latin typeface="Dosis" pitchFamily="2" charset="0"/>
              </a:rPr>
              <a:t>âteau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CF0D1AD-9734-AA1C-5069-0B42F0902B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0038" y="3314700"/>
            <a:ext cx="4369539" cy="310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2059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31EB0-5429-6D5C-6BE6-F53B1269E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01929DB-8C23-C347-6B00-AA0E02639B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72F92C5-588A-79D1-5430-9905209D95B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9A84A0-7EA1-E286-AA98-9C5E494E07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96D78AA-FF96-BD40-593C-C4EA66C10B5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D9EAA6-B9B6-F048-E31F-9C23B675C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1732004-6938-271B-723B-62ED1FCCF581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g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6278B3F-F184-8876-68BF-2A9071D9EB1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F0E0A138-E9BA-3989-7952-1B8AD417F457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2A4D1429-C543-DB7F-A7C6-E830587E1171}"/>
              </a:ext>
            </a:extLst>
          </p:cNvPr>
          <p:cNvSpPr txBox="1"/>
          <p:nvPr/>
        </p:nvSpPr>
        <p:spPr>
          <a:xfrm>
            <a:off x="6335155" y="4308240"/>
            <a:ext cx="25908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990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2C66E60-3E8B-D7F6-E4B9-65F5FFFAF417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9D2A1450-A30B-C6BE-21C2-11296C118CBC}"/>
              </a:ext>
            </a:extLst>
          </p:cNvPr>
          <p:cNvCxnSpPr>
            <a:cxnSpLocks/>
          </p:cNvCxnSpPr>
          <p:nvPr/>
        </p:nvCxnSpPr>
        <p:spPr>
          <a:xfrm>
            <a:off x="5090095" y="56007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F0FB4E1-701A-09C4-AF19-BDFE9077CC3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7FCAFB2-5A0E-CECA-8D31-AA73BB88F8D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69CBDCB-1883-51E2-6A04-94CE502E37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2B6FFE6-4F14-DA45-C92C-47E8592E585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3D45D8E-9594-73E9-E13F-29302404665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A9D9825-4EFA-E07E-E16C-910F5C8A5B5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D2C36704-13B3-4BBB-63B9-978A77B9AB5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3FAA04B8-C354-6B80-0579-DE5150779E74}"/>
              </a:ext>
            </a:extLst>
          </p:cNvPr>
          <p:cNvCxnSpPr>
            <a:cxnSpLocks/>
          </p:cNvCxnSpPr>
          <p:nvPr/>
        </p:nvCxnSpPr>
        <p:spPr>
          <a:xfrm>
            <a:off x="4973380" y="76581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241879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AE9B9-BDD6-F397-B57C-0C6280660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3DD0130-07E9-5989-CD0C-18700A53BD8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EF6E3F-0125-0422-ECBF-E4D631C4515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FE942F-3B14-BE54-5EB6-BE23B49D97D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1DAA05A-78B6-9A1E-8070-7E245D3E0CA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13903-2D9D-068E-1319-5B8B071B4D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8E11FB0-2AFA-02D8-AE28-2FC115D47EA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9504CE0-A01F-4568-2973-624103C09F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E0A63B7-B12E-88F4-07A2-BEC123E35C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C35BAE4-5569-47DB-4523-07211526798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CB99283-7737-6E62-DD92-746E2997B5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45811FE-D936-4FC7-A0B6-D169FF42449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D9A36B0-F0D6-894F-29C8-C05BB7A83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9A20B8F-D6A3-8919-0DE5-FF5442E35822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g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DED6D55-7742-5177-08CC-290FABD1CF6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406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Chanson :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les lettres de l’alphabet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61C38-091B-B049-3313-3DE0E7DAC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BBFAEC6-460F-2109-54CB-28C1C4D6682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45C05D-8476-1F6A-BB2B-E782925546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42F9608-F167-29DF-08F4-C3BB6E435FC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24D212-DC45-E139-8CA6-9F7FFCAAC53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7CCD482-024F-EE68-A51E-90FA76501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0868A47-099B-D92D-72D4-966B768C5C7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773281B-872B-F194-41F5-F66307FB648F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A8F137A-516A-2EC4-EB4F-E152D8D77D2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D9AAB8CF-1A5B-E90F-31FE-CF597FE5963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A8F254-5CB5-7F5D-257C-E9F290E6C5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2965B48-B33F-9FD6-3034-FD43C9C3974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EB2001D-D798-67E0-5C52-66C1986F71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1824EC1-90DE-DED7-0C37-6698FEA01AD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C4CC360-F448-7295-3A0F-8475099F0A9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0B4DE37-3263-D289-C1A1-473DC7BF9F6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38665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17C8B-4EA7-424D-840D-D77ECC431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D7B60A0-A122-427F-E20B-6415856E91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A6483D9-1470-9EA2-44AC-B48AB349239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08BC429-79AF-C57C-FD47-DA9E56BDEE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6571DC2-7C48-5E0B-0801-16DCCF173FE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A3DF3AE-CFBB-CF17-703F-B1C8A7F74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9C6E8B-0B0E-2D18-3D55-6410414C8F6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G majuscule 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8437EC-3CAF-6A7D-7DBF-78026AE751F1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F38F4EA1-FFF2-B7D9-D37F-1E879EC6F84E}"/>
              </a:ext>
            </a:extLst>
          </p:cNvPr>
          <p:cNvCxnSpPr>
            <a:cxnSpLocks/>
          </p:cNvCxnSpPr>
          <p:nvPr/>
        </p:nvCxnSpPr>
        <p:spPr>
          <a:xfrm>
            <a:off x="4935280" y="68199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D20A462-F589-FD4F-F29F-631A205B73DC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FC0D5B34-3EBE-E2F0-D85E-9459BC88515F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4268C718-4558-2198-4E81-D0CB94DE85DE}"/>
              </a:ext>
            </a:extLst>
          </p:cNvPr>
          <p:cNvSpPr txBox="1"/>
          <p:nvPr/>
        </p:nvSpPr>
        <p:spPr>
          <a:xfrm>
            <a:off x="5461285" y="3908127"/>
            <a:ext cx="25908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G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F844FA8-B313-30B4-437F-BAD6F910421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F916AE1-483D-676D-4145-9D39E35D486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E24EFE2-CC6D-3249-E53E-002D2D8016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3EE038-8BC2-E4E8-2B64-CEE6C3E65C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DDDB31E-9733-C9DD-7063-A3CBE2A59E6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C12F847-2F0B-9389-F8C2-22E38C43D5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F6C8D46-5D91-1A55-B74D-9F8BA23628B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138407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00C7F-06BE-CCE1-A4A8-95DE69A6A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1232A67-E272-4D09-BA05-5889A6C5B5F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6E3C4DF-AEDB-B047-FEBA-44520D38A7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5621112-B54B-BFC9-0887-0BB1044C0C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7746F4A-5BB1-61A7-7432-910D76C734B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5B7665C-76CF-B142-5CA1-1C53DD5192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5D5222-9CFB-24B1-CDA7-CF288D4B149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B39F66-79C9-137F-6937-87252790272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B94071E-C835-62DF-5D4B-7AAC80902A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3627E34-02C8-0212-E973-E6D3A2A2B7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8013E2C-CA25-71DE-35D9-DAA4685BA8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48F6C24-4A7A-7B3A-03CD-EDE4635BA1F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6A64372-5EA2-D976-08A4-72C2D2240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988DF50-1292-692C-91AD-DFA87DB397C3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G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6B6C093-6519-960C-5F54-2DD2445D2D5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12215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C285B-BAA8-0C95-6178-001C54B85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F5A0C52-7B75-3DC9-C2DD-E52FB31428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F6AFCCD-E347-BA2F-D6C9-7A85208056B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F0F198C-606E-AB47-441F-453651E4D59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993A027-2E86-ABA3-F7D8-7E2911C313D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F5624A-BC70-AE78-532F-B37FA2D3B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ED5B80-E2CD-DB7F-461B-2DE0FF35135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8C9EAFF-A6A2-BB82-FF70-49AC504B504A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DA74405-4C6A-9D3C-EA49-01E478C45C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F1B96C63-DAB7-495F-3194-AF442D96A6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D9B542C-B756-6F2C-1A86-CD476712F63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10EFEBA-4DF3-869D-C5AA-E5E12B79E15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CF1E08C-3D69-8D3C-2E32-BF83D998E14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24DDC57-CD58-A94A-7742-AD21DBEC52C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C998497-4BFF-7FF7-435B-51CDE2777D2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398D37E-C9DA-34E9-CE8D-02D241C1B4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406025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2AE15-5B3F-BCF4-9990-44804FABB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89DE54D-0A94-1D08-6298-2378D0BC454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8BFFD60-B6BA-8CEF-585F-473C5F21AB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0EDCD-0474-BE1E-7DCE-2A83DE5D745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A75F9F4-8619-6AB6-5AC4-081828BBE2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ADE52CC-F086-7614-4A1F-17ACCA90682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254052F-11DB-7D54-FC42-58576A2EC07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E80CE3-9BFD-6CA7-A4BE-AFB0F19CAE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B549C31-B455-E6E6-8B02-48D0B99B4E4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8D0CB35-B7C4-ADC8-992A-FC47099D624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694C548-10F0-E2C0-4789-C9F14C5E364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543886-A2A5-BF23-1036-C0A8952E0C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498175B-C247-93F0-8028-7E03D0D6A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5C62A6-462C-8422-6790-F898C28E419E}"/>
              </a:ext>
            </a:extLst>
          </p:cNvPr>
          <p:cNvSpPr txBox="1"/>
          <p:nvPr/>
        </p:nvSpPr>
        <p:spPr>
          <a:xfrm>
            <a:off x="1277144" y="719689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 g minuscule et G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E73517F-AEA8-0474-D0D7-4ABC4342E355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67D4F9C6-B7A9-2B3C-9C20-55C716116EFE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7090432-986D-6A09-7015-F200C7FB7DA9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4E737D11-4190-E1FF-F18F-8B21C8A44E63}"/>
              </a:ext>
            </a:extLst>
          </p:cNvPr>
          <p:cNvCxnSpPr>
            <a:cxnSpLocks/>
          </p:cNvCxnSpPr>
          <p:nvPr/>
        </p:nvCxnSpPr>
        <p:spPr>
          <a:xfrm>
            <a:off x="4935280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543481C6-2E80-ED1C-80B3-83652E538160}"/>
              </a:ext>
            </a:extLst>
          </p:cNvPr>
          <p:cNvSpPr txBox="1"/>
          <p:nvPr/>
        </p:nvSpPr>
        <p:spPr>
          <a:xfrm>
            <a:off x="4721856" y="3791768"/>
            <a:ext cx="441115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G </a:t>
            </a:r>
            <a:r>
              <a:rPr lang="fr-MA" sz="9600" dirty="0">
                <a:solidFill>
                  <a:srgbClr val="106585"/>
                </a:solidFill>
                <a:latin typeface="Abadi" panose="020B0604020104020204" pitchFamily="34" charset="0"/>
              </a:rPr>
              <a:t>-</a:t>
            </a:r>
            <a:endParaRPr lang="fr-MA" sz="23900" dirty="0">
              <a:solidFill>
                <a:srgbClr val="106585"/>
              </a:solidFill>
              <a:latin typeface="Abadi" panose="020B0604020104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E18DD9A-0A44-240F-7F15-5645FBE18607}"/>
              </a:ext>
            </a:extLst>
          </p:cNvPr>
          <p:cNvSpPr txBox="1"/>
          <p:nvPr/>
        </p:nvSpPr>
        <p:spPr>
          <a:xfrm>
            <a:off x="8140619" y="4610100"/>
            <a:ext cx="123439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60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265367803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85C54-2F8C-C526-68A2-81A3C0272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183CB9D-5A40-7936-7918-8F1EFDF4D2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0FE7BD-E756-05FD-290C-357A65BAA9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E328B4-3B80-FC48-DDF1-0AE240CF3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F11A0DF-C481-FB10-7150-44BE8BCCC9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111403F-11ED-7D3E-50CA-244AEF5C3C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A43D2E7-0A70-A363-2426-89E18956612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1DF5B01-AA0B-CD5F-C882-9C966750AF9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66746D1-3B47-7A4E-6CF4-684BE6FE89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B81E9F1-4A00-BAB2-1861-22A2ED56F0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6EEB06-CA10-CD9D-5C8D-6B7B53D770C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1CA5C0-1496-9335-EAF3-C9040A3F5D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58FD89-CBCC-1573-F263-2580AC9E2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A68975A-62E1-6415-F16B-C08CCC005267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 g minuscule et G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E96B1EF-25D2-C97A-EF17-55F661AB80E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08717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EB46B-6348-F9A3-5F0B-2DBF7717A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0CD2FEE-40EF-EF41-2CF5-2AF64C4B710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29024B-0236-EB21-87CC-655EF34354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07092B4-1559-7A08-AEBB-198838CADAD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A25BC78-0870-0704-06F8-DD5BA9CA9EE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EA25F0C-E308-E043-85B2-FB188A6138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005FE33-55CC-8F67-BED8-CD43BC1E46C7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CD16984-7F1E-8EF5-1CBA-F4B5B6CDDEA8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DEA3139-87A1-7D3E-1345-C90D2E118D7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EC3331F-F1BB-5A31-D975-79C3360A53D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EB40B19-7A68-2A18-BD39-D13A99B4553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4204E7C-30DF-361B-B6D4-D8AE7E49B09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D5217F-8159-2F89-3DB2-D04BFA075C4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25970A5-122A-E61A-D5EE-99DF787051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53E19EB-D874-C18D-C74B-CD8965A3073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82A2068-CFD7-3862-31E0-8976F228EB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460175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41582-2015-94AD-B149-076AB4F6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FD68F527-D6BA-5C63-8EC1-71898913B8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33A5861-7CFE-0250-01C1-A7711816137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E1A8975-4448-5EEE-7B1D-F0171412569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B3D15CA-844D-5DBE-014B-E945F74D489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A5C32D9-A265-83A4-106A-2CA220ED2A12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369DD0-A8E0-1E9A-186B-1B7DCB0EDDF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9F1F470-DDCF-616E-917F-5578705A1F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05807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1F8A0-85F3-6498-24DB-BD533EDE2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09BCF9-EC85-291D-4B47-B13004C5B54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A02546-122A-3E63-8C99-0FDC110C3B4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30EB0E-0308-0A8B-590D-6EAD0FC6A9B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35835B7-6911-A144-EC90-794F8B6ADD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31CF420-CC08-6D94-9B2A-CBB58021C1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6C3A19-ED6E-7F9F-32B0-043D2CD225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B9E1A81-E8A9-15A9-28A4-CEFE9E87215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4D84E4F-2DE6-AC67-1405-FCE48E720B5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3B1C9B9-8898-CB78-2016-937C794FA4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7A33F91-6B5D-DC8D-870F-7000333CAA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E5EC0F5-7FD8-DE73-6615-4B05810D5D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A4265FC-2F79-CDF9-430A-14CD6364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CACD85-BBDB-4C8D-91A2-44122A38F184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Relisons les lettres ensemble.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74A36E3-3E2F-D4D3-3D62-ACECE16BDF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58262"/>
              </p:ext>
            </p:extLst>
          </p:nvPr>
        </p:nvGraphicFramePr>
        <p:xfrm>
          <a:off x="708932" y="3501921"/>
          <a:ext cx="12129902" cy="59951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414770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446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G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n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N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M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g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985845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m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5CF749D-3AEF-3DA7-F046-BB80A88262F8}"/>
              </a:ext>
            </a:extLst>
          </p:cNvPr>
          <p:cNvSpPr txBox="1"/>
          <p:nvPr/>
        </p:nvSpPr>
        <p:spPr>
          <a:xfrm>
            <a:off x="1647124" y="1343160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Lecture chorale des  lettres.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9A1EEE5-276E-6A92-81CA-9936AB2D43B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2215" y="604195"/>
            <a:ext cx="1382596" cy="116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9499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94F03-E6FE-3E05-C226-38BE9D1C2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F07C97F-BBD4-8108-633C-65273AA2257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8385303-83E0-9CC5-5919-33D1AD03850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A67C0E2-0A8F-1A3F-64D5-AF6315B93019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2B2038F-F9C4-DCD2-3798-3C962A37DF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12D2540A-8DA6-62F9-BBB3-44F073B8EFB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J’entoure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07DBE14-F029-3C73-EAB8-96842F5B46F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A506EF7-CC10-FC03-926A-8B6E8E0D2A82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4679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19695</TotalTime>
  <Words>5304</Words>
  <Application>Microsoft Office PowerPoint</Application>
  <PresentationFormat>Personnalisé</PresentationFormat>
  <Paragraphs>1068</Paragraphs>
  <Slides>127</Slides>
  <Notes>23</Notes>
  <HiddenSlides>0</HiddenSlides>
  <MMClips>2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127</vt:i4>
      </vt:variant>
    </vt:vector>
  </HeadingPairs>
  <TitlesOfParts>
    <vt:vector size="137" baseType="lpstr">
      <vt:lpstr>A Massir Ballpoint</vt:lpstr>
      <vt:lpstr>Microsoft Uighur</vt:lpstr>
      <vt:lpstr>Abadi</vt:lpstr>
      <vt:lpstr>Aptos</vt:lpstr>
      <vt:lpstr>Dosis</vt:lpstr>
      <vt:lpstr>Calibri</vt:lpstr>
      <vt:lpstr>Arial</vt:lpstr>
      <vt:lpstr>Carelia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156</cp:revision>
  <dcterms:created xsi:type="dcterms:W3CDTF">2006-08-16T00:00:00Z</dcterms:created>
  <dcterms:modified xsi:type="dcterms:W3CDTF">2025-09-11T22:52:38Z</dcterms:modified>
  <dc:identifier>DAFtlvZnwz4</dc:identifier>
</cp:coreProperties>
</file>