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5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17.xml" ContentType="application/vnd.openxmlformats-officedocument.presentationml.notesSlide+xml"/>
  <Override PartName="/ppt/tags/tag49.xml" ContentType="application/vnd.openxmlformats-officedocument.presentationml.tags+xml"/>
  <Override PartName="/ppt/notesSlides/notesSlide18.xml" ContentType="application/vnd.openxmlformats-officedocument.presentationml.notesSlide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notesSlides/notesSlide21.xml" ContentType="application/vnd.openxmlformats-officedocument.presentationml.notesSlide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28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34808444" r:id="rId14"/>
    <p:sldId id="2134809002" r:id="rId15"/>
    <p:sldId id="2134805397" r:id="rId16"/>
    <p:sldId id="2134808445" r:id="rId17"/>
    <p:sldId id="599" r:id="rId18"/>
    <p:sldId id="601" r:id="rId19"/>
    <p:sldId id="2134809012" r:id="rId20"/>
    <p:sldId id="2147482462" r:id="rId21"/>
    <p:sldId id="2147482463" r:id="rId22"/>
    <p:sldId id="2147482464" r:id="rId23"/>
    <p:sldId id="2147482465" r:id="rId24"/>
    <p:sldId id="2147482466" r:id="rId25"/>
    <p:sldId id="2147482467" r:id="rId26"/>
    <p:sldId id="2147482468" r:id="rId27"/>
    <p:sldId id="2147482474" r:id="rId28"/>
    <p:sldId id="2147482475" r:id="rId29"/>
    <p:sldId id="2147482470" r:id="rId30"/>
    <p:sldId id="2147482471" r:id="rId31"/>
    <p:sldId id="2147482472" r:id="rId32"/>
    <p:sldId id="2147482473" r:id="rId33"/>
    <p:sldId id="2147482482" r:id="rId34"/>
    <p:sldId id="2147482476" r:id="rId35"/>
    <p:sldId id="609" r:id="rId36"/>
    <p:sldId id="610" r:id="rId37"/>
    <p:sldId id="2147482483" r:id="rId38"/>
    <p:sldId id="2147482487" r:id="rId39"/>
    <p:sldId id="612" r:id="rId40"/>
    <p:sldId id="2147482484" r:id="rId41"/>
    <p:sldId id="2147482485" r:id="rId42"/>
    <p:sldId id="615" r:id="rId43"/>
    <p:sldId id="2147482486" r:id="rId44"/>
    <p:sldId id="2147482481" r:id="rId45"/>
    <p:sldId id="2147482479" r:id="rId46"/>
    <p:sldId id="2147482478" r:id="rId47"/>
    <p:sldId id="620" r:id="rId48"/>
    <p:sldId id="2147482494" r:id="rId49"/>
    <p:sldId id="2147482490" r:id="rId50"/>
    <p:sldId id="2147482495" r:id="rId51"/>
    <p:sldId id="2147482491" r:id="rId52"/>
    <p:sldId id="2147482496" r:id="rId53"/>
    <p:sldId id="2147482497" r:id="rId54"/>
    <p:sldId id="2147482501" r:id="rId55"/>
    <p:sldId id="2147482502" r:id="rId56"/>
    <p:sldId id="2147482503" r:id="rId57"/>
    <p:sldId id="2147482504" r:id="rId58"/>
    <p:sldId id="2147482505" r:id="rId59"/>
    <p:sldId id="2147482529" r:id="rId60"/>
    <p:sldId id="2147482530" r:id="rId61"/>
    <p:sldId id="2147482531" r:id="rId62"/>
    <p:sldId id="2147482532" r:id="rId63"/>
    <p:sldId id="2147482506" r:id="rId64"/>
    <p:sldId id="2147482507" r:id="rId65"/>
    <p:sldId id="2147482508" r:id="rId66"/>
    <p:sldId id="2147482509" r:id="rId67"/>
    <p:sldId id="2147482510" r:id="rId68"/>
    <p:sldId id="2147482514" r:id="rId69"/>
    <p:sldId id="2147482515" r:id="rId70"/>
    <p:sldId id="2147482516" r:id="rId71"/>
    <p:sldId id="2147482534" r:id="rId72"/>
    <p:sldId id="2147482585" r:id="rId73"/>
    <p:sldId id="2147482535" r:id="rId74"/>
    <p:sldId id="2147482536" r:id="rId75"/>
    <p:sldId id="2147482518" r:id="rId76"/>
    <p:sldId id="2147482519" r:id="rId77"/>
    <p:sldId id="2147482520" r:id="rId78"/>
    <p:sldId id="2147482524" r:id="rId79"/>
    <p:sldId id="2147482528" r:id="rId80"/>
    <p:sldId id="2147482523" r:id="rId81"/>
    <p:sldId id="2147482521" r:id="rId82"/>
    <p:sldId id="2147482522" r:id="rId83"/>
    <p:sldId id="2147482527" r:id="rId84"/>
    <p:sldId id="2147482586" r:id="rId85"/>
    <p:sldId id="2147482587" r:id="rId86"/>
    <p:sldId id="2147482588" r:id="rId87"/>
    <p:sldId id="2147482589" r:id="rId88"/>
    <p:sldId id="2147482590" r:id="rId89"/>
    <p:sldId id="2147482591" r:id="rId90"/>
    <p:sldId id="2147482592" r:id="rId91"/>
    <p:sldId id="2147482593" r:id="rId92"/>
    <p:sldId id="2147482594" r:id="rId93"/>
    <p:sldId id="2147482595" r:id="rId94"/>
    <p:sldId id="631" r:id="rId95"/>
    <p:sldId id="2147482537" r:id="rId96"/>
    <p:sldId id="2147482553" r:id="rId97"/>
    <p:sldId id="2147482538" r:id="rId98"/>
    <p:sldId id="2147482539" r:id="rId99"/>
    <p:sldId id="2147482541" r:id="rId100"/>
    <p:sldId id="2147482542" r:id="rId101"/>
    <p:sldId id="2147482543" r:id="rId102"/>
    <p:sldId id="2147482549" r:id="rId103"/>
    <p:sldId id="2147482596" r:id="rId104"/>
    <p:sldId id="2147482597" r:id="rId105"/>
    <p:sldId id="2147482598" r:id="rId106"/>
    <p:sldId id="2147482599" r:id="rId107"/>
    <p:sldId id="2147482600" r:id="rId108"/>
    <p:sldId id="2147482601" r:id="rId109"/>
    <p:sldId id="644" r:id="rId110"/>
    <p:sldId id="2147482554" r:id="rId111"/>
    <p:sldId id="2147482555" r:id="rId112"/>
    <p:sldId id="683" r:id="rId113"/>
    <p:sldId id="2147482566" r:id="rId114"/>
    <p:sldId id="2147482574" r:id="rId115"/>
    <p:sldId id="2147482571" r:id="rId116"/>
    <p:sldId id="2147482575" r:id="rId117"/>
    <p:sldId id="2147482572" r:id="rId118"/>
    <p:sldId id="2147482576" r:id="rId119"/>
    <p:sldId id="2147482579" r:id="rId120"/>
    <p:sldId id="2147482580" r:id="rId121"/>
    <p:sldId id="2147482581" r:id="rId122"/>
    <p:sldId id="2147482582" r:id="rId123"/>
    <p:sldId id="2147482583" r:id="rId124"/>
    <p:sldId id="2147482584" r:id="rId125"/>
    <p:sldId id="700" r:id="rId126"/>
    <p:sldId id="701" r:id="rId127"/>
  </p:sldIdLst>
  <p:sldSz cx="13716000" cy="10287000"/>
  <p:notesSz cx="6858000" cy="9144000"/>
  <p:embeddedFontLst>
    <p:embeddedFont>
      <p:font typeface="Abadi" panose="020B0604020104020204" pitchFamily="34" charset="0"/>
      <p:regular r:id="rId129"/>
    </p:embeddedFont>
    <p:embeddedFont>
      <p:font typeface="Amasis MT Pro" panose="02040504050005020304" pitchFamily="18" charset="0"/>
      <p:regular r:id="rId130"/>
      <p:bold r:id="rId131"/>
      <p:italic r:id="rId132"/>
      <p:boldItalic r:id="rId133"/>
    </p:embeddedFont>
    <p:embeddedFont>
      <p:font typeface="Carelia" panose="020B0604020202020204" charset="0"/>
      <p:regular r:id="rId134"/>
    </p:embeddedFont>
    <p:embeddedFont>
      <p:font typeface="Dosis" pitchFamily="2" charset="0"/>
      <p:regular r:id="rId135"/>
      <p:bold r:id="rId136"/>
    </p:embeddedFont>
    <p:embeddedFont>
      <p:font typeface="Microsoft Uighur" panose="02000000000000000000" pitchFamily="2" charset="-78"/>
      <p:regular r:id="rId137"/>
      <p:bold r:id="rId1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215968"/>
    <a:srgbClr val="106585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62" autoAdjust="0"/>
    <p:restoredTop sz="95226" autoAdjust="0"/>
  </p:normalViewPr>
  <p:slideViewPr>
    <p:cSldViewPr>
      <p:cViewPr varScale="1">
        <p:scale>
          <a:sx n="54" d="100"/>
          <a:sy n="54" d="100"/>
        </p:scale>
        <p:origin x="1565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font" Target="fonts/font5.fntdata"/><Relationship Id="rId138" Type="http://schemas.openxmlformats.org/officeDocument/2006/relationships/font" Target="fonts/font10.fntdata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font" Target="fonts/font6.fntdata"/><Relationship Id="rId139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slide" Target="slides/slide122.xml"/><Relationship Id="rId129" Type="http://schemas.openxmlformats.org/officeDocument/2006/relationships/font" Target="fonts/font1.fntdata"/><Relationship Id="rId137" Type="http://schemas.openxmlformats.org/officeDocument/2006/relationships/font" Target="fonts/font9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font" Target="fonts/font4.fntdata"/><Relationship Id="rId14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font" Target="fonts/font2.fntdata"/><Relationship Id="rId135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font" Target="fonts/font3.fntdata"/><Relationship Id="rId136" Type="http://schemas.openxmlformats.org/officeDocument/2006/relationships/font" Target="fonts/font8.fntdata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15/09/2025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2CDB-21F2-28D7-DEFA-13861B3E5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1CE2FDA-297D-61B0-A66F-8B65E8CB7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9C9132B-C572-0BC8-EBAB-CD6AEF4E7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34C1DB-C7F8-DED5-85EC-800668CDC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300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83DA4-2AE6-3A5C-2B25-6C0FF45AD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DD94640-9F52-11E2-E53C-4DCB11B154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D016235-2404-1D7D-F906-C2C72C7113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65218E-3EA6-1E23-CF3B-055FEC9F3D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91814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C2D31-36F6-3630-6CAA-C32E55464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672D40B-9872-D041-3049-881141CFD8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B54F0E6-BA13-3AF0-72E6-B4BD5FE648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83D9B4-039F-4F48-CBE1-3735EB1001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41952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3FCC3-4126-0C8D-D893-9BC55C662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6E22723-4351-B2B4-CF01-A883C77037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7376955-B552-EC64-F5D8-B7360C3F51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35073A-2168-DE3A-7234-FC5B0FD71D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5636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28AD3-BCE5-670B-E06D-72C40C6E6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D9C96ED-4376-889A-B2E8-4711221BC6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8FFAC0-EB57-9FB4-EAAB-CD2FB202D4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EBC2B3-7FF1-5D9C-A42E-058BED4372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38700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sv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6" Type="http://schemas.openxmlformats.org/officeDocument/2006/relationships/image" Target="../media/image48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6" Type="http://schemas.openxmlformats.org/officeDocument/2006/relationships/image" Target="../media/image48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6" Type="http://schemas.openxmlformats.org/officeDocument/2006/relationships/image" Target="../media/image64.png"/><Relationship Id="rId5" Type="http://schemas.openxmlformats.org/officeDocument/2006/relationships/image" Target="../media/image25.jpeg"/><Relationship Id="rId4" Type="http://schemas.openxmlformats.org/officeDocument/2006/relationships/image" Target="../media/image35.sv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6" Type="http://schemas.openxmlformats.org/officeDocument/2006/relationships/image" Target="../media/image65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6" Type="http://schemas.openxmlformats.org/officeDocument/2006/relationships/image" Target="../media/image66.png"/><Relationship Id="rId5" Type="http://schemas.openxmlformats.org/officeDocument/2006/relationships/image" Target="../media/image25.jpeg"/><Relationship Id="rId4" Type="http://schemas.openxmlformats.org/officeDocument/2006/relationships/image" Target="../media/image35.svg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4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6" Type="http://schemas.openxmlformats.org/officeDocument/2006/relationships/image" Target="../media/image70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6" Type="http://schemas.openxmlformats.org/officeDocument/2006/relationships/image" Target="../media/image72.png"/><Relationship Id="rId5" Type="http://schemas.openxmlformats.org/officeDocument/2006/relationships/image" Target="../media/image71.jpeg"/><Relationship Id="rId4" Type="http://schemas.openxmlformats.org/officeDocument/2006/relationships/image" Target="../media/image35.sv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png"/><Relationship Id="rId4" Type="http://schemas.openxmlformats.org/officeDocument/2006/relationships/image" Target="../media/image73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73.png"/></Relationships>
</file>

<file path=ppt/slides/_rels/slide1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45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5" Type="http://schemas.openxmlformats.org/officeDocument/2006/relationships/image" Target="../media/image75.png"/><Relationship Id="rId4" Type="http://schemas.openxmlformats.org/officeDocument/2006/relationships/image" Target="../media/image35.sv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5" Type="http://schemas.openxmlformats.org/officeDocument/2006/relationships/image" Target="../media/image75.png"/><Relationship Id="rId4" Type="http://schemas.openxmlformats.org/officeDocument/2006/relationships/image" Target="../media/image35.sv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6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7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8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46.png"/><Relationship Id="rId7" Type="http://schemas.openxmlformats.org/officeDocument/2006/relationships/image" Target="../media/image4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microsoft.com/office/2007/relationships/hdphoto" Target="../media/hdphoto2.wdp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24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4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3.jpeg"/><Relationship Id="rId10" Type="http://schemas.openxmlformats.org/officeDocument/2006/relationships/image" Target="../media/image53.png"/><Relationship Id="rId4" Type="http://schemas.openxmlformats.org/officeDocument/2006/relationships/image" Target="../media/image35.svg"/><Relationship Id="rId9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52.png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2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1.png"/><Relationship Id="rId4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5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0.png"/><Relationship Id="rId4" Type="http://schemas.openxmlformats.org/officeDocument/2006/relationships/image" Target="../media/image35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4.png"/><Relationship Id="rId4" Type="http://schemas.openxmlformats.org/officeDocument/2006/relationships/image" Target="../media/image35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png"/><Relationship Id="rId4" Type="http://schemas.openxmlformats.org/officeDocument/2006/relationships/image" Target="../media/image3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24.png"/><Relationship Id="rId11" Type="http://schemas.openxmlformats.org/officeDocument/2006/relationships/image" Target="../media/image51.png"/><Relationship Id="rId5" Type="http://schemas.openxmlformats.org/officeDocument/2006/relationships/image" Target="../media/image35.svg"/><Relationship Id="rId10" Type="http://schemas.openxmlformats.org/officeDocument/2006/relationships/image" Target="../media/image54.png"/><Relationship Id="rId4" Type="http://schemas.openxmlformats.org/officeDocument/2006/relationships/image" Target="../media/image34.png"/><Relationship Id="rId9" Type="http://schemas.openxmlformats.org/officeDocument/2006/relationships/image" Target="../media/image4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34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35.svg"/><Relationship Id="rId9" Type="http://schemas.openxmlformats.org/officeDocument/2006/relationships/image" Target="../media/image5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5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49.png"/><Relationship Id="rId4" Type="http://schemas.openxmlformats.org/officeDocument/2006/relationships/image" Target="../media/image5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5.svg"/><Relationship Id="rId7" Type="http://schemas.openxmlformats.org/officeDocument/2006/relationships/image" Target="../media/image5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52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49.png"/><Relationship Id="rId4" Type="http://schemas.openxmlformats.org/officeDocument/2006/relationships/image" Target="../media/image35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0.png"/><Relationship Id="rId4" Type="http://schemas.openxmlformats.org/officeDocument/2006/relationships/image" Target="../media/image35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51.png"/><Relationship Id="rId4" Type="http://schemas.openxmlformats.org/officeDocument/2006/relationships/image" Target="../media/image35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7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38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54.png"/><Relationship Id="rId4" Type="http://schemas.openxmlformats.org/officeDocument/2006/relationships/image" Target="../media/image35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6" Type="http://schemas.openxmlformats.org/officeDocument/2006/relationships/image" Target="../media/image48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6" Type="http://schemas.openxmlformats.org/officeDocument/2006/relationships/image" Target="../media/image48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7588823"/>
            <a:ext cx="3176587" cy="2660077"/>
          </a:xfrm>
          <a:prstGeom prst="rect">
            <a:avLst/>
          </a:prstGeom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3" y="3194753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1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</a:t>
                  </a:r>
                  <a:r>
                    <a:rPr lang="fr-MA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1</a:t>
                </a:r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528209" y="627985"/>
            <a:ext cx="1295041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Nous allons écouter la chanson de l’alphabet et nous allons chanter ensemble.  Ecoutez bien , soyez attentif.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73F699C-2307-3EC0-E802-0764E20E5F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626" y="2187012"/>
            <a:ext cx="8534980" cy="4034283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029788" y="2187012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A5541-D7AC-58A3-1B34-ABFD9569C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C6BC95-0D0F-E325-FBAE-A82328BE19E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3F1B5DC-9FFB-63BE-A2E5-56A03C041C1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E3B4D03-C697-7C47-F21B-B7362DC545D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7817A0E-3795-3BBC-7CF1-E47664A1C24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CDA081A-AC08-E500-9EF1-E7BE1FA057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A229032-8813-C24E-BAB6-4B4DD14BA1D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2DD62A0-5DB2-61E7-1826-19E9E967150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2521478-6397-2B4B-6E83-1E388282B1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579C15A-74E3-A026-603F-4739F3118E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BEE83A4-D596-43D6-19DB-1BBC7BB47E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8E13F9-079A-0121-2D64-3F92C064231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A27C349-11E9-36C6-DF2D-372A05CFB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4C0F481-9C94-4576-CA32-5DF1CA5E4B15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f dans le mot fleur 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2913871-FDDE-D396-15E9-74739F7CAADD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67920BD-55DC-9F91-A3DA-787BAFCAD516}"/>
              </a:ext>
            </a:extLst>
          </p:cNvPr>
          <p:cNvSpPr txBox="1"/>
          <p:nvPr/>
        </p:nvSpPr>
        <p:spPr>
          <a:xfrm>
            <a:off x="3886200" y="3895915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fleur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8463B4FF-8F6D-F29A-07EF-1A8767D3EED0}"/>
              </a:ext>
            </a:extLst>
          </p:cNvPr>
          <p:cNvSpPr/>
          <p:nvPr/>
        </p:nvSpPr>
        <p:spPr>
          <a:xfrm>
            <a:off x="3886200" y="3995183"/>
            <a:ext cx="881062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1129741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4A3AD-5B5D-94C7-C2A7-3EE5C37B7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A4F20D-6CF4-4416-A2A1-097429E5214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36AC2BA-9CB1-C6B6-DD4E-57A4FF3B02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3DC41B9-5E2C-4194-277A-60D591B9C4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7856E67-D05D-4F62-E014-32E02E7DC3B0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6AC08AC-79E7-3A87-BE14-E5C8372D05C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D985CB9-7770-2B02-2FAD-068D9FE3232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BB9564-256F-3AA2-3D9A-FF03E196C7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D0240DA-7ED9-8C4B-4747-8EF25BC1854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649C049-8FC4-9C33-A9C6-9ED1C75730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BB40420-D1E3-D0C1-CC43-0B772495E8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0A96984-B45B-531D-C414-3189251232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CC8578-BAC1-2F0D-436D-A00B1E38C7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389800"/>
              </p:ext>
            </p:extLst>
          </p:nvPr>
        </p:nvGraphicFramePr>
        <p:xfrm>
          <a:off x="890726" y="4731553"/>
          <a:ext cx="12129902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64751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4236151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599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folle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Fadi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fée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61CD3A4-F89C-34A2-69DA-A8FD3EAB140A}"/>
              </a:ext>
            </a:extLst>
          </p:cNvPr>
          <p:cNvSpPr txBox="1"/>
          <p:nvPr/>
        </p:nvSpPr>
        <p:spPr>
          <a:xfrm>
            <a:off x="1479051" y="817120"/>
            <a:ext cx="12046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du doigt  la lettre f dans les mots suivants.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D76DE3F-BAB5-9F5E-33D2-4A4073E55D7B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9620D1FE-65CE-27B1-B35A-041CEDD075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030F90E-73AF-3D76-909F-ABB5CD280B2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DD1E127-72C2-9197-4DE5-CF753B9BD6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884961" y="7081969"/>
            <a:ext cx="1725020" cy="241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94360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0B825-418C-43EC-873F-E7E57BD28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C52CEA-A9B6-499E-5B4E-C67BBAD038E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CC487B9-467C-76E4-E9CC-39D2B1B4A53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C1E3F59-0EEE-C39B-F506-E0176B3A6F4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2C7AA3B-A05B-1188-260F-FFD12FB7EF4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B21DEC9-579D-63E1-1FC1-CBB11204A7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E5CBB4-E9F7-356F-C557-550EF1B692A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737E62-D11A-4778-10C1-8E7759681B8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BE6EEC6-DC0A-D65F-ED93-B63A128181C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1660865-5F0C-DD19-81C2-6C9BD0FF1A5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CE135-C0F6-346B-6362-337D5012B3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ECE12FB-27BC-1F7D-91CD-87C4EE20DB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4C1A446-BE93-6F24-BF7D-AEF6B4333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5B38F7E-5E7A-C097-3F6A-7A121C6E7312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v dans le mot vélo 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4C58734-2709-A440-CBBF-925AE7864262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84C11C4-6883-1522-7FB3-553CB8DB8A80}"/>
              </a:ext>
            </a:extLst>
          </p:cNvPr>
          <p:cNvSpPr txBox="1"/>
          <p:nvPr/>
        </p:nvSpPr>
        <p:spPr>
          <a:xfrm>
            <a:off x="3886200" y="3895915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vélo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5C069A86-8C78-E7DA-86F2-A139306717C9}"/>
              </a:ext>
            </a:extLst>
          </p:cNvPr>
          <p:cNvSpPr/>
          <p:nvPr/>
        </p:nvSpPr>
        <p:spPr>
          <a:xfrm>
            <a:off x="3914775" y="3971370"/>
            <a:ext cx="881062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60500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3B8BD-173C-8D27-3C50-AB9780C20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6F14C1-E249-26D7-10AE-2F1C959276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170D981-27F6-311F-561B-3D8FB1E3BE5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C3E5B97-676B-EE46-DAEA-372EC5329D5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B5FB13-1779-81FB-6514-AD351E1AC435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67B0828-B1AD-20EC-E2E7-592582F266A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CEBB55B-1917-8720-FB50-EAA731C2921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49B2BD2-DB0E-82C0-9801-07DE3B24EDC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ED18D53-ADDA-015E-8C16-D9C20432CFE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8B596B5-E8D6-1292-0632-CEBF88B5FE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111E9D0-3DD1-832D-E51C-0A14A9874B1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3F3C950-DEF4-F8FC-F8F5-319658B039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82F946C-A361-64D4-745D-1429531C16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4244880"/>
              </p:ext>
            </p:extLst>
          </p:nvPr>
        </p:nvGraphicFramePr>
        <p:xfrm>
          <a:off x="877279" y="4422742"/>
          <a:ext cx="12129902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64751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4236151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599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Valérie 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nid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vol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8226060-8CCC-1F3B-C5A1-A8B3262B7BF5}"/>
              </a:ext>
            </a:extLst>
          </p:cNvPr>
          <p:cNvSpPr txBox="1"/>
          <p:nvPr/>
        </p:nvSpPr>
        <p:spPr>
          <a:xfrm>
            <a:off x="1479051" y="817120"/>
            <a:ext cx="12046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du doigt  la lettre v dans les mots suivants.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DBFC6C8-6A9E-1A5E-11F6-DB80C75715C9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352E181B-E56C-ECEB-C8BD-F1500D78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CA9032-66EE-F2AE-CAB8-EBA4CE673C3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0A1210D-4B00-DB02-95E5-B4C52060A3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446351" y="6848905"/>
            <a:ext cx="1725020" cy="241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64502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1A7F9C-EF81-91F0-EA70-4ADB630EE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54380BB-456F-8F63-DCF1-116C53B87D6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4E79548-F296-1E6D-32F4-E5BBB490694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0E26709-1AE8-D822-79D7-990EC46BAE8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70980B-DB7E-2778-CC8E-722DFF2E43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F12AC8-E258-CFC4-E2DF-A5A6D3E6E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22F0685-ECB7-C0B0-9DB4-E37523B56A4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Ouvrez vos livrets à la page 08.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E8BC304-3A5A-9AB5-119C-A310AAF9DA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7114C8F-F20E-EC11-00F1-837AEDFC253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75581FE-73D2-5C6B-BCB3-B45FF5DDDC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8179B65-E20A-DBD7-0A8F-DB72306F261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4FEB3CF-4237-6DFD-D8BE-31657A92A8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563A232-A727-9E6C-8AFA-967E461E0F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57873EB-19B4-C190-58F7-468B207B86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923C458-1D27-4193-BD9B-9FB699404FCD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CA20E18-BAE2-0C42-9F10-DBAC902766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4863" y="1784254"/>
            <a:ext cx="6349737" cy="7898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50891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8E77C-DFAF-2D4A-74EF-48B580499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F098B5-A422-85A9-A44D-D80CFA7AFE8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A52B124-B59A-A760-E206-4BF52583E0A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5142E74-20CD-7949-C3BE-58B0C689091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93A26CC-0648-9D91-62DE-7D4432A644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EE39FC8-89AA-FCB3-8F85-9064F17608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2A13A10-DA53-2AF8-EEAF-C25BAF0F498F}"/>
              </a:ext>
            </a:extLst>
          </p:cNvPr>
          <p:cNvSpPr txBox="1"/>
          <p:nvPr/>
        </p:nvSpPr>
        <p:spPr>
          <a:xfrm>
            <a:off x="1462547" y="737437"/>
            <a:ext cx="1177993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L’activité 1. :Travaillez individuellement.  Entourez les lettres .</a:t>
            </a:r>
          </a:p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F8E0BE7-D594-D8AE-E8A2-11BE5E2622A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80CAF2F-F3BB-ECCA-D077-0D0C061A151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5A4E87A-50E0-AA45-0375-8A6E08FAA23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9329BAE-6832-7EC9-DBA0-AC7AC9BC6BE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893EAA1-EB7A-5CD2-4BBF-0F9846FACBC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FE2CA28-7B84-0BDA-AF5E-5A83838FE43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7031583-4551-0511-7142-2A889B1D79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86FCE78-2D4E-AE13-8EA4-5602F9AED2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822" y="604195"/>
            <a:ext cx="1388437" cy="96601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6F00447-4FF6-C33B-660B-E55952563B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7258" y="2211632"/>
            <a:ext cx="5286939" cy="758006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2086952-7E26-85F0-6349-ADB3A33A9042}"/>
              </a:ext>
            </a:extLst>
          </p:cNvPr>
          <p:cNvSpPr/>
          <p:nvPr/>
        </p:nvSpPr>
        <p:spPr>
          <a:xfrm>
            <a:off x="3798427" y="4108972"/>
            <a:ext cx="6324600" cy="164412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164074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B6E0E-BEF0-A98B-1665-0794EF02C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09D10D-3832-D947-A8D4-B049695D15E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DA304F2-449E-115F-56C9-7E87B83F165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532B92A-C14A-6AFA-360C-4FBD82140C0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2A88DBF-E9AE-759F-42D9-7254D309B78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9344BA97-A450-2BDF-DD83-335C85D958EA}"/>
              </a:ext>
            </a:extLst>
          </p:cNvPr>
          <p:cNvSpPr txBox="1"/>
          <p:nvPr/>
        </p:nvSpPr>
        <p:spPr>
          <a:xfrm>
            <a:off x="1355867" y="1125362"/>
            <a:ext cx="117799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E1C9D31-8EB6-4E5F-2DF7-F57ED0AAA6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43EEDEA-BE42-A61D-0DB2-EC089D9C5DA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DAA48DD4-F16D-D746-4CF5-5D21E83A29B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7BC7CA8-0387-F002-59CF-7D4020B1536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06A574C7-0798-EB09-757B-3C9EF47208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3C8B30D-A957-F8C2-490D-CB5F5EE8F06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B459674-1A59-EEF6-D980-FBF24F3338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C7CC3A91-0CC6-1B17-48D2-D7EE973E13A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822" y="604195"/>
            <a:ext cx="1388437" cy="966015"/>
          </a:xfrm>
          <a:prstGeom prst="rect">
            <a:avLst/>
          </a:prstGeom>
        </p:spPr>
      </p:pic>
      <p:pic>
        <p:nvPicPr>
          <p:cNvPr id="15" name="Graphique 14">
            <a:extLst>
              <a:ext uri="{FF2B5EF4-FFF2-40B4-BE49-F238E27FC236}">
                <a16:creationId xmlns:a16="http://schemas.microsoft.com/office/drawing/2014/main" id="{EB99D1DE-D9FF-2624-CDE8-CD9B18651F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8492" y="811081"/>
            <a:ext cx="581346" cy="51410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4E0DA93F-064F-A628-C625-50B60549207A}"/>
              </a:ext>
            </a:extLst>
          </p:cNvPr>
          <p:cNvSpPr txBox="1"/>
          <p:nvPr/>
        </p:nvSpPr>
        <p:spPr>
          <a:xfrm>
            <a:off x="1373833" y="737574"/>
            <a:ext cx="70151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Entourez les lettres 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D3ABF5D-931C-0094-B156-8CC81529AE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768" y="2346299"/>
            <a:ext cx="12605340" cy="4910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41696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8138A-49F9-6896-A5C2-0B41CE110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ED2D693-A0F9-EC2E-11AA-ABA466A3FFB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C31CB-BF2A-9436-3A1B-F134AE9009C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E975479-F80A-8482-D01D-586088D4193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C9100E-A0F5-A5D1-96B8-5D4ADF9BB0C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D0BBEAB-2656-0AAF-918A-463460CC13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8492" y="811081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5BE1DAC5-CA3B-9D33-B3A1-D4CA1D57D2A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A4A5AC6-F6D8-4D80-8DEB-AA9936D1FC7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93E5EA2-7505-1194-0151-BE2F99F011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B779ABB-38D0-49BD-BA2D-56348ECD75B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66B1C61-CBD4-B2C2-B3BC-8A5801EABE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4F3B893-B674-7F57-C47E-FEAF105FE2B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DA319B4-B2AB-5EDB-B1D2-40DF0F103F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D642621D-0385-B9F9-17EF-E079CC0F7B4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4600" y="558651"/>
            <a:ext cx="1846817" cy="1291715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FC3945F0-E91F-704D-7C56-C18FFB2F5B0A}"/>
              </a:ext>
            </a:extLst>
          </p:cNvPr>
          <p:cNvSpPr txBox="1"/>
          <p:nvPr/>
        </p:nvSpPr>
        <p:spPr>
          <a:xfrm>
            <a:off x="1167111" y="1160887"/>
            <a:ext cx="106704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DF0A70C-D464-2FE5-CB71-E62497100985}"/>
              </a:ext>
            </a:extLst>
          </p:cNvPr>
          <p:cNvSpPr txBox="1"/>
          <p:nvPr/>
        </p:nvSpPr>
        <p:spPr>
          <a:xfrm>
            <a:off x="1373833" y="737574"/>
            <a:ext cx="70151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Corrigez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avec un crayon.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B4496468-7664-A4C8-1BC7-BB827407554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32629" y="4060952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5BCCA7FD-9622-D240-A685-39549D34A76F}"/>
              </a:ext>
            </a:extLst>
          </p:cNvPr>
          <p:cNvSpPr/>
          <p:nvPr/>
        </p:nvSpPr>
        <p:spPr>
          <a:xfrm>
            <a:off x="1731296" y="5027171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50A24E57-621A-11A5-58A5-852F5D6735C8}"/>
              </a:ext>
            </a:extLst>
          </p:cNvPr>
          <p:cNvSpPr/>
          <p:nvPr/>
        </p:nvSpPr>
        <p:spPr>
          <a:xfrm>
            <a:off x="8194512" y="4012471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A8A860A0-9A06-F8BB-2097-D0CEE2892067}"/>
              </a:ext>
            </a:extLst>
          </p:cNvPr>
          <p:cNvSpPr/>
          <p:nvPr/>
        </p:nvSpPr>
        <p:spPr>
          <a:xfrm>
            <a:off x="10229223" y="4038092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46133F7D-5E90-6F49-C499-0FE46A8C6B35}"/>
              </a:ext>
            </a:extLst>
          </p:cNvPr>
          <p:cNvSpPr/>
          <p:nvPr/>
        </p:nvSpPr>
        <p:spPr>
          <a:xfrm>
            <a:off x="6500913" y="3926235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BC043EEC-EFE2-8913-560A-8A03A8087A76}"/>
              </a:ext>
            </a:extLst>
          </p:cNvPr>
          <p:cNvSpPr/>
          <p:nvPr/>
        </p:nvSpPr>
        <p:spPr>
          <a:xfrm>
            <a:off x="5156485" y="4020959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C62228A7-4241-0E48-319B-CEF028B75906}"/>
              </a:ext>
            </a:extLst>
          </p:cNvPr>
          <p:cNvSpPr/>
          <p:nvPr/>
        </p:nvSpPr>
        <p:spPr>
          <a:xfrm>
            <a:off x="7010400" y="5063451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B5BA531A-286E-988E-170E-D74196AB2851}"/>
              </a:ext>
            </a:extLst>
          </p:cNvPr>
          <p:cNvSpPr/>
          <p:nvPr/>
        </p:nvSpPr>
        <p:spPr>
          <a:xfrm>
            <a:off x="10394092" y="5105625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D965F723-6B90-77CA-326F-EA5FD14495B5}"/>
              </a:ext>
            </a:extLst>
          </p:cNvPr>
          <p:cNvSpPr/>
          <p:nvPr/>
        </p:nvSpPr>
        <p:spPr>
          <a:xfrm>
            <a:off x="3389451" y="5051035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E1BECCC5-F862-86FA-E344-E787D7746DFD}"/>
              </a:ext>
            </a:extLst>
          </p:cNvPr>
          <p:cNvSpPr/>
          <p:nvPr/>
        </p:nvSpPr>
        <p:spPr>
          <a:xfrm>
            <a:off x="5017229" y="5088644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FA1EBC6D-D02C-D8C1-D6AF-8AA32CEBFE49}"/>
              </a:ext>
            </a:extLst>
          </p:cNvPr>
          <p:cNvSpPr/>
          <p:nvPr/>
        </p:nvSpPr>
        <p:spPr>
          <a:xfrm>
            <a:off x="4927909" y="6129146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9C03203A-0B05-FB03-EC3F-322C79F443B2}"/>
              </a:ext>
            </a:extLst>
          </p:cNvPr>
          <p:cNvSpPr/>
          <p:nvPr/>
        </p:nvSpPr>
        <p:spPr>
          <a:xfrm>
            <a:off x="6689667" y="6129145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36BB1EBD-FBE5-64ED-1F6F-5CE5A410FCD0}"/>
              </a:ext>
            </a:extLst>
          </p:cNvPr>
          <p:cNvSpPr/>
          <p:nvPr/>
        </p:nvSpPr>
        <p:spPr>
          <a:xfrm>
            <a:off x="1853743" y="6037130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97CFE795-DF58-CEC6-3831-DECF92D39582}"/>
              </a:ext>
            </a:extLst>
          </p:cNvPr>
          <p:cNvSpPr/>
          <p:nvPr/>
        </p:nvSpPr>
        <p:spPr>
          <a:xfrm>
            <a:off x="3389451" y="6070934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60DBE4DB-B77A-A2D6-7F44-44D3153C15DB}"/>
              </a:ext>
            </a:extLst>
          </p:cNvPr>
          <p:cNvSpPr/>
          <p:nvPr/>
        </p:nvSpPr>
        <p:spPr>
          <a:xfrm>
            <a:off x="8194512" y="5072456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009BDC75-0AF1-06FF-E2AA-D5E19E55C47C}"/>
              </a:ext>
            </a:extLst>
          </p:cNvPr>
          <p:cNvSpPr/>
          <p:nvPr/>
        </p:nvSpPr>
        <p:spPr>
          <a:xfrm>
            <a:off x="10314066" y="7237942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14A435E5-3B5D-3861-ECA3-EF7055766B89}"/>
              </a:ext>
            </a:extLst>
          </p:cNvPr>
          <p:cNvSpPr/>
          <p:nvPr/>
        </p:nvSpPr>
        <p:spPr>
          <a:xfrm>
            <a:off x="11296663" y="7260943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71086847-9A82-4625-2B39-6BB656C68E1F}"/>
              </a:ext>
            </a:extLst>
          </p:cNvPr>
          <p:cNvSpPr/>
          <p:nvPr/>
        </p:nvSpPr>
        <p:spPr>
          <a:xfrm>
            <a:off x="10519641" y="6106144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007E60FB-F75A-71AC-74FC-085434073057}"/>
              </a:ext>
            </a:extLst>
          </p:cNvPr>
          <p:cNvSpPr/>
          <p:nvPr/>
        </p:nvSpPr>
        <p:spPr>
          <a:xfrm>
            <a:off x="11532718" y="6129145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BFB65C9F-EAFD-5B69-3FC0-0494387A6AD8}"/>
              </a:ext>
            </a:extLst>
          </p:cNvPr>
          <p:cNvSpPr/>
          <p:nvPr/>
        </p:nvSpPr>
        <p:spPr>
          <a:xfrm>
            <a:off x="8084195" y="6204254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B4CFA0BB-F2F3-D55F-0807-37272B2178C8}"/>
              </a:ext>
            </a:extLst>
          </p:cNvPr>
          <p:cNvSpPr/>
          <p:nvPr/>
        </p:nvSpPr>
        <p:spPr>
          <a:xfrm>
            <a:off x="5169629" y="7127991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E5B2CE4F-6E00-137A-8CE6-9DCF1F9F9A5F}"/>
              </a:ext>
            </a:extLst>
          </p:cNvPr>
          <p:cNvSpPr/>
          <p:nvPr/>
        </p:nvSpPr>
        <p:spPr>
          <a:xfrm>
            <a:off x="6724469" y="7169647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50" name="Image 49">
            <a:extLst>
              <a:ext uri="{FF2B5EF4-FFF2-40B4-BE49-F238E27FC236}">
                <a16:creationId xmlns:a16="http://schemas.microsoft.com/office/drawing/2014/main" id="{56F35AB6-8367-66FF-60FF-AB07EA572F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127" y="2567688"/>
            <a:ext cx="12410290" cy="6081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33498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5D83A-05BD-A339-9C5F-A9E0BB3FB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1688D54-DF31-E318-656E-418CF02954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B3E321D-155B-06ED-F18A-2D97FABB360F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CED7D923-68C9-26DE-75B8-8130F5D8F2CE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00D3CD2-7F03-917B-4BA3-8BAE4DCD41B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39809CF-8AED-7635-90DD-CF0BBBB38C94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  <a:p>
              <a:pPr algn="ctr" defTabSz="514376"/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E43DBCA-7258-3449-2BA5-82BD44B5BAD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03F7767-2CCD-0612-B055-FB09CC55F45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7E18E621-074C-CD94-04D7-EAC2A9DE3C1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652" y="6229350"/>
            <a:ext cx="2076696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721722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51713-DDB2-3EDB-3037-123E255CC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918A7F-0F6F-E854-AA55-A53E723ABED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1BC114A-320D-1D85-B09F-72246CE1753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67090AC-31E7-B912-5D38-B67CD195BA2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6F0551A-5570-2B01-8173-3B5BD0D99835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ABB96DD-6A73-1E6E-4990-A5CFA9B2B98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18EF39F-5457-428B-4371-7B056E830D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D4D5A95-DAD3-8E98-5C1A-2788D46003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0C64B87-D283-33CA-480B-343545B0FC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1549AF8-2201-727B-6167-DC6FA7E2F4D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76E41AD-4FBF-75CF-1E0E-2CBECD222DD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BAEA837-71A8-A0AD-C434-131FC962DE4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F63230A1-7F8C-D82E-05BD-33454EF9FEB3}"/>
              </a:ext>
            </a:extLst>
          </p:cNvPr>
          <p:cNvSpPr txBox="1"/>
          <p:nvPr/>
        </p:nvSpPr>
        <p:spPr>
          <a:xfrm>
            <a:off x="1226193" y="740811"/>
            <a:ext cx="108542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Vous  allez passer au tableau pour jouer à  deux. Un élève montre les lettres, une après l’autre, et l’autre lit les lettres. Par la suite les rôles seront échangés.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53D574F-0ED7-BB0D-3F36-F56FE382687F}"/>
              </a:ext>
            </a:extLst>
          </p:cNvPr>
          <p:cNvGrpSpPr/>
          <p:nvPr/>
        </p:nvGrpSpPr>
        <p:grpSpPr>
          <a:xfrm>
            <a:off x="1828800" y="2705100"/>
            <a:ext cx="9906000" cy="6019800"/>
            <a:chOff x="3430277" y="1685728"/>
            <a:chExt cx="5330023" cy="3720361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84102D96-91AF-A46B-F5B9-74F2C0C1550E}"/>
                </a:ext>
              </a:extLst>
            </p:cNvPr>
            <p:cNvSpPr txBox="1"/>
            <p:nvPr/>
          </p:nvSpPr>
          <p:spPr>
            <a:xfrm>
              <a:off x="3430277" y="471171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 Je montre 4 mots ou syllabes au hasard</a:t>
              </a:r>
              <a:endParaRPr lang="fr-MA" sz="2700" b="1" dirty="0">
                <a:solidFill>
                  <a:prstClr val="black"/>
                </a:solidFill>
                <a:latin typeface="Dosis"/>
              </a:endParaRP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661A0AB8-8F91-B33E-96DB-777635A9F112}"/>
                </a:ext>
              </a:extLst>
            </p:cNvPr>
            <p:cNvSpPr txBox="1"/>
            <p:nvPr/>
          </p:nvSpPr>
          <p:spPr>
            <a:xfrm>
              <a:off x="6594099" y="4711713"/>
              <a:ext cx="2166201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Je lis les mots </a:t>
              </a:r>
            </a:p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ou les syllabes</a:t>
              </a:r>
            </a:p>
          </p:txBody>
        </p:sp>
        <p:pic>
          <p:nvPicPr>
            <p:cNvPr id="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052F41B-8AA1-DFC9-32BF-EFC7680546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45FEE4-645A-2DCD-F994-3C6A3F828F3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Image 8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FCBD004E-92C3-DB2B-33AC-AE554DA3B40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797" y="2845955"/>
            <a:ext cx="8735584" cy="4774127"/>
          </a:xfrm>
          <a:prstGeom prst="rect">
            <a:avLst/>
          </a:prstGeom>
        </p:spPr>
      </p:pic>
      <p:pic>
        <p:nvPicPr>
          <p:cNvPr id="10" name="Graphique 9">
            <a:extLst>
              <a:ext uri="{FF2B5EF4-FFF2-40B4-BE49-F238E27FC236}">
                <a16:creationId xmlns:a16="http://schemas.microsoft.com/office/drawing/2014/main" id="{BFE86D95-5340-268C-D500-F2A89F0CD9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364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8D1FF14B-AA47-5E12-379C-D0302BA415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4766" y="1512677"/>
            <a:ext cx="12996434" cy="754380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37B1B-A695-1AEE-A814-5C4D75445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BF9F497-4718-1491-A141-9C164714C48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1ECFA4-3D2F-539B-1E8A-23021C7BD80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E493B8F-FD58-B902-83CC-D1458ABE7B2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B4CC27C-4486-B564-AF04-A95C1CAA53C8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F61BE3C-13E6-A33A-F579-1F288A88A8D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8BD90A0-4FB1-A56D-E793-2B6D9DED60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9AF7413-79C2-87FD-62FF-5E8C77EBFA8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3CFD442-2D13-D59A-7174-56FA613D38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8ED6198-1A9F-19A0-5BDA-7F6B5F35938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BC0722C-201F-F856-308C-69ED11D37E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D8127D2-1278-E012-3E5D-8305172FF35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0E1940B6-BBA1-6240-D086-080163904F48}"/>
              </a:ext>
            </a:extLst>
          </p:cNvPr>
          <p:cNvSpPr txBox="1"/>
          <p:nvPr/>
        </p:nvSpPr>
        <p:spPr>
          <a:xfrm>
            <a:off x="1226193" y="740811"/>
            <a:ext cx="108542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gagnant sera celui qui aura plus de réponses correctes. 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99E8238B-D69A-9408-513A-2A468D635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FEE9AB25-9C2C-105B-8186-1019F05C60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2567571"/>
              </p:ext>
            </p:extLst>
          </p:nvPr>
        </p:nvGraphicFramePr>
        <p:xfrm>
          <a:off x="1259530" y="2213436"/>
          <a:ext cx="10566599" cy="58494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2615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4716914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298707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36972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V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j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MA" sz="11500" b="1" kern="1200" dirty="0">
                          <a:solidFill>
                            <a:srgbClr val="106585"/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J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F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Abadi" panose="020B0604020104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  <a:tr h="1697036"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74522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3619869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AFD03-B43B-2D84-D793-F11AD2492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8DFD37F-7447-2FD4-F357-8E1814267F9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E64FDA5-A72C-B499-167E-1FC8D25F68C2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430368-4832-3B72-9265-480C09C8DDE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12D85D4-2842-9ED9-AF76-CB8AB5C2444F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FAB59E9C-93DB-AC7A-5D01-25F30E95B02E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mon cahier d’activités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BB15F12-9E75-F1DC-313C-C894234701CB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7BEDCCA-F2FE-E7E5-62E2-A5FCD45343CA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D3CC413-FAF0-5448-8014-17A3D60C1D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0751" y="6598898"/>
            <a:ext cx="1871078" cy="119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1177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FF15746-5894-6D07-9DCA-E858277873B5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Ouvrez vos livrets à la page 08.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8D414013-AC05-78CC-C0C6-3D9CDEB8DAF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4B52360-3D7C-8BD7-2168-11C198CF67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4863" y="1784254"/>
            <a:ext cx="6349737" cy="7898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146269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B5B9A-3079-7CEA-7B99-C909C17A4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E15008-A5D6-BF2F-A904-50456520DD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8A83C3F-C000-EFC2-9DA2-E8E09D917E38}"/>
              </a:ext>
            </a:extLst>
          </p:cNvPr>
          <p:cNvGrpSpPr/>
          <p:nvPr/>
        </p:nvGrpSpPr>
        <p:grpSpPr>
          <a:xfrm>
            <a:off x="493714" y="5514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99083D2-57A6-CAE9-3BC3-658DDF9DED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C4940B4-DBE0-DF18-A288-86B7293499C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35C0BD3-069E-1792-B9E1-B12E419ED6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04ED3A-15DF-33C1-2001-54F39F769B36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1B3AC30-D87F-F1E9-FFC8-2E7691558E4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7907E2-757E-3C4C-AC7F-4A2A7985F4A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02BDB76-4F40-4CB2-8537-2C11B7A0138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B2AFFDD-AA39-F7FC-3FAB-A554A20793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6C0A96B-6341-0EA4-60CA-91255CCFF18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F3C09D9-AB32-B7EC-6785-FDFC3AF868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08F17E1-14AC-F58E-EE70-6FD61C9C32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89F0CB06-862A-23A1-B0EC-4C8B37823D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7258" y="1784255"/>
            <a:ext cx="5286939" cy="800744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B223F1F-4A1C-0BB5-1963-5F7F90F54270}"/>
              </a:ext>
            </a:extLst>
          </p:cNvPr>
          <p:cNvSpPr/>
          <p:nvPr/>
        </p:nvSpPr>
        <p:spPr>
          <a:xfrm>
            <a:off x="4057023" y="5600700"/>
            <a:ext cx="6324600" cy="118006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5001114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CE519-C0B0-B5EE-5D7D-A9DF6CF05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08BD69-B9A4-7E33-CA05-210AD66F4BC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C4EE2CE-57B6-0813-2E98-A9F195F8FF4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1A3AA1-6030-2617-571C-A5BD791DE1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12B2A0-B0DF-32EA-CDD4-A2E71A17D40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3A37F3F-D916-FB7F-5C58-8F399FEFE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16A0DD-2DCE-A0FF-B38D-76CF944163AB}"/>
              </a:ext>
            </a:extLst>
          </p:cNvPr>
          <p:cNvSpPr txBox="1"/>
          <p:nvPr/>
        </p:nvSpPr>
        <p:spPr>
          <a:xfrm>
            <a:off x="1462547" y="737437"/>
            <a:ext cx="1177993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Activité 2 :Lisez  à votre voisin à voix basse . Ensuite, échangez les rôles.</a:t>
            </a:r>
          </a:p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BFAAA3E-B8DC-F67C-8DD2-5B7471A0BC1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306D6CE-1961-0ED7-E9F2-755D7AE32C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584BB71-9488-FC95-A193-3E44C36BECA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81E279F-10E6-ABC6-E9D1-E9761DBADFF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5321BFB-E322-B884-153A-DA4FD61985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E81CCFD-187B-F517-0C99-870A267B91B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A03327E-1909-C754-A70E-CCC6C3D4FC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8586F654-1F8F-D52D-DE69-DE76AE22463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522" y="1263218"/>
            <a:ext cx="1444623" cy="106541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919D2A5-87DB-7E52-94A1-B08CF5A819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084" y="3578230"/>
            <a:ext cx="12714394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09167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13C72-FE1B-D84C-6777-FDEB3B56E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DBD2B05-CBAF-3BFE-0981-75F04636D31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816C70F-170F-CCBB-7D96-2210C6A8D639}"/>
              </a:ext>
            </a:extLst>
          </p:cNvPr>
          <p:cNvGrpSpPr/>
          <p:nvPr/>
        </p:nvGrpSpPr>
        <p:grpSpPr>
          <a:xfrm>
            <a:off x="473522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0B530FE-2A95-A688-991B-3028A93C85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A9E915A-0183-E33B-8ADE-68821A29194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F72AA4D-14AF-06C4-8456-6E224C0991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5CBDA57-AC7E-9784-AAA0-83D060A5C6FA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974CC9F-36A2-52F7-0D7F-994609E8FD1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B77543-D29D-2C66-1F2B-F3E44BF424D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D003B83-B910-B38E-D026-48781CC213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3ED1FC8-5EF2-3537-BBB1-C6CB3BD420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F4E8BEF-D51C-E9B2-65DD-D372D9FACD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C8FB812-6FCB-F483-9A61-5B07A3E18C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32BDF60-EB41-FFEB-9193-72FF4146589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9" name="TextBox 6">
            <a:extLst>
              <a:ext uri="{FF2B5EF4-FFF2-40B4-BE49-F238E27FC236}">
                <a16:creationId xmlns:a16="http://schemas.microsoft.com/office/drawing/2014/main" id="{331E86A8-F3F8-41D9-9532-250EEC21E653}"/>
              </a:ext>
            </a:extLst>
          </p:cNvPr>
          <p:cNvSpPr txBox="1"/>
          <p:nvPr/>
        </p:nvSpPr>
        <p:spPr>
          <a:xfrm>
            <a:off x="1087806" y="4566361"/>
            <a:ext cx="4870595" cy="8656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40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40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40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8AD7DB3C-1FE1-10D7-6674-0159D6A5B8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6874" y="1542118"/>
            <a:ext cx="5286939" cy="800744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9398BC1-855F-5922-97D7-20026269D223}"/>
              </a:ext>
            </a:extLst>
          </p:cNvPr>
          <p:cNvSpPr/>
          <p:nvPr/>
        </p:nvSpPr>
        <p:spPr>
          <a:xfrm>
            <a:off x="6557027" y="6667500"/>
            <a:ext cx="5973384" cy="1447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973735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5C5E9-57DB-B998-3257-3307E1BFC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2491FC-E0EF-729A-27E1-8D6A525DF17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F8EE2CF-5178-BD83-FCAD-C81C033131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29EDD63-CF74-00F7-D418-4B38215674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E598396-B016-2DA8-E659-66F5481A07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0A28E93-0CDE-8FD1-C32F-1B880700F5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DA8C97-AB5C-2E26-D0D3-C3C68CF312C2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relier par une flèche  la 1</a:t>
            </a:r>
            <a:r>
              <a:rPr lang="fr-FR" sz="2800" b="1" baseline="300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ère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lettre avec le mot qui contient cette lettre. Regardez comment je fais.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D7CC0B1-DA67-E52E-573E-55B16937637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A93DA20-1AC5-7C32-0B9F-3897E804863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E97E4B-C491-0FFC-5D67-0849313C11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5BFA400-5A9C-7A1D-848E-9DDB23E50C8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A4B11B9-9C2A-7A59-D7A3-8175C4AE1D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1E4E392-FC96-64CC-4D24-EFACB3D6DA8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026D0BA-B41B-A1B3-B392-FD3F7A5378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3F34A660-DBA4-33DF-C9A9-8782D1BFD8A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663" y="1252590"/>
            <a:ext cx="1184870" cy="118180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2645C7C-02FE-8E3B-B268-EAA593BC16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714" y="3016528"/>
            <a:ext cx="12669194" cy="441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68276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39786-88FC-0B9C-61A4-C8226C5BF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085B20A-9488-E45E-EEAA-903F4622CA1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B1F67CC-E596-FE12-D0F6-B93CB2A961F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3D4C3AF-37E9-3DE3-6911-43542BAA4B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6AFCFA-713D-65E6-BA51-B0917D4046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ECF076E-4688-66CC-5A4C-7FDADCA30E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49554A3-A8F3-6436-3DF8-318F23050133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J’entend J dans jaune. Je vais relier la lettre j avec l’image du jaune .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F33789F-097B-DDAF-4277-64B2EAF592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FCDC007-5F60-457B-51CB-80DB61BFF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F4E7391-5AE2-716B-7E98-102588156A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4FC6AB-13E9-190D-61FE-757B6D23E58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E25738E-28EB-1787-CBBD-7159062268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C5525A-6CDB-C24F-12FC-E06FC331F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35B1448-ACDA-EACF-791E-734280B1063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54AE9875-968B-F21D-BA93-883D6C8E5F79}"/>
              </a:ext>
            </a:extLst>
          </p:cNvPr>
          <p:cNvSpPr txBox="1"/>
          <p:nvPr/>
        </p:nvSpPr>
        <p:spPr>
          <a:xfrm>
            <a:off x="1747839" y="1331783"/>
            <a:ext cx="70151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Les élèves continuent l’activité à la maison</a:t>
            </a:r>
            <a:endParaRPr lang="fr-MA" sz="2400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633AD106-1499-331E-ECF5-647B1F082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851" y="728244"/>
            <a:ext cx="1094534" cy="91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6EB7561-87EF-F2C9-73AF-66A476A73C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714" y="3016528"/>
            <a:ext cx="12669194" cy="4412971"/>
          </a:xfrm>
          <a:prstGeom prst="rect">
            <a:avLst/>
          </a:prstGeom>
        </p:spPr>
      </p:pic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874C362F-72C2-5788-7894-F4AD678509FD}"/>
              </a:ext>
            </a:extLst>
          </p:cNvPr>
          <p:cNvCxnSpPr>
            <a:cxnSpLocks/>
          </p:cNvCxnSpPr>
          <p:nvPr/>
        </p:nvCxnSpPr>
        <p:spPr>
          <a:xfrm>
            <a:off x="3137701" y="4565058"/>
            <a:ext cx="8368499" cy="7888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2696121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A5895-956A-DFE9-F9DC-657E1E2F8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6A59FC-7749-2B01-E5E1-B389014C55E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CF1848A-A965-2011-A056-D736B57252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3D65967-969F-6848-27D3-4E120CF5F5A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B91627-1404-179B-6763-A4B05EC6521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1944A-E8EC-6634-D796-3A92641D7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0EEC04E-044A-D538-E129-BF479CA66A98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4.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1AC1FF2-4F59-2FE8-208E-A2F211B815B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D3FB08-3D10-0D66-43AF-FD0B4C0A7EC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40A2C8D-6F72-B79C-8690-D79BB66AA1F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64063EA-FF74-0158-744C-BFF49706C9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0859108-D15C-F78D-6176-FB4A336CB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CBD1BAC-96E6-C2FD-A49F-EA4C4D24C4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5F44C00-3BDB-3794-0831-32990A6581E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TextBox 6">
            <a:extLst>
              <a:ext uri="{FF2B5EF4-FFF2-40B4-BE49-F238E27FC236}">
                <a16:creationId xmlns:a16="http://schemas.microsoft.com/office/drawing/2014/main" id="{29172BD3-996F-B0DE-514B-CAD54DFE6701}"/>
              </a:ext>
            </a:extLst>
          </p:cNvPr>
          <p:cNvSpPr txBox="1"/>
          <p:nvPr/>
        </p:nvSpPr>
        <p:spPr>
          <a:xfrm>
            <a:off x="814115" y="4599698"/>
            <a:ext cx="4870595" cy="8656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40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40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40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3F43AAB6-D89E-4D53-BA08-57A144CC5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851" y="728244"/>
            <a:ext cx="1094534" cy="91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E49B9B8-B9C3-2EC6-8ABD-351E6C2556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6874" y="1542118"/>
            <a:ext cx="5286939" cy="800744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1327138-5A0B-7F2F-4937-633CE317FFA8}"/>
              </a:ext>
            </a:extLst>
          </p:cNvPr>
          <p:cNvSpPr/>
          <p:nvPr/>
        </p:nvSpPr>
        <p:spPr>
          <a:xfrm>
            <a:off x="6428043" y="8223404"/>
            <a:ext cx="6324600" cy="13757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4344058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Sauter sur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F1A7071-CCCA-6432-8330-2B39479E378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2666" y="5627690"/>
            <a:ext cx="2390668" cy="173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8A3EB-DF45-0F7F-560D-3B44DC229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710A6B-CE0C-6D35-DA64-4D584832B0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F80918-7A2A-636D-EC50-17427117E5D4}"/>
              </a:ext>
            </a:extLst>
          </p:cNvPr>
          <p:cNvSpPr/>
          <p:nvPr/>
        </p:nvSpPr>
        <p:spPr>
          <a:xfrm>
            <a:off x="285754" y="486000"/>
            <a:ext cx="13144494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AFE613-CA56-A0E8-0131-2CB7C64C09FA}"/>
              </a:ext>
            </a:extLst>
          </p:cNvPr>
          <p:cNvSpPr/>
          <p:nvPr/>
        </p:nvSpPr>
        <p:spPr>
          <a:xfrm>
            <a:off x="300039" y="511104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2BFA884-8369-3879-04D3-267EE25489C5}"/>
              </a:ext>
            </a:extLst>
          </p:cNvPr>
          <p:cNvSpPr txBox="1"/>
          <p:nvPr/>
        </p:nvSpPr>
        <p:spPr>
          <a:xfrm>
            <a:off x="1454115" y="1082604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Deuxième  diffusion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1443E4-54B1-0992-75CA-A3642F01CE3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AC8905E0-5B06-61A2-1C8B-1B01302D5499}"/>
              </a:ext>
            </a:extLst>
          </p:cNvPr>
          <p:cNvSpPr txBox="1"/>
          <p:nvPr/>
        </p:nvSpPr>
        <p:spPr>
          <a:xfrm>
            <a:off x="1464013" y="644455"/>
            <a:ext cx="9931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Nous allons écouter la chanson une deuxième fois.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BD97A13-65D7-7249-D7A6-7514F096AE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979693"/>
            <a:ext cx="6079034" cy="4985838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B5771988-8B7D-FA5D-CAED-F8A4497A0B8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D0BDC90-F111-FFAB-2430-CD6058A4E3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DD3E8EB-F41A-89C7-A649-2AB13BF7BB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B9D3D70-1190-8D41-F4F5-174CB8B807D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8B76A14-26DB-25DC-A9A5-93E436CAF73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0B8DA680-F7A9-FFE2-6738-8C34615CFC0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7927D0-9117-74D5-D4B0-B2CD18A9DB2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6" name="Graphique 15">
            <a:extLst>
              <a:ext uri="{FF2B5EF4-FFF2-40B4-BE49-F238E27FC236}">
                <a16:creationId xmlns:a16="http://schemas.microsoft.com/office/drawing/2014/main" id="{F059D7C6-6DFD-BE35-A668-84570F324B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8877" y="71494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147770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Sauter sur les 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lettr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es ».</a:t>
            </a:r>
            <a:b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joueur doit sauter sur toutes les cases contenant la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lettre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annoncée. Après chaque saut,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lit à voix haute l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lettre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de la case.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F1B804AA-2301-13CA-D18C-A932052421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4825" y="2986085"/>
            <a:ext cx="8242992" cy="52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7CE987B-CEA4-FAF9-DFC6-C3D1D187469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4825" y="2986085"/>
            <a:ext cx="8242992" cy="52033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259715" y="703805"/>
            <a:ext cx="1547721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L’enseignant ( e ) désigne quelques élèves pour jouer.</a:t>
            </a:r>
          </a:p>
        </p:txBody>
      </p:sp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132100" y="647697"/>
            <a:ext cx="1204045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de vocabulaire que nous </a:t>
            </a: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avons vus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aujourd’hui,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 terminez les activités de la page 08.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5559087" y="2440004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52CFE768-C507-1DCD-1768-DA0C0A863E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384" y="3626161"/>
            <a:ext cx="3158429" cy="5229977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2BAEF38-1835-D3CF-78B1-55508369E0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2534" y="3630923"/>
            <a:ext cx="3158429" cy="522997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65F2FF7-DC5D-4502-155B-6E8CE34678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2869" y="3626161"/>
            <a:ext cx="3910944" cy="522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lettres 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912934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7ADE6-8177-13AF-402C-84C1BB4B7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B5A4784-20E7-6609-3CDA-4A36D041F2A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1DB39BA-6F0F-BC9A-8344-B56E6A7DA272}"/>
              </a:ext>
            </a:extLst>
          </p:cNvPr>
          <p:cNvSpPr/>
          <p:nvPr/>
        </p:nvSpPr>
        <p:spPr>
          <a:xfrm>
            <a:off x="414767" y="486000"/>
            <a:ext cx="12886468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8285AE9F-98EA-FC4F-2A52-ECFE5FB1D7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4766" y="1512677"/>
            <a:ext cx="12886466" cy="754380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2B2CA3D-71D8-E239-E887-5E8C86F2E7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E96637E-DCA0-5D0C-5A11-758FFAA085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62E741C-5D2A-D222-3373-821F4A7535A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4B0ECF9-34D8-134E-2611-38B7FC20C2B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707B761-65C6-9B67-BA7F-99C06929D9B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7776ED4-8D5C-5C44-2AB1-06FF0F98973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368D4CF-CC9B-3CEF-FF01-4E08C28292E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7732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C7F49-CD01-BA20-124E-7AE38FB85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4A2A862-E46D-8636-C97C-4B4B33AF7936}"/>
              </a:ext>
            </a:extLst>
          </p:cNvPr>
          <p:cNvSpPr/>
          <p:nvPr/>
        </p:nvSpPr>
        <p:spPr>
          <a:xfrm>
            <a:off x="0" y="-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44B40A9-D0BA-3B6C-C47A-EA39E5CF3C07}"/>
              </a:ext>
            </a:extLst>
          </p:cNvPr>
          <p:cNvSpPr/>
          <p:nvPr/>
        </p:nvSpPr>
        <p:spPr>
          <a:xfrm>
            <a:off x="409246" y="486000"/>
            <a:ext cx="12925754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1188204-EBC3-07D8-701B-EDA2083B9724}"/>
              </a:ext>
            </a:extLst>
          </p:cNvPr>
          <p:cNvSpPr/>
          <p:nvPr/>
        </p:nvSpPr>
        <p:spPr>
          <a:xfrm>
            <a:off x="395123" y="521983"/>
            <a:ext cx="12954000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779AF18-ABF2-D339-74D6-034BA5D21174}"/>
              </a:ext>
            </a:extLst>
          </p:cNvPr>
          <p:cNvSpPr txBox="1"/>
          <p:nvPr/>
        </p:nvSpPr>
        <p:spPr>
          <a:xfrm>
            <a:off x="1552316" y="646584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reprendre la chanson en pointant les lettres, suivez bien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7AD0976-0A9B-4C97-D85E-5CDA8ADD4F8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EA7D1C4-3A5C-50DE-F1DB-496DEB23101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47FD341-89C4-7004-F4DE-CF98D98C74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4637393" y="1654492"/>
            <a:ext cx="2266433" cy="317437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D9D2B53-31BF-C8A2-3943-8ED7CDE9FD2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79BD6BD-1DCB-3992-685C-5F67AAA52F6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AE45A31C-B2CD-EBB7-A78C-72E5631DCE4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9A23160-534B-AFF5-1809-88992E64813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AC6FE49-68A4-2070-E686-0EED9A413D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5CA5D98-772F-28B1-7299-2CF90F3026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07D96DDA-D2E1-0BE1-521F-CA70AD02098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26B4C64-6AA9-06E0-74F7-7FCF34CC591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1" name="Graphique 10">
            <a:extLst>
              <a:ext uri="{FF2B5EF4-FFF2-40B4-BE49-F238E27FC236}">
                <a16:creationId xmlns:a16="http://schemas.microsoft.com/office/drawing/2014/main" id="{A1F67159-5C5C-A6D0-5AC2-71868DDF0F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1044" y="602047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749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FAF5C-4565-1D7F-A2F8-AAC1A7387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CA1B818-9C79-F5C8-8F64-9437F0F310E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383C7DC-97CA-EE38-B1F8-716D7D9FA759}"/>
              </a:ext>
            </a:extLst>
          </p:cNvPr>
          <p:cNvSpPr/>
          <p:nvPr/>
        </p:nvSpPr>
        <p:spPr>
          <a:xfrm>
            <a:off x="451318" y="411220"/>
            <a:ext cx="12852634" cy="952711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5802C39-ACB2-0C6E-0B57-451ABF6AA83F}"/>
              </a:ext>
            </a:extLst>
          </p:cNvPr>
          <p:cNvSpPr/>
          <p:nvPr/>
        </p:nvSpPr>
        <p:spPr>
          <a:xfrm>
            <a:off x="495102" y="432903"/>
            <a:ext cx="12765066" cy="92292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6A3BA5-5AD8-9495-3A2F-B59B37970330}"/>
              </a:ext>
            </a:extLst>
          </p:cNvPr>
          <p:cNvSpPr txBox="1"/>
          <p:nvPr/>
        </p:nvSpPr>
        <p:spPr>
          <a:xfrm>
            <a:off x="1753854" y="486000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passer au tableau pour chanter en pointant les lettres ?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BD0EAC7-4BF1-2B5E-8D98-AC5B3588F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4882038"/>
              </p:ext>
            </p:extLst>
          </p:nvPr>
        </p:nvGraphicFramePr>
        <p:xfrm>
          <a:off x="1136797" y="-59285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4582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1266F80-429F-1E01-A29A-5287A1A5C06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07AB985-CD38-25FE-549D-00A40FED414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8F978BB-D9D9-7451-B1B5-409884187C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000246" y="419100"/>
            <a:ext cx="1303706" cy="1142676"/>
          </a:xfrm>
          <a:prstGeom prst="roundRect">
            <a:avLst>
              <a:gd name="adj" fmla="val 31362"/>
            </a:avLst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0F24F37-E9EA-CB38-DC19-44D8DCFC32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B991823-DF65-7D4C-6BD3-3932294F1AB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67351A5-FE3E-79CF-600C-DB4273D01E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67F0E5-E4CB-E0B8-EDE5-81F96DAB6D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BF43E42-AFF2-D444-6212-3FB9C7C8EF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44C13382-B709-E4CD-3D39-3DB79AE30B7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7C7AA7D-8F01-1475-5292-7C4CB2E9044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C25DA55E-A7F1-2659-C590-C1BB7C925A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2845" y="504166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844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Banane- dindon – école – renard – dix - danser.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80" y="3615493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584770" y="1837535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5C3D843-3C20-356A-566E-90F951B6B3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2008" y="2288122"/>
            <a:ext cx="1958510" cy="131075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3F17E5A-9354-F07F-3566-34B4B89C1F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11068" y="2404023"/>
            <a:ext cx="1158340" cy="138696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20D7210-D046-B629-083E-997416FD86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01245" y="2332937"/>
            <a:ext cx="1798476" cy="1341236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F360C9D0-F6E0-A113-FD4E-2C078B795A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98621" y="3790983"/>
            <a:ext cx="1763438" cy="2423370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FFAF92A5-3CBE-3CD0-951B-5B18B2F6077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82160" y="3990456"/>
            <a:ext cx="1821367" cy="1883743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7C0AADD7-4D8E-D4D6-33FB-AD8A40C45DB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29745" y="4169575"/>
            <a:ext cx="1653683" cy="157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jupe.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jupe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1479FBD-8879-2C75-FFF0-33168AE77F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5252" y="3086100"/>
            <a:ext cx="5291178" cy="354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836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jup</a:t>
            </a:r>
            <a:r>
              <a:rPr lang="fr-FR" sz="88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3487400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</a:t>
            </a:r>
            <a:r>
              <a:rPr kumimoji="0" lang="fr-FR" sz="25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jup</a:t>
            </a:r>
            <a:r>
              <a:rPr lang="fr-FR" sz="25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</a:t>
            </a:r>
            <a:r>
              <a:rPr kumimoji="0" lang="fr-FR" sz="25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 jupe. Répétons ensemble “une jupe” ”. Encore une fois “une jupe”.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jupe”?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FC86B01-2657-7FB7-CD45-5E46ABDAD4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5252" y="4247005"/>
            <a:ext cx="5291178" cy="354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7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44741" y="2601201"/>
            <a:ext cx="12246738" cy="84282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pour la préparation de la carte mentale de la leçon et anticiper les enchaînements.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2. Couvrir le contenu de la leçon avec la vérification de la compréhension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avant de passer à l’étape suivante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des diapositives et vérifier la compréhension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et en évitant le temps mort;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3.Être fidèle au scénario pédagogique et garder une posture dynamique: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en-US" sz="28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en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repérant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les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erreurs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leurs réponses erronées 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 vivantes , et  au besoin , illustrer par des exemples;</a:t>
            </a: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38" indent="-795338" algn="just">
              <a:lnSpc>
                <a:spcPts val="3026"/>
              </a:lnSpc>
              <a:defRPr/>
            </a:pP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fille . Comment vous dites fille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5BCA913-0AED-942B-E4F0-6D8A98988F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3064" y="2593880"/>
            <a:ext cx="4023259" cy="5528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392" y="87585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858661" y="646910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fille , fille. Répétons ensemble “une fille” ”. Encore une fois “une fille”.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fille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4644967" y="2588404"/>
            <a:ext cx="4394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fill</a:t>
            </a:r>
            <a:r>
              <a:rPr lang="fr-FR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382993D-2661-B64F-7D9E-5D672C3E61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1214" y="3997342"/>
            <a:ext cx="4023259" cy="5528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fleure 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fleure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AEA5965-D348-8FF7-34C3-39CCFF09AA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9912" y="3238500"/>
            <a:ext cx="2924310" cy="350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0" y="739550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fleur  ,  fleure. Répétons ensemble “une fleur ” ”. Encore une fois “une fleur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fleur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fleur</a:t>
            </a:r>
            <a:endParaRPr lang="fr-FR" sz="8000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BF22CD-C8DF-9D42-BD1B-5DE1685DAB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9253" y="4024466"/>
            <a:ext cx="2924310" cy="350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0747E74-B58E-8353-BFFF-EBED28B8F7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5564" y="3392761"/>
            <a:ext cx="2924310" cy="350147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4136010-774B-385B-3510-77AA65F7D1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3655" y="2230558"/>
            <a:ext cx="4023259" cy="5528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AD64AF4-8682-7DD4-45A7-E7383D248F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115" y="3224411"/>
            <a:ext cx="4147148" cy="354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La fille met une jupe , qui veut répéter la phrase?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2732E83-F572-F495-98CA-7A9AD0D6A7AA}"/>
              </a:ext>
            </a:extLst>
          </p:cNvPr>
          <p:cNvSpPr txBox="1"/>
          <p:nvPr/>
        </p:nvSpPr>
        <p:spPr>
          <a:xfrm>
            <a:off x="1538103" y="2677634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La fille met une jupe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BCD63EE-6482-B5F9-93B6-4295036BCD9B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70D82EA-8F7E-CDC9-7EC4-D25879BF5D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4489" y="3807371"/>
            <a:ext cx="4023259" cy="501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0C20D-F863-8D65-3E92-8A03E5D46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250DC7E-147A-21FA-4A25-6A5B756A57BE}"/>
              </a:ext>
            </a:extLst>
          </p:cNvPr>
          <p:cNvSpPr/>
          <p:nvPr/>
        </p:nvSpPr>
        <p:spPr>
          <a:xfrm>
            <a:off x="0" y="-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8AB9B8B-5732-6CBD-C2B6-68B37E1956E1}"/>
              </a:ext>
            </a:extLst>
          </p:cNvPr>
          <p:cNvGrpSpPr/>
          <p:nvPr/>
        </p:nvGrpSpPr>
        <p:grpSpPr>
          <a:xfrm>
            <a:off x="483617" y="4860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26F6A53-ADE1-8E79-E74A-CA935ABB06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4803D8-052A-E00D-2A54-63BA3C6B80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71007E-6500-AD14-A2B7-3B8309CD120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B1C0209-1E2E-1483-2EC7-20E1392FEEE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96B18DD-9CD2-80B2-2974-9D2B75798A8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0952722-22E2-745E-E0F0-6AB22C24206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32D80A-5F1E-7D3B-ADFC-1EB7849196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F16EA6-2EDA-911C-C66B-D6295E52E0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8C7FC8-FD1C-D999-2E84-F2EF3B2999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D107365-0ECD-BEDE-6DB3-1151DAAEC6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9337F1D-D2AF-97A9-75DD-56A8BF5BAC45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Fatima lit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Lire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DF5392C-6B69-ED95-1BC2-DC48FE2EFF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1" y="3371696"/>
            <a:ext cx="3726324" cy="395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4062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40072-19EA-8336-D580-8D837A84F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D39763F-2020-CFC3-5568-B9FEC2D9A91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EA0E935-9886-C3F6-FC73-BCA1789AFAA8}"/>
              </a:ext>
            </a:extLst>
          </p:cNvPr>
          <p:cNvGrpSpPr/>
          <p:nvPr/>
        </p:nvGrpSpPr>
        <p:grpSpPr>
          <a:xfrm>
            <a:off x="48361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969489F-CAF1-740D-491D-139D5689633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DD2A1BF-06B9-1C4D-A9F6-C52CD80F9DE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914E7F-584B-B8FB-BAAD-B54D0B01850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8604AE1-A8F3-CEBF-A6C6-6C9CCD5A71D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C14D14-A04B-3CF7-C48E-07B12C2A18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53222AB-680B-ED50-DB73-8E80CA0DF11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F8BEE13-1FB8-B44F-528A-199B044283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76597D7-D1E8-34DE-2938-779CAC8CDAF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48173F-C0C5-4C37-7E82-49516F07CF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735B39-F5D6-1A30-A7DB-F8A13ABE0F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3865" y="80044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0F7626D-A88C-2FA8-2E48-2F04483A4856}"/>
              </a:ext>
            </a:extLst>
          </p:cNvPr>
          <p:cNvSpPr txBox="1"/>
          <p:nvPr/>
        </p:nvSpPr>
        <p:spPr>
          <a:xfrm>
            <a:off x="1066800" y="727516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Fatima  lit  , lire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. Répétons ensemble “ lire  ” ”. Encore une fois “lire 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lire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5">
            <a:extLst>
              <a:ext uri="{FF2B5EF4-FFF2-40B4-BE49-F238E27FC236}">
                <a16:creationId xmlns:a16="http://schemas.microsoft.com/office/drawing/2014/main" id="{C45C8200-1147-704C-FCAC-443AB0435EA7}"/>
              </a:ext>
            </a:extLst>
          </p:cNvPr>
          <p:cNvSpPr txBox="1"/>
          <p:nvPr/>
        </p:nvSpPr>
        <p:spPr>
          <a:xfrm>
            <a:off x="28641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8BFF4D5-4AF2-0523-F390-05B5E95A40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9232" y="3884094"/>
            <a:ext cx="4197198" cy="445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0896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8E62-8408-7979-6B30-5B222E9F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57E4EB-592A-DB7B-075A-2F3E5F1C24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A09CE4-B542-E616-85EA-6E8B31A95A9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190243-A27B-0CC9-9568-921705A6DB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E5086C-3EBC-F99C-77B6-7D543D44F2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9FFC2E-54D6-D8FE-B947-FA2E10E625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2A7301-9452-42D9-09EE-93A3826A3F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589E695-791D-2936-F497-CDE0984947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CA630C-3202-887A-4291-A1040AB25F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4EF354-BB27-B1E8-776E-40F6A207C3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DFFE3-B445-9D0C-8000-9CF6257C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9B6381-E92A-1607-6954-1EF40CF0A7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1890DA-E0CC-CBA3-69CD-C433E48BF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459013-5497-94E6-A32C-D207FEB4A9F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vélo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vélo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260BE28-B5EE-200E-0052-7EC9627CD7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0235" y="2745133"/>
            <a:ext cx="4339943" cy="3236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5435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7FC3C-702A-9BCF-4E7F-7D3494F0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C1393F-F770-9042-0FAF-701E0C1703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05FE5E-07A7-9291-9A99-7C55981782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3DBDE-FC0B-F044-8002-00583D64E8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2B9DDF-A8D7-AB5E-1ED3-718846BB3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4BA6EE-17EE-42F2-226C-B58BB4B4A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93D955B-5AE4-2F38-3277-B08F2C2AED8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581A9B7-6028-D9E8-E036-92B2F7E6F5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3FD844-12B2-2349-BC5F-B6A248ED78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EFD4FC3-7CDB-8DFD-3035-6EC54647CA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215CC8-DD4D-7644-B695-3DA60BD13D7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722CB7-41C5-A7FA-AA23-577C6102F1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CB573B8-3AB0-9F8F-3C0D-F987D6139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3714" y="819376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1752F59-A925-4F90-A434-CDFF504657CF}"/>
              </a:ext>
            </a:extLst>
          </p:cNvPr>
          <p:cNvSpPr txBox="1"/>
          <p:nvPr/>
        </p:nvSpPr>
        <p:spPr>
          <a:xfrm>
            <a:off x="28641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vélo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B6AAD7-F6AB-8037-1907-FF123685E080}"/>
              </a:ext>
            </a:extLst>
          </p:cNvPr>
          <p:cNvSpPr txBox="1"/>
          <p:nvPr/>
        </p:nvSpPr>
        <p:spPr>
          <a:xfrm>
            <a:off x="1075061" y="685010"/>
            <a:ext cx="1187894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vélo ,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vélo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 vélo ” ”. Encore un fois “un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vélo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vélo”?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ED692BB-69AC-1761-29DC-58E35DA865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3154" y="4663310"/>
            <a:ext cx="3016153" cy="224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951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5"/>
            <a:ext cx="12736369" cy="3562413"/>
            <a:chOff x="2853490" y="4076700"/>
            <a:chExt cx="12609208" cy="320995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0"/>
              <a:ext cx="12581019" cy="1989747"/>
              <a:chOff x="1309128" y="1880836"/>
              <a:chExt cx="6724021" cy="1063436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1022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pPr algn="l"/>
                <a:r>
                  <a:rPr lang="fr-FR" sz="44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-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4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Jupe – fleur – vélo –lire – lune – fille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399638"/>
              <a:chOff x="1294062" y="1880836"/>
              <a:chExt cx="6739087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370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les lettres  </a:t>
                </a:r>
                <a:r>
                  <a:rPr lang="fr-FR" sz="4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j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, f ,v </a:t>
                </a:r>
                <a:r>
                  <a:rPr lang="fr-FR" sz="4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et l.</a:t>
                </a: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630B9-5A39-7541-FF7B-FF90CA767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C8FB6E7-D005-B365-5ED5-EF89EBE7B7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BE5FBF3-CB92-0269-73A2-8B71AA414D4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BED00F-3A04-717D-48B5-89E4C90185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4AA43B-B0D5-64C1-23CF-863AE57AE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3A5646-75D3-7A71-9691-482AA4CDBE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4AF996-0EC3-D91C-E42D-AAB486A70D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DD98C8-00F6-8640-1D6D-4EF0471EAC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327E8-276B-3F8B-B9B3-9453777021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11D53E0-E7F2-5379-4900-91170C46A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3E46C4-74F6-C690-6074-FA765A2C8C2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C5808-D581-E1FA-EA03-835C049879D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ACA4C6-E2E6-71A8-3263-2ED50BA46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0C9A081-F2E0-9057-E462-85E3EEDAF600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lune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lune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67A91D5-C403-6F4E-E103-766F40B829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9727" y="2740371"/>
            <a:ext cx="4163428" cy="397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735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DCB87-7B79-6C14-62D9-5027581B6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53FCAA-ED1E-E00A-179F-85187E4EDF8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0470AB5-EC8C-60F8-C589-2D9DC4E06E8C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1C249F-FE1A-CAFA-D2A8-EEA13D52C4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65C8268-0178-19EA-7A79-6BA92B37FA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2CBADD-04ED-E606-2D0C-F8E9D5B0AF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B578AB-6F82-2FBC-6166-03115E54A5F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F30AC07-59CF-789E-D132-824031600C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AEFC0E9-06BC-F19F-778E-5E07A4D1F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CD7EFA5-44E1-881E-3A4B-DD4DD40EA5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34FF47D-B9A2-5C6F-0D7D-B5CDCF95640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C7A9E75-E7C6-26B3-4CCF-F31A52EEDA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4126BF-C0FC-C58A-0AD8-A4ED92650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9421D03-C1CF-6AA3-BDB5-478C0645F28E}"/>
              </a:ext>
            </a:extLst>
          </p:cNvPr>
          <p:cNvSpPr txBox="1"/>
          <p:nvPr/>
        </p:nvSpPr>
        <p:spPr>
          <a:xfrm>
            <a:off x="3687439" y="2355755"/>
            <a:ext cx="66941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lune</a:t>
            </a:r>
            <a:endParaRPr kumimoji="0" lang="fr-FR" sz="11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8EE17A-8781-4426-AB0F-248C3E127384}"/>
              </a:ext>
            </a:extLst>
          </p:cNvPr>
          <p:cNvSpPr txBox="1"/>
          <p:nvPr/>
        </p:nvSpPr>
        <p:spPr>
          <a:xfrm>
            <a:off x="914400" y="627860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La lune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Lune 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lune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 ”. Encore une fois “ la lune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la lune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2CDDE90-2124-BE4B-F0C0-3B07623B11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6899" y="3972814"/>
            <a:ext cx="3172828" cy="302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70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42100-1788-5FBB-1952-5DDC7E1D2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557ABF2-BDEC-3320-863A-ED941A45F75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9CE9292-7394-77BA-34E1-192851E488D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91BAF8-2D0A-6B95-D23A-B88C2509FC2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70722C5-5F9C-3030-1087-3DEE81DE16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D56C0E-C110-0170-9EDA-C6386460EC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343824-63AE-1FC7-245F-9BD44A2E9B1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F1EBB8E-E8AE-601F-937A-9FC3637A9FD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55DD828-7333-6905-6A39-D12859DE328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77EF807-FAC8-38EB-14D3-1B2B93FB4B0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96308FE-3918-C70B-3C66-6234EA975D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D46232-B3F9-E7BF-5E3A-6AE88EAC583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66A63C0-BEAC-C862-EDE1-341FF38F1D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1E01648-3437-719D-FD23-AC6C251BE26F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F3979C2-9415-98EA-2EFB-CB3A5FDD4F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3171" y="3848100"/>
            <a:ext cx="3160284" cy="301465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F9CF26C-FC4D-3DAA-B5A3-233DA1061F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721" y="3809999"/>
            <a:ext cx="3968607" cy="295963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34A31A3-E203-6B45-2BF3-004C2999E7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9451" y="3226031"/>
            <a:ext cx="3337849" cy="35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484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E6A23-052D-E68B-4F0B-BD9E918CE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CFED8DF-2CD8-77C7-E959-BAC42A47D1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2FDAD2-C582-D4B8-2792-3C8E6CB06689}"/>
              </a:ext>
            </a:extLst>
          </p:cNvPr>
          <p:cNvGrpSpPr/>
          <p:nvPr/>
        </p:nvGrpSpPr>
        <p:grpSpPr>
          <a:xfrm>
            <a:off x="467684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7D4B0A-F681-C60F-727A-0F8FFC7B01C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71153C0-A686-CE1D-5005-008F9F8C078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CECBA6E-8D0D-E9E5-E331-40C5DAD291F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74865F2-7D9E-9841-42C1-22AD90883A0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4A5AEF8-9CCD-6A57-12F8-A059337069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0313DFC-03CE-790C-01E7-FA2C96807C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4F46C25-C5A4-9E2B-37FC-BF015A6254D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132FCF7-E7C2-1C98-F144-91B77C8464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164E6DB-6ABB-AD0D-D8DE-5E5200FCDB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6CF6562-0598-B4CA-1602-FE3B64D9C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8DC66B7-EA3E-90F8-4B96-F24E5C1D5FD9}"/>
              </a:ext>
            </a:extLst>
          </p:cNvPr>
          <p:cNvSpPr txBox="1"/>
          <p:nvPr/>
        </p:nvSpPr>
        <p:spPr>
          <a:xfrm>
            <a:off x="2523569" y="3025726"/>
            <a:ext cx="8776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4800" b="1" dirty="0">
                <a:solidFill>
                  <a:srgbClr val="106585"/>
                </a:solidFill>
                <a:latin typeface="Dosis" pitchFamily="2" charset="0"/>
              </a:rPr>
              <a:t>Fatima lit le livre  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CE3B5B8-D0CC-0BD7-8348-BCBE8BC79BD3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Fatima lit le livre  , qui veut répéter la phrase?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E569D8A-BFAC-58AF-3531-A5C9DFCC0AD5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 puis individuelle.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CC91ED2-2752-07AB-9626-6B108E95911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3D229D8-4F60-F40F-EB4B-CFB9541C85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5800" y="4229100"/>
            <a:ext cx="4218272" cy="4478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5311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fleur – jupe–fille.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D34262E-B039-819C-9D34-9FC7C75330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4092" y="3322433"/>
            <a:ext cx="2232824" cy="267351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FE023DF-BABB-9A90-7301-30F397A192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2042" y="2160231"/>
            <a:ext cx="3071914" cy="422151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C65612E-2310-065C-9CB1-AFAB30A416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1797" y="3154083"/>
            <a:ext cx="3166508" cy="270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C834B-D0BD-825B-CE57-187D54C2F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919655-2754-7DE7-00E2-978E05F9CEEE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31A345A-E291-E9D5-559F-4299E1B59914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494C490-A831-F961-E832-55E3E11C9E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19D3990E-F76B-E168-9753-E2336A28DB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75A213E-7C13-DE45-652E-26B4B461128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379984-6B88-A57C-4AFE-BB9326D855D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1BD7D160-7C1B-45A8-99BF-8D6689475217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70403D-F6D2-DB30-B019-A4FCBD0A95A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C0B53D88-8FFE-1C15-DDBE-BAAF356514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5641DA4-9FB3-2917-4B8B-1BAA5CA4F36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29B6789C-69E6-3D33-B10F-2F98F67A3F7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299BE759-D605-3F47-FD33-A9BD8DB9A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374" y="984303"/>
            <a:ext cx="583707" cy="516193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C71ABBD-AA97-170E-B56D-E7777EFCD690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041C81D-CCD3-6C8E-958B-2671AD6D5680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9C9F945-6B39-23D0-1786-DBC8DD34875F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CF95690-89BF-C90B-DACA-7778BB65E085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 lire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– vélo- lune.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FE9F327-3705-4D04-70CF-7BFA7A542F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8240" y="3539486"/>
            <a:ext cx="3160284" cy="301465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7A8F7FE-8C41-39D3-5C79-B810D31FC0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5790" y="3501385"/>
            <a:ext cx="3968607" cy="295963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F4A9B76-3186-175C-C1F1-F8FD71F0B6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94520" y="2917417"/>
            <a:ext cx="3337849" cy="35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434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542EB0F-BD87-B1B2-25C5-11F5A2973D9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54280" y="5725867"/>
            <a:ext cx="1325743" cy="184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A4F588E-347E-E20B-7CE1-B9365C25E3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70486" y="3322433"/>
            <a:ext cx="1836430" cy="219888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2CBD884-6CF0-2135-BAE6-8406C94BE1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67400" y="2160231"/>
            <a:ext cx="2526556" cy="347207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799FD32-0BBB-272C-B477-24C735B25F0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63947" y="3154083"/>
            <a:ext cx="2604357" cy="222381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3F03DEF-5BA6-3F49-3D7A-3906CC2AC91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23564" y="6133127"/>
            <a:ext cx="2104929" cy="200792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4BEEB60-3C81-A724-7FD2-F94EA7BC7A7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91049" y="6095027"/>
            <a:ext cx="2643318" cy="197128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B175F7B-74AC-443A-55F4-6F3E9255BB6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69142" y="5511059"/>
            <a:ext cx="2223197" cy="2360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379F2D5-7BEB-9BF8-864A-31F1360B88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0486" y="3322433"/>
            <a:ext cx="1836430" cy="219888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4658B22-6467-3B3A-5326-79BA1BC489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7400" y="2160231"/>
            <a:ext cx="2526556" cy="347207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DBD1966-95D4-FDCD-77BF-A2B04866C3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63947" y="3154083"/>
            <a:ext cx="2604357" cy="222381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971A68B-1708-DB61-0F15-2415BC4AA8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23564" y="6133127"/>
            <a:ext cx="2104929" cy="200792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8BA5A97-FC07-74E7-EA38-278D6E931B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91049" y="6095027"/>
            <a:ext cx="2643318" cy="197128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6237CBB-EC65-928D-F7CD-E4997B989C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69142" y="5511059"/>
            <a:ext cx="2223197" cy="2360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2813951" y="2714510"/>
            <a:ext cx="10292449" cy="5834947"/>
            <a:chOff x="2859791" y="3717584"/>
            <a:chExt cx="7914151" cy="4486653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5902412" y="3717584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754879" y="5630955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3096844" y="6102080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DEED4218-B9CF-330E-9714-2D15D4A21F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0486" y="3322433"/>
            <a:ext cx="1836430" cy="219888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DB6C9A8-0FA1-7A5E-6E30-1406F585C6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3947" y="3154083"/>
            <a:ext cx="2604357" cy="222381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D5EACA0-D756-8F20-C393-4335F4A1AD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3564" y="6133127"/>
            <a:ext cx="2104929" cy="200792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2FE907B-00EB-9B75-244B-74CF272076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69142" y="5511059"/>
            <a:ext cx="2223197" cy="2360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fille et vélo.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>
            <a:off x="806482" y="5165589"/>
            <a:ext cx="1284566" cy="128737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>
            <a:off x="3810000" y="1987584"/>
            <a:ext cx="1651285" cy="109816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84C5107E-0FAB-7947-429E-4C37B6EDAF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0485" y="3322433"/>
            <a:ext cx="1860019" cy="222712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24C38A9-5DFF-0D8D-37AA-00016E815D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7400" y="2160230"/>
            <a:ext cx="2559010" cy="351666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EED32EB-09B8-5B21-4C93-3E4B00B5B2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63947" y="3154083"/>
            <a:ext cx="2637810" cy="22523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D9F660B-5F35-3581-20A4-C3D4D51324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23564" y="6133127"/>
            <a:ext cx="2131967" cy="203372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AD9C8AB-A888-924C-3466-1DD47476A0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91048" y="6095026"/>
            <a:ext cx="2677271" cy="199660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C66644-F120-E1E3-4600-62AE3D9C42E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69142" y="5511059"/>
            <a:ext cx="2251755" cy="239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83618" y="65849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Vous allez trouver 4 mots. Les pages 4 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29B0C27-098D-D4C2-DA2A-AA9861556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AF8765E5-6378-FECF-58BC-36D3DF8F31D1}"/>
              </a:ext>
            </a:extLst>
          </p:cNvPr>
          <p:cNvSpPr txBox="1"/>
          <p:nvPr/>
        </p:nvSpPr>
        <p:spPr>
          <a:xfrm>
            <a:off x="4388332" y="1509856"/>
            <a:ext cx="4760065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E181CF8-3006-4223-450F-2F119DC93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7802" y="1194225"/>
            <a:ext cx="1335982" cy="89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6D01CCC-1F17-531E-B434-3F345F54DB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9259" y="2360089"/>
            <a:ext cx="5331941" cy="7549733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6987666" y="8571022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D18EEDD6-7BD3-1501-5DC9-E1A5343F8C18}"/>
              </a:ext>
            </a:extLst>
          </p:cNvPr>
          <p:cNvSpPr/>
          <p:nvPr/>
        </p:nvSpPr>
        <p:spPr>
          <a:xfrm>
            <a:off x="5925579" y="526859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9627B5C8-8B81-2D70-54F2-79AC8D44AFC2}"/>
              </a:ext>
            </a:extLst>
          </p:cNvPr>
          <p:cNvSpPr/>
          <p:nvPr/>
        </p:nvSpPr>
        <p:spPr>
          <a:xfrm>
            <a:off x="4648200" y="849630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86547DCB-1462-514D-D4C4-0AA16731E260}"/>
              </a:ext>
            </a:extLst>
          </p:cNvPr>
          <p:cNvSpPr/>
          <p:nvPr/>
        </p:nvSpPr>
        <p:spPr>
          <a:xfrm>
            <a:off x="4668982" y="7480644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100076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– Ecriture: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 j – L l – F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f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– V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959313"/>
            <a:ext cx="117455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lettres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 j », « l », « f », « v ».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800601" y="3498846"/>
            <a:ext cx="59435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502" y="3489321"/>
            <a:ext cx="5562600" cy="529237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A3A011DF-4892-5DAA-ECC2-CC9BF3D77EE1}"/>
              </a:ext>
            </a:extLst>
          </p:cNvPr>
          <p:cNvSpPr txBox="1"/>
          <p:nvPr/>
        </p:nvSpPr>
        <p:spPr>
          <a:xfrm>
            <a:off x="4329727" y="4559819"/>
            <a:ext cx="7015162" cy="1156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514376" rtl="0" eaLnBrk="1" fontAlgn="auto" latinLnBrk="0" hangingPunct="1">
              <a:lnSpc>
                <a:spcPts val="832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1200" cap="none" spc="0" normalizeH="0" baseline="0" noProof="0" dirty="0">
                <a:ln>
                  <a:noFill/>
                </a:ln>
                <a:solidFill>
                  <a:srgbClr val="20455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J </a:t>
            </a:r>
            <a:r>
              <a:rPr kumimoji="0" lang="fr-FR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20455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j</a:t>
            </a:r>
            <a:r>
              <a:rPr kumimoji="0" lang="fr-FR" sz="6600" b="1" i="0" u="none" strike="noStrike" kern="1200" cap="none" spc="0" normalizeH="0" baseline="0" noProof="0" dirty="0">
                <a:ln>
                  <a:noFill/>
                </a:ln>
                <a:solidFill>
                  <a:srgbClr val="20455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– L </a:t>
            </a:r>
            <a:r>
              <a:rPr kumimoji="0" lang="fr-FR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20455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l</a:t>
            </a:r>
            <a:r>
              <a:rPr kumimoji="0" lang="fr-FR" sz="6600" b="1" i="0" u="none" strike="noStrike" kern="1200" cap="none" spc="0" normalizeH="0" baseline="0" noProof="0" dirty="0">
                <a:ln>
                  <a:noFill/>
                </a:ln>
                <a:solidFill>
                  <a:srgbClr val="20455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– F </a:t>
            </a:r>
            <a:r>
              <a:rPr kumimoji="0" lang="fr-FR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20455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f</a:t>
            </a:r>
            <a:r>
              <a:rPr kumimoji="0" lang="fr-FR" sz="6600" b="1" i="0" u="none" strike="noStrike" kern="1200" cap="none" spc="0" normalizeH="0" baseline="0" noProof="0" dirty="0">
                <a:ln>
                  <a:noFill/>
                </a:ln>
                <a:solidFill>
                  <a:srgbClr val="20455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– V </a:t>
            </a:r>
            <a:r>
              <a:rPr kumimoji="0" lang="fr-FR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20455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v</a:t>
            </a:r>
            <a:endParaRPr kumimoji="0" lang="fr-FR" sz="9600" b="1" i="0" u="none" strike="noStrike" kern="1200" cap="none" spc="0" normalizeH="0" baseline="0" noProof="0" dirty="0">
              <a:ln>
                <a:noFill/>
              </a:ln>
              <a:solidFill>
                <a:srgbClr val="20455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534494" y="892864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j minuscule . Elle fait le son « j ».Qui veut lire « j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E1C43FF-C8D5-2CE0-0285-A0A7DDF573E0}"/>
              </a:ext>
            </a:extLst>
          </p:cNvPr>
          <p:cNvSpPr txBox="1"/>
          <p:nvPr/>
        </p:nvSpPr>
        <p:spPr>
          <a:xfrm>
            <a:off x="3056688" y="2566528"/>
            <a:ext cx="7072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j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J majuscule . Elle fait le son « j ». Qui veut lire « j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C0C71BD-E356-1353-29AE-B5B3461F0799}"/>
              </a:ext>
            </a:extLst>
          </p:cNvPr>
          <p:cNvSpPr txBox="1"/>
          <p:nvPr/>
        </p:nvSpPr>
        <p:spPr>
          <a:xfrm>
            <a:off x="3056688" y="2566528"/>
            <a:ext cx="7072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J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DB647A2-26FE-9728-E912-079FA0F9E078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 majuscule j minuscule . Elles font le son « j ». Qui veut lire « j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075CC9E-963E-822C-1FE5-F6BC62554AB1}"/>
              </a:ext>
            </a:extLst>
          </p:cNvPr>
          <p:cNvSpPr txBox="1"/>
          <p:nvPr/>
        </p:nvSpPr>
        <p:spPr>
          <a:xfrm>
            <a:off x="3056688" y="2566528"/>
            <a:ext cx="8373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J – j 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53F64-D25D-51D0-990A-26033F137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4C88F2-2CCD-641A-96A8-62F02DF80E5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2EF680-D298-1363-9E90-236E6BAFBFC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64081C4-AF28-BAFB-A86B-7BDA373B32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85BF173-EEE8-1FC5-5D48-6C1462A38C4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0882FDC-A672-D91E-0F37-66F43F0248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5265C14-F3B6-D136-1108-E527AC1FC3D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284ED75-AE80-F39A-C7E6-44313FDC627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2A67FED-D627-5CEC-D8B1-0F64E03E3EE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FC81255-18B0-30C7-8A1B-41D88A1598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9C2E591-2C32-702F-6E6A-60A354B433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4A24362-A955-AD0C-7B17-8CF1AC91D6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5A811C-67D9-362D-EA87-EFE8572142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327D49A-B9B7-6439-A10C-B6FC857D13B7}"/>
              </a:ext>
            </a:extLst>
          </p:cNvPr>
          <p:cNvSpPr txBox="1"/>
          <p:nvPr/>
        </p:nvSpPr>
        <p:spPr>
          <a:xfrm>
            <a:off x="1488576" y="754340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jupe », je vois la lettre jet j’entends le son « j»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«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» «jupe »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E4EFC62-2F66-4447-5970-82859EE473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223723" y="3687783"/>
            <a:ext cx="70104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j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up</a:t>
            </a:r>
            <a:r>
              <a:rPr lang="fr-FR" sz="16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7AD8D48-338A-F06D-F725-A065EE8C69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5471" y="3443414"/>
            <a:ext cx="3672187" cy="3135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2625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BF7C8A5-A36C-FDA7-40D4-5A5D77178C8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nous allons écrire la lettre j . Regardez comment je fais. </a:t>
            </a:r>
          </a:p>
        </p:txBody>
      </p:sp>
      <p:sp>
        <p:nvSpPr>
          <p:cNvPr id="5" name="Freeform 11">
            <a:extLst>
              <a:ext uri="{FF2B5EF4-FFF2-40B4-BE49-F238E27FC236}">
                <a16:creationId xmlns:a16="http://schemas.microsoft.com/office/drawing/2014/main" id="{6B737B2A-3910-38B2-A822-9B6410066722}"/>
              </a:ext>
            </a:extLst>
          </p:cNvPr>
          <p:cNvSpPr/>
          <p:nvPr/>
        </p:nvSpPr>
        <p:spPr>
          <a:xfrm>
            <a:off x="3542353" y="3393853"/>
            <a:ext cx="7045471" cy="4884536"/>
          </a:xfrm>
          <a:custGeom>
            <a:avLst/>
            <a:gdLst/>
            <a:ahLst/>
            <a:cxnLst/>
            <a:rect l="l" t="t" r="r" b="b"/>
            <a:pathLst>
              <a:path w="9710880" h="6758465">
                <a:moveTo>
                  <a:pt x="0" y="0"/>
                </a:moveTo>
                <a:lnTo>
                  <a:pt x="9710880" y="0"/>
                </a:lnTo>
                <a:lnTo>
                  <a:pt x="9710880" y="6758465"/>
                </a:lnTo>
                <a:lnTo>
                  <a:pt x="0" y="67584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71AF06F4-3D6A-5B1E-B0C2-A43E06840E4A}"/>
              </a:ext>
            </a:extLst>
          </p:cNvPr>
          <p:cNvCxnSpPr>
            <a:cxnSpLocks/>
          </p:cNvCxnSpPr>
          <p:nvPr/>
        </p:nvCxnSpPr>
        <p:spPr>
          <a:xfrm>
            <a:off x="5190040" y="5753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E7163E17-D645-023A-EB8F-995688F896CB}"/>
              </a:ext>
            </a:extLst>
          </p:cNvPr>
          <p:cNvCxnSpPr>
            <a:cxnSpLocks/>
          </p:cNvCxnSpPr>
          <p:nvPr/>
        </p:nvCxnSpPr>
        <p:spPr>
          <a:xfrm>
            <a:off x="5181600" y="41529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BA6A27CB-504F-A43E-BB9D-C9B469394D7D}"/>
              </a:ext>
            </a:extLst>
          </p:cNvPr>
          <p:cNvCxnSpPr>
            <a:cxnSpLocks/>
          </p:cNvCxnSpPr>
          <p:nvPr/>
        </p:nvCxnSpPr>
        <p:spPr>
          <a:xfrm>
            <a:off x="5190040" y="484733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764F282B-43B0-DAFD-0132-64B80AE216D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Demander aux élèves de faire le geste avec le doigt en l’air pendant la démonstration. 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BA78C9A-A42D-1FD1-C1C1-DF67D121501F}"/>
              </a:ext>
            </a:extLst>
          </p:cNvPr>
          <p:cNvSpPr txBox="1"/>
          <p:nvPr/>
        </p:nvSpPr>
        <p:spPr>
          <a:xfrm>
            <a:off x="3137701" y="4567951"/>
            <a:ext cx="5939464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dirty="0">
                <a:solidFill>
                  <a:srgbClr val="106585"/>
                </a:solidFill>
              </a:rPr>
              <a:t>j</a:t>
            </a:r>
            <a:endParaRPr lang="fr-MA" sz="16600" dirty="0"/>
          </a:p>
        </p:txBody>
      </p: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AC68077F-0DB7-3D94-F7DC-FA1457E29823}"/>
              </a:ext>
            </a:extLst>
          </p:cNvPr>
          <p:cNvCxnSpPr>
            <a:cxnSpLocks/>
          </p:cNvCxnSpPr>
          <p:nvPr/>
        </p:nvCxnSpPr>
        <p:spPr>
          <a:xfrm>
            <a:off x="5228140" y="66675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A8A21D1E-44CC-1F44-CC1A-639B9EBA5FBA}"/>
              </a:ext>
            </a:extLst>
          </p:cNvPr>
          <p:cNvCxnSpPr>
            <a:cxnSpLocks/>
          </p:cNvCxnSpPr>
          <p:nvPr/>
        </p:nvCxnSpPr>
        <p:spPr>
          <a:xfrm>
            <a:off x="5219700" y="75057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25602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DDA5E-7833-7C75-B512-9B082A879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5FED91B-5796-60E1-C15F-4780B923418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BE31E48-FB61-AF94-3E65-C4E1D1BCC0B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9BE1E5-B40D-D628-4C54-858FE7D11BB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38996A7-5AE2-BFFD-7A0D-9C99E93C2A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E33214-F31D-3026-A464-6E4110BD407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38E8DFC-2EA8-382A-DC1E-7E460AE38C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F49461B-8696-D1C4-8755-A1B2F80100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6C14B85-F16C-7D8E-AA37-D61EA81ACD6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0E74B97-DA0D-634F-FC5A-E415D96DC3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01849D7-95F2-F51E-F35E-C158F246236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E0F7262-90A4-9AAF-46CE-BBEB81D4DA8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7965C7-527F-C5A6-9D7D-3C6F3A4E3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E10F944-A6FF-78F7-3CCA-3BC0403C5691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j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85FE521-7FB0-7133-BD76-ABAE21361BE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1463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E5FAA-489E-4A75-BF37-CE4EEF8A0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82607A5-9DAD-AE6F-51FF-5ABB5D7E1F4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2A520C-87EF-3C0B-F863-51725C5CED1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77C57E-9097-87F6-58B9-EB23CC89D0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ACA52D1-F527-D03A-000C-D572F232A8E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E9FB244-67E4-9411-7D0C-52BDC621C55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4C32F5-4190-57FA-CC27-EFC16A73C3E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6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AC9CD45-84B1-C070-F4B9-E977AA1CE8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99C1077-18E9-07C3-6A7A-FE65DC60D74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315095B-319D-8F6C-D3C1-F0B6EF5775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5615AD8-58EF-1B22-C72D-FE599C9DBF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213D78-C166-C9B8-1A32-67A7E4A0FE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6E06681-F7BB-F59A-E27A-CA20328B5B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116A144-0EF4-9C66-0D07-91BB2B151CD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C36C5D6-2C14-5235-8BFC-40281FEF47EA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3CB9F6D-1233-44B8-3858-4EA92B1C295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3107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A49BC-6BFD-9482-9332-892AC7CF6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44DDAFC-CB2D-DC0B-9935-C98907B1E5C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77C18DC-8AA3-43C6-A325-F85F6DDB95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5FD5DC-A6B9-4ECD-39FA-0C130A85778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A6A981-9F48-9949-8907-15EE2E9E53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8AC022E-BCE4-A965-1BD1-790AC1BAC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E61A0F4-E2B8-6A8A-1142-BABE334F6957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J en majuscule.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AF2D3D4-486B-70C0-1EC8-1DEB436E186B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828FE9A-16E4-88AD-C1F3-AE38C952CC59}"/>
              </a:ext>
            </a:extLst>
          </p:cNvPr>
          <p:cNvCxnSpPr>
            <a:cxnSpLocks/>
          </p:cNvCxnSpPr>
          <p:nvPr/>
        </p:nvCxnSpPr>
        <p:spPr>
          <a:xfrm>
            <a:off x="4962493" y="6515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47E19B7-2938-0395-C100-E5FC255844D2}"/>
              </a:ext>
            </a:extLst>
          </p:cNvPr>
          <p:cNvCxnSpPr>
            <a:cxnSpLocks/>
          </p:cNvCxnSpPr>
          <p:nvPr/>
        </p:nvCxnSpPr>
        <p:spPr>
          <a:xfrm>
            <a:off x="5011480" y="5577945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53B69E30-B4DA-31D1-ED94-92E60694D8C6}"/>
              </a:ext>
            </a:extLst>
          </p:cNvPr>
          <p:cNvCxnSpPr>
            <a:cxnSpLocks/>
          </p:cNvCxnSpPr>
          <p:nvPr/>
        </p:nvCxnSpPr>
        <p:spPr>
          <a:xfrm>
            <a:off x="4962493" y="4604608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04A57E44-7F32-73AD-B0C0-E08CCAE8CF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36D95BF-4C23-C542-CAC7-D14E6EAD6C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5ADEFE29-1E5C-5937-2BB5-8C1EA60A14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C6A5F45-1212-2923-7424-1265A62FEE1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F052859A-4069-2FD5-63D5-0DC1641E86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F9EFA0C1-D46C-87AC-7CA0-596CCBAC92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4BE7141B-A275-F37A-9E9E-8ED4F06075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CEFAB8BE-A6AF-3330-552F-B6F272FDA2D9}"/>
              </a:ext>
            </a:extLst>
          </p:cNvPr>
          <p:cNvSpPr txBox="1"/>
          <p:nvPr/>
        </p:nvSpPr>
        <p:spPr>
          <a:xfrm>
            <a:off x="2514600" y="3593419"/>
            <a:ext cx="7072312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  <a:latin typeface="Amasis MT Pro" panose="02040504050005020304" pitchFamily="18" charset="0"/>
              </a:rPr>
              <a:t>J</a:t>
            </a:r>
            <a:endParaRPr lang="fr-MA" sz="23900" dirty="0"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2798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4C3C9-0141-B2AB-DABF-DF2F8A029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8B0FB68-0C8F-6479-B210-B81A946419F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38DEBD0-6266-582E-0432-70FC49D0694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092221C-FD05-7EE8-0710-0B41E7741B8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9CEFB89-3103-D879-084D-373931A83A1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EEC8A29-38B9-ED57-2970-B040483BCF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952CCED-EB99-F258-3E97-1F38C44DFE2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E2BF571-61E0-7482-8186-C304EF5A2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422750-E2E8-37FC-8B4B-E489E7E75A8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860DD9-C969-242A-C287-18AAAC8D9E8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F4B1E64-0185-6779-4AFF-04DB7011B05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C80FDA-972A-D9B7-0291-5EDB922596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7B647-9B7F-F76B-DFF0-76DB6C41C0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783BE43-F9AB-9584-5724-CD5030189F39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J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BA65F89-A799-F243-5C98-C55C5C17591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5136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36387-14AD-EB8B-25FF-FE853F839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BCDD09C-5107-2CB1-FEBB-E085A6DF27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EA4987-21DD-95F3-60B2-E60BB4B2CEF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7D0881C-5470-DDC0-3618-879287FC6E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FD095E4-A37D-B9BD-2FFA-F5B8958C191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3211B5-8A14-2640-ACA6-9595400ECD5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A2BF1E3-05DD-9B92-C97E-483A39CF9B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D1DC8CA-FBA5-0E8B-A9D5-2FED5E26E64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5399AEE-2DA6-4FCA-F847-71BE8E37FF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8124677-376A-C2AC-7BFD-DD082B970C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63CB5AF-5F29-EA97-FC5E-3119D68DF5D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B39812E-950C-3BD2-5AF4-3A9BD011176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1EA616-D929-EAAF-601E-32FFE0C97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06082F2-5015-E471-DCCF-3E081A97716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F1316FE-896F-2FFF-CAB5-CCC9F51B7BBC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41962A1-E9E9-446A-BE33-1815D9BBBF1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29579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4B054-E79E-BD47-5787-100F56EAD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84F7DD-5509-2CE4-AD42-D84C2C646F4A}"/>
              </a:ext>
            </a:extLst>
          </p:cNvPr>
          <p:cNvSpPr/>
          <p:nvPr/>
        </p:nvSpPr>
        <p:spPr>
          <a:xfrm>
            <a:off x="-1" y="-38100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F3C4E57-AC57-6761-904F-28B185834D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1A44D0-0C5A-5718-2B96-2968AD98CC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45DC31-0B5E-7937-990B-214B8DF914B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B67C9BA-238A-EB31-EF28-3D92F5172A70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f minuscule . Elle fait le son « f ». Qui veut lire « f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91E4A24-D8D7-97BF-D57F-FB5ACFC245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03F96FD-3E4B-DE89-52DF-C695DC6061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4FCAEFB-5CA1-2B5C-DE3E-6077E3B476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D8CA920-F25B-A040-8407-35157877863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B850F5-DA7A-D595-ACAF-AF1BA9A42ED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C4DAB9-F100-11E0-2688-962065250A7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B3EB4-A52E-0F46-8255-FCAAB7D238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E28097A-3708-EA83-48DC-4E42E7509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5B01AEC-5058-8647-4DDD-2CE3D3F5451B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f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54734102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09DE5-4264-E6D8-4219-BC96AA978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53A54E-1575-568F-5780-94291EB8AE9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091D38B-6155-FA9F-AC04-F5F5473E914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C3798A3-CF93-BF1F-753D-A22992BD39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F0B295-6790-ACEB-5E99-32B80699759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277D483-0995-0226-9B40-0A229092DBA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4028962-776C-70F6-AD91-02634120131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46C32F8-81A4-D914-1391-76EAF677AA9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A572D10-1942-6197-B927-4306B912DE7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8F2CD9-EF51-54DE-D5E3-87BBA5A6A3B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8984FFC-0B23-8504-B095-A2138F366D2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1BD8AF7-045D-C188-3CAB-BA36CA6B53F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17FE2DA-831B-75D0-B3F6-A9C4690F6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43BFEED-E528-4250-2B74-93AA82C27CC5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F majuscule . Elle fait le son « f ». Qui veut lire « f»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68F05E4-0D0A-F5DE-4406-394B38065F73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F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4029957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200" dirty="0">
                <a:latin typeface="Dosis" pitchFamily="2" charset="0"/>
              </a:rPr>
              <a:t>Chanson de l’alphabet </a:t>
            </a:r>
            <a:endParaRPr lang="fr-FR" sz="4200" b="1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Jupe – fleur – vélo –lire – lune – fille .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FR" sz="3200" dirty="0">
                <a:latin typeface="Dosis" pitchFamily="2" charset="0"/>
              </a:rPr>
              <a:t>j  , f ,v , l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FR" sz="3200" dirty="0">
                <a:latin typeface="Dosis" pitchFamily="2" charset="0"/>
              </a:rPr>
              <a:t>j  , f ,v , l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199F3-DB67-5D97-AD51-3CE0A7D7C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F7E1AC-285C-91EA-AE39-5418736FC3F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F571DD9-1498-5EB0-1062-0AD221BDEE8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60281A-55DC-72C1-949F-8BD85CF9B7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1CA2043-0033-4A21-99ED-FA54D11564B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0E0A354-FE4F-CFF8-441E-DD809671936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F6F5F4-5B6B-5B50-F711-7ABB3EB11E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5015A9-B42F-E7E7-54A8-EB0DAECCD63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E8AA24D-92EA-3996-774A-EFADE162D0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78066CB-21BE-F28D-0FE4-BF0E546586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E67E623-4040-65EB-684D-6D475F6ABF0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9784045-5141-932D-F633-29127B150F7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BC4DAFA-8B82-43A2-0ED2-770E69AC71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A9DDF81-F04D-2BC9-16FB-9DB1EA7FBE01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 majuscule f minuscule . Elles font le son « d ». Qui veut lire « f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70D130D-85A4-C27B-31BD-41C39007D473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F- f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297492965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9783-D01A-B5AB-D6B3-79F27D019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839647-14FE-2FC1-A542-2BC86BCA740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2C0009-EBBF-A597-973D-849ABE1879E9}"/>
              </a:ext>
            </a:extLst>
          </p:cNvPr>
          <p:cNvGrpSpPr/>
          <p:nvPr/>
        </p:nvGrpSpPr>
        <p:grpSpPr>
          <a:xfrm>
            <a:off x="467684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F1D99EF-F875-E798-1651-571815D1F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63D66F-B9E3-3316-B7E9-50B6C43D225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660EF5F-501C-B7C8-3ACD-74A625E4CE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4496B7-8E4B-E83D-6E7A-8908CFFEC87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DE67B55-542E-C37F-17FC-1FA730F269D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F1DEE7D-F9DE-C89F-FCA3-8A7CA65275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028B771-C3A3-0547-C525-C1A2CC5B4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E213542-24E3-3ADA-2AFE-CF00A2C602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FA9264B-F356-025A-B7CC-F5527B91DE0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2E02E1C-F456-AE32-BFFD-48EC3F974D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7AFA9E3-ADC7-B156-BE19-ECA5CEBC53C6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fleur », je vois la lettre f et j’entends le son « f»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fleur » ,qui veut répéter?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7B483EF-01D0-1365-1CE7-D4F18CF88B4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764156" y="3087669"/>
            <a:ext cx="651923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f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leur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153A221-8180-76C3-EEFA-5D01A22051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3393" y="3322433"/>
            <a:ext cx="3623523" cy="433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98841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BEF76-3814-B4AA-04DF-BFCC74156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A349A3B-7B1C-6879-4B61-4D2E7D8D67A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E83B075-8C23-B085-D9F9-951B665C63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381BAC5-C01D-BB80-C471-1F9678BC14C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32355B7-F7BF-258D-6D21-9D45871D27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16026DB-1042-649B-B41E-27600809D8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ED79AF9-C531-BF6A-073C-59733E0844BB}"/>
              </a:ext>
            </a:extLst>
          </p:cNvPr>
          <p:cNvSpPr txBox="1"/>
          <p:nvPr/>
        </p:nvSpPr>
        <p:spPr>
          <a:xfrm>
            <a:off x="814115" y="711058"/>
            <a:ext cx="13015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f en minuscule.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Regardez comment je fais.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E2B0E97-8CFF-B5FF-4F5E-7C2F868579C7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3D872253-6117-3855-5184-020EA565697F}"/>
              </a:ext>
            </a:extLst>
          </p:cNvPr>
          <p:cNvCxnSpPr>
            <a:cxnSpLocks/>
          </p:cNvCxnSpPr>
          <p:nvPr/>
        </p:nvCxnSpPr>
        <p:spPr>
          <a:xfrm>
            <a:off x="4962493" y="6515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0777B3E-38CE-4A35-4B28-78A3AA535D48}"/>
              </a:ext>
            </a:extLst>
          </p:cNvPr>
          <p:cNvCxnSpPr>
            <a:cxnSpLocks/>
          </p:cNvCxnSpPr>
          <p:nvPr/>
        </p:nvCxnSpPr>
        <p:spPr>
          <a:xfrm>
            <a:off x="5038693" y="55245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A649D5D0-2908-E2E5-6952-265BFF98B0BD}"/>
              </a:ext>
            </a:extLst>
          </p:cNvPr>
          <p:cNvCxnSpPr>
            <a:cxnSpLocks/>
          </p:cNvCxnSpPr>
          <p:nvPr/>
        </p:nvCxnSpPr>
        <p:spPr>
          <a:xfrm>
            <a:off x="5030253" y="46863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AE0F440-730D-A797-9C44-A3C5DE8753FF}"/>
              </a:ext>
            </a:extLst>
          </p:cNvPr>
          <p:cNvSpPr txBox="1"/>
          <p:nvPr/>
        </p:nvSpPr>
        <p:spPr>
          <a:xfrm>
            <a:off x="4329727" y="4023345"/>
            <a:ext cx="425529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dirty="0">
                <a:solidFill>
                  <a:srgbClr val="106585"/>
                </a:solidFill>
              </a:rPr>
              <a:t>f</a:t>
            </a:r>
            <a:endParaRPr lang="fr-MA" sz="199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906D5C7-D0B1-29F4-B5E1-79461902153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D3AC3A2-0958-7F97-0B52-97835C9214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59645597-A13D-C11E-8FB4-E8E4EF0AAC4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009AC4-7974-5F3F-AE14-ECF4544462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2D4EA9C7-79CE-E382-32F0-DE43662BD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FFFC7166-6431-7FBB-0FB2-EA8391F18F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E2E1D6A2-FBA8-9A2F-3E44-09FD97F9705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13509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67A1A-D56E-E589-62BA-6BCF2151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C527D2-0A69-D47F-4F89-29821F7E5D9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CA587EE-BCBA-45AB-32BD-FC0949C5F57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16A06CB-616D-D473-AAD6-978DB1B9339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4EAA09E-0E61-0C51-B65F-BA477C468A8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1D6B465-9CF6-002C-59D6-036CE58DD07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286FDC-7C16-C52D-B354-AAC3F4B9EB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21929F-C6A2-8808-D068-2AB5BFEAB2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6C3B169-A47A-F6AF-ED84-89AFB7D0F9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A9BCCFF-E266-5639-F545-4FC7028C806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485A02-ED05-E42F-484C-B411F484044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0B1A8F9-E154-F98A-00E1-A63867916D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1F203B0-DC1D-37A6-4F53-F83232C495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A38DB03-2BD6-ED80-DE3F-2A5BC7E9BEAD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f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DE8FAE2-58F5-544D-F5B9-443ACF5858B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33851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E1A30-4C0E-F2B5-7DC1-E3444005A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A1D6C15-65EF-4A21-53AC-9F6B3521F3D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13AEBC-2AD5-7BB0-4217-EEA850EE32F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0943ED-7B17-FD46-5F8C-73FDB0BFFF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9AEF4EE-8F84-82AE-93AB-8649A82E275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FF6562-5A82-FDBA-3F25-47AE9FF73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5AB351E-7E81-4E74-1421-E7F41956A52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BA50357-81EF-9D07-0C88-D979269FBB97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0DA5594-C46C-19FF-6612-5EF75B7EB2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52C362A6-8798-685E-1958-6D5489965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93D38BE-46F0-608C-AFD1-80053619F3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1A770A9-DE61-BCCE-222D-E12379533F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AD1DF54-BA38-EA53-5C8E-4AD77FD3834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F5C0624-DA60-DBEF-35D0-DB6A689C09E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747780-DBD0-B38B-995E-4B052084683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245E8A8-854D-9F48-250F-0C7456FA634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898790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9B208-0ED1-E3D1-15E5-58CA0F7A7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719DCD3-0BDB-F32D-F5F2-BC9510442F7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904DE96-FEB0-9E6C-AD8D-2C2FCF074FF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BA5C5E-4B68-EB08-5DE4-AC8EA13D7B1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0A1EBAA-DA42-A47A-44D9-0EF3706082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3A38D9D-96A8-F342-7453-2F6385F39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C44CB6-6484-1E33-C894-1829F33CAD51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Fen majuscule.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5529E29-0BBD-5F1F-ECA6-FF929AAD8C5B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472A274C-66A7-3202-357C-D7041EB633FF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AEBCC4E-AA35-32D1-D8E3-6C94A4D82525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96F2DAC0-8C4F-FFFA-C80C-325B86D09532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9" name="Groupe 8">
            <a:extLst>
              <a:ext uri="{FF2B5EF4-FFF2-40B4-BE49-F238E27FC236}">
                <a16:creationId xmlns:a16="http://schemas.microsoft.com/office/drawing/2014/main" id="{5C4C4E51-E591-AA40-BB02-D0D969C4CED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6B0359E-45B3-7090-2B92-CC40DB33FAD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440B505-188E-323C-2273-F13DDFE165E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689E327-0CDC-5558-A967-6241685DEC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BF05C7B9-3E55-69CD-8FD0-1A97537A2C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F67D8622-B4D1-5320-4F4E-F5FB9985143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05FD55E-B4B6-4879-7275-9228B0D6973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268528D6-A38B-1DFA-D633-10D3DAEB865F}"/>
              </a:ext>
            </a:extLst>
          </p:cNvPr>
          <p:cNvSpPr txBox="1"/>
          <p:nvPr/>
        </p:nvSpPr>
        <p:spPr>
          <a:xfrm>
            <a:off x="5007260" y="3791768"/>
            <a:ext cx="2688940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</a:rPr>
              <a:t>F</a:t>
            </a:r>
            <a:endParaRPr lang="fr-MA" sz="23900" dirty="0"/>
          </a:p>
        </p:txBody>
      </p:sp>
    </p:spTree>
    <p:extLst>
      <p:ext uri="{BB962C8B-B14F-4D97-AF65-F5344CB8AC3E}">
        <p14:creationId xmlns:p14="http://schemas.microsoft.com/office/powerpoint/2010/main" val="401486849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75D84-29E5-B9AD-FC5B-F932E8B62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9AF7D25-462D-8E86-308A-AB65660DAF7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E69D8A4-8E69-1DBD-A7CC-4D9BB4CAE3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EDCF739-9CDD-BB86-6465-C276DE9D4F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43C96DB-8CD6-4EAA-3CE5-076A28A4C1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9868E11-AFA4-CAE2-5C8B-B448835216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A436A5-1F65-8CF0-DAEA-2BB0F7AF205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F58D67C-4F93-B097-FB78-851EE2CA02A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53334-627E-6287-553E-1E37B77C24C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CF0C36-AB5E-C715-D70C-D9D9883533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E4E8C8E-6D9C-F79B-6EDC-34AFA7DA32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A76998-1244-084F-DFDC-F8B354FF39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D95A892-459B-9870-81F7-FF91D17496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5312558-CECD-8A1E-B67E-0025B05F315A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F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641919B-576E-7EA5-38FB-42E4593333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26164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8EEF6-7028-1A12-F9C4-8A0ACC955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94FE60E-E38D-2856-A2A0-ACFA14498F8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D333343-6432-3D8A-41A9-EEEF024520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534872B-EDCE-8C80-EDDA-49B4F71177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359E649-2624-6420-9EA0-C43B624D47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89F2B3-0B9D-283C-DBD7-167F9BA334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577C59E-2907-777C-BBC5-3CE247336ED2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EC9AE8-4545-41C6-FD75-F1A18B9FB04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2717C5F-213A-385D-8CF7-DC55287E16A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5ADE937-CDD6-E07E-82A1-D51376B572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D523F87-BF69-D0DB-C1C9-C5766B7FA4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6D5001E-DFBE-0DBC-F725-1421D24F8BC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D272B60-D2CE-C802-2F06-2B06AC6179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1AED9596-4C6A-256D-AADB-83F54D5BA34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F891403-241F-EC03-06CD-DB0241C061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8ABCD1E-9ACE-0FB5-1E8A-3D74ABCF456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856750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EF425-7410-3098-EA9F-33C298027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FC0283D-86F4-73C6-2118-92C4906D79A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F5D2C35-7746-56B0-6232-930BC7EB553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C59E62A-FB5E-F485-37B4-FA27A89A8A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A085E3-8F29-5593-17C9-1A61D6FF14A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0745F70-E01F-D64D-6F8F-D1F76B23F9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EACF3C7-68CD-B0D0-7744-4ECBC7D220D0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f minuscule et F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451C7D3-4048-A317-33D8-BAF75CF6DAA1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A1B3094-2D8F-2FC9-EC5A-EF112F2153D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E314C8C-5A1C-74AE-7E71-C8B4268E201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394DBE8-0F72-4E1D-5B59-2169A8A0F89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C407BF1-BC3B-F2C4-7E3E-B816CADB214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7D177BF-7967-CD07-36F2-FD1DCF3884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1E06FDD-426A-EAE7-FF5C-512566E4DD9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25208B0-834C-33C2-0FFB-7D251D9909A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031C2A57-2A70-B0E8-7492-9A5B25895904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6467C541-58AD-9888-47D0-B667A249673D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A3BA4064-7463-0C80-3AAA-F8F0B460F05F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D040C40D-3205-FE7A-B83C-52868A2520C5}"/>
              </a:ext>
            </a:extLst>
          </p:cNvPr>
          <p:cNvSpPr txBox="1"/>
          <p:nvPr/>
        </p:nvSpPr>
        <p:spPr>
          <a:xfrm>
            <a:off x="4038600" y="3791768"/>
            <a:ext cx="3657600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</a:rPr>
              <a:t>F-</a:t>
            </a:r>
            <a:endParaRPr lang="fr-MA" sz="23900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400A740-4494-1781-4CC8-EDCC3F63F084}"/>
              </a:ext>
            </a:extLst>
          </p:cNvPr>
          <p:cNvSpPr txBox="1"/>
          <p:nvPr/>
        </p:nvSpPr>
        <p:spPr>
          <a:xfrm>
            <a:off x="7178960" y="3791768"/>
            <a:ext cx="2688940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</a:rPr>
              <a:t>f</a:t>
            </a:r>
            <a:endParaRPr lang="fr-MA" sz="23900" dirty="0"/>
          </a:p>
        </p:txBody>
      </p:sp>
    </p:spTree>
    <p:extLst>
      <p:ext uri="{BB962C8B-B14F-4D97-AF65-F5344CB8AC3E}">
        <p14:creationId xmlns:p14="http://schemas.microsoft.com/office/powerpoint/2010/main" val="296762290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242E6-527F-B5DB-C5A6-AE82B37A6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14095EF-386A-90A9-BF81-3C6CE4F5146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B090CD-F889-93A4-3EF2-53472AA4FF8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5E77438-601A-C607-DFDB-36A6CC682CC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6C9FDE3-8DF1-8095-6E8B-68A75BEDE18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73666FC-4821-27B3-CE36-CF292766F13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B29C40-F847-1256-5673-68290874FE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5A468E4-95A7-FF58-8E50-98BB23CE5ED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B770BDF-CF2B-4C0C-9F43-6CC8276627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8DBC625-0834-69ED-C74E-AFFA8E28CF3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7396EA9-E882-A8B1-0021-0713154C8B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3B9B974-9E63-B15C-C1DB-302A73F45DA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CFC3D65-2E33-F745-9FA0-8C96F2616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8E94F7C-EF2A-6EA4-4EF8-78D8FFBE8A92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f en minuscule et F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4F8E86-E065-BB91-AAF6-5CD5BD3B220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167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9E9F5-2D43-BD63-ADAF-6AB1B26B2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5A7720-58F8-03F2-2AF7-97B466816B8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E0BB66F-B2AE-1365-590C-3C2001E0DF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A42788-FCD3-F048-8AC5-D1A227C9CDB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2D2A2C-9062-5BFA-B436-5C43F15B13F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A777EC0-472E-7F68-2F7E-3981D2A4D2E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61D6491-EAD4-80D9-C93A-7A468FCB16E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D5EA97B-4BCA-AE8E-F98B-DE8F877E876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2884FE6-8D62-E86F-CC12-2441FB47459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E2102E-43BC-22BF-593B-BDC4A5D082D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B704ECA-79B9-14F1-9962-9FC302F915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61A467-F729-A786-1E79-3077F8A8124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9ABB36-47BD-B902-3683-A0DBE67EAD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896FA23-585D-AA04-86E3-E86BE2EED9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v minuscule . Elle fait le son « v ». Qui veut lire « v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28C320A-7468-8226-88B8-D39C8B5C5735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v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174746551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CAE13-5212-2DA9-E32C-7EA7855C1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AEBAF8-2C2D-7FFC-1699-C363E60963A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174EFD3-ADA7-8AC5-3E44-2B18AA613E2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1BE8D92-4D22-5C21-7ED6-5ED89DB7E05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505B495-43B1-42E7-71CF-19984678EDA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B0CB5F3-D7D9-9CFA-FF29-AE137B774A2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A7BF5F-9FFD-D053-ED49-D443472E86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548144-18A0-D41F-7720-FF15518BFEF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FF95F0-FFBE-F082-C71F-FBC8E945DAF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A12C950-06C6-4C04-F996-73EE2944B7B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ECEA025-BF20-B237-B121-220887E2BC2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6C9F2E-A1BF-C775-6C8B-EB234A9ADC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8FD87-2B5C-69F5-A699-8AF7CBC72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7A66D87-AD45-7124-42BD-894F56A0245F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V  majuscule . Elle fait le son « v ». Qui veut lire « v»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73F4D9B-A35A-F0E4-CE38-21E1634201BB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V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171659339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97619-4848-6712-C650-E6776FEF2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E89EE6-FD5A-A7D0-25E2-78AAF88E759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8C5615B-BC8D-49F1-5DD7-F85C6E4AA2B0}"/>
              </a:ext>
            </a:extLst>
          </p:cNvPr>
          <p:cNvGrpSpPr/>
          <p:nvPr/>
        </p:nvGrpSpPr>
        <p:grpSpPr>
          <a:xfrm>
            <a:off x="467684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CF283B1-FA8D-940A-1BDB-84C141408A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F31E49-6A83-7FA5-3B7D-77F00AD0689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F9A1362-230C-6C19-246B-BF6366CB574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945676F-CB03-63DA-DB76-EC67D91B226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5C095F7-A8FD-C403-05A9-73BD6863F2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75453CE-3E61-DEEE-20CB-C36A9FDE64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B246C81-DD41-5BC4-8BE3-28A274987BD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CBAA833-1BCC-1B98-E21B-248C409DA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F57B266-BA65-84BB-F6F0-054666A541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1AA605-B103-BDC0-D729-06F84A1B7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39C081-6B68-3F9C-08E1-EE4424407D78}"/>
              </a:ext>
            </a:extLst>
          </p:cNvPr>
          <p:cNvSpPr txBox="1"/>
          <p:nvPr/>
        </p:nvSpPr>
        <p:spPr>
          <a:xfrm>
            <a:off x="1534493" y="681977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 majuscule v minuscule . Elles font le son « v ». Qui veut lire « v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9CE64AE-5C3A-3903-817E-D73EC6078FFB}"/>
              </a:ext>
            </a:extLst>
          </p:cNvPr>
          <p:cNvSpPr txBox="1"/>
          <p:nvPr/>
        </p:nvSpPr>
        <p:spPr>
          <a:xfrm>
            <a:off x="2590800" y="3858161"/>
            <a:ext cx="7072312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b="1" dirty="0">
                <a:solidFill>
                  <a:srgbClr val="106585"/>
                </a:solidFill>
              </a:rPr>
              <a:t>V -  v 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387719166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932ED-B154-D05C-B26F-46AB0DBA9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87E8FDE-958C-E2CC-F67D-766BA043761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41022D-5742-113B-E9E1-47BFBCA2C5D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21CA2D-ADBA-8331-E795-50C1D90E3D1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CA393D2-2FD3-80CC-F10B-135A0073BC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7F813B-6C05-43B5-8361-525B2A8266F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955F391-071B-C65D-96E1-D2962CCE533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04245F-D0FD-6782-027A-77E10029F7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011706B-187B-7509-69E3-036C415B59C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34A6F18-0BDD-4265-21B6-1945AD3C5A1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87E530D-118A-709C-A2D6-B125A60CE66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9C3C95-0418-4AFF-3B31-B4645F62E3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473EEE-B727-E320-EBD2-C4E0D85D58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0BAD9AE-71AD-1C0C-99E6-323D53490039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vélo », je vois la lettre v et j’entends le son « v 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vé » « lo» «  vélo »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9A47AF4-6767-35C7-0A60-4E5BA0AB3D7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106594" y="4462126"/>
            <a:ext cx="631382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</a:t>
            </a:r>
            <a:r>
              <a:rPr lang="fr-FR" sz="13800" b="1" dirty="0">
                <a:solidFill>
                  <a:srgbClr val="106585"/>
                </a:solidFill>
                <a:latin typeface="Dosis" pitchFamily="2" charset="0"/>
              </a:rPr>
              <a:t>élo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C1B77CF-9C82-15C4-FE6E-A61F2E3264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6914" y="3403056"/>
            <a:ext cx="4291517" cy="320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42937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7D341-1CFA-01B9-FC0C-57DC464E2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489C12E-20A9-B10B-FE8A-355FEE888B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5A73C19-4C50-C7AE-EC8B-6EAED7FF721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37762BC-88A7-CA1A-F25A-45B5346C18A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E91D5A-D96F-917E-F057-FB29A65FCE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43F0624-F696-F980-9D0A-EEE643072E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F350B53-BA99-D914-83E1-32767237953C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v en minuscule.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0EDE6AA-4820-532A-8CC4-7393D09934CA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25108AAD-CB39-CCD7-A10C-8CB392F8933B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A847C77-8279-5EEE-35A6-016365FDAE87}"/>
              </a:ext>
            </a:extLst>
          </p:cNvPr>
          <p:cNvSpPr txBox="1"/>
          <p:nvPr/>
        </p:nvSpPr>
        <p:spPr>
          <a:xfrm>
            <a:off x="6325630" y="4600575"/>
            <a:ext cx="25908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600" dirty="0">
                <a:solidFill>
                  <a:srgbClr val="106585"/>
                </a:solidFill>
                <a:latin typeface="Abadi" panose="020B0604020104020204" pitchFamily="34" charset="0"/>
              </a:rPr>
              <a:t>v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FDB2E561-2D47-FBB2-B1A1-B7141F1A7E70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7ABA530-CC0E-3C95-DF43-4942B431C985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78B7C43-2193-D4DC-0DD6-601C05A200F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2D3C4B8-EFE2-A6F9-DF23-9A23E11F73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2E385208-FAEA-CD62-C7D0-AC020009C8E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D28257B0-168F-6EDD-7485-02DC6392C01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42643E9F-CD30-8BC0-2E6B-57A2E5AA062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836A33E7-91A2-BF61-EC9A-ADEBA26585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187A56-859C-70DF-05E9-1B9B3FD996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177873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C4D87-1E60-172D-5D1A-F42FD14AE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D0E379B-E51B-B310-47D2-929B43D0AD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BB11EC-244C-8811-6CCD-2288E399190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B60D5C-9DD4-223C-D239-73B124F441C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CDE51B5-29BF-6E53-D230-C4DCFD01776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C64E3AF-B517-3683-EA53-E2C2557560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0C673B-0B84-C063-E010-411A529B58D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05EC9CF-FB30-6415-154C-0430D5820F8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FCE8138-894A-92C4-F666-88E7788BF8C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6910560-5AB9-5F77-FF2D-188143279E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1FC976-299F-C511-4CCD-9535317C67A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7A2B43F-644F-D3CF-2D6D-DCFDFF39FD9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3E06A4C-298A-97AA-FB8F-6399BF2C3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785DF23-D07C-C2FD-00DF-6A4F014EC99C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v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9DE98FB-02FA-AE10-714F-5A42B1F50D9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92944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54890-6EC3-2105-836B-0F1010DF5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67F8656-F8E7-D507-880E-B89BCB016C2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F51072D-7F2D-B64A-25D4-25E366D5430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0427502-CB10-485B-4E3D-CACF80E798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BBC9F99-E2A3-F836-4991-303EF4499D1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9E848D-2D0E-BED6-C767-A61C4952EB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874E1E5-E340-50D9-789B-67764599B984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5B3ABE3-CDB6-2DD1-BD1F-5ED5D4632DE2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967DDAD-3F5D-CECB-163C-6AE62F7AB32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17D9089-E31F-27F3-CDCE-59282A473CD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ED120D6-3FBA-E323-56D8-6BFF8B2ED85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618DB7-7C2E-0719-59D0-BE67ADB204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DEA67E-AD87-2C37-EA21-1327E22F71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A741A4C-01DB-6716-9FEB-10ABF4023E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11D0AD-F30B-0D08-EDA1-7AA6F43F48D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278466B-E962-6BEE-1400-57753459111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569279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DB555-0559-4614-CA70-DAD26D293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6E3BC94-C5CA-DCBE-8ADC-3AE552B579E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54CDC84-DD70-22D3-552D-89BC8C8784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D34727A-D9C1-81DC-822E-C8A5384558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F568E8-D8F4-BEDB-643C-2A28B6FA1CF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B3EF454-8C4F-722A-69DE-ECCE16C0E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D091703-03A7-23F9-57D3-07B13F4719D7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V majuscule 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FDB77B4-000F-6797-D4CB-353EA9C7E286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80B33BF2-E6FD-C1F4-33A4-2CCDFF37E379}"/>
              </a:ext>
            </a:extLst>
          </p:cNvPr>
          <p:cNvCxnSpPr>
            <a:cxnSpLocks/>
          </p:cNvCxnSpPr>
          <p:nvPr/>
        </p:nvCxnSpPr>
        <p:spPr>
          <a:xfrm>
            <a:off x="4935280" y="67437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04514C0-8ECC-33B5-122F-90854B98EA73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845C57F4-2240-3D94-C7CB-3C0C53495EAE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DF4EBD05-16B5-5DE9-244E-E272C0BD6D9C}"/>
              </a:ext>
            </a:extLst>
          </p:cNvPr>
          <p:cNvSpPr txBox="1"/>
          <p:nvPr/>
        </p:nvSpPr>
        <p:spPr>
          <a:xfrm>
            <a:off x="5461285" y="3908127"/>
            <a:ext cx="25908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dirty="0">
                <a:solidFill>
                  <a:srgbClr val="106585"/>
                </a:solidFill>
                <a:latin typeface="Abadi" panose="020B0604020104020204" pitchFamily="34" charset="0"/>
              </a:rPr>
              <a:t>V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51B22CD-9AD1-80A0-0B81-E3C7951E062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39A4FDA-054C-9E83-1E4C-C3624CC6AFF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8A57B33-46EE-6733-B69B-67719A063D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94EB4A6-86C4-7EFA-FA8D-F3173DEF94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5BFB07BD-7A5D-AA13-7F59-E1FEF7CCE6E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3DDFF712-9063-7BA5-AE89-BB7956F763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8E843981-C0D2-EBA7-D23D-670AD324A11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234583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D0B6E-0492-E08E-E6C7-022204460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1317598-52B3-A085-67F0-6E22B9AA3EC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957F2ED-D184-71B6-6BC6-5673E97E04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809EBB5-CA61-1602-A326-7D46D9D713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42B496-3308-9E0F-56A6-C1DA6F9886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9FE7BD3-2F7E-F5B6-2AC3-62A770979B3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8DF06C-22B0-D718-3CAC-3FE1C40ECC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9F08FC-39B5-8490-1874-A5CC12613F9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6009826-C6FD-B26A-E712-8368D2B4BD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12D3A5A-DE6C-0365-DD84-B6FB79FE61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F803495-3A18-1F89-BF49-EC9048909E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97E3DC-170C-1AB8-3A9C-8DE129CA003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81B891-773F-6C36-E745-6E6B321126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1735227-66D0-D746-3502-C32885A0D265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V 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52E080F-7B70-FBE2-1F7A-4274F4BD09F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91778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C7C64-B63F-A094-0DC9-1662E944F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A29EB50-0EB5-E3CD-A97E-1DFE91F080A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0476D59-433F-2C59-8601-F8D794AED17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96D884F-8623-1F04-FFAF-C8129666EF0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896EEE5-2883-C988-26A4-4591242360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18AECEE-5D87-C7B4-B6C8-30093E78AC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407D820-6C99-2F1F-AEC1-81566D0C2814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E7904A5-A5FE-5307-21B7-6AF99103F42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421A243-3A1A-B242-ECE0-0B90374781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40DDCD72-72A5-4466-DBF8-E59823BF0B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CD66D1D-C652-2500-A277-2F35FFB2766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5D6C2E3-3EB6-B13C-BEE2-ED11D30E481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8B5A71C-64A9-FC32-A3EB-3B7CBB62EB9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F33911C-0BF5-A3B9-66C4-7AB9A5A4468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6C7ADFC-D648-06A3-33B4-311D50E0FAF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D04299F-B737-1FA2-65D7-448885E1566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8842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8A6BAC33-C34F-027E-F2B7-940AEEE036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19733" y="3141483"/>
            <a:ext cx="2014810" cy="2698996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42F11-B332-E2BD-8401-73CC201EE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8D31E6A-F7F9-6B56-D6FC-4859A1C3D54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F335C53-2CC9-B602-DA93-01377970BF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81350DB-B133-7678-706C-D840DFD39A4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CC953C6-7365-AA1C-9BCB-3BEF2362337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C7B00E2-3A54-0752-1FAD-FDB3A079ED6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1E642EF-67C8-FE8B-DA41-9029D9E4B56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F8DA841-E99C-030D-87AB-CAFDA7702E6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9724FC1-E44B-DC8A-7612-656F5B1C40E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817825-078A-9AA4-F12E-4F1D8D4A19F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26AC07A-C7C3-EB05-51A1-20FB65409CA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E2FF731-9F1E-5B30-5E24-94F5F7D7847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C5BC2DD-B2EF-109B-A209-F05B035A2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A92BF16-098E-9E1F-510D-0CEAAAEBDD62}"/>
              </a:ext>
            </a:extLst>
          </p:cNvPr>
          <p:cNvSpPr txBox="1"/>
          <p:nvPr/>
        </p:nvSpPr>
        <p:spPr>
          <a:xfrm>
            <a:off x="1277144" y="719689"/>
            <a:ext cx="13015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 v minuscule et V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78836A9-A64C-BA2F-D9CC-AFA79B2B733D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75344E85-E851-EC74-1267-B49534DC0510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3E3300D-5F08-1063-DB11-D32CB0AC2E8B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17B4E422-347E-8A05-0723-81C0E2CB41A6}"/>
              </a:ext>
            </a:extLst>
          </p:cNvPr>
          <p:cNvCxnSpPr>
            <a:cxnSpLocks/>
          </p:cNvCxnSpPr>
          <p:nvPr/>
        </p:nvCxnSpPr>
        <p:spPr>
          <a:xfrm>
            <a:off x="4935280" y="46863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230D238-EECF-6AD8-944F-F2B36A96FF20}"/>
              </a:ext>
            </a:extLst>
          </p:cNvPr>
          <p:cNvSpPr txBox="1"/>
          <p:nvPr/>
        </p:nvSpPr>
        <p:spPr>
          <a:xfrm>
            <a:off x="4721857" y="3791768"/>
            <a:ext cx="3660144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dirty="0">
                <a:solidFill>
                  <a:srgbClr val="106585"/>
                </a:solidFill>
                <a:latin typeface="Abadi" panose="020B0604020104020204" pitchFamily="34" charset="0"/>
              </a:rPr>
              <a:t>V </a:t>
            </a:r>
            <a:r>
              <a:rPr lang="fr-MA" sz="9600" dirty="0">
                <a:solidFill>
                  <a:srgbClr val="106585"/>
                </a:solidFill>
                <a:latin typeface="Abadi" panose="020B0604020104020204" pitchFamily="34" charset="0"/>
              </a:rPr>
              <a:t>-</a:t>
            </a:r>
            <a:endParaRPr lang="fr-MA" sz="23900" dirty="0">
              <a:solidFill>
                <a:srgbClr val="106585"/>
              </a:solidFill>
              <a:latin typeface="Abadi" panose="020B0604020104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C36401E-A6F8-22AC-38E6-20D099B35C1B}"/>
              </a:ext>
            </a:extLst>
          </p:cNvPr>
          <p:cNvSpPr txBox="1"/>
          <p:nvPr/>
        </p:nvSpPr>
        <p:spPr>
          <a:xfrm>
            <a:off x="8140619" y="4610100"/>
            <a:ext cx="123439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600" dirty="0">
                <a:solidFill>
                  <a:srgbClr val="106585"/>
                </a:solidFill>
                <a:latin typeface="Abadi" panose="020B0604020104020204" pitchFamily="34" charset="0"/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234089307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70F26-0A4A-486E-0989-54F3762F0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8647861-187C-A805-9EF6-751FBA1B80C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9E93DA-3FF7-EB45-637F-7AAABBF9F79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CEC378C-9459-F5A0-FDF8-65C1E02D3F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3FCECCB-9FD1-E44C-5DB7-2A96253481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D73E4D0-6B24-48AF-ADAF-FA452F4271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150CA6D-EF15-E85C-B936-6DE06464820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A134226-4053-185D-8BBB-AD981926780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225038E-C2A8-5B70-0BF3-795990D5EE4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71BBA6-EF41-5B90-99D9-240A32CBE9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61677-E7B3-8DEC-90D0-1D131C23AA4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7207C61-5BE1-50D2-27DB-18100A75CFB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5BF3CC5-4700-3C26-85B6-E94DEC4E8B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C658D88-92EA-6A18-E74B-E3A3520B13BF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 v minuscule et V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9E69EF-F268-BAA0-95E2-63E416C2562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76067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147CA-AAFC-DE79-1192-9165681E6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9FC87AA-E436-47CA-1191-9A8FF867605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6E923-DB8E-67ED-4275-7104736E13D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527E730-2AAD-700F-4960-A7C69B5799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5C448A7-98A4-8D7A-AF04-15FFCED15D3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A6D82C-A55A-9A57-F717-AA55D6AC74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E311DC6-826E-0FC6-16B6-460F923330D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6C9C51-063D-9EF9-C211-A7073D46D402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2D6FEF0-1633-44D2-3C26-87B9B8BE37A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202934F-3756-342B-760C-0EA3C0FD8ED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E97C25A-3B7F-F52D-3824-7852EC4176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3357D98-538E-B458-28D2-1C27E504EFB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FB2EB6E-0D07-2FD0-0A11-6C5CCDAE439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8FC444A-7E14-80ED-DE08-F531006A92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3E814F8-6AAD-84CC-DCFC-394D643C678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3642F27-F35C-9FAE-D334-0A26F873998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4105899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141E0-3B1F-0EC6-651F-3C1B51E16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9817D5-F392-5BD7-4B78-1E25ABECC6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5C0529E-B289-1B58-35A9-A6118E5C5C0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1DDB8E-AFFC-08A1-FBC7-9F0A69992CE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F6299D1-12EF-8186-3DF9-FC979B13CC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9D8E313B-CCEE-61C4-AAE5-199C53C85142}"/>
              </a:ext>
            </a:extLst>
          </p:cNvPr>
          <p:cNvSpPr txBox="1"/>
          <p:nvPr/>
        </p:nvSpPr>
        <p:spPr>
          <a:xfrm>
            <a:off x="1534494" y="892864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l minuscule . Elle fait le son « l ».Qui veut lire « l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490C08-B720-696A-E341-D5F3B5231A4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28D6A44-6CD3-3009-677A-B8B140D93E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FC3A741-810A-38DD-951F-6E1C602A1C1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C66FDD3-BFDD-1F43-17D4-885F2AAEFA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7FFF13-AC41-59E7-C8DD-56012E5381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89125CA-C027-1EFA-2276-12F2A0EE96D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90D603-62A8-E447-0CB4-CE65B9B806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91091CD-97B8-F6FE-14B5-C473D1688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B1CA59-15B2-0086-B6A3-F0568BFAE003}"/>
              </a:ext>
            </a:extLst>
          </p:cNvPr>
          <p:cNvSpPr txBox="1"/>
          <p:nvPr/>
        </p:nvSpPr>
        <p:spPr>
          <a:xfrm>
            <a:off x="3056688" y="2566528"/>
            <a:ext cx="7072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l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305523868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BA595-D68A-9F8C-A40C-D1B7A6D9B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300825E-729C-8FA6-7199-1EDC2741906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5E6961F-8BDC-62F6-8B55-3A692094B45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A53BEB7-0231-856E-19D0-93F532B166B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BE35EC-F0FB-3939-8DD0-09E27E2879F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CE2B945-6A7A-0891-CEBF-289FAB4A925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711AD9-1648-F2E0-DF68-05C3335EF68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777AD3-1B9F-8B8B-B4D2-C831D7AA8D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BEDF777-D709-A41F-B177-95A9C8A18BC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E93664-44DA-E8D3-6F62-8F556F3FB45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154724-542A-0E75-CB02-E7013F68719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2E06A46-E4AA-CBAB-0084-BB41FDF9932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F9B1C21-B6D4-B68F-DD94-F6E31BF62D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27A4228-3D58-D7F6-D9DA-0AF3FF63E00B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L majuscule . Elle fait le son « l ». Qui veut lire « l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502BA1C-A659-D389-6EA9-98E90E814B1A}"/>
              </a:ext>
            </a:extLst>
          </p:cNvPr>
          <p:cNvSpPr txBox="1"/>
          <p:nvPr/>
        </p:nvSpPr>
        <p:spPr>
          <a:xfrm>
            <a:off x="3056688" y="2566528"/>
            <a:ext cx="7072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L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26051210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E8897-B409-E47A-7131-59E6CBF15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82A5ED-FFE9-D27E-B013-A602F08D33E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9928AD1-1CDC-34CA-0365-9518C028396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A8F8F7C-18F1-810D-A801-DC8B59D8A96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4DD2F87-F3A8-D523-12C8-D2824030825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FFEE0A0-AEB4-98EF-9E9E-1C6BB32229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8B68E14-46E5-0937-5F49-DADF186CCDA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D152874-F771-B8C6-6605-F1C34B0D2C5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72A8137-F344-299A-BA28-8ECE00AFA44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63F73F-82A8-DC8B-4034-BFB2F1A17CD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C5F2D87-D717-52B1-4CE8-B2DD5A33487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5F1470-2D66-6E41-C933-C2C0E3653CF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0C8776-8D91-B642-FBB0-905C301D7E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4662A1-45B5-6AE0-0690-32AEAC34A548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 majuscule l minuscule . Elles font le son « l ». Qui veut lire « l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CDC1695-A459-E98A-092E-31358963BC1F}"/>
              </a:ext>
            </a:extLst>
          </p:cNvPr>
          <p:cNvSpPr txBox="1"/>
          <p:nvPr/>
        </p:nvSpPr>
        <p:spPr>
          <a:xfrm>
            <a:off x="3056688" y="2566528"/>
            <a:ext cx="8373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L – l 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49259996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ACD6D-F81A-CEC2-9A87-38A67FF0C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E2C6011-E43D-FF3E-7FF5-0B91E3C449A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8A42F1-9342-BD20-057C-5F5F8A340D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312D528-C798-F448-50A7-950171C70D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DEF87F-B953-DEB1-ED19-8D6AD0528C9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E8E60BD-A0D0-F910-80BC-338158E0EDF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FD2EE88-EB62-E0DF-8F43-3F9242C582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74D9CD4-42B6-154E-4A0D-3F51092FDDD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93A64B-2821-C941-089E-08C2815B69C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F0351BF-C983-AFAB-FD55-D32414F6853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6469470-259B-16D5-5F58-5583E23279A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000084-4FFE-3204-81FC-2E3DA8B305E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6BA7CB7-12B9-1495-A21E-4D4CAC6130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54AEFD4-F28D-3261-DDD8-C6AF14AF47FD}"/>
              </a:ext>
            </a:extLst>
          </p:cNvPr>
          <p:cNvSpPr txBox="1"/>
          <p:nvPr/>
        </p:nvSpPr>
        <p:spPr>
          <a:xfrm>
            <a:off x="1488576" y="754340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lune », je vois la lettre l et j’entends le son « l 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lu  » « ne» «lune »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14CE939-BB30-193C-E742-8EC9E8A95AC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223723" y="3687783"/>
            <a:ext cx="70104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l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un</a:t>
            </a:r>
            <a:r>
              <a:rPr lang="fr-FR" sz="16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78D3165-E641-80B2-9CC0-0FB38517E9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2592" y="2869371"/>
            <a:ext cx="3632693" cy="346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91513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7EF9B-2251-7C74-6B4B-DCA4E0391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73A3A87-3F88-B804-2E6A-726C20BDCCC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2980AE5-AF0A-8C45-1572-73F52B5684A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8EE730D-ED05-6DAE-7A0A-42D2476CB76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B00DB5-0085-0202-7700-A63FC26BB84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D7B2957-83AD-3137-153F-94268AB2DFB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3F617FB-2687-DCB7-11DE-1D0F2682E8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FEB5F8F-5562-D177-6DA1-4019D99913C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4031C6-2D7A-3E9A-DE18-64EE4D8471D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B2CE64A-C047-E928-0FC2-32C1CE55A3D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BEA732-9EDA-9CB3-42C2-037B480B739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326140-A62D-CB48-32E6-4515C0C123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42CB9E9-FF24-FB9E-F14C-1643FDA331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C44B04C-4421-1399-B2C2-C2D691487038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nous allons écrire la lettre l . Regardez comment je fais. </a:t>
            </a:r>
          </a:p>
        </p:txBody>
      </p:sp>
      <p:sp>
        <p:nvSpPr>
          <p:cNvPr id="5" name="Freeform 11">
            <a:extLst>
              <a:ext uri="{FF2B5EF4-FFF2-40B4-BE49-F238E27FC236}">
                <a16:creationId xmlns:a16="http://schemas.microsoft.com/office/drawing/2014/main" id="{2F78DC5F-6E64-CF12-2DF6-72091D8824ED}"/>
              </a:ext>
            </a:extLst>
          </p:cNvPr>
          <p:cNvSpPr/>
          <p:nvPr/>
        </p:nvSpPr>
        <p:spPr>
          <a:xfrm>
            <a:off x="3868664" y="2348174"/>
            <a:ext cx="7045471" cy="4884536"/>
          </a:xfrm>
          <a:custGeom>
            <a:avLst/>
            <a:gdLst/>
            <a:ahLst/>
            <a:cxnLst/>
            <a:rect l="l" t="t" r="r" b="b"/>
            <a:pathLst>
              <a:path w="9710880" h="6758465">
                <a:moveTo>
                  <a:pt x="0" y="0"/>
                </a:moveTo>
                <a:lnTo>
                  <a:pt x="9710880" y="0"/>
                </a:lnTo>
                <a:lnTo>
                  <a:pt x="9710880" y="6758465"/>
                </a:lnTo>
                <a:lnTo>
                  <a:pt x="0" y="67584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A154429-79F4-E012-E258-1768AB2289D1}"/>
              </a:ext>
            </a:extLst>
          </p:cNvPr>
          <p:cNvCxnSpPr>
            <a:cxnSpLocks/>
          </p:cNvCxnSpPr>
          <p:nvPr/>
        </p:nvCxnSpPr>
        <p:spPr>
          <a:xfrm>
            <a:off x="5190040" y="5753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4606F6EC-A7B6-D25A-7EC9-9080DBF45CC1}"/>
              </a:ext>
            </a:extLst>
          </p:cNvPr>
          <p:cNvCxnSpPr>
            <a:cxnSpLocks/>
          </p:cNvCxnSpPr>
          <p:nvPr/>
        </p:nvCxnSpPr>
        <p:spPr>
          <a:xfrm>
            <a:off x="5181599" y="42291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C3D3B362-C941-7262-B829-7F57F882C112}"/>
              </a:ext>
            </a:extLst>
          </p:cNvPr>
          <p:cNvCxnSpPr>
            <a:cxnSpLocks/>
          </p:cNvCxnSpPr>
          <p:nvPr/>
        </p:nvCxnSpPr>
        <p:spPr>
          <a:xfrm>
            <a:off x="5228140" y="5019139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1721160B-826C-A918-CF00-970D4C207287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Demander aux élèves de faire le geste avec le doigt en l’air pendant la démonstration. 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FC5A930-0641-A038-B73A-CEBC5349DBEB}"/>
              </a:ext>
            </a:extLst>
          </p:cNvPr>
          <p:cNvSpPr txBox="1"/>
          <p:nvPr/>
        </p:nvSpPr>
        <p:spPr>
          <a:xfrm>
            <a:off x="3369113" y="3695700"/>
            <a:ext cx="5939464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dirty="0">
                <a:solidFill>
                  <a:srgbClr val="106585"/>
                </a:solidFill>
              </a:rPr>
              <a:t>l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203140676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1B348-312B-302A-711E-CE22869DB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F148578-D77D-3076-E26D-BD01ECCECD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4DDADED-32E3-A38E-5DF9-456CC1015FC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37545EA-2A7F-4AFA-6933-E0396528D97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DCFEC8F-BFB0-3021-1B8B-96190C41C6E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61CF640-A467-1464-AEE0-761F02A2446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5B39F96-F71D-DBEA-EB28-FB36D299010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3FF9657-4C7F-887E-294E-2122C2F2B62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779923D-A104-0F9E-5548-62EE09A8742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EE70DBF-C1F4-70BC-E0BB-22D855C2F8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39E6CEE-C26B-9F78-5012-B8EFBED6DF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EE93E0-40BF-F14C-3A97-D15F426F48E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A3C1C8E-9DB3-B3E9-8928-F76152AE4F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5FBC748-AFF2-7644-540A-DB4C19FE30BD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l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420533B-334F-44A0-B263-B37645FE70C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24815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9B1B0-F208-7AA7-4CA6-1235C20CA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0A4DDBF-78AF-2AD7-30C2-694C1DD148A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49A5FC8-5A1B-BA17-86CA-453DA65006A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0F59DEA-FF0D-E99F-C309-F920CA5287D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039C6B8-D551-0BAF-D503-9691E893CD1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772C6A8-7B05-227D-8E5A-64718CE75FB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4E9C7D-11A6-CF00-1DA4-C619B5E6A91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6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743DDC7-A23A-CDF4-F691-71BFE0E11F3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A630502-B3D1-5CC2-09B6-CF093AE73D2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C48A9A9-AA10-176C-653E-95E80BA059E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70ACD8F-BDA6-F47F-B6AF-15E7F95F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891DEF-2330-D759-B454-4C4ACF16F24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7A3DDC-9AB3-19B2-1E52-58DAA422C7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16C399F-597B-A0BF-CEAE-AB53C9285645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CC58EEA-0ADA-A142-EA9F-AA4813D73095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7E73404-EFCD-1F80-A2F5-2D52A1BAFAD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419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Chanson :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les lettres de l’alphabet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B8F24-4C65-CEAC-D6AF-FCF1F3FA2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35597CFF-DFB5-9759-81C6-F025CCC581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5238233-13C4-038D-7FB5-AEB3C847FC0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2F608AE-AC22-36B0-AB8E-4B4DEAAE258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68C05E8-193C-6887-3C57-4CA86FA5BB8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756F01B-A3D7-F49A-EF5B-11F89B7E64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1568510-982C-E448-1E4F-288AE5C425CE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L en majuscule.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0E3A0D8-9B2C-C315-E8BF-C20400CF9D49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B9B3D82-62F9-7894-4F8C-15DDBD96D800}"/>
              </a:ext>
            </a:extLst>
          </p:cNvPr>
          <p:cNvCxnSpPr>
            <a:cxnSpLocks/>
          </p:cNvCxnSpPr>
          <p:nvPr/>
        </p:nvCxnSpPr>
        <p:spPr>
          <a:xfrm>
            <a:off x="4962493" y="6515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47F4C9D8-3641-FB03-2A60-F34265AE6185}"/>
              </a:ext>
            </a:extLst>
          </p:cNvPr>
          <p:cNvCxnSpPr>
            <a:cxnSpLocks/>
          </p:cNvCxnSpPr>
          <p:nvPr/>
        </p:nvCxnSpPr>
        <p:spPr>
          <a:xfrm>
            <a:off x="5011480" y="5577945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F2333995-8C27-3CBF-26EE-5BBA4D907AFE}"/>
              </a:ext>
            </a:extLst>
          </p:cNvPr>
          <p:cNvCxnSpPr>
            <a:cxnSpLocks/>
          </p:cNvCxnSpPr>
          <p:nvPr/>
        </p:nvCxnSpPr>
        <p:spPr>
          <a:xfrm>
            <a:off x="4962493" y="4604608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8A232190-C20A-1B6E-E1BD-180C1CC9586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C353CCDF-D525-6C1F-696B-7FF2E17E029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76D1864B-0B76-337A-7E56-5742EFD2580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035713D-8518-8AF9-E335-6A64FE70415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552E1C51-3BDE-99C5-410D-89F9B21A40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47F73F93-053B-5D07-7B62-A44F0AB153D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82FA4102-E775-C596-3B78-D4718454285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0D1DCF27-A189-0B63-74DF-9B2BE0C93BD9}"/>
              </a:ext>
            </a:extLst>
          </p:cNvPr>
          <p:cNvSpPr txBox="1"/>
          <p:nvPr/>
        </p:nvSpPr>
        <p:spPr>
          <a:xfrm>
            <a:off x="2514600" y="3593419"/>
            <a:ext cx="7072312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  <a:latin typeface="Amasis MT Pro" panose="02040504050005020304" pitchFamily="18" charset="0"/>
              </a:rPr>
              <a:t>L</a:t>
            </a:r>
            <a:endParaRPr lang="fr-MA" sz="23900" dirty="0"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16046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D6457-70CE-9D53-CF75-96B61D06F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F6B5150-8C7E-DAFD-9A8E-AB711B78D78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D6F542C-42DD-B7D3-B9F4-4C22FD3E328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84EC391-726B-212F-3EAC-C45B6F97CC9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664C3D-A253-46FF-CCB9-1DBB478E74D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049D991-38EB-12C0-7296-C51D21D7159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19EE95C-CAB8-2179-F067-26D528BC46E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E5C7D8D-757D-BFB2-0D65-44CBABA6E78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CAC1C17-90BE-2133-9D54-9FF3AB3A99A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4191CE5-9C9F-866E-E5EF-54E2A1103AB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89AA474-202F-A233-53BA-C98AC72DE6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B55D646-620F-8D95-46DA-3EE19F177BC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19EE22D-1706-BC84-93AC-12F6D55C56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9A2BC78-4D79-13B5-F66C-10B04EB2F2EA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L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C096F77-29CF-F025-50D6-86873A9F0D9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30703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AFC0F-C223-93A4-E696-1276B7ADF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4354CA-52C7-AA7C-6520-40ED542F007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CE33245-D846-D394-579E-34F4DB64CD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EC342D-9AA6-79C7-58E7-C1AD8A81F79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9B999B1-74EB-0530-059E-13EA4D12847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C961D19-BC40-4129-D338-4D215565341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69A38B2-E1C3-063B-44D5-48DB6ADD981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F9CE1A-CD72-E4D2-5A0B-22924F40174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4D83C86-CCFB-940D-1AB7-F9B21E46B4A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784AE55-39D7-E347-5F74-4A78D1A9C8A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4FB2B7B-5EE5-FB0F-0DF9-90DBA954EF5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FDAA09-B15E-7FB0-5FF1-5A98A44CB5F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F094F0-9A74-3819-EF20-70E3DC6528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0DA9B83-F5B2-29D4-F8F9-D6B65A5275D1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4EE4AEC-E799-ADEE-95B5-10B687C33CAC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DDDDA96-BD1B-A29C-EBBC-C94D19A6265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26337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41582-2015-94AD-B149-076AB4F6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FD68F527-D6BA-5C63-8EC1-71898913B8B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33A5861-7CFE-0250-01C1-A77118161372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E1A8975-4448-5EEE-7B1D-F0171412569E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B3D15CA-844D-5DBE-014B-E945F74D489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A5C32D9-A265-83A4-106A-2CA220ED2A12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369DD0-A8E0-1E9A-186B-1B7DCB0EDDF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9F1F470-DDCF-616E-917F-5578705A1F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05807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1F8A0-85F3-6498-24DB-BD533EDE2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09BCF9-EC85-291D-4B47-B13004C5B54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BA02546-122A-3E63-8C99-0FDC110C3B4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30EB0E-0308-0A8B-590D-6EAD0FC6A9B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35835B7-6911-A144-EC90-794F8B6ADD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31CF420-CC08-6D94-9B2A-CBB58021C1D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6C3A19-ED6E-7F9F-32B0-043D2CD225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B9E1A81-E8A9-15A9-28A4-CEFE9E87215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4D84E4F-2DE6-AC67-1405-FCE48E720B5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3B1C9B9-8898-CB78-2016-937C794FA4C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7A33F91-6B5D-DC8D-870F-7000333CAA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E5EC0F5-7FD8-DE73-6615-4B05810D5D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A4265FC-2F79-CDF9-430A-14CD6364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2CACD85-BBDB-4C8D-91A2-44122A38F184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Relisons les lettres ensemble.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74A36E3-3E2F-D4D3-3D62-ACECE16BDF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12201"/>
              </p:ext>
            </p:extLst>
          </p:nvPr>
        </p:nvGraphicFramePr>
        <p:xfrm>
          <a:off x="708932" y="3501921"/>
          <a:ext cx="12129902" cy="59951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6132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5414770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3446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L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V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j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anose="02010703020202060003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f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Abadi" panose="020B0604020104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  <a:tr h="1985845"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J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7452299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F5CF749D-3AEF-3DA7-F046-BB80A88262F8}"/>
              </a:ext>
            </a:extLst>
          </p:cNvPr>
          <p:cNvSpPr txBox="1"/>
          <p:nvPr/>
        </p:nvSpPr>
        <p:spPr>
          <a:xfrm>
            <a:off x="1647124" y="1343160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Lecture chorale des  lettres.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9A1EEE5-276E-6A92-81CA-9936AB2D43B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2215" y="604195"/>
            <a:ext cx="1382596" cy="116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89499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94F03-E6FE-3E05-C226-38BE9D1C2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DF07C97F-BBD4-8108-633C-65273AA2257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8385303-83E0-9CC5-5919-33D1AD03850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A67C0E2-0A8F-1A3F-64D5-AF6315B93019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2B2038F-F9C4-DCD2-3798-3C962A37DF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12D2540A-8DA6-62F9-BBB3-44F073B8EFBE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J’entoure 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07DBE14-F029-3C73-EAB8-96842F5B46F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8A506EF7-CC10-FC03-926A-8B6E8E0D2A82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46796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127C1-5587-6602-737D-C9D7B4816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14CDD7-6CEB-5AAF-4B80-63A892C56A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D55154-9F95-3E48-E340-D392667358CA}"/>
              </a:ext>
            </a:extLst>
          </p:cNvPr>
          <p:cNvGrpSpPr/>
          <p:nvPr/>
        </p:nvGrpSpPr>
        <p:grpSpPr>
          <a:xfrm>
            <a:off x="421766" y="4953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B28B0ED-F725-58AA-FD01-42A3194FB2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4B3680-8D6E-82EE-3F53-48DE4F3A41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BCAE50-2C49-A51A-D972-4A808CC60B4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7DA4BAF-01CA-BD5C-0492-0034658D73B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85B0803-ECFF-FBA8-A31B-102A59ACE75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AF49BBD-0133-E2FC-9655-54BFAD09A72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9F7D02-86A8-1032-E69D-A80286C1F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7CB66E6-990C-03A8-847F-70E09BE5A24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7E43BEA-00E8-F168-8F49-39E395C9970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E00AE9F-F5EF-30F6-541C-FF9CC93ED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F7318F-108E-7CE2-EDE3-6BE0B36CFF64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	j dans le mot jupe , suivez avec moi.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F2B01C-020D-A767-4FB7-957F536BB915}"/>
              </a:ext>
            </a:extLst>
          </p:cNvPr>
          <p:cNvSpPr txBox="1"/>
          <p:nvPr/>
        </p:nvSpPr>
        <p:spPr>
          <a:xfrm>
            <a:off x="3710088" y="3766456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jupe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F4C4A65-D825-952D-EE4F-B74F7F5F351A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A438057-A852-3EF0-1E4A-701BE82A9E72}"/>
              </a:ext>
            </a:extLst>
          </p:cNvPr>
          <p:cNvSpPr/>
          <p:nvPr/>
        </p:nvSpPr>
        <p:spPr>
          <a:xfrm>
            <a:off x="3571705" y="3995183"/>
            <a:ext cx="758021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6694124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58E44-29EC-0D4D-0A3B-7459F17F7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1FCC90-42D4-3616-585A-FC970DDA923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D003609-7FE2-39E8-FFD0-B2B38369923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26400CA-4A84-C652-2BFA-2DF8250508A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F85CD41-A683-DA3D-5404-D9F1C7D652A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D4171BE-123F-A75D-BB9A-2062B589795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1934DDC-3BBB-054E-B408-B60964ED359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9C698F1-99D6-A0BD-07EB-473203DA7F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5EF7888-596C-A4DC-51AA-39CE77F0963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9F90342-5837-F6E3-CBFD-19EE15D89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243435F-15BE-EB46-7630-12A17DF615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4A70EFD-4E43-47D0-6D46-292FFB0EF5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E43DDAA-7CB7-C235-EE97-1C667CC4E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059EF8E-A23D-0759-1DC0-781D7B93D49A}"/>
              </a:ext>
            </a:extLst>
          </p:cNvPr>
          <p:cNvSpPr txBox="1"/>
          <p:nvPr/>
        </p:nvSpPr>
        <p:spPr>
          <a:xfrm>
            <a:off x="1479051" y="817120"/>
            <a:ext cx="120464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la lettre j dans les mots suivants.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9EDECFF-FEF9-C167-ED1F-B612FA87C19B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53C7ABF-C048-448B-BADC-A80E2FF54F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8684224"/>
              </p:ext>
            </p:extLst>
          </p:nvPr>
        </p:nvGraphicFramePr>
        <p:xfrm>
          <a:off x="619411" y="4731553"/>
          <a:ext cx="12067804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37943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3825909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803952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678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joli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Jamila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joue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6E704CD-C2CC-F64A-14D3-D7104EA79BA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AD9BD59-D756-5AA3-26C8-751225A0F3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880197" y="7413090"/>
            <a:ext cx="1725020" cy="241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69352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0B39E-4A83-0AFC-CFB5-075B27DC9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327725-0844-4113-FA7F-376CAE99878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588463-6DB7-9D13-CBA0-28C38508E3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81DB170-FFD2-E5FF-B3B4-246FB00E00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0A28E71-E976-B789-F2AD-0F516CBAA4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58517BD-4C64-0B41-B0F7-71C68E3B374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E47291-F3C4-6703-E657-B9DAD9DFCCB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B82C80A-8962-F8B9-BE7E-6D0DB3AB9C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1B64641-0CEB-7DDF-EC7E-F8F2EF2BBC0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4E58C45-4066-F1E4-B11F-DA7FD6C35C5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C5EA4CE-4753-61BC-29C3-B0B8C7DFEE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714E28-CFB2-BD58-D5D5-D8A48E25BE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49FEE37-BD0F-138F-EFC1-FAE4F0CCC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E307392-88F8-4B3F-8C8E-AA2EC4F4A1EC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du doigt la lettre l dans le mot livre,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6B00941-A5AA-B0C1-0632-09E4B84976C8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F63CE00-33F0-2AEC-FB33-FC1DA06503CD}"/>
              </a:ext>
            </a:extLst>
          </p:cNvPr>
          <p:cNvSpPr txBox="1"/>
          <p:nvPr/>
        </p:nvSpPr>
        <p:spPr>
          <a:xfrm>
            <a:off x="3049544" y="4624212"/>
            <a:ext cx="7086600" cy="2774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livre</a:t>
            </a:r>
            <a:endParaRPr lang="fr-MA" sz="16600" b="1" kern="1200" dirty="0">
              <a:solidFill>
                <a:srgbClr val="106585"/>
              </a:solidFill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00D2B829-0B96-98AF-EF8F-4DE4B06A342D}"/>
              </a:ext>
            </a:extLst>
          </p:cNvPr>
          <p:cNvSpPr/>
          <p:nvPr/>
        </p:nvSpPr>
        <p:spPr>
          <a:xfrm>
            <a:off x="4495800" y="5112818"/>
            <a:ext cx="862961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9111355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C67A3-4BA8-C7BC-6B4A-13556942E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D41DE1-F669-7EF9-D6BD-21B8429116F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5FFCC6C-1BC6-053D-5B65-87B510D12A5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CD81868-10E0-98C4-9A0D-C0600E09D8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0147BD7-6108-93F4-8B40-E5CDB07B0D5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8251B26-A6A9-CB3B-3F7A-F636755DC3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5B87E0A-E912-D4DB-30FE-302F43FAFC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0E1BA36-4362-4E08-F295-4AF21130E0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3EE6B3-1AB5-9F5F-5C9C-9905DE933D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9E4F4CA-3F20-0E15-61F0-52188C8CC5A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6AA672E-D59F-B681-3D31-B2C5374F5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9CDB96-39CD-15D0-64A3-8E776B8E70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7114A79-413F-A1D5-EDE8-A71FFFD953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CDBE1BE-ED12-281D-E284-0BDEA82AF941}"/>
              </a:ext>
            </a:extLst>
          </p:cNvPr>
          <p:cNvSpPr txBox="1"/>
          <p:nvPr/>
        </p:nvSpPr>
        <p:spPr>
          <a:xfrm>
            <a:off x="1549096" y="901978"/>
            <a:ext cx="12046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du doigt la lettre l dans les mots suivants.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A16D2E5-A835-3419-5055-D56B040F1DCC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BE6AF6C-1E39-982D-F5E9-95EFEF8F43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6294643"/>
              </p:ext>
            </p:extLst>
          </p:nvPr>
        </p:nvGraphicFramePr>
        <p:xfrm>
          <a:off x="881201" y="4741078"/>
          <a:ext cx="12129902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6132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5414770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599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MA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Lina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lire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salle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D685BFF3-D5B3-9921-BA34-D10EA20B18E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A00B2C8-98A0-CA01-9FEE-E063F01590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446353" y="7067681"/>
            <a:ext cx="1725020" cy="241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21841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19730</TotalTime>
  <Words>5268</Words>
  <Application>Microsoft Office PowerPoint</Application>
  <PresentationFormat>Personnalisé</PresentationFormat>
  <Paragraphs>1059</Paragraphs>
  <Slides>125</Slides>
  <Notes>23</Notes>
  <HiddenSlides>0</HiddenSlides>
  <MMClips>2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125</vt:i4>
      </vt:variant>
    </vt:vector>
  </HeadingPairs>
  <TitlesOfParts>
    <vt:vector size="137" baseType="lpstr">
      <vt:lpstr>Carelia</vt:lpstr>
      <vt:lpstr>Aptos</vt:lpstr>
      <vt:lpstr>A Massir Ballpoint</vt:lpstr>
      <vt:lpstr>Calibri</vt:lpstr>
      <vt:lpstr>Arial</vt:lpstr>
      <vt:lpstr>Amasis MT Pro</vt:lpstr>
      <vt:lpstr>Abadi</vt:lpstr>
      <vt:lpstr>Microsoft Uighur</vt:lpstr>
      <vt:lpstr>Dosis</vt:lpstr>
      <vt:lpstr>Courier New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156</cp:revision>
  <dcterms:created xsi:type="dcterms:W3CDTF">2006-08-16T00:00:00Z</dcterms:created>
  <dcterms:modified xsi:type="dcterms:W3CDTF">2025-09-15T13:22:45Z</dcterms:modified>
  <dc:identifier>DAFtlvZnwz4</dc:identifier>
</cp:coreProperties>
</file>