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2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3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notesSlides/notesSlide4.xml" ContentType="application/vnd.openxmlformats-officedocument.presentationml.notesSlide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36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notesSlides/notesSlide21.xml" ContentType="application/vnd.openxmlformats-officedocument.presentationml.notesSlide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72" r:id="rId2"/>
  </p:sldMasterIdLst>
  <p:notesMasterIdLst>
    <p:notesMasterId r:id="rId118"/>
  </p:notesMasterIdLst>
  <p:sldIdLst>
    <p:sldId id="257" r:id="rId3"/>
    <p:sldId id="2134808446" r:id="rId4"/>
    <p:sldId id="2147482461" r:id="rId5"/>
    <p:sldId id="403" r:id="rId6"/>
    <p:sldId id="409" r:id="rId7"/>
    <p:sldId id="2134806077" r:id="rId8"/>
    <p:sldId id="386" r:id="rId9"/>
    <p:sldId id="2134805393" r:id="rId10"/>
    <p:sldId id="503" r:id="rId11"/>
    <p:sldId id="2134805394" r:id="rId12"/>
    <p:sldId id="2134809001" r:id="rId13"/>
    <p:sldId id="2134808444" r:id="rId14"/>
    <p:sldId id="2134809002" r:id="rId15"/>
    <p:sldId id="2134805397" r:id="rId16"/>
    <p:sldId id="2134808445" r:id="rId17"/>
    <p:sldId id="599" r:id="rId18"/>
    <p:sldId id="601" r:id="rId19"/>
    <p:sldId id="2134809012" r:id="rId20"/>
    <p:sldId id="2147482462" r:id="rId21"/>
    <p:sldId id="2147482463" r:id="rId22"/>
    <p:sldId id="2147482464" r:id="rId23"/>
    <p:sldId id="2147482465" r:id="rId24"/>
    <p:sldId id="2147482466" r:id="rId25"/>
    <p:sldId id="2147482467" r:id="rId26"/>
    <p:sldId id="2147482468" r:id="rId27"/>
    <p:sldId id="2147482469" r:id="rId28"/>
    <p:sldId id="2147482470" r:id="rId29"/>
    <p:sldId id="2147482471" r:id="rId30"/>
    <p:sldId id="2147482472" r:id="rId31"/>
    <p:sldId id="2147482473" r:id="rId32"/>
    <p:sldId id="2147482474" r:id="rId33"/>
    <p:sldId id="2147482475" r:id="rId34"/>
    <p:sldId id="2147482476" r:id="rId35"/>
    <p:sldId id="2147482482" r:id="rId36"/>
    <p:sldId id="609" r:id="rId37"/>
    <p:sldId id="610" r:id="rId38"/>
    <p:sldId id="2147482483" r:id="rId39"/>
    <p:sldId id="2147482487" r:id="rId40"/>
    <p:sldId id="612" r:id="rId41"/>
    <p:sldId id="2147482484" r:id="rId42"/>
    <p:sldId id="2147482485" r:id="rId43"/>
    <p:sldId id="615" r:id="rId44"/>
    <p:sldId id="2147482486" r:id="rId45"/>
    <p:sldId id="2147482481" r:id="rId46"/>
    <p:sldId id="2147482479" r:id="rId47"/>
    <p:sldId id="2147482478" r:id="rId48"/>
    <p:sldId id="620" r:id="rId49"/>
    <p:sldId id="2147482494" r:id="rId50"/>
    <p:sldId id="2147482490" r:id="rId51"/>
    <p:sldId id="2147482495" r:id="rId52"/>
    <p:sldId id="2147482491" r:id="rId53"/>
    <p:sldId id="2147482496" r:id="rId54"/>
    <p:sldId id="2147482497" r:id="rId55"/>
    <p:sldId id="2147482501" r:id="rId56"/>
    <p:sldId id="2147482502" r:id="rId57"/>
    <p:sldId id="2147482503" r:id="rId58"/>
    <p:sldId id="2147482504" r:id="rId59"/>
    <p:sldId id="2147482505" r:id="rId60"/>
    <p:sldId id="2147482529" r:id="rId61"/>
    <p:sldId id="2147482530" r:id="rId62"/>
    <p:sldId id="2147482531" r:id="rId63"/>
    <p:sldId id="2147482532" r:id="rId64"/>
    <p:sldId id="2147482518" r:id="rId65"/>
    <p:sldId id="2147482519" r:id="rId66"/>
    <p:sldId id="2147482520" r:id="rId67"/>
    <p:sldId id="2147482524" r:id="rId68"/>
    <p:sldId id="2147482528" r:id="rId69"/>
    <p:sldId id="2147482523" r:id="rId70"/>
    <p:sldId id="2147482521" r:id="rId71"/>
    <p:sldId id="2147482522" r:id="rId72"/>
    <p:sldId id="2147482527" r:id="rId73"/>
    <p:sldId id="2147482534" r:id="rId74"/>
    <p:sldId id="2147482535" r:id="rId75"/>
    <p:sldId id="2147482536" r:id="rId76"/>
    <p:sldId id="2147482506" r:id="rId77"/>
    <p:sldId id="2147482507" r:id="rId78"/>
    <p:sldId id="2147482508" r:id="rId79"/>
    <p:sldId id="2147482509" r:id="rId80"/>
    <p:sldId id="2147482510" r:id="rId81"/>
    <p:sldId id="2147482514" r:id="rId82"/>
    <p:sldId id="2147482515" r:id="rId83"/>
    <p:sldId id="2147482516" r:id="rId84"/>
    <p:sldId id="631" r:id="rId85"/>
    <p:sldId id="2147482537" r:id="rId86"/>
    <p:sldId id="2147482553" r:id="rId87"/>
    <p:sldId id="2147482538" r:id="rId88"/>
    <p:sldId id="2147482539" r:id="rId89"/>
    <p:sldId id="2147482541" r:id="rId90"/>
    <p:sldId id="2147482542" r:id="rId91"/>
    <p:sldId id="2147482543" r:id="rId92"/>
    <p:sldId id="2147482549" r:id="rId93"/>
    <p:sldId id="2147482585" r:id="rId94"/>
    <p:sldId id="2147482586" r:id="rId95"/>
    <p:sldId id="2147482587" r:id="rId96"/>
    <p:sldId id="2147482588" r:id="rId97"/>
    <p:sldId id="644" r:id="rId98"/>
    <p:sldId id="2147482554" r:id="rId99"/>
    <p:sldId id="2147482555" r:id="rId100"/>
    <p:sldId id="683" r:id="rId101"/>
    <p:sldId id="2147482589" r:id="rId102"/>
    <p:sldId id="2147482566" r:id="rId103"/>
    <p:sldId id="2147482574" r:id="rId104"/>
    <p:sldId id="2147482571" r:id="rId105"/>
    <p:sldId id="2147482575" r:id="rId106"/>
    <p:sldId id="2147482572" r:id="rId107"/>
    <p:sldId id="2147482576" r:id="rId108"/>
    <p:sldId id="2147482579" r:id="rId109"/>
    <p:sldId id="2147482577" r:id="rId110"/>
    <p:sldId id="2147482580" r:id="rId111"/>
    <p:sldId id="2147482581" r:id="rId112"/>
    <p:sldId id="2147482582" r:id="rId113"/>
    <p:sldId id="2147482583" r:id="rId114"/>
    <p:sldId id="2147482584" r:id="rId115"/>
    <p:sldId id="700" r:id="rId116"/>
    <p:sldId id="701" r:id="rId117"/>
  </p:sldIdLst>
  <p:sldSz cx="13716000" cy="10287000"/>
  <p:notesSz cx="6858000" cy="9144000"/>
  <p:embeddedFontLst>
    <p:embeddedFont>
      <p:font typeface="Abadi" panose="020B0604020104020204" pitchFamily="34" charset="0"/>
      <p:regular r:id="rId119"/>
    </p:embeddedFont>
    <p:embeddedFont>
      <p:font typeface="Carelia" panose="020B0604020202020204" charset="0"/>
      <p:regular r:id="rId120"/>
    </p:embeddedFont>
    <p:embeddedFont>
      <p:font typeface="Dosis" pitchFamily="2" charset="0"/>
      <p:regular r:id="rId121"/>
      <p:bold r:id="rId122"/>
    </p:embeddedFont>
    <p:embeddedFont>
      <p:font typeface="Microsoft Uighur" panose="02000000000000000000" pitchFamily="2" charset="-78"/>
      <p:regular r:id="rId123"/>
      <p:bold r:id="rId12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6585"/>
    <a:srgbClr val="829D4A"/>
    <a:srgbClr val="215968"/>
    <a:srgbClr val="CA7732"/>
    <a:srgbClr val="FCBF18"/>
    <a:srgbClr val="A1413E"/>
    <a:srgbClr val="3D8FA5"/>
    <a:srgbClr val="000000"/>
    <a:srgbClr val="0097B2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062" autoAdjust="0"/>
    <p:restoredTop sz="95226" autoAdjust="0"/>
  </p:normalViewPr>
  <p:slideViewPr>
    <p:cSldViewPr>
      <p:cViewPr varScale="1">
        <p:scale>
          <a:sx n="54" d="100"/>
          <a:sy n="54" d="100"/>
        </p:scale>
        <p:origin x="1565" y="86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117" Type="http://schemas.openxmlformats.org/officeDocument/2006/relationships/slide" Target="slides/slide115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12" Type="http://schemas.openxmlformats.org/officeDocument/2006/relationships/slide" Target="slides/slide110.xml"/><Relationship Id="rId16" Type="http://schemas.openxmlformats.org/officeDocument/2006/relationships/slide" Target="slides/slide14.xml"/><Relationship Id="rId107" Type="http://schemas.openxmlformats.org/officeDocument/2006/relationships/slide" Target="slides/slide105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123" Type="http://schemas.openxmlformats.org/officeDocument/2006/relationships/font" Target="fonts/font5.fntdata"/><Relationship Id="rId128" Type="http://schemas.openxmlformats.org/officeDocument/2006/relationships/tableStyles" Target="tableStyles.xml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113" Type="http://schemas.openxmlformats.org/officeDocument/2006/relationships/slide" Target="slides/slide111.xml"/><Relationship Id="rId118" Type="http://schemas.openxmlformats.org/officeDocument/2006/relationships/notesMaster" Target="notesMasters/notesMaster1.xml"/><Relationship Id="rId126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121" Type="http://schemas.openxmlformats.org/officeDocument/2006/relationships/font" Target="fonts/font3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103" Type="http://schemas.openxmlformats.org/officeDocument/2006/relationships/slide" Target="slides/slide101.xml"/><Relationship Id="rId108" Type="http://schemas.openxmlformats.org/officeDocument/2006/relationships/slide" Target="slides/slide106.xml"/><Relationship Id="rId116" Type="http://schemas.openxmlformats.org/officeDocument/2006/relationships/slide" Target="slides/slide114.xml"/><Relationship Id="rId124" Type="http://schemas.openxmlformats.org/officeDocument/2006/relationships/font" Target="fonts/font6.fnt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11" Type="http://schemas.openxmlformats.org/officeDocument/2006/relationships/slide" Target="slides/slide10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6" Type="http://schemas.openxmlformats.org/officeDocument/2006/relationships/slide" Target="slides/slide104.xml"/><Relationship Id="rId114" Type="http://schemas.openxmlformats.org/officeDocument/2006/relationships/slide" Target="slides/slide112.xml"/><Relationship Id="rId119" Type="http://schemas.openxmlformats.org/officeDocument/2006/relationships/font" Target="fonts/font1.fntdata"/><Relationship Id="rId127" Type="http://schemas.openxmlformats.org/officeDocument/2006/relationships/theme" Target="theme/theme1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122" Type="http://schemas.openxmlformats.org/officeDocument/2006/relationships/font" Target="fonts/font4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slide" Target="slides/slide10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120" Type="http://schemas.openxmlformats.org/officeDocument/2006/relationships/font" Target="fonts/font2.fntdata"/><Relationship Id="rId125" Type="http://schemas.openxmlformats.org/officeDocument/2006/relationships/presProps" Target="presProps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110" Type="http://schemas.openxmlformats.org/officeDocument/2006/relationships/slide" Target="slides/slide108.xml"/><Relationship Id="rId115" Type="http://schemas.openxmlformats.org/officeDocument/2006/relationships/slide" Target="slides/slide113.xml"/><Relationship Id="rId61" Type="http://schemas.openxmlformats.org/officeDocument/2006/relationships/slide" Target="slides/slide59.xml"/><Relationship Id="rId82" Type="http://schemas.openxmlformats.org/officeDocument/2006/relationships/slide" Target="slides/slide8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11/09/2025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242CDB-21F2-28D7-DEFA-13861B3E5D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1CE2FDA-297D-61B0-A66F-8B65E8CB70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9C9132B-C572-0BC8-EBAB-CD6AEF4E7B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734C1DB-C7F8-DED5-85EC-800668CDCD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93002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E184D-6BED-B160-BDCA-5047B1993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1CC5A62-AFFF-ECF2-FBDD-45F6A89279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F751456-88A8-1175-D469-B4A0C52076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13ED9E4-EF62-9643-D961-274A0CE5E4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26787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4B5898-E3A0-9F96-ADB8-1CBCA236A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3C3DEAF-E85F-7ABB-22AD-F149C37ECE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60C3D88-E7A4-8C18-D3FE-8E3962E8E1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03451D3-4C72-D062-2D27-FD5B64456B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17705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5752A-396C-9F91-0C33-E5AB08A11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1BCB0BE-3B96-57CD-47BD-EB3F132582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7B9E79B-896A-F4EC-2C21-508B439938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AD1A34F-F062-1686-7CF3-4B0A4EE96B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33766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BEDCA-A8AB-77EF-5B57-951B4529A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171A95C-F995-F10D-1A9D-FB7346E40B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22ABF02-1BBC-EBFD-6EA4-531045AF26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83E273B-BC45-1D19-D108-CE114310B8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53632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9AFF21-B47F-A94A-B9B6-DA0103C19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D0998ED-3193-F19B-139E-0821AA4A0D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A2BAE72-06DF-9F73-8439-E025D1F472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CB66EC7-2EDE-3A13-A020-EA2EF56672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85864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40D93C-3573-1AEB-5F26-86CBCBB70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58BDF-5FB6-5A32-39F9-63BA11D4E4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91DF38D-802D-AF8D-DA92-49EF7ADBF0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741A861-D683-0529-6284-ABDBC206C0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54371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483DA4-2AE6-3A5C-2B25-6C0FF45AD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DD94640-9F52-11E2-E53C-4DCB11B154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D016235-2404-1D7D-F906-C2C72C7113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865218E-3EA6-1E23-CF3B-055FEC9F3D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83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918149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DC2D31-36F6-3630-6CAA-C32E55464A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672D40B-9872-D041-3049-881141CFD8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B54F0E6-BA13-3AF0-72E6-B4BD5FE648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383D9B4-039F-4F48-CBE1-3735EB1001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85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419524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23FCC3-4126-0C8D-D893-9BC55C6620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6E22723-4351-B2B4-CF01-A883C77037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7376955-B552-EC64-F5D8-B7360C3F51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35073A-2168-DE3A-7234-FC5B0FD71D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56366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5E141-9B33-0B0E-3563-1BD44BABD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E956D45-5D2D-96D5-A00B-9126F46AE6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E22A409-C6E9-9481-D2A3-8FA1F8A6BD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5AA340B-E07A-12C4-CC40-1207918C94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87751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928AD3-BCE5-670B-E06D-72C40C6E6C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CD9C96ED-4376-889A-B2E8-4711221BC6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8FFAC0-EB57-9FB4-EAAB-CD2FB202D4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DEBC2B3-7FF1-5D9C-A42E-058BED4372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387006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B5594-905B-D3F3-DED0-52E385407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7F4A8CC-BFB4-5CB5-0C05-6310BF1B94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52AF215-B889-61A1-5CE5-2DA3D640A3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6784C43-7E33-7583-1EFC-3DDEF3E2D9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109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877295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41C09-604A-C893-93FB-B00334B2E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49F437-2174-CF67-0C9D-2ED12E1B93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5CF294E-E4D9-7DA7-77A5-57D3AECFDF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F1A1E48-FE37-7994-37E7-ACE8CAE34B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114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575527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3F4FB-FFC0-A356-13B7-A824A9B46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3484D5F-CCA4-2FF3-3D10-95D42101A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5938123-695C-A04C-2DA0-C9CCB2CAD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85E3EF-8982-C02F-985D-C9948C253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574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9A12A-70C1-C771-8A00-D2470CBD0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90FDEAC-CA15-7EC2-3F37-7BBBF8EDFA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1ABA7A0-8BE9-E749-E350-8A1F9DEB78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A89BF67-9BD8-9B12-F258-D774358872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5566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BE76C-D83C-9230-D9B8-F1FDA216D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868C743-0F41-3410-A21F-1B3F14EAEB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6712F1B-F2BD-0723-7ECE-63723B8E1B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41ECA68-E64A-09A6-6214-F250CE4E3A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00182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468451-514A-6D1D-8B0F-634C2D779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06163BE-6570-CAF3-233D-DBE0AF5A29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0C9E892-7733-568A-60A8-C11346E4F9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7E646B4-C1A4-2C8D-87DB-109040CB46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94357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61AF0-FF92-8450-4A6D-E2A22FD8C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DBB137E-DE62-85E7-E376-FDCD2E90B5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1655669-C2DC-D86D-2BEA-8CE1F91AB1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49A024F-2729-6FAB-D412-5919A13BC8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30244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A14E1-C004-5221-FD9B-46F5B2188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330DC26-8429-BF00-A9CE-10FE717EE2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7B23122-ED75-E101-138E-5CF78335D6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8F30A98-BCE1-0039-1B4A-D2061BCB1A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90178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31CFEF-535B-BAC5-67DD-56BBFDFFA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BF86A24-7AE2-15CB-AAA5-36D3D1AEC2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03E1518-25FE-04F1-77B1-339D8163C2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4BFB7A5-C576-08A2-D0DD-20A6F2C05A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06202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A62FF-C703-445B-FE5A-1019244CE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79570FA-05B6-6046-5719-73E41FC9E0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5BCE370-2790-D1B4-7EBD-88CF524B94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27C8665-AAFE-13DB-76F3-EC458CE5B8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7464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6509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8294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1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9516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1958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9008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0799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9098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273051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435101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557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5314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717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39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39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919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1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1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116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sv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5.pn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9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9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5.xml"/><Relationship Id="rId6" Type="http://schemas.openxmlformats.org/officeDocument/2006/relationships/image" Target="../media/image28.jpeg"/><Relationship Id="rId5" Type="http://schemas.openxmlformats.org/officeDocument/2006/relationships/image" Target="../media/image86.png"/><Relationship Id="rId4" Type="http://schemas.openxmlformats.org/officeDocument/2006/relationships/image" Target="../media/image35.sv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9.pn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6.xml"/><Relationship Id="rId6" Type="http://schemas.openxmlformats.org/officeDocument/2006/relationships/image" Target="../media/image88.jpeg"/><Relationship Id="rId5" Type="http://schemas.openxmlformats.org/officeDocument/2006/relationships/image" Target="../media/image87.png"/><Relationship Id="rId4" Type="http://schemas.openxmlformats.org/officeDocument/2006/relationships/image" Target="../media/image35.sv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9.png"/><Relationship Id="rId4" Type="http://schemas.openxmlformats.org/officeDocument/2006/relationships/image" Target="../media/image87.pn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9.pn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10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4.pn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7.xml"/><Relationship Id="rId5" Type="http://schemas.openxmlformats.org/officeDocument/2006/relationships/image" Target="../media/image92.png"/><Relationship Id="rId4" Type="http://schemas.openxmlformats.org/officeDocument/2006/relationships/image" Target="../media/image35.sv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8.xml"/><Relationship Id="rId5" Type="http://schemas.openxmlformats.org/officeDocument/2006/relationships/image" Target="../media/image92.png"/><Relationship Id="rId4" Type="http://schemas.openxmlformats.org/officeDocument/2006/relationships/image" Target="../media/image35.sv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7" Type="http://schemas.openxmlformats.org/officeDocument/2006/relationships/image" Target="../media/image7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93.png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13" Type="http://schemas.openxmlformats.org/officeDocument/2006/relationships/image" Target="../media/image9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8.sv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2.svg"/><Relationship Id="rId11" Type="http://schemas.openxmlformats.org/officeDocument/2006/relationships/image" Target="../media/image7.png"/><Relationship Id="rId5" Type="http://schemas.openxmlformats.org/officeDocument/2006/relationships/image" Target="../media/image11.png"/><Relationship Id="rId10" Type="http://schemas.openxmlformats.org/officeDocument/2006/relationships/image" Target="../media/image6.svg"/><Relationship Id="rId4" Type="http://schemas.openxmlformats.org/officeDocument/2006/relationships/image" Target="../media/image10.svg"/><Relationship Id="rId9" Type="http://schemas.openxmlformats.org/officeDocument/2006/relationships/image" Target="../media/image5.png"/><Relationship Id="rId14" Type="http://schemas.openxmlformats.org/officeDocument/2006/relationships/image" Target="../media/image95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4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46.png"/><Relationship Id="rId7" Type="http://schemas.openxmlformats.org/officeDocument/2006/relationships/image" Target="../media/image41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Relationship Id="rId6" Type="http://schemas.microsoft.com/office/2007/relationships/hdphoto" Target="../media/hdphoto2.wdp"/><Relationship Id="rId5" Type="http://schemas.openxmlformats.org/officeDocument/2006/relationships/image" Target="../media/image48.png"/><Relationship Id="rId4" Type="http://schemas.openxmlformats.org/officeDocument/2006/relationships/image" Target="../media/image47.png"/><Relationship Id="rId9" Type="http://schemas.openxmlformats.org/officeDocument/2006/relationships/image" Target="../media/image35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4.png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24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34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11" Type="http://schemas.openxmlformats.org/officeDocument/2006/relationships/image" Target="../media/image54.png"/><Relationship Id="rId5" Type="http://schemas.openxmlformats.org/officeDocument/2006/relationships/image" Target="../media/image43.jpeg"/><Relationship Id="rId10" Type="http://schemas.openxmlformats.org/officeDocument/2006/relationships/image" Target="../media/image53.png"/><Relationship Id="rId4" Type="http://schemas.openxmlformats.org/officeDocument/2006/relationships/image" Target="../media/image35.svg"/><Relationship Id="rId9" Type="http://schemas.openxmlformats.org/officeDocument/2006/relationships/image" Target="../media/image5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microsoft.com/office/2007/relationships/hdphoto" Target="../media/hdphoto3.wdp"/><Relationship Id="rId4" Type="http://schemas.openxmlformats.org/officeDocument/2006/relationships/image" Target="../media/image5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microsoft.com/office/2007/relationships/hdphoto" Target="../media/hdphoto3.wdp"/><Relationship Id="rId4" Type="http://schemas.openxmlformats.org/officeDocument/2006/relationships/image" Target="../media/image5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6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5.png"/><Relationship Id="rId5" Type="http://schemas.openxmlformats.org/officeDocument/2006/relationships/tags" Target="../tags/tag5.xml"/><Relationship Id="rId10" Type="http://schemas.openxmlformats.org/officeDocument/2006/relationships/image" Target="../media/image4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7" Type="http://schemas.openxmlformats.org/officeDocument/2006/relationships/image" Target="../media/image52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.xml"/><Relationship Id="rId6" Type="http://schemas.openxmlformats.org/officeDocument/2006/relationships/image" Target="../media/image23.png"/><Relationship Id="rId5" Type="http://schemas.openxmlformats.org/officeDocument/2006/relationships/image" Target="../media/image56.png"/><Relationship Id="rId4" Type="http://schemas.openxmlformats.org/officeDocument/2006/relationships/image" Target="../media/image35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6" Type="http://schemas.openxmlformats.org/officeDocument/2006/relationships/image" Target="../media/image23.png"/><Relationship Id="rId5" Type="http://schemas.openxmlformats.org/officeDocument/2006/relationships/image" Target="../media/image57.png"/><Relationship Id="rId4" Type="http://schemas.openxmlformats.org/officeDocument/2006/relationships/image" Target="../media/image35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5.xml"/><Relationship Id="rId6" Type="http://schemas.openxmlformats.org/officeDocument/2006/relationships/image" Target="../media/image23.png"/><Relationship Id="rId5" Type="http://schemas.openxmlformats.org/officeDocument/2006/relationships/image" Target="../media/image50.png"/><Relationship Id="rId4" Type="http://schemas.openxmlformats.org/officeDocument/2006/relationships/image" Target="../media/image35.sv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5" Type="http://schemas.openxmlformats.org/officeDocument/2006/relationships/image" Target="../media/image53.png"/><Relationship Id="rId4" Type="http://schemas.openxmlformats.org/officeDocument/2006/relationships/image" Target="../media/image50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34.png"/><Relationship Id="rId7" Type="http://schemas.microsoft.com/office/2007/relationships/hdphoto" Target="../media/hdphoto3.wdp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35.sv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50.png"/><Relationship Id="rId4" Type="http://schemas.openxmlformats.org/officeDocument/2006/relationships/image" Target="../media/image35.sv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svg"/><Relationship Id="rId18" Type="http://schemas.openxmlformats.org/officeDocument/2006/relationships/image" Target="../media/image17.png"/><Relationship Id="rId3" Type="http://schemas.openxmlformats.org/officeDocument/2006/relationships/tags" Target="../tags/tag11.xml"/><Relationship Id="rId21" Type="http://schemas.openxmlformats.org/officeDocument/2006/relationships/image" Target="../media/image20.png"/><Relationship Id="rId7" Type="http://schemas.openxmlformats.org/officeDocument/2006/relationships/notesSlide" Target="../notesSlides/notesSlide2.xml"/><Relationship Id="rId12" Type="http://schemas.openxmlformats.org/officeDocument/2006/relationships/image" Target="../media/image13.png"/><Relationship Id="rId17" Type="http://schemas.openxmlformats.org/officeDocument/2006/relationships/image" Target="../media/image16.png"/><Relationship Id="rId2" Type="http://schemas.openxmlformats.org/officeDocument/2006/relationships/tags" Target="../tags/tag10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tags" Target="../tags/tag9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12.svg"/><Relationship Id="rId5" Type="http://schemas.openxmlformats.org/officeDocument/2006/relationships/tags" Target="../tags/tag13.xml"/><Relationship Id="rId15" Type="http://schemas.openxmlformats.org/officeDocument/2006/relationships/image" Target="../media/image6.svg"/><Relationship Id="rId10" Type="http://schemas.openxmlformats.org/officeDocument/2006/relationships/image" Target="../media/image11.png"/><Relationship Id="rId19" Type="http://schemas.openxmlformats.org/officeDocument/2006/relationships/image" Target="../media/image18.png"/><Relationship Id="rId4" Type="http://schemas.openxmlformats.org/officeDocument/2006/relationships/tags" Target="../tags/tag12.xml"/><Relationship Id="rId9" Type="http://schemas.openxmlformats.org/officeDocument/2006/relationships/image" Target="../media/image10.svg"/><Relationship Id="rId1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jpeg"/><Relationship Id="rId5" Type="http://schemas.openxmlformats.org/officeDocument/2006/relationships/image" Target="../media/image60.png"/><Relationship Id="rId4" Type="http://schemas.openxmlformats.org/officeDocument/2006/relationships/image" Target="../media/image35.svg"/></Relationships>
</file>

<file path=ppt/slides/_rels/slide4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24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55.png"/><Relationship Id="rId12" Type="http://schemas.openxmlformats.org/officeDocument/2006/relationships/image" Target="../media/image5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6.xml"/><Relationship Id="rId6" Type="http://schemas.openxmlformats.org/officeDocument/2006/relationships/image" Target="../media/image54.png"/><Relationship Id="rId11" Type="http://schemas.openxmlformats.org/officeDocument/2006/relationships/image" Target="../media/image53.png"/><Relationship Id="rId5" Type="http://schemas.openxmlformats.org/officeDocument/2006/relationships/image" Target="../media/image35.svg"/><Relationship Id="rId10" Type="http://schemas.openxmlformats.org/officeDocument/2006/relationships/image" Target="../media/image50.png"/><Relationship Id="rId4" Type="http://schemas.openxmlformats.org/officeDocument/2006/relationships/image" Target="../media/image34.png"/><Relationship Id="rId9" Type="http://schemas.openxmlformats.org/officeDocument/2006/relationships/image" Target="../media/image52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34.png"/><Relationship Id="rId7" Type="http://schemas.microsoft.com/office/2007/relationships/hdphoto" Target="../media/hdphoto3.wdp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11" Type="http://schemas.openxmlformats.org/officeDocument/2006/relationships/image" Target="../media/image58.png"/><Relationship Id="rId5" Type="http://schemas.openxmlformats.org/officeDocument/2006/relationships/image" Target="../media/image54.png"/><Relationship Id="rId10" Type="http://schemas.openxmlformats.org/officeDocument/2006/relationships/image" Target="../media/image53.png"/><Relationship Id="rId4" Type="http://schemas.openxmlformats.org/officeDocument/2006/relationships/image" Target="../media/image35.svg"/><Relationship Id="rId9" Type="http://schemas.openxmlformats.org/officeDocument/2006/relationships/image" Target="../media/image50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7" Type="http://schemas.openxmlformats.org/officeDocument/2006/relationships/image" Target="../media/image58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52.png"/><Relationship Id="rId4" Type="http://schemas.openxmlformats.org/officeDocument/2006/relationships/image" Target="../media/image54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35.svg"/><Relationship Id="rId7" Type="http://schemas.openxmlformats.org/officeDocument/2006/relationships/image" Target="../media/image52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55.png"/><Relationship Id="rId10" Type="http://schemas.openxmlformats.org/officeDocument/2006/relationships/image" Target="../media/image58.png"/><Relationship Id="rId4" Type="http://schemas.openxmlformats.org/officeDocument/2006/relationships/image" Target="../media/image54.png"/><Relationship Id="rId9" Type="http://schemas.openxmlformats.org/officeDocument/2006/relationships/image" Target="../media/image5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13" Type="http://schemas.openxmlformats.org/officeDocument/2006/relationships/image" Target="../media/image11.png"/><Relationship Id="rId18" Type="http://schemas.openxmlformats.org/officeDocument/2006/relationships/image" Target="../media/image6.svg"/><Relationship Id="rId26" Type="http://schemas.openxmlformats.org/officeDocument/2006/relationships/image" Target="../media/image28.jpeg"/><Relationship Id="rId3" Type="http://schemas.openxmlformats.org/officeDocument/2006/relationships/tags" Target="../tags/tag16.xml"/><Relationship Id="rId21" Type="http://schemas.openxmlformats.org/officeDocument/2006/relationships/image" Target="../media/image23.png"/><Relationship Id="rId7" Type="http://schemas.openxmlformats.org/officeDocument/2006/relationships/tags" Target="../tags/tag20.xml"/><Relationship Id="rId12" Type="http://schemas.openxmlformats.org/officeDocument/2006/relationships/image" Target="../media/image10.svg"/><Relationship Id="rId17" Type="http://schemas.openxmlformats.org/officeDocument/2006/relationships/image" Target="../media/image5.png"/><Relationship Id="rId25" Type="http://schemas.openxmlformats.org/officeDocument/2006/relationships/image" Target="../media/image27.png"/><Relationship Id="rId2" Type="http://schemas.openxmlformats.org/officeDocument/2006/relationships/tags" Target="../tags/tag15.xml"/><Relationship Id="rId16" Type="http://schemas.openxmlformats.org/officeDocument/2006/relationships/image" Target="../media/image14.svg"/><Relationship Id="rId20" Type="http://schemas.openxmlformats.org/officeDocument/2006/relationships/image" Target="../media/image22.png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image" Target="../media/image9.png"/><Relationship Id="rId24" Type="http://schemas.openxmlformats.org/officeDocument/2006/relationships/image" Target="../media/image26.png"/><Relationship Id="rId5" Type="http://schemas.openxmlformats.org/officeDocument/2006/relationships/tags" Target="../tags/tag18.xml"/><Relationship Id="rId15" Type="http://schemas.openxmlformats.org/officeDocument/2006/relationships/image" Target="../media/image13.png"/><Relationship Id="rId23" Type="http://schemas.openxmlformats.org/officeDocument/2006/relationships/image" Target="../media/image25.jpeg"/><Relationship Id="rId10" Type="http://schemas.openxmlformats.org/officeDocument/2006/relationships/notesSlide" Target="../notesSlides/notesSlide3.xml"/><Relationship Id="rId19" Type="http://schemas.openxmlformats.org/officeDocument/2006/relationships/image" Target="../media/image21.jpeg"/><Relationship Id="rId4" Type="http://schemas.openxmlformats.org/officeDocument/2006/relationships/tags" Target="../tags/tag17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12.svg"/><Relationship Id="rId22" Type="http://schemas.openxmlformats.org/officeDocument/2006/relationships/image" Target="../media/image24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7.xml"/><Relationship Id="rId5" Type="http://schemas.openxmlformats.org/officeDocument/2006/relationships/image" Target="../media/image68.png"/><Relationship Id="rId4" Type="http://schemas.openxmlformats.org/officeDocument/2006/relationships/image" Target="../media/image35.sv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6" Type="http://schemas.openxmlformats.org/officeDocument/2006/relationships/image" Target="../media/image69.jpeg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0.xml"/><Relationship Id="rId6" Type="http://schemas.openxmlformats.org/officeDocument/2006/relationships/image" Target="../media/image71.jpeg"/><Relationship Id="rId5" Type="http://schemas.openxmlformats.org/officeDocument/2006/relationships/image" Target="../media/image70.png"/><Relationship Id="rId4" Type="http://schemas.openxmlformats.org/officeDocument/2006/relationships/image" Target="../media/image35.sv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1.xml"/><Relationship Id="rId5" Type="http://schemas.openxmlformats.org/officeDocument/2006/relationships/image" Target="../media/image72.png"/><Relationship Id="rId4" Type="http://schemas.openxmlformats.org/officeDocument/2006/relationships/image" Target="../media/image35.sv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2.xml"/><Relationship Id="rId5" Type="http://schemas.openxmlformats.org/officeDocument/2006/relationships/image" Target="../media/image73.png"/><Relationship Id="rId4" Type="http://schemas.openxmlformats.org/officeDocument/2006/relationships/image" Target="../media/image35.sv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3.xml"/><Relationship Id="rId5" Type="http://schemas.openxmlformats.org/officeDocument/2006/relationships/image" Target="../media/image72.png"/><Relationship Id="rId4" Type="http://schemas.openxmlformats.org/officeDocument/2006/relationships/image" Target="../media/image35.sv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13" Type="http://schemas.openxmlformats.org/officeDocument/2006/relationships/image" Target="../media/image32.png"/><Relationship Id="rId3" Type="http://schemas.openxmlformats.org/officeDocument/2006/relationships/tags" Target="../tags/tag24.xml"/><Relationship Id="rId7" Type="http://schemas.openxmlformats.org/officeDocument/2006/relationships/image" Target="../media/image9.png"/><Relationship Id="rId12" Type="http://schemas.microsoft.com/office/2007/relationships/hdphoto" Target="../media/hdphoto1.wdp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image" Target="../media/image4.jpeg"/><Relationship Id="rId11" Type="http://schemas.openxmlformats.org/officeDocument/2006/relationships/image" Target="../media/image31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30.svg"/><Relationship Id="rId4" Type="http://schemas.openxmlformats.org/officeDocument/2006/relationships/tags" Target="../tags/tag25.xml"/><Relationship Id="rId9" Type="http://schemas.openxmlformats.org/officeDocument/2006/relationships/image" Target="../media/image11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4.xml"/><Relationship Id="rId5" Type="http://schemas.openxmlformats.org/officeDocument/2006/relationships/image" Target="../media/image58.png"/><Relationship Id="rId4" Type="http://schemas.openxmlformats.org/officeDocument/2006/relationships/image" Target="../media/image35.sv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4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5.xml"/><Relationship Id="rId5" Type="http://schemas.openxmlformats.org/officeDocument/2006/relationships/image" Target="../media/image72.png"/><Relationship Id="rId4" Type="http://schemas.openxmlformats.org/officeDocument/2006/relationships/image" Target="../media/image35.sv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6.xml"/><Relationship Id="rId5" Type="http://schemas.openxmlformats.org/officeDocument/2006/relationships/image" Target="../media/image72.png"/><Relationship Id="rId4" Type="http://schemas.openxmlformats.org/officeDocument/2006/relationships/image" Target="../media/image35.sv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7.xml"/><Relationship Id="rId5" Type="http://schemas.openxmlformats.org/officeDocument/2006/relationships/image" Target="../media/image72.png"/><Relationship Id="rId4" Type="http://schemas.openxmlformats.org/officeDocument/2006/relationships/image" Target="../media/image35.sv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5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5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8.xml"/><Relationship Id="rId5" Type="http://schemas.openxmlformats.org/officeDocument/2006/relationships/image" Target="../media/image50.png"/><Relationship Id="rId4" Type="http://schemas.openxmlformats.org/officeDocument/2006/relationships/image" Target="../media/image35.sv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9.xml"/><Relationship Id="rId5" Type="http://schemas.openxmlformats.org/officeDocument/2006/relationships/image" Target="../media/image72.png"/><Relationship Id="rId4" Type="http://schemas.openxmlformats.org/officeDocument/2006/relationships/image" Target="../media/image35.sv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5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4.pn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37.png"/><Relationship Id="rId5" Type="http://schemas.openxmlformats.org/officeDocument/2006/relationships/image" Target="../media/image19.png"/><Relationship Id="rId4" Type="http://schemas.openxmlformats.org/officeDocument/2006/relationships/image" Target="../media/image36.png"/><Relationship Id="rId9" Type="http://schemas.openxmlformats.org/officeDocument/2006/relationships/image" Target="../media/image38.jpe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0.xml"/><Relationship Id="rId5" Type="http://schemas.openxmlformats.org/officeDocument/2006/relationships/image" Target="../media/image72.png"/><Relationship Id="rId4" Type="http://schemas.openxmlformats.org/officeDocument/2006/relationships/image" Target="../media/image35.sv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6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microsoft.com/office/2007/relationships/hdphoto" Target="../media/hdphoto2.wdp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1.xml"/><Relationship Id="rId6" Type="http://schemas.openxmlformats.org/officeDocument/2006/relationships/image" Target="../media/image48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7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microsoft.com/office/2007/relationships/hdphoto" Target="../media/hdphoto2.wdp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2.xml"/><Relationship Id="rId6" Type="http://schemas.openxmlformats.org/officeDocument/2006/relationships/image" Target="../media/image48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8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microsoft.com/office/2007/relationships/hdphoto" Target="../media/hdphoto2.wdp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3.xml"/><Relationship Id="rId6" Type="http://schemas.openxmlformats.org/officeDocument/2006/relationships/image" Target="../media/image48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9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9.png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4.xml"/><Relationship Id="rId6" Type="http://schemas.openxmlformats.org/officeDocument/2006/relationships/image" Target="../media/image25.jpeg"/><Relationship Id="rId5" Type="http://schemas.openxmlformats.org/officeDocument/2006/relationships/image" Target="../media/image81.png"/><Relationship Id="rId4" Type="http://schemas.openxmlformats.org/officeDocument/2006/relationships/image" Target="../media/image35.svg"/></Relationships>
</file>

<file path=ppt/slides/_rels/slide9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229967" y="8983069"/>
            <a:ext cx="6035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7588823"/>
            <a:ext cx="3176587" cy="2660077"/>
          </a:xfrm>
          <a:prstGeom prst="rect">
            <a:avLst/>
          </a:prstGeom>
        </p:spPr>
      </p:pic>
      <p:pic>
        <p:nvPicPr>
          <p:cNvPr id="16" name="Image 15" descr="Une image contenant habits, dessin humoristique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E43464E7-F1F8-7B39-5268-D18D03FFB1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1048" y="7176642"/>
            <a:ext cx="2613842" cy="2989476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9A8A487F-3B77-8385-DFDC-173020744A1B}"/>
              </a:ext>
            </a:extLst>
          </p:cNvPr>
          <p:cNvGrpSpPr/>
          <p:nvPr/>
        </p:nvGrpSpPr>
        <p:grpSpPr>
          <a:xfrm>
            <a:off x="309197" y="2071051"/>
            <a:ext cx="2448861" cy="2034926"/>
            <a:chOff x="7058682" y="1822095"/>
            <a:chExt cx="1632647" cy="1356678"/>
          </a:xfrm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9460C580-D4B9-C968-445E-DCB9AEC41F93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1"/>
              <a:chExt cx="2111435" cy="2053595"/>
            </a:xfrm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8A8CBCC8-F004-2E29-3F9D-E0DA6D1F7FD6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15" name="Graphique 72">
                <a:extLst>
                  <a:ext uri="{FF2B5EF4-FFF2-40B4-BE49-F238E27FC236}">
                    <a16:creationId xmlns:a16="http://schemas.microsoft.com/office/drawing/2014/main" id="{145961DC-4DEA-A4A4-1A97-432DAD9CBF9F}"/>
                  </a:ext>
                </a:extLst>
              </p:cNvPr>
              <p:cNvGrpSpPr/>
              <p:nvPr/>
            </p:nvGrpSpPr>
            <p:grpSpPr>
              <a:xfrm>
                <a:off x="157531" y="285341"/>
                <a:ext cx="2058317" cy="2053595"/>
                <a:chOff x="157531" y="285341"/>
                <a:chExt cx="2058317" cy="2053595"/>
              </a:xfrm>
            </p:grpSpPr>
            <p:sp>
              <p:nvSpPr>
                <p:cNvPr id="17" name="Forme libre : forme 16">
                  <a:extLst>
                    <a:ext uri="{FF2B5EF4-FFF2-40B4-BE49-F238E27FC236}">
                      <a16:creationId xmlns:a16="http://schemas.microsoft.com/office/drawing/2014/main" id="{6B9A1F3B-752A-FBF0-9959-D6455DEF4AC1}"/>
                    </a:ext>
                  </a:extLst>
                </p:cNvPr>
                <p:cNvSpPr/>
                <p:nvPr/>
              </p:nvSpPr>
              <p:spPr>
                <a:xfrm>
                  <a:off x="157531" y="285341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8" name="Forme libre : forme 17">
                  <a:extLst>
                    <a:ext uri="{FF2B5EF4-FFF2-40B4-BE49-F238E27FC236}">
                      <a16:creationId xmlns:a16="http://schemas.microsoft.com/office/drawing/2014/main" id="{C9C25DFD-A469-9CBE-3554-A9EE095CEEAE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2383804D-9AAC-685D-D1B3-CAD3D653628C}"/>
                </a:ext>
              </a:extLst>
            </p:cNvPr>
            <p:cNvSpPr txBox="1"/>
            <p:nvPr/>
          </p:nvSpPr>
          <p:spPr>
            <a:xfrm>
              <a:off x="7058682" y="2017904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Niveau 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902161-2900-3E74-B476-65B1CF4CC5CE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</a:t>
              </a:r>
              <a:endParaRPr lang="ar-MA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C08151E5-9591-CD10-0BCF-6A8418BE9A48}"/>
              </a:ext>
            </a:extLst>
          </p:cNvPr>
          <p:cNvGrpSpPr/>
          <p:nvPr/>
        </p:nvGrpSpPr>
        <p:grpSpPr>
          <a:xfrm flipH="1">
            <a:off x="646673" y="3194753"/>
            <a:ext cx="13445780" cy="4048839"/>
            <a:chOff x="1735047" y="3428004"/>
            <a:chExt cx="13445780" cy="4048839"/>
          </a:xfrm>
        </p:grpSpPr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3EEEA4ED-59E6-9DA8-C67B-A58411BD95C2}"/>
                </a:ext>
              </a:extLst>
            </p:cNvPr>
            <p:cNvSpPr txBox="1"/>
            <p:nvPr/>
          </p:nvSpPr>
          <p:spPr>
            <a:xfrm>
              <a:off x="1735047" y="3428004"/>
              <a:ext cx="1344578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60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Programme de remédiation  intensive </a:t>
              </a:r>
            </a:p>
            <a:p>
              <a:pPr algn="ctr"/>
              <a:r>
                <a:rPr lang="fr-FR" sz="60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- Français -</a:t>
              </a:r>
            </a:p>
          </p:txBody>
        </p:sp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970D0184-F513-292F-1EFD-1C8C4A36C3F3}"/>
                </a:ext>
              </a:extLst>
            </p:cNvPr>
            <p:cNvGrpSpPr/>
            <p:nvPr/>
          </p:nvGrpSpPr>
          <p:grpSpPr>
            <a:xfrm>
              <a:off x="5714583" y="5268994"/>
              <a:ext cx="5167181" cy="2207849"/>
              <a:chOff x="6114983" y="4777723"/>
              <a:chExt cx="5167181" cy="2207849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74E3043-FD94-1D52-E70A-88E0F2DBC585}"/>
                  </a:ext>
                </a:extLst>
              </p:cNvPr>
              <p:cNvGrpSpPr/>
              <p:nvPr/>
            </p:nvGrpSpPr>
            <p:grpSpPr>
              <a:xfrm>
                <a:off x="6114983" y="4777723"/>
                <a:ext cx="3982166" cy="2207849"/>
                <a:chOff x="4076430" y="3703910"/>
                <a:chExt cx="2654897" cy="1471965"/>
              </a:xfrm>
            </p:grpSpPr>
            <p:grpSp>
              <p:nvGrpSpPr>
                <p:cNvPr id="26" name="Groupe 25">
                  <a:extLst>
                    <a:ext uri="{FF2B5EF4-FFF2-40B4-BE49-F238E27FC236}">
                      <a16:creationId xmlns:a16="http://schemas.microsoft.com/office/drawing/2014/main" id="{C232970A-B1CC-06CD-191F-0B8D058A2426}"/>
                    </a:ext>
                  </a:extLst>
                </p:cNvPr>
                <p:cNvGrpSpPr/>
                <p:nvPr/>
              </p:nvGrpSpPr>
              <p:grpSpPr>
                <a:xfrm flipH="1">
                  <a:off x="4076430" y="3703910"/>
                  <a:ext cx="2654897" cy="1471965"/>
                  <a:chOff x="1305583" y="3824997"/>
                  <a:chExt cx="2933140" cy="1471965"/>
                </a:xfrm>
              </p:grpSpPr>
              <p:sp>
                <p:nvSpPr>
                  <p:cNvPr id="29" name="Forme libre : forme 28">
                    <a:extLst>
                      <a:ext uri="{FF2B5EF4-FFF2-40B4-BE49-F238E27FC236}">
                        <a16:creationId xmlns:a16="http://schemas.microsoft.com/office/drawing/2014/main" id="{D6989228-685F-AB81-75FB-2B6922E0FD1C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1492708" y="441634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30" name="Forme libre : forme 29">
                    <a:extLst>
                      <a:ext uri="{FF2B5EF4-FFF2-40B4-BE49-F238E27FC236}">
                        <a16:creationId xmlns:a16="http://schemas.microsoft.com/office/drawing/2014/main" id="{F922522A-8807-2F2C-C73C-ABAE2F66C046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1305583" y="382499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7" name="ZoneTexte 26">
                  <a:extLst>
                    <a:ext uri="{FF2B5EF4-FFF2-40B4-BE49-F238E27FC236}">
                      <a16:creationId xmlns:a16="http://schemas.microsoft.com/office/drawing/2014/main" id="{F695CCD2-B439-3BB6-29F0-53312B2E25A4}"/>
                    </a:ext>
                  </a:extLst>
                </p:cNvPr>
                <p:cNvSpPr txBox="1"/>
                <p:nvPr/>
              </p:nvSpPr>
              <p:spPr>
                <a:xfrm>
                  <a:off x="4581927" y="379666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Palier</a:t>
                  </a:r>
                  <a:r>
                    <a:rPr lang="fr-FR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: 1</a:t>
                  </a:r>
                </a:p>
              </p:txBody>
            </p:sp>
            <p:sp>
              <p:nvSpPr>
                <p:cNvPr id="28" name="ZoneTexte 27">
                  <a:extLst>
                    <a:ext uri="{FF2B5EF4-FFF2-40B4-BE49-F238E27FC236}">
                      <a16:creationId xmlns:a16="http://schemas.microsoft.com/office/drawing/2014/main" id="{205E3D6D-3D01-CBF2-76F2-91B849B1B345}"/>
                    </a:ext>
                  </a:extLst>
                </p:cNvPr>
                <p:cNvSpPr txBox="1"/>
                <p:nvPr/>
              </p:nvSpPr>
              <p:spPr>
                <a:xfrm>
                  <a:off x="4170611" y="4522960"/>
                  <a:ext cx="2068550" cy="55402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 Séance : 1</a:t>
                  </a:r>
                  <a:endPara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24" name="Ellipse 23">
                <a:extLst>
                  <a:ext uri="{FF2B5EF4-FFF2-40B4-BE49-F238E27FC236}">
                    <a16:creationId xmlns:a16="http://schemas.microsoft.com/office/drawing/2014/main" id="{159D3595-3DE3-B50E-8991-B16D7B5E4981}"/>
                  </a:ext>
                </a:extLst>
              </p:cNvPr>
              <p:cNvSpPr/>
              <p:nvPr/>
            </p:nvSpPr>
            <p:spPr>
              <a:xfrm flipH="1">
                <a:off x="9242561" y="4923336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588559EF-479D-1DFC-921C-5987ACDBAE7F}"/>
                  </a:ext>
                </a:extLst>
              </p:cNvPr>
              <p:cNvSpPr txBox="1"/>
              <p:nvPr/>
            </p:nvSpPr>
            <p:spPr>
              <a:xfrm>
                <a:off x="9379274" y="5179737"/>
                <a:ext cx="1811005" cy="1631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Parcours</a:t>
                </a:r>
              </a:p>
              <a:p>
                <a:pPr algn="ctr"/>
                <a:r>
                  <a:rPr lang="fr-FR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</a:t>
                </a:r>
                <a:r>
                  <a:rPr lang="a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1</a:t>
                </a:r>
              </a:p>
            </p:txBody>
          </p:sp>
        </p:grp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499634" y="605596"/>
            <a:ext cx="12950412" cy="93385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528209" y="627985"/>
            <a:ext cx="12950412" cy="114299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F3D67B1-384A-5530-5A16-B66A41BF7151}"/>
              </a:ext>
            </a:extLst>
          </p:cNvPr>
          <p:cNvSpPr/>
          <p:nvPr/>
        </p:nvSpPr>
        <p:spPr>
          <a:xfrm>
            <a:off x="1010021" y="69393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7FDD177-3F08-0EAF-D8B3-29681056CAC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37BB980-AA70-F51F-22E6-ED183D56DDE3}"/>
              </a:ext>
            </a:extLst>
          </p:cNvPr>
          <p:cNvSpPr txBox="1"/>
          <p:nvPr/>
        </p:nvSpPr>
        <p:spPr>
          <a:xfrm>
            <a:off x="1435439" y="605597"/>
            <a:ext cx="99311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Nous allons écouter la chanson de l’alphabet et nous allons chanter ensemble.  Ecoutez bien , soyez attentif.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73F699C-2307-3EC0-E802-0764E20E5F5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626" y="2187012"/>
            <a:ext cx="8534980" cy="4034283"/>
          </a:xfrm>
          <a:prstGeom prst="rect">
            <a:avLst/>
          </a:prstGeom>
        </p:spPr>
      </p:pic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C28EE45-108E-970C-CB36-57E4FBA10358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4654805" cy="5292378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6AA237A9-08AC-3541-E414-3EA1D88EC691}"/>
              </a:ext>
            </a:extLst>
          </p:cNvPr>
          <p:cNvSpPr/>
          <p:nvPr/>
        </p:nvSpPr>
        <p:spPr>
          <a:xfrm>
            <a:off x="3029788" y="2187012"/>
            <a:ext cx="8273944" cy="4020403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B5B7631-9A7C-BAEB-D6D8-D8805E1904E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14B56F9-10AD-ADB5-B6DB-8C9AA4235E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CDA18739-92E0-DAE5-52F9-FBD385F8C5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8C264DC7-3D24-49A1-C655-9B02619BBC7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A71D67F9-558B-A9E1-68C8-F3B6C5FA5E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E2F61C64-8FF6-B939-5EA8-DFB766C8900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3EB06B5-BEDE-3920-24A8-5DEAF95EA6C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35984968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B51446-8B61-22D4-5C43-4FC5D43583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19725FD-AB2E-7BAC-F5C1-E70E299CB45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1AFACFE-9327-FB8F-A070-CEA47402A39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A0EDD81-96D6-FD35-25A3-46039BA198E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E48B2DA-7D13-235D-9FE1-60536E7D910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6C6EC18-ACBA-9775-BF37-4F9781F1CF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FF15746-5894-6D07-9DCA-E858277873B5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Ouvrez vos livrets à la page 07.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104BD0B5-8715-439B-DB8B-E0C7E377740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14DF52F6-4756-535B-675C-10D30E38BE0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A24F0B4A-C9A7-AAEA-9315-B638DA8D1B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6AC14EFB-F2F0-A16C-E687-DD15B45AF08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9F0D44A-EACB-B5D8-95AD-EB7879563C2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AAEE7D4-BB65-7443-C03F-C81F6290A61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D2A1E22-F2A7-5291-F389-74EBEAE1D88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8D414013-AC05-78CC-C0C6-3D9CDEB8DAF0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309A39C-8340-A807-2D89-02D4A50B25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0" y="1816951"/>
            <a:ext cx="6248400" cy="7898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680460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B51446-8B61-22D4-5C43-4FC5D43583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19725FD-AB2E-7BAC-F5C1-E70E299CB45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1AFACFE-9327-FB8F-A070-CEA47402A39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A0EDD81-96D6-FD35-25A3-46039BA198E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E48B2DA-7D13-235D-9FE1-60536E7D910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6C6EC18-ACBA-9775-BF37-4F9781F1CF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FF15746-5894-6D07-9DCA-E858277873B5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Ouvrez vos livrets à la page 06.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104BD0B5-8715-439B-DB8B-E0C7E377740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14DF52F6-4756-535B-675C-10D30E38BE0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A24F0B4A-C9A7-AAEA-9315-B638DA8D1B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6AC14EFB-F2F0-A16C-E687-DD15B45AF08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9F0D44A-EACB-B5D8-95AD-EB7879563C2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AAEE7D4-BB65-7443-C03F-C81F6290A61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D2A1E22-F2A7-5291-F389-74EBEAE1D88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2CA4E357-E457-7FF8-448C-D68F3466C7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0" y="1816950"/>
            <a:ext cx="6324600" cy="8023127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8D414013-AC05-78CC-C0C6-3D9CDEB8DAF0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37146269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CB5B9A-3079-7CEA-7B99-C909C17A42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E15008-A5D6-BF2F-A904-50456520DDF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8A83C3F-C000-EFC2-9DA2-E8E09D917E38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99083D2-57A6-CAE9-3BC3-658DDF9DED7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C4940B4-DBE0-DF18-A288-86B7293499C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35C0BD3-069E-1792-B9E1-B12E419ED6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F04ED3A-15DF-33C1-2001-54F39F769B36}"/>
              </a:ext>
            </a:extLst>
          </p:cNvPr>
          <p:cNvSpPr txBox="1"/>
          <p:nvPr/>
        </p:nvSpPr>
        <p:spPr>
          <a:xfrm>
            <a:off x="1462547" y="737437"/>
            <a:ext cx="117799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2.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01B3AC30-D87F-F1E9-FFC8-2E7691558E4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087907E2-757E-3C4C-AC7F-4A2A7985F4A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02BDB76-4F40-4CB2-8537-2C11B7A0138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7B2AFFDD-AA39-F7FC-3FAB-A554A207937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A6C0A96B-6341-0EA4-60CA-91255CCFF18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F3C09D9-AB32-B7EC-6785-FDFC3AF8683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08F17E1-14AC-F58E-EE70-6FD61C9C329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4" name="Image 13">
            <a:extLst>
              <a:ext uri="{FF2B5EF4-FFF2-40B4-BE49-F238E27FC236}">
                <a16:creationId xmlns:a16="http://schemas.microsoft.com/office/drawing/2014/main" id="{0D9BD20B-9245-C6F1-D196-B52E6D43DF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1971" y="1768573"/>
            <a:ext cx="6324600" cy="8023127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6B223F1F-4A1C-0BB5-1963-5F7F90F54270}"/>
              </a:ext>
            </a:extLst>
          </p:cNvPr>
          <p:cNvSpPr/>
          <p:nvPr/>
        </p:nvSpPr>
        <p:spPr>
          <a:xfrm>
            <a:off x="3771971" y="5367969"/>
            <a:ext cx="6324600" cy="137573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45001114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BCE519-C0B0-B5EE-5D7D-A9DF6CF05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808BD69-B9A4-7E33-CA05-210AD66F4BC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C4EE2CE-57B6-0813-2E98-A9F195F8FF4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F1A3AA1-6030-2617-571C-A5BD791DE1C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F12B2A0-B0DF-32EA-CDD4-A2E71A17D40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3A37F3F-D916-FB7F-5C58-8F399FEFEF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816A0DD-2DCE-A0FF-B38D-76CF944163AB}"/>
              </a:ext>
            </a:extLst>
          </p:cNvPr>
          <p:cNvSpPr txBox="1"/>
          <p:nvPr/>
        </p:nvSpPr>
        <p:spPr>
          <a:xfrm>
            <a:off x="1462547" y="737437"/>
            <a:ext cx="11779931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Activité 2 :Lisez  à votre voisin à voix basse . Ensuite, échangez les rôles.</a:t>
            </a:r>
          </a:p>
          <a:p>
            <a:pPr defTabSz="342900"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 (e ) circule entre les rangs et donne une rétroaction positive ou corrective.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BBFAAA3E-B8DC-F67C-8DD2-5B7471A0BC1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306D6CE-1961-0ED7-E9F2-755D7AE32C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4584BB71-9488-FC95-A193-3E44C36BECA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481E279F-10E6-ABC6-E9D1-E9761DBADFF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5321BFB-E322-B884-153A-DA4FD619850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1E81CCFD-187B-F517-0C99-870A267B91B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A03327E-1909-C754-A70E-CCC6C3D4FC6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E4CAD0C3-E93F-04F2-A0FD-616883079A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47800" y="2420596"/>
            <a:ext cx="10972800" cy="4170703"/>
          </a:xfrm>
          <a:prstGeom prst="rect">
            <a:avLst/>
          </a:prstGeom>
        </p:spPr>
      </p:pic>
      <p:pic>
        <p:nvPicPr>
          <p:cNvPr id="14" name="Image 1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8586F654-1F8F-D52D-DE69-DE76AE22463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522" y="1263218"/>
            <a:ext cx="1444623" cy="1065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091673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513C72-FE1B-D84C-6777-FDEB3B56E1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DBD2B05-CBAF-3BFE-0981-75F04636D31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816C70F-170F-CCBB-7D96-2210C6A8D63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0B530FE-2A95-A688-991B-3028A93C85D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A9E915A-0183-E33B-8ADE-68821A29194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F72AA4D-14AF-06C4-8456-6E224C0991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5CBDA57-AC7E-9784-AAA0-83D060A5C6FA}"/>
              </a:ext>
            </a:extLst>
          </p:cNvPr>
          <p:cNvSpPr txBox="1"/>
          <p:nvPr/>
        </p:nvSpPr>
        <p:spPr>
          <a:xfrm>
            <a:off x="1462547" y="737437"/>
            <a:ext cx="117799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3.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2974CC9F-36A2-52F7-0D7F-994609E8FD1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DB77543-D29D-2C66-1F2B-F3E44BF424D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D003B83-B910-B38E-D026-48781CC2137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3ED1FC8-5EF2-3537-BBB1-C6CB3BD4204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5F4E8BEF-D51C-E9B2-65DD-D372D9FACD4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C8FB812-6FCB-F483-9A61-5B07A3E18C5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32BDF60-EB41-FFEB-9193-72FF4146589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4" name="Image 13">
            <a:extLst>
              <a:ext uri="{FF2B5EF4-FFF2-40B4-BE49-F238E27FC236}">
                <a16:creationId xmlns:a16="http://schemas.microsoft.com/office/drawing/2014/main" id="{51016B3D-0F1F-323C-0A45-E69883A260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2244" y="1755969"/>
            <a:ext cx="5448371" cy="8023127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89398BC1-855F-5922-97D7-20026269D223}"/>
              </a:ext>
            </a:extLst>
          </p:cNvPr>
          <p:cNvSpPr/>
          <p:nvPr/>
        </p:nvSpPr>
        <p:spPr>
          <a:xfrm>
            <a:off x="6166215" y="6667500"/>
            <a:ext cx="5474400" cy="14478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331E86A8-F3F8-41D9-9532-250EEC21E653}"/>
              </a:ext>
            </a:extLst>
          </p:cNvPr>
          <p:cNvSpPr txBox="1"/>
          <p:nvPr/>
        </p:nvSpPr>
        <p:spPr>
          <a:xfrm>
            <a:off x="1087806" y="4566361"/>
            <a:ext cx="4870595" cy="8656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40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40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4000" dirty="0">
              <a:solidFill>
                <a:srgbClr val="215968"/>
              </a:solidFill>
              <a:latin typeface="Carelia"/>
            </a:endParaRPr>
          </a:p>
        </p:txBody>
      </p:sp>
    </p:spTree>
    <p:extLst>
      <p:ext uri="{BB962C8B-B14F-4D97-AF65-F5344CB8AC3E}">
        <p14:creationId xmlns:p14="http://schemas.microsoft.com/office/powerpoint/2010/main" val="136973735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F5C5E9-57DB-B998-3257-3307E1BFCA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72491FC-E0EF-729A-27E1-8D6A525DF17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F8EE2CF-5178-BD83-FCAD-C81C033131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29EDD63-CF74-00F7-D418-4B382156742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E598396-B016-2DA8-E659-66F5481A078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0A28E93-0CDE-8FD1-C32F-1B880700F5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D7CC0B1-DA67-E52E-573E-55B16937637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A93DA20-1AC5-7C32-0B9F-3897E804863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6DE97E4B-C491-0FFC-5D67-0849313C118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35BFA400-5A9C-7A1D-848E-9DDB23E50C8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A4B11B9-9C2A-7A59-D7A3-8175C4AE1D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1E4E392-FC96-64CC-4D24-EFACB3D6DA8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026D0BA-B41B-A1B3-B392-FD3F7A53780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E191A5CE-A6E6-FF86-E7D6-32DCCC0881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933" y="2348462"/>
            <a:ext cx="11783462" cy="3455778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41582CBF-F971-583F-E8A3-97DFE8BFA2C7}"/>
              </a:ext>
            </a:extLst>
          </p:cNvPr>
          <p:cNvSpPr txBox="1"/>
          <p:nvPr/>
        </p:nvSpPr>
        <p:spPr>
          <a:xfrm>
            <a:off x="1462547" y="737437"/>
            <a:ext cx="1177993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relier par une flèche  la 1</a:t>
            </a:r>
            <a:r>
              <a:rPr lang="fr-FR" sz="2800" b="1" baseline="300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ère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 lettre avec le mot qui contient cette lettre. Regardez comment je fais.</a:t>
            </a: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5E752063-6BEA-9A17-7160-5F28A93173A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4663" y="1252590"/>
            <a:ext cx="1184870" cy="1181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682765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639786-88FC-0B9C-61A4-C8226C5BF3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085B20A-9488-E45E-EEAA-903F4622CA1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B1F67CC-E596-FE12-D0F6-B93CB2A961F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3D4C3AF-37E9-3DE3-6911-43542BAA4B4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C6AFCFA-713D-65E6-BA51-B0917D40463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ECF076E-4688-66CC-5A4C-7FDADCA30E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0F33789F-097B-DDAF-4277-64B2EAF592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FCDC007-5F60-457B-51CB-80DB61BFFF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F4E7391-5AE2-716B-7E98-102588156A6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754FC6AB-13E9-190D-61FE-757B6D23E58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5E25738E-28EB-1787-CBBD-71590622684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3C5525A-6CDB-C24F-12FC-E06FC331F1E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35B1448-ACDA-EACF-791E-734280B1063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902A9572-F7F6-0F7D-86F4-626ED8464C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1201" y="2533494"/>
            <a:ext cx="11783462" cy="3455778"/>
          </a:xfrm>
          <a:prstGeom prst="rect">
            <a:avLst/>
          </a:prstGeom>
        </p:spPr>
      </p:pic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874C362F-72C2-5788-7894-F4AD678509FD}"/>
              </a:ext>
            </a:extLst>
          </p:cNvPr>
          <p:cNvCxnSpPr>
            <a:cxnSpLocks/>
          </p:cNvCxnSpPr>
          <p:nvPr/>
        </p:nvCxnSpPr>
        <p:spPr>
          <a:xfrm>
            <a:off x="3886200" y="3695700"/>
            <a:ext cx="2971800" cy="6858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2" name="ZoneTexte 11">
            <a:extLst>
              <a:ext uri="{FF2B5EF4-FFF2-40B4-BE49-F238E27FC236}">
                <a16:creationId xmlns:a16="http://schemas.microsoft.com/office/drawing/2014/main" id="{59A64AB3-0136-22DA-5119-868587AC5E9D}"/>
              </a:ext>
            </a:extLst>
          </p:cNvPr>
          <p:cNvSpPr txBox="1"/>
          <p:nvPr/>
        </p:nvSpPr>
        <p:spPr>
          <a:xfrm>
            <a:off x="1462547" y="737437"/>
            <a:ext cx="117799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J’entend a dans ananas. Je vais relier la lettre a  avec l’image de l’ananas .</a:t>
            </a: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EECB9A63-9335-5544-0574-8E32D7526F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8851" y="728244"/>
            <a:ext cx="1094534" cy="910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AFE81E23-53B6-B20C-007C-98354410378C}"/>
              </a:ext>
            </a:extLst>
          </p:cNvPr>
          <p:cNvSpPr txBox="1"/>
          <p:nvPr/>
        </p:nvSpPr>
        <p:spPr>
          <a:xfrm>
            <a:off x="1747839" y="1331783"/>
            <a:ext cx="70151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Les élèves continuent l’activité à la maison</a:t>
            </a:r>
            <a:endParaRPr lang="fr-MA" sz="2400" dirty="0"/>
          </a:p>
        </p:txBody>
      </p:sp>
    </p:spTree>
    <p:extLst>
      <p:ext uri="{BB962C8B-B14F-4D97-AF65-F5344CB8AC3E}">
        <p14:creationId xmlns:p14="http://schemas.microsoft.com/office/powerpoint/2010/main" val="4292696121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CA5895-956A-DFE9-F9DC-657E1E2F8A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A6A59FC-7749-2B01-E5E1-B389014C55E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CF1848A-A965-2011-A056-D736B57252C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3D65967-969F-6848-27D3-4E120CF5F5A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7B91627-1404-179B-6763-A4B05EC6521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6F1944A-E8EC-6634-D796-3A92641D75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0EEC04E-044A-D538-E129-BF479CA66A98}"/>
              </a:ext>
            </a:extLst>
          </p:cNvPr>
          <p:cNvSpPr txBox="1"/>
          <p:nvPr/>
        </p:nvSpPr>
        <p:spPr>
          <a:xfrm>
            <a:off x="1462547" y="737437"/>
            <a:ext cx="117799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4.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A1AC1FF2-4F59-2FE8-208E-A2F211B815B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7D3FB08-3D10-0D66-43AF-FD0B4C0A7EC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E40A2C8D-6F72-B79C-8690-D79BB66AA1F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64063EA-FF74-0158-744C-BFF49706C9B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0859108-D15C-F78D-6176-FB4A336CBD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1CBD1BAC-96E6-C2FD-A49F-EA4C4D24C43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5F44C00-3BDB-3794-0831-32990A6581E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4" name="Image 13">
            <a:extLst>
              <a:ext uri="{FF2B5EF4-FFF2-40B4-BE49-F238E27FC236}">
                <a16:creationId xmlns:a16="http://schemas.microsoft.com/office/drawing/2014/main" id="{87A07F6E-93B0-BE08-E31C-81B2D7DEA9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9039" y="1659678"/>
            <a:ext cx="6324600" cy="8023127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71327138-5A0B-7F2F-4937-633CE317FFA8}"/>
              </a:ext>
            </a:extLst>
          </p:cNvPr>
          <p:cNvSpPr/>
          <p:nvPr/>
        </p:nvSpPr>
        <p:spPr>
          <a:xfrm>
            <a:off x="5675646" y="7991285"/>
            <a:ext cx="6324600" cy="169152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3B8D705A-293F-A314-C8EC-FA2D32292F2F}"/>
              </a:ext>
            </a:extLst>
          </p:cNvPr>
          <p:cNvSpPr txBox="1"/>
          <p:nvPr/>
        </p:nvSpPr>
        <p:spPr>
          <a:xfrm>
            <a:off x="609600" y="4566361"/>
            <a:ext cx="5066047" cy="9489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40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40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4000" dirty="0">
              <a:solidFill>
                <a:srgbClr val="215968"/>
              </a:solidFill>
              <a:latin typeface="Carelia"/>
            </a:endParaRPr>
          </a:p>
        </p:txBody>
      </p:sp>
    </p:spTree>
    <p:extLst>
      <p:ext uri="{BB962C8B-B14F-4D97-AF65-F5344CB8AC3E}">
        <p14:creationId xmlns:p14="http://schemas.microsoft.com/office/powerpoint/2010/main" val="654344058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48285B-D048-3179-1DDC-BC928EF3B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4A8E760-A62F-549C-8EC2-9DC7852D3DD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782AB59-ADA3-CEC6-490E-AA9C9595CAC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7206577-17EF-3FF8-7F1D-8CD1CAFC423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4B11CB0-BD13-BCE3-D443-E1D477FE9FC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1B6D416-4346-70C6-929F-28148EFF37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684A2C7-0D18-89FC-885E-4AF16CC1AE9E}"/>
              </a:ext>
            </a:extLst>
          </p:cNvPr>
          <p:cNvSpPr txBox="1"/>
          <p:nvPr/>
        </p:nvSpPr>
        <p:spPr>
          <a:xfrm>
            <a:off x="1462547" y="737437"/>
            <a:ext cx="1177993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les lettres en suivant le modèle . </a:t>
            </a:r>
          </a:p>
          <a:p>
            <a:pPr defTabSz="342900">
              <a:defRPr/>
            </a:pP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Travail individuel. Terminer l’écriture à la maison 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FFA344F1-9264-094A-F9D6-5F50F3D9949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3EBA08E-D799-E018-E4A2-5AC9402D4E7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AF7279A1-C370-AC92-6C38-C13BA47EBD8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16320A90-6DE4-4E2E-999D-44036768A5A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BD47D48-6CC8-8A88-61C8-B85E9EA80F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EF8D1499-CFAE-E612-88EF-7E4D964BE2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7F87163-897F-351A-2EB6-CA852E6B379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4" name="Picture 2">
            <a:extLst>
              <a:ext uri="{FF2B5EF4-FFF2-40B4-BE49-F238E27FC236}">
                <a16:creationId xmlns:a16="http://schemas.microsoft.com/office/drawing/2014/main" id="{6EA5EDB7-7559-25B3-E158-50D5C62E2B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39056" y="840030"/>
            <a:ext cx="924217" cy="768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7E27AD0-8620-0305-1657-D552B62D33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2705100"/>
            <a:ext cx="12250931" cy="3402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892210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1F8429-173C-7FED-E5F9-C1D114B0A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396C4A52-AE6B-637E-E9AF-340D8C86749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556192F-C131-CD8C-F853-E5FD440F67F2}"/>
              </a:ext>
            </a:extLst>
          </p:cNvPr>
          <p:cNvGrpSpPr/>
          <p:nvPr/>
        </p:nvGrpSpPr>
        <p:grpSpPr>
          <a:xfrm>
            <a:off x="38100" y="1269999"/>
            <a:ext cx="13620750" cy="6829425"/>
            <a:chOff x="0" y="-419100"/>
            <a:chExt cx="18288000" cy="107061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E0CD97F-4AD8-3DDF-E1A2-245C47D4967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F6A8607-AB0F-D390-9B3A-11F00D52FB8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DB21D1F0-E0A5-D57D-DB28-E52A02E7A0CC}"/>
                </a:ext>
              </a:extLst>
            </p:cNvPr>
            <p:cNvSpPr/>
            <p:nvPr/>
          </p:nvSpPr>
          <p:spPr>
            <a:xfrm>
              <a:off x="4419600" y="-419100"/>
              <a:ext cx="9448800" cy="102870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Jeux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Sauter sur les lettres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DF31A7B2-DF02-48BD-BD44-16D85CE86298}"/>
              </a:ext>
            </a:extLst>
          </p:cNvPr>
          <p:cNvSpPr/>
          <p:nvPr/>
        </p:nvSpPr>
        <p:spPr>
          <a:xfrm>
            <a:off x="3810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4CC9D65-37BE-85B3-428F-DA34C2F97521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F1A7071-CCCA-6432-8330-2B39479E378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62666" y="5627690"/>
            <a:ext cx="2390668" cy="1737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0016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58BB2-BEA3-3B5E-2B6B-1D878DC1D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5A7C87-6B03-4773-18D0-FF136B0A918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D122253-5AAA-0B60-7535-F1C6B906803E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4" name="La chanson de l'alphabet - Comptine (1)">
            <a:hlinkClick r:id="" action="ppaction://media"/>
            <a:extLst>
              <a:ext uri="{FF2B5EF4-FFF2-40B4-BE49-F238E27FC236}">
                <a16:creationId xmlns:a16="http://schemas.microsoft.com/office/drawing/2014/main" id="{8D1FF14B-AA47-5E12-379C-D0302BA4157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4766" y="1512677"/>
            <a:ext cx="12996434" cy="7543800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43BB27DA-96B9-B2DD-AFC7-5299509B086F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1EF7491-80D7-A383-0C82-11F112FDC78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82C8EF4-C07A-4A88-EF7C-EFFDAAE70AA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43DB7D3-92CF-AE7E-EB71-39AEE45CF7D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1555B959-B64E-935F-90AC-B05A2BB3E7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1A2C282-2BD3-558C-D68C-D319366E2D9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CF45BC4-218A-3DD7-F861-474E9E10C6B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44557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60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30A6C5-67B6-6338-C908-5A64B91942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1478507-ACF5-06FB-AD4B-0B58D82541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24D0DA8-C682-07ED-0439-EF5CD74FE710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A4CFD85-7E36-C47E-A443-E0FA44E26E6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E9A9E70-B82B-F9AF-E5A0-961F7CB70B70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D8AAEB40-EBC0-CC74-EF52-71759325C76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7AEE42A8-4370-5A45-28A5-7A81ED5505B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85ECF9F-ADA5-AE52-2B32-D0C8CECF0B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26D40B9-86E1-133A-233C-2CBC47653CA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86FDC3C-53ED-65A4-5E03-E32D55028B4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08CB57B-06E2-8036-8A77-6EF06BC3F2F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FC66C30-E646-9978-8B60-5C0BB89B6B6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FA44F90B-8111-FFF6-0735-9E8AE38755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1D6A58FD-3F67-7208-64EF-57278F149226}"/>
              </a:ext>
            </a:extLst>
          </p:cNvPr>
          <p:cNvSpPr txBox="1"/>
          <p:nvPr/>
        </p:nvSpPr>
        <p:spPr>
          <a:xfrm>
            <a:off x="1141625" y="623885"/>
            <a:ext cx="1201241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jouer au jeu « Sauter sur les 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lettr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es ».</a:t>
            </a:r>
            <a:b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</a:b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joueur doit sauter sur toutes les cases contenant la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lettre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annoncée. Après chaque saut,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il lit à voix haute l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 lettre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de la case. 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F1B804AA-2301-13CA-D18C-A9320524211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84825" y="2986085"/>
            <a:ext cx="8242992" cy="5203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98396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677D3-3BBC-AD82-17D0-21527D242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EF832FB-72A9-51D2-E2C1-191DB8A144B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2A946B9-7C1A-F8D1-A094-FA4B47FEEEEF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013FFD8-A06B-8A84-87CE-903E8263C87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333AE3E-EE5A-B845-0CBC-C3F48E1A3CEF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BEF00200-C432-4B77-9D9F-0AA8713D344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25E2B60-3ECC-768F-6E1B-8EF1CE7F42C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5AA89E2-5E6F-AD4B-2180-8AE94DA08FB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B974D3F-0A9E-21C0-09C4-025CC62EA0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8C91066-FA59-CB4D-C6F1-7037990703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7271159B-A404-EABD-2F32-7675524E7D5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BCF94C7-86AD-13CF-2228-B83A2230222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978D8949-5E8C-4967-DC77-9937DC2AE8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97CE987B-CEA4-FAF9-DFC6-C3D1D1874690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84825" y="2986085"/>
            <a:ext cx="8242992" cy="520338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AF5DF90-F145-47C1-3C49-C9959CD563B9}"/>
              </a:ext>
            </a:extLst>
          </p:cNvPr>
          <p:cNvSpPr txBox="1"/>
          <p:nvPr/>
        </p:nvSpPr>
        <p:spPr>
          <a:xfrm>
            <a:off x="1259715" y="703805"/>
            <a:ext cx="1547721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Maintenant, on va commencer le jeu.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L’enseignant ( e ) désigne quelques élèves pour jouer.</a:t>
            </a:r>
          </a:p>
        </p:txBody>
      </p:sp>
    </p:spTree>
    <p:extLst>
      <p:ext uri="{BB962C8B-B14F-4D97-AF65-F5344CB8AC3E}">
        <p14:creationId xmlns:p14="http://schemas.microsoft.com/office/powerpoint/2010/main" val="1478600337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8A751-96CD-0A92-A9B2-D86003734F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34C9D98-C32C-DC15-07C8-DFBC00E85B2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A16C63A-94DF-8DC4-1578-62EE495C96F3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0B8593A-E7C9-4AB7-BCD1-41213D7EF23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FBC380F-97D4-7155-7CE7-77540D3D7C51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1D96643D-54F2-4016-34DB-3FD92AB7721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0F0EE07-3ABB-F2B9-6942-3E164A79EAD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4E4086E7-82F5-6FD8-4F16-BA8169EF71B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8D46D87-E11C-FB7F-7E4D-01287E455EB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905BAA5-6B56-92A0-A58E-586D8C211DB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CDF8103-01E9-79EB-D8B8-14CAFF4D2E4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10BB3A2-9261-40D9-AAF1-346D7E97CFE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1B2D07A6-E81B-B824-630D-081FE06EBC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BA8648A-28A3-BA92-84EB-D3345472CAC5}"/>
              </a:ext>
            </a:extLst>
          </p:cNvPr>
          <p:cNvSpPr txBox="1"/>
          <p:nvPr/>
        </p:nvSpPr>
        <p:spPr>
          <a:xfrm>
            <a:off x="1132100" y="647697"/>
            <a:ext cx="1204045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À la maison, écrivez, les mots du vocabulaire que nous </a:t>
            </a:r>
            <a:r>
              <a:rPr kumimoji="0" lang="fr-FR" sz="2800" b="1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avons vus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aujourd’hui,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t terminez les activités de la page 06.</a:t>
            </a:r>
          </a:p>
        </p:txBody>
      </p:sp>
      <p:sp>
        <p:nvSpPr>
          <p:cNvPr id="18" name="TextBox 6">
            <a:extLst>
              <a:ext uri="{FF2B5EF4-FFF2-40B4-BE49-F238E27FC236}">
                <a16:creationId xmlns:a16="http://schemas.microsoft.com/office/drawing/2014/main" id="{372BA06A-C021-C5FB-DDF9-D149F6E1463A}"/>
              </a:ext>
            </a:extLst>
          </p:cNvPr>
          <p:cNvSpPr txBox="1"/>
          <p:nvPr/>
        </p:nvSpPr>
        <p:spPr>
          <a:xfrm>
            <a:off x="5559087" y="2440004"/>
            <a:ext cx="5471627" cy="8502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20" name="Picture 2">
            <a:extLst>
              <a:ext uri="{FF2B5EF4-FFF2-40B4-BE49-F238E27FC236}">
                <a16:creationId xmlns:a16="http://schemas.microsoft.com/office/drawing/2014/main" id="{3D47250A-A73A-2FAB-91A1-A1EDF6D8B4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6575" y="1101089"/>
            <a:ext cx="1234045" cy="1026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52CFE768-C507-1DCD-1768-DA0C0A863E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5384" y="3626161"/>
            <a:ext cx="3158429" cy="5229977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D2BAEF38-1835-D3CF-78B1-55508369E0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32534" y="3630923"/>
            <a:ext cx="3158429" cy="5229977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0D7B2DF0-0481-7701-08BE-E33E89619E6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94900" y="3626161"/>
            <a:ext cx="3158429" cy="5225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526720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7E222-97F6-76FF-B0ED-7DF2295CF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D98DCFA-5524-4F0B-C71B-89AC7B3B01A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53DB36E5-DCF1-96BA-A43B-2E5A91E1EB44}"/>
              </a:ext>
            </a:extLst>
          </p:cNvPr>
          <p:cNvSpPr/>
          <p:nvPr/>
        </p:nvSpPr>
        <p:spPr>
          <a:xfrm>
            <a:off x="458160" y="647699"/>
            <a:ext cx="12748764" cy="9220200"/>
          </a:xfrm>
          <a:prstGeom prst="roundRect">
            <a:avLst>
              <a:gd name="adj" fmla="val 1963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2A983112-0513-9545-509E-34ECA507043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0523C16-C2E2-0BA6-5D1F-DA7A4FCBDBD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9FDE620-787E-00E0-EFB4-3D618D63684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AF53D99-95DC-2CDC-606A-E807B61B309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609A666-C908-7748-2FCD-7CD8A39438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A7E7C31-B703-7918-4323-27720347D1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14BEF88-1593-FC47-91E9-B592FDD99DC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212F4B11-7C1B-9608-ED61-A84E6F9E050E}"/>
              </a:ext>
            </a:extLst>
          </p:cNvPr>
          <p:cNvGrpSpPr/>
          <p:nvPr/>
        </p:nvGrpSpPr>
        <p:grpSpPr>
          <a:xfrm>
            <a:off x="1161402" y="2857500"/>
            <a:ext cx="10421464" cy="5019675"/>
            <a:chOff x="785033" y="2260600"/>
            <a:chExt cx="9070167" cy="4368800"/>
          </a:xfrm>
        </p:grpSpPr>
        <p:sp>
          <p:nvSpPr>
            <p:cNvPr id="9" name="Bulle narrative : rectangle à coins arrondis 8">
              <a:extLst>
                <a:ext uri="{FF2B5EF4-FFF2-40B4-BE49-F238E27FC236}">
                  <a16:creationId xmlns:a16="http://schemas.microsoft.com/office/drawing/2014/main" id="{1917ED7E-02E5-4A25-B114-71CE5493EC53}"/>
                </a:ext>
              </a:extLst>
            </p:cNvPr>
            <p:cNvSpPr/>
            <p:nvPr/>
          </p:nvSpPr>
          <p:spPr>
            <a:xfrm>
              <a:off x="5313911" y="2404799"/>
              <a:ext cx="4541289" cy="1635091"/>
            </a:xfrm>
            <a:prstGeom prst="wedgeRoundRectCallout">
              <a:avLst>
                <a:gd name="adj1" fmla="val -73525"/>
                <a:gd name="adj2" fmla="val -793"/>
                <a:gd name="adj3" fmla="val 16667"/>
              </a:avLst>
            </a:prstGeom>
            <a:solidFill>
              <a:srgbClr val="D6DFE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35"/>
              <a:endParaRPr lang="fr-MA" sz="675" dirty="0">
                <a:solidFill>
                  <a:srgbClr val="215968"/>
                </a:solidFill>
                <a:latin typeface="Dosis" pitchFamily="2" charset="0"/>
              </a:endParaRP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1E527FD1-285F-8A85-1187-B3672107BDD6}"/>
                </a:ext>
              </a:extLst>
            </p:cNvPr>
            <p:cNvSpPr txBox="1"/>
            <p:nvPr/>
          </p:nvSpPr>
          <p:spPr>
            <a:xfrm flipH="1">
              <a:off x="5412067" y="2474893"/>
              <a:ext cx="4344976" cy="1687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35"/>
              <a:endParaRPr lang="fr-MA" sz="2400" b="1" dirty="0">
                <a:solidFill>
                  <a:srgbClr val="215968"/>
                </a:solidFill>
                <a:latin typeface="Dosis" pitchFamily="2" charset="0"/>
              </a:endParaRP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La séance d’aujourd’hui est terminée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 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A demain ! </a:t>
              </a:r>
            </a:p>
            <a:p>
              <a:pPr marL="257195" indent="-257195" defTabSz="342935">
                <a:buFontTx/>
                <a:buChar char="-"/>
              </a:pPr>
              <a:endParaRPr lang="fr-MA" sz="2400" b="1" dirty="0">
                <a:solidFill>
                  <a:srgbClr val="EEECE1">
                    <a:lumMod val="25000"/>
                  </a:srgbClr>
                </a:solidFill>
                <a:latin typeface="Dosis" pitchFamily="2" charset="0"/>
              </a:endParaRPr>
            </a:p>
          </p:txBody>
        </p:sp>
        <p:pic>
          <p:nvPicPr>
            <p:cNvPr id="16" name="Image 15" descr="Une image contenant croquis, dessin, illustration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572C3A53-3146-B941-FE72-52C6EFD96B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0DD"/>
                </a:clrFrom>
                <a:clrTo>
                  <a:srgbClr val="FFF0D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033" y="2260600"/>
              <a:ext cx="4344976" cy="4368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0415123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CE4B2-FD2F-990C-DF94-E32A763B3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3245BDE6-7AA4-08DD-C2FB-AA2FF886AA1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5EA4B7E-FD64-2C4F-F66C-00647C64A5F7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3647D98-6365-3D3F-7C0D-829CEAB78E8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A68C78-E349-4608-9BFC-5325C29A0CCC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6E19098-86ED-6896-582D-ABB21C430E1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/>
              <a:r>
                <a:rPr lang="fr-FR" sz="54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Réflexions de l’enseignant</a:t>
              </a:r>
            </a:p>
            <a:p>
              <a:pPr algn="ctr" defTabSz="514376"/>
              <a:endPara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3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note mes observations dans le cahier-journal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FB1A85D8-0D75-F647-FFB0-919F891BB1CE}"/>
              </a:ext>
            </a:extLst>
          </p:cNvPr>
          <p:cNvSpPr/>
          <p:nvPr/>
        </p:nvSpPr>
        <p:spPr>
          <a:xfrm>
            <a:off x="28575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133D269-AED1-0CFD-D7BD-9B92C61F70C2}"/>
              </a:ext>
            </a:extLst>
          </p:cNvPr>
          <p:cNvSpPr/>
          <p:nvPr/>
        </p:nvSpPr>
        <p:spPr>
          <a:xfrm>
            <a:off x="1192395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262833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03DC9-C6BF-E0B5-0EA6-2752F6D73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E09A93F-2A26-6539-DEFA-EC3214ACF385}"/>
              </a:ext>
            </a:extLst>
          </p:cNvPr>
          <p:cNvSpPr/>
          <p:nvPr/>
        </p:nvSpPr>
        <p:spPr>
          <a:xfrm>
            <a:off x="0" y="866885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7580811-44D2-0713-DA22-C7264402B3DE}"/>
              </a:ext>
            </a:extLst>
          </p:cNvPr>
          <p:cNvSpPr/>
          <p:nvPr/>
        </p:nvSpPr>
        <p:spPr>
          <a:xfrm>
            <a:off x="1198110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FDAD11B-98B7-8017-F5F4-112ACA7F5F0E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0D7BBDA-8161-88E0-5165-464A8246917D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55C58A4-DD53-E71F-21B4-9FF2E219F70C}"/>
              </a:ext>
            </a:extLst>
          </p:cNvPr>
          <p:cNvGrpSpPr/>
          <p:nvPr/>
        </p:nvGrpSpPr>
        <p:grpSpPr>
          <a:xfrm>
            <a:off x="433188" y="342900"/>
            <a:ext cx="12849624" cy="858556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C64D6A8-B2AC-C767-721B-1FCA0413215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523AF4F9-29C5-59C6-FCBE-DADB2B1CFCC2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40" name="ZoneTexte 39">
            <a:extLst>
              <a:ext uri="{FF2B5EF4-FFF2-40B4-BE49-F238E27FC236}">
                <a16:creationId xmlns:a16="http://schemas.microsoft.com/office/drawing/2014/main" id="{363C068C-0FD8-4C4D-9CF5-FB3ECAE3900D}"/>
              </a:ext>
            </a:extLst>
          </p:cNvPr>
          <p:cNvSpPr txBox="1"/>
          <p:nvPr/>
        </p:nvSpPr>
        <p:spPr>
          <a:xfrm>
            <a:off x="1028701" y="2215693"/>
            <a:ext cx="113414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A la fin de la séance d’aujourd’hui, au moins 80% des élèves devraient être capables de :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7EF5B05-889C-CED3-42C0-1A341578C956}"/>
              </a:ext>
            </a:extLst>
          </p:cNvPr>
          <p:cNvGrpSpPr/>
          <p:nvPr/>
        </p:nvGrpSpPr>
        <p:grpSpPr>
          <a:xfrm>
            <a:off x="2124914" y="3699565"/>
            <a:ext cx="9466173" cy="2407466"/>
            <a:chOff x="2853491" y="4076701"/>
            <a:chExt cx="12621564" cy="3209955"/>
          </a:xfrm>
        </p:grpSpPr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B03DDA6B-280A-5D7F-4C95-36BC89CD1E14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399639"/>
              <a:chOff x="1309128" y="1880836"/>
              <a:chExt cx="6724021" cy="748048"/>
            </a:xfrm>
          </p:grpSpPr>
          <p:sp>
            <p:nvSpPr>
              <p:cNvPr id="33" name="Rectangle : coins arrondis 18 - 2">
                <a:extLst>
                  <a:ext uri="{FF2B5EF4-FFF2-40B4-BE49-F238E27FC236}">
                    <a16:creationId xmlns:a16="http://schemas.microsoft.com/office/drawing/2014/main" id="{6B41BC3C-D488-F60C-65CC-99C4802DA7D2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DBDF7AB0-03E9-5C15-37EE-DBAFA7F67822}"/>
                  </a:ext>
                </a:extLst>
              </p:cNvPr>
              <p:cNvSpPr txBox="1"/>
              <p:nvPr/>
            </p:nvSpPr>
            <p:spPr>
              <a:xfrm>
                <a:off x="3082838" y="2077767"/>
                <a:ext cx="4373252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du vocabulaire</a:t>
                </a:r>
              </a:p>
            </p:txBody>
          </p:sp>
          <p:sp>
            <p:nvSpPr>
              <p:cNvPr id="37" name="Oval 86">
                <a:extLst>
                  <a:ext uri="{FF2B5EF4-FFF2-40B4-BE49-F238E27FC236}">
                    <a16:creationId xmlns:a16="http://schemas.microsoft.com/office/drawing/2014/main" id="{065A59F7-9987-ABAF-3C30-7413B83EFFA6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8" name="Graphique 37">
                <a:extLst>
                  <a:ext uri="{FF2B5EF4-FFF2-40B4-BE49-F238E27FC236}">
                    <a16:creationId xmlns:a16="http://schemas.microsoft.com/office/drawing/2014/main" id="{7E46BD37-2FD6-B338-E549-7EB9B3519B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07FF7AA6-DE9A-3167-61D0-60C1786199AA}"/>
                </a:ext>
              </a:extLst>
            </p:cNvPr>
            <p:cNvGrpSpPr/>
            <p:nvPr/>
          </p:nvGrpSpPr>
          <p:grpSpPr>
            <a:xfrm flipH="1">
              <a:off x="2853491" y="5887017"/>
              <a:ext cx="12621564" cy="1399639"/>
              <a:chOff x="1287458" y="1880836"/>
              <a:chExt cx="6745691" cy="748048"/>
            </a:xfrm>
          </p:grpSpPr>
          <p:sp>
            <p:nvSpPr>
              <p:cNvPr id="6" name="Rectangle : coins arrondis 18 - 2">
                <a:extLst>
                  <a:ext uri="{FF2B5EF4-FFF2-40B4-BE49-F238E27FC236}">
                    <a16:creationId xmlns:a16="http://schemas.microsoft.com/office/drawing/2014/main" id="{A00F715A-067F-86C8-8D2C-491ED3DAA05B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57D20E1-D24E-0C5B-AECE-00F619557DAB}"/>
                  </a:ext>
                </a:extLst>
              </p:cNvPr>
              <p:cNvSpPr txBox="1"/>
              <p:nvPr/>
            </p:nvSpPr>
            <p:spPr>
              <a:xfrm>
                <a:off x="1287458" y="2087646"/>
                <a:ext cx="6168633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Lire et écrire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lettres   présentées. </a:t>
                </a:r>
              </a:p>
            </p:txBody>
          </p:sp>
          <p:sp>
            <p:nvSpPr>
              <p:cNvPr id="8" name="Oval 86">
                <a:extLst>
                  <a:ext uri="{FF2B5EF4-FFF2-40B4-BE49-F238E27FC236}">
                    <a16:creationId xmlns:a16="http://schemas.microsoft.com/office/drawing/2014/main" id="{D64A107A-2E1E-6946-6BC4-9B3D18C6205A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9" name="Graphique 8">
                <a:extLst>
                  <a:ext uri="{FF2B5EF4-FFF2-40B4-BE49-F238E27FC236}">
                    <a16:creationId xmlns:a16="http://schemas.microsoft.com/office/drawing/2014/main" id="{7872DD2A-9C62-70C6-B1A4-F446FBB45C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6BF069FA-30A5-C278-AB56-84275188BE24}"/>
              </a:ext>
            </a:extLst>
          </p:cNvPr>
          <p:cNvSpPr txBox="1"/>
          <p:nvPr/>
        </p:nvSpPr>
        <p:spPr>
          <a:xfrm>
            <a:off x="4102240" y="6468973"/>
            <a:ext cx="738491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Les objectifs de ma séance ont-ils été atteints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Sinon, pourquoi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Que faudrait-il faire pour les prochaines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6957875D-B494-8377-E10F-26B17E3EFBE0}"/>
              </a:ext>
            </a:extLst>
          </p:cNvPr>
          <p:cNvSpPr/>
          <p:nvPr/>
        </p:nvSpPr>
        <p:spPr>
          <a:xfrm rot="21482714">
            <a:off x="2574113" y="6641773"/>
            <a:ext cx="1305563" cy="1391177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342935">
              <a:defRPr/>
            </a:pPr>
            <a:endParaRPr lang="fr-MA" sz="45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3440653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A8A3EB-DF45-0F7F-560D-3B44DC2298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710A6B-CE0C-6D35-DA64-4D584832B05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F80918-7A2A-636D-EC50-17427117E5D4}"/>
              </a:ext>
            </a:extLst>
          </p:cNvPr>
          <p:cNvSpPr/>
          <p:nvPr/>
        </p:nvSpPr>
        <p:spPr>
          <a:xfrm>
            <a:off x="285754" y="486000"/>
            <a:ext cx="13144494" cy="94581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AAFE613-CA56-A0E8-0131-2CB7C64C09FA}"/>
              </a:ext>
            </a:extLst>
          </p:cNvPr>
          <p:cNvSpPr/>
          <p:nvPr/>
        </p:nvSpPr>
        <p:spPr>
          <a:xfrm>
            <a:off x="300039" y="511104"/>
            <a:ext cx="13154395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2BFA884-8369-3879-04D3-267EE25489C5}"/>
              </a:ext>
            </a:extLst>
          </p:cNvPr>
          <p:cNvSpPr txBox="1"/>
          <p:nvPr/>
        </p:nvSpPr>
        <p:spPr>
          <a:xfrm>
            <a:off x="1454115" y="1082604"/>
            <a:ext cx="993116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25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Deuxième  diffusion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D1443E4-54B1-0992-75CA-A3642F01CE3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AC8905E0-5B06-61A2-1C8B-1B01302D5499}"/>
              </a:ext>
            </a:extLst>
          </p:cNvPr>
          <p:cNvSpPr txBox="1"/>
          <p:nvPr/>
        </p:nvSpPr>
        <p:spPr>
          <a:xfrm>
            <a:off x="1464013" y="644455"/>
            <a:ext cx="99311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Nous allons écouter la chanson une deuxième fois.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BD97A13-65D7-7249-D7A6-7514F096AE0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2979693"/>
            <a:ext cx="6079034" cy="4985838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B5771988-8B7D-FA5D-CAED-F8A4497A0B8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D0BDC90-F111-FFAB-2430-CD6058A4E39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DD3E8EB-F41A-89C7-A649-2AB13BF7BBE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EB9D3D70-1190-8D41-F4F5-174CB8B807D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8B76A14-26DB-25DC-A9A5-93E436CAF73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0B8DA680-F7A9-FFE2-6738-8C34615CFC0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587927D0-9117-74D5-D4B0-B2CD18A9DB2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6" name="Graphique 15">
            <a:extLst>
              <a:ext uri="{FF2B5EF4-FFF2-40B4-BE49-F238E27FC236}">
                <a16:creationId xmlns:a16="http://schemas.microsoft.com/office/drawing/2014/main" id="{F059D7C6-6DFD-BE35-A668-84570F324B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18877" y="71494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1477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C7ADE6-8177-13AF-402C-84C1BB4B70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B5A4784-20E7-6609-3CDA-4A36D041F2A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1DB39BA-6F0F-BC9A-8344-B56E6A7DA272}"/>
              </a:ext>
            </a:extLst>
          </p:cNvPr>
          <p:cNvSpPr/>
          <p:nvPr/>
        </p:nvSpPr>
        <p:spPr>
          <a:xfrm>
            <a:off x="414767" y="486000"/>
            <a:ext cx="12886468" cy="94581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4" name="La chanson de l'alphabet - Comptine (1)">
            <a:hlinkClick r:id="" action="ppaction://media"/>
            <a:extLst>
              <a:ext uri="{FF2B5EF4-FFF2-40B4-BE49-F238E27FC236}">
                <a16:creationId xmlns:a16="http://schemas.microsoft.com/office/drawing/2014/main" id="{8285AE9F-98EA-FC4F-2A52-ECFE5FB1D7C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4766" y="1512677"/>
            <a:ext cx="12886466" cy="7543800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42B2CA3D-71D8-E239-E887-5E8C86F2E7F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1E96637E-DCA0-5D0C-5A11-758FFAA0859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62E741C-5D2A-D222-3373-821F4A7535A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4B0ECF9-34D8-134E-2611-38B7FC20C2B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E707B761-65C6-9B67-BA7F-99C06929D9B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77776ED4-8D5C-5C44-2AB1-06FF0F98973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368D4CF-CC9B-3CEF-FF01-4E08C28292E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77732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60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AC7F49-CD01-BA20-124E-7AE38FB850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4A2A862-E46D-8636-C97C-4B4B33AF7936}"/>
              </a:ext>
            </a:extLst>
          </p:cNvPr>
          <p:cNvSpPr/>
          <p:nvPr/>
        </p:nvSpPr>
        <p:spPr>
          <a:xfrm>
            <a:off x="0" y="-1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444B40A9-D0BA-3B6C-C47A-EA39E5CF3C07}"/>
              </a:ext>
            </a:extLst>
          </p:cNvPr>
          <p:cNvSpPr/>
          <p:nvPr/>
        </p:nvSpPr>
        <p:spPr>
          <a:xfrm>
            <a:off x="409246" y="486000"/>
            <a:ext cx="12925754" cy="94581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11188204-EBC3-07D8-701B-EDA2083B9724}"/>
              </a:ext>
            </a:extLst>
          </p:cNvPr>
          <p:cNvSpPr/>
          <p:nvPr/>
        </p:nvSpPr>
        <p:spPr>
          <a:xfrm>
            <a:off x="395123" y="521983"/>
            <a:ext cx="12954000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779AF18-ABF2-D339-74D6-034BA5D21174}"/>
              </a:ext>
            </a:extLst>
          </p:cNvPr>
          <p:cNvSpPr txBox="1"/>
          <p:nvPr/>
        </p:nvSpPr>
        <p:spPr>
          <a:xfrm>
            <a:off x="1552316" y="646584"/>
            <a:ext cx="94869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Je vais reprendre la chanson en pointant les lettres, suivez bien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47AD0976-0A9B-4C97-D85E-5CDA8ADD4F8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91000" y="1457013"/>
            <a:ext cx="5896348" cy="3310986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2EA7D1C4-3A5C-50DE-F1DB-496DEB231014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38600" y="4897764"/>
            <a:ext cx="6136667" cy="5040568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C47FD341-89C4-7004-F4DE-CF98D98C74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973343">
            <a:off x="4637393" y="1654492"/>
            <a:ext cx="2266433" cy="3174371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5D9D2B53-31BF-C8A2-3943-8ED7CDE9FD2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79BD6BD-1DCB-3992-685C-5F67AAA52F6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AE45A31C-B2CD-EBB7-A78C-72E5631DCE4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9A23160-534B-AFF5-1809-88992E64813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6AC6FE49-68A4-2070-E686-0EED9A413D4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B5CA5D98-772F-28B1-7299-2CF90F3026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07D96DDA-D2E1-0BE1-521F-CA70AD02098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126B4C64-6AA9-06E0-74F7-7FCF34CC591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1" name="Graphique 10">
            <a:extLst>
              <a:ext uri="{FF2B5EF4-FFF2-40B4-BE49-F238E27FC236}">
                <a16:creationId xmlns:a16="http://schemas.microsoft.com/office/drawing/2014/main" id="{A1F67159-5C5C-A6D0-5AC2-71868DDF0F2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51044" y="602047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7499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4FAF5C-4565-1D7F-A2F8-AAC1A7387C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CA1B818-9C79-F5C8-8F64-9437F0F310E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4383C7DC-97CA-EE38-B1F8-716D7D9FA759}"/>
              </a:ext>
            </a:extLst>
          </p:cNvPr>
          <p:cNvSpPr/>
          <p:nvPr/>
        </p:nvSpPr>
        <p:spPr>
          <a:xfrm>
            <a:off x="451318" y="411220"/>
            <a:ext cx="13136094" cy="952711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A5802C39-ACB2-0C6E-0B57-451ABF6AA83F}"/>
              </a:ext>
            </a:extLst>
          </p:cNvPr>
          <p:cNvSpPr/>
          <p:nvPr/>
        </p:nvSpPr>
        <p:spPr>
          <a:xfrm>
            <a:off x="538886" y="404321"/>
            <a:ext cx="13048526" cy="92292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C6A3BA5-5AD8-9495-3A2F-B59B37970330}"/>
              </a:ext>
            </a:extLst>
          </p:cNvPr>
          <p:cNvSpPr txBox="1"/>
          <p:nvPr/>
        </p:nvSpPr>
        <p:spPr>
          <a:xfrm>
            <a:off x="1753854" y="486000"/>
            <a:ext cx="94869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passer au tableau pour chanter en pointant les lettres ?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BD0EAC7-4BF1-2B5E-8D98-AC5B3588FE4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54882038"/>
              </p:ext>
            </p:extLst>
          </p:nvPr>
        </p:nvGraphicFramePr>
        <p:xfrm>
          <a:off x="1136797" y="-592853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4582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A1266F80-429F-1E01-A29A-5287A1A5C06A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91000" y="1457013"/>
            <a:ext cx="5896348" cy="331098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07AB985-CD38-25FE-549D-00A40FED414E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038600" y="4897764"/>
            <a:ext cx="6136667" cy="504056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8F978BB-D9D9-7451-B1B5-409884187C3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2000246" y="419100"/>
            <a:ext cx="1303706" cy="1142676"/>
          </a:xfrm>
          <a:prstGeom prst="roundRect">
            <a:avLst>
              <a:gd name="adj" fmla="val 31362"/>
            </a:avLst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00F24F37-E9EA-CB38-DC19-44D8DCFC32B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4B991823-DF65-7D4C-6BD3-3932294F1AB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67351A5-FE3E-79CF-600C-DB4273D01EB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E67F0E5-E4CB-E0B8-EDE5-81F96DAB6D8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BF43E42-AFF2-D444-6212-3FB9C7C8EF0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44C13382-B709-E4CD-3D39-3DB79AE30B7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A7C7AA7D-8F01-1475-5292-7C4CB2E9044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C25DA55E-A7F1-2659-C590-C1BB7C925A7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82845" y="504166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8446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66560-5915-13C6-BCA8-7C5DCE185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93C4832-8093-7A0B-D8DC-1D65947DDD5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0FFDF9C-CD8E-3A61-2130-98B15B7396D3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AF9B3AD4-B06E-70CB-00F8-8D2418ED8EA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E25C09F-047E-2A60-F585-5A52FD258F73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200DAA1-6C32-09E7-2E92-91914E72D8E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Vocabulaire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- livre  - ordinateur- ananas - immeuble - olive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1F6548B9-67A3-0F69-191D-B52D22455EE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EBB04245-46B3-2CC1-C22A-00A711C4DA4C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44405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1ECD3-C996-0B38-F265-A4347CD3F8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F61D81F-AFA5-3AA4-4447-9C40AB9BD438}"/>
              </a:ext>
            </a:extLst>
          </p:cNvPr>
          <p:cNvSpPr/>
          <p:nvPr/>
        </p:nvSpPr>
        <p:spPr>
          <a:xfrm>
            <a:off x="-1" y="0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48E4CEBA-C548-58F8-2871-FB2273FA85BE}"/>
              </a:ext>
            </a:extLst>
          </p:cNvPr>
          <p:cNvGrpSpPr/>
          <p:nvPr/>
        </p:nvGrpSpPr>
        <p:grpSpPr>
          <a:xfrm>
            <a:off x="467685" y="571500"/>
            <a:ext cx="12748764" cy="9372600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2F02317F-305C-37D1-7FFC-0FDA2ADE755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A243F82-95A7-9A6C-03F4-3C1C86D98F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9" name="Graphique 8">
            <a:extLst>
              <a:ext uri="{FF2B5EF4-FFF2-40B4-BE49-F238E27FC236}">
                <a16:creationId xmlns:a16="http://schemas.microsoft.com/office/drawing/2014/main" id="{C625B0B2-C37E-87F5-E8D7-FE1142B291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7E7A934-2A95-2593-7304-F98AC2D475F6}"/>
              </a:ext>
            </a:extLst>
          </p:cNvPr>
          <p:cNvSpPr txBox="1"/>
          <p:nvPr/>
        </p:nvSpPr>
        <p:spPr>
          <a:xfrm>
            <a:off x="1807371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de nouveaux mots en français.</a:t>
            </a: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D566395-7F70-482C-E737-815EA37465D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1B8440F-1468-9CE8-24CC-194B75D0EB2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6C164EE3-9F6E-638B-5DC3-48BF7DEA70D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BFC50234-350B-A4BA-1B08-B4B7FBFCDB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EBF45F-F7CC-AD61-D301-05854FCF64B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CC05EE30-68A9-CB7D-F0C5-6DC94C0242C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109D8C75-4176-C1F0-3867-6A7B2E68E91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C64C1FC-CFA7-47EC-1C2E-58F7064ADC1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4654805" cy="5292378"/>
          </a:xfrm>
          <a:prstGeom prst="rect">
            <a:avLst/>
          </a:prstGeom>
        </p:spPr>
      </p:pic>
      <p:sp>
        <p:nvSpPr>
          <p:cNvPr id="16" name="Bulle narrative : rectangle à coins arrondis 15">
            <a:extLst>
              <a:ext uri="{FF2B5EF4-FFF2-40B4-BE49-F238E27FC236}">
                <a16:creationId xmlns:a16="http://schemas.microsoft.com/office/drawing/2014/main" id="{BB9DE605-3CA2-32A4-FDD3-3571348A401B}"/>
              </a:ext>
            </a:extLst>
          </p:cNvPr>
          <p:cNvSpPr/>
          <p:nvPr/>
        </p:nvSpPr>
        <p:spPr>
          <a:xfrm>
            <a:off x="4648201" y="1515094"/>
            <a:ext cx="8305800" cy="5000006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CD3638E5-2364-C010-801D-7FD82CC8DA5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62014" y="2973300"/>
            <a:ext cx="1422355" cy="97858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6BECF8B-6EE1-A5C4-6940-CFA4D319B76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46070" y="3951880"/>
            <a:ext cx="1456936" cy="1127684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EF7B713B-C07E-8DE5-6A0D-FEEBC5779C2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278616" y="4150070"/>
            <a:ext cx="1807737" cy="1127684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D4782FA0-5D70-080E-5336-333071DF42F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67517" y="2931016"/>
            <a:ext cx="1595331" cy="1049962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60AC284A-20E6-20DF-4125-C43F49492FC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35431" y="4091210"/>
            <a:ext cx="1144585" cy="1245404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2481DFD8-ABDB-F031-648D-94C6429228E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511753" y="2934875"/>
            <a:ext cx="1574600" cy="1127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1652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90922A-5C4F-45A0-0BF0-01E7C64141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83187B2-072B-E5F9-AC51-18A61C5F36D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67682FE-6045-477F-1908-FFE8A548186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595B095-4AC3-3A63-8EC6-243A5E94624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083FF90-5BB9-CA68-C467-CEB1F52886C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C978368-E27B-2FD5-2BF7-926EEB8191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A5F3774-D60F-0D2F-1910-AA074F8C8FD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0112BC1-16C2-B65D-1442-C7F1ECFD5E2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FB36B8E-29EC-84E6-EABA-235990F55B5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FBAE48C-57A2-CEA2-016B-546FFF7B1BF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05911C2-6793-BD8B-AC74-07EB6E5696C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1FB56DC-584D-0678-6BDE-9CF15B5FD3D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CC34379-6BE9-74BC-5BAB-14F1D21CFA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36" name="Image 35">
            <a:extLst>
              <a:ext uri="{FF2B5EF4-FFF2-40B4-BE49-F238E27FC236}">
                <a16:creationId xmlns:a16="http://schemas.microsoft.com/office/drawing/2014/main" id="{B2242872-D4D8-701C-A885-3BFF11CC17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56691" y="3543300"/>
            <a:ext cx="5021634" cy="3454883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DE80DD01-1751-175D-4D17-C552B1989ACA}"/>
              </a:ext>
            </a:extLst>
          </p:cNvPr>
          <p:cNvSpPr txBox="1"/>
          <p:nvPr/>
        </p:nvSpPr>
        <p:spPr>
          <a:xfrm>
            <a:off x="1459844" y="749783"/>
            <a:ext cx="1137495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ardoise.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ardoise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178365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A5334A-9638-1AC1-74FB-D707EEFE0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FF09CEA-CB61-5187-0285-47C114F0FCB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57F2006-26E0-809A-2ED1-0E5F314E5F1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4B409EB-2002-3288-FC7C-0A0EB9EB71B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8350A29-16BE-2ED7-0164-9680631018C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E4F58F6-6934-42AB-8BDD-D44BD334D7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12DC003-DF9C-61D6-41BE-EF97F6A6B18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1590E2E-AFEF-C63F-AF56-20C3A0E6E6D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D53823B-98D2-FC67-0D2F-D8989DE56B2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AE02B8D-3642-34A9-FB5B-56C326EDBA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318FD4C-3BF4-8D47-75B8-5610BF1A500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606D325-C952-61E7-0111-5B1F8D20B58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C7C0C6B-A7E2-FD49-7FBB-4916A09101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1A98725-F5F2-D49D-0B7D-E034E48700C1}"/>
              </a:ext>
            </a:extLst>
          </p:cNvPr>
          <p:cNvSpPr txBox="1"/>
          <p:nvPr/>
        </p:nvSpPr>
        <p:spPr>
          <a:xfrm>
            <a:off x="2667000" y="2686381"/>
            <a:ext cx="7925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ardoise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6E5D6EC1-33FD-6A72-1B4A-2A76DD2D59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16988" y="4454960"/>
            <a:ext cx="5021634" cy="3454883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37DBB23D-589D-621D-FED0-6E9E72CF0C5F}"/>
              </a:ext>
            </a:extLst>
          </p:cNvPr>
          <p:cNvSpPr txBox="1"/>
          <p:nvPr/>
        </p:nvSpPr>
        <p:spPr>
          <a:xfrm>
            <a:off x="1223331" y="726466"/>
            <a:ext cx="11850684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5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ardoise , ardoise. Répétons ensemble “une ardoise” ”. Encore une fois “une ardoise”.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une ardoise”?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87573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511505" y="796413"/>
            <a:ext cx="12606278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914400" y="341580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37866" y="1569662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  <a:defRPr/>
            </a:pP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1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7DB35B5C-DD05-2C71-1CC5-F71502F3128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44741" y="2601201"/>
            <a:ext cx="12246738" cy="84282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38" indent="-795338" algn="just">
              <a:lnSpc>
                <a:spcPts val="3026"/>
              </a:lnSpc>
              <a:defRPr/>
            </a:pP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2800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0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pour la préparation de la carte mentale de la leçon et anticiper les enchaînements.</a:t>
            </a:r>
          </a:p>
          <a:p>
            <a:pPr marL="795338" indent="-795338" algn="just">
              <a:lnSpc>
                <a:spcPts val="3026"/>
              </a:lnSpc>
              <a:defRPr/>
            </a:pP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2800" b="1" dirty="0">
                <a:solidFill>
                  <a:srgbClr val="106585"/>
                </a:solidFill>
                <a:latin typeface="Carelia"/>
              </a:rPr>
              <a:t>2. Couvrir le contenu de la leçon avec la vérification de la compréhension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0" b="1" dirty="0">
                <a:solidFill>
                  <a:srgbClr val="106585"/>
                </a:solidFill>
                <a:latin typeface="Carelia"/>
              </a:rPr>
              <a:t>avant de passer à l’étape suivante :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des diapositives et vérifier la compréhension</a:t>
            </a:r>
            <a:r>
              <a:rPr lang="en-US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2800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28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</a:t>
            </a:r>
            <a:r>
              <a:rPr lang="en-US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et en évitant le temps mort;</a:t>
            </a:r>
            <a:r>
              <a:rPr lang="fr-FR" sz="2800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795338" indent="-795338" algn="just">
              <a:lnSpc>
                <a:spcPts val="3026"/>
              </a:lnSpc>
              <a:defRPr/>
            </a:pPr>
            <a:r>
              <a:rPr lang="fr-FR" sz="2800" b="1" dirty="0">
                <a:solidFill>
                  <a:srgbClr val="106585"/>
                </a:solidFill>
                <a:latin typeface="Carelia"/>
              </a:rPr>
              <a:t>    3.Être fidèle au scénario pédagogique et garder une posture dynamique: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795338" indent="-795338" algn="just">
              <a:lnSpc>
                <a:spcPts val="3026"/>
              </a:lnSpc>
              <a:defRPr/>
            </a:pPr>
            <a:r>
              <a:rPr lang="fr-FR" sz="2800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795338" indent="-795338" algn="just">
              <a:lnSpc>
                <a:spcPts val="3026"/>
              </a:lnSpc>
              <a:defRPr/>
            </a:pPr>
            <a:r>
              <a:rPr lang="en-US" sz="2800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2800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0" b="1" dirty="0" err="1">
                <a:solidFill>
                  <a:srgbClr val="106585"/>
                </a:solidFill>
                <a:latin typeface="Carelia"/>
              </a:rPr>
              <a:t>en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0" b="1" dirty="0" err="1">
                <a:solidFill>
                  <a:srgbClr val="106585"/>
                </a:solidFill>
                <a:latin typeface="Carelia"/>
              </a:rPr>
              <a:t>repérant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 les </a:t>
            </a:r>
            <a:r>
              <a:rPr lang="en-US" sz="2800" b="1" dirty="0" err="1">
                <a:solidFill>
                  <a:srgbClr val="106585"/>
                </a:solidFill>
                <a:latin typeface="Carelia"/>
              </a:rPr>
              <a:t>erreurs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leurs réponses erronées .</a:t>
            </a:r>
          </a:p>
          <a:p>
            <a:pPr marL="795338" indent="-795338" algn="just">
              <a:lnSpc>
                <a:spcPts val="3026"/>
              </a:lnSpc>
              <a:defRPr/>
            </a:pPr>
            <a:r>
              <a:rPr lang="fr-FR" sz="2800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 vivantes , et  au besoin , illustrer par des exemples;</a:t>
            </a:r>
            <a:endParaRPr lang="en-US" sz="28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38" indent="-795338" algn="just">
              <a:lnSpc>
                <a:spcPts val="3026"/>
              </a:lnSpc>
              <a:defRPr/>
            </a:pPr>
            <a:endParaRPr lang="en-US" sz="28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ts val="3026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ts val="3026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ts val="3026"/>
              </a:lnSpc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65561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38" indent="-795338"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91276" y="8354656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20" indent="-950120" algn="just"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7725746" y="322864"/>
            <a:ext cx="55071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– A ne pas lire aux élèves</a:t>
            </a:r>
          </a:p>
        </p:txBody>
      </p:sp>
    </p:spTree>
    <p:extLst>
      <p:ext uri="{BB962C8B-B14F-4D97-AF65-F5344CB8AC3E}">
        <p14:creationId xmlns:p14="http://schemas.microsoft.com/office/powerpoint/2010/main" val="37758927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C8EC0D-2F41-EBA2-B929-40D1DA757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3C86FB4-CB6D-9F61-1767-93C0B87DD62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4F8369-8AA9-71C2-C400-4E20B277346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B066AD-8208-E46E-AD0D-C49A321A04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8EFBECB-2436-650B-4B72-8643E8D451E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F716FF-DA67-F16F-3A29-20779D371A8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3923E33-17F8-F2DB-98CD-DBD567D4654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19A676C-0B24-3D82-CF6C-B727FDC0324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7686C1D-F58B-C2C0-CFA8-338B2D0278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B2A5DFF-0629-2066-64C4-AB1563A4D10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401DF7-E010-D001-6350-BBB85ADD58E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02BA1C1-F793-E315-BE31-CDA6E1A966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269A017-19FC-9EA6-06F6-5B2F6FD23F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534B0DC-E3F6-0EEF-3ACD-448D007BEBCA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livre. Comment vous dites livre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3C499D4-3138-EEBA-FF80-55E36371FC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8600" y="3237523"/>
            <a:ext cx="4902236" cy="3226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271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A24BF-84D5-D223-9387-12F20BA17B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FD6EC1B-3985-2294-FFD3-410C26FDF25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256C7E0-DE88-1521-1F4C-C78E806C0B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239EAD-9257-118B-5B06-F9C4C717C3C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291F0F9-DEEF-6604-74AB-1F34E69511A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2808A2D-3224-651F-4AC4-98A47D1802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B52D8A3-5296-EFC7-894A-7B1390C4CF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102B359-2339-4FF0-A414-E32DFA06A0E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975A6CD-C08E-FC90-7393-5A461273CD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56F10AA-271E-81F3-A5E7-2A1F375EC28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D7EBE87-A785-F3DB-F5D1-D7FC8E1FABF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38D4352-5701-863F-4464-A26CA1BC29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5415175-0927-F5D9-D6FE-345F759829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AC5F4A4-9A6E-27B3-6C5F-CD96FA847BB4}"/>
              </a:ext>
            </a:extLst>
          </p:cNvPr>
          <p:cNvSpPr txBox="1"/>
          <p:nvPr/>
        </p:nvSpPr>
        <p:spPr>
          <a:xfrm>
            <a:off x="1462547" y="754364"/>
            <a:ext cx="1415352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livre ,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livre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“un livre” ”. Encore une fois “un livre”.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 livre”?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EB0CDD2-DDCA-ABB4-1FBF-2EEC66FD1BA0}"/>
              </a:ext>
            </a:extLst>
          </p:cNvPr>
          <p:cNvSpPr txBox="1"/>
          <p:nvPr/>
        </p:nvSpPr>
        <p:spPr>
          <a:xfrm>
            <a:off x="4644967" y="2588404"/>
            <a:ext cx="4394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livre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E1A9FFD-3474-9B0D-85B9-C7DF1EBFCD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02195" y="4360889"/>
            <a:ext cx="4902236" cy="3226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3370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77AA9-07FF-18AC-CE41-F802B5A82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82D1634-7DB4-5275-4D93-2FBB7793C97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2432D97-F0E5-029B-A536-4CE4FBF0D73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9352BE-37DF-993C-6688-6E88D3EFD1A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8C8AB8-1AF3-C192-CC75-202A297709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F1CD3F2-6761-6196-3350-CE15A2AB73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34DD8BD-00B7-49B0-5DBD-90D3A3E5BFA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BDBBF8B-1E07-BDB5-63CA-A99403616CB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0FE030-0613-0336-745A-EE8F32BEE4E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38427D8-96C7-DA64-7C15-2EEA2F9918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990A32-0209-C139-2740-6AA3789D20E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CBAF7F6-D78A-E1D6-40E9-8E2DBEF99A9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B023BD6-32BF-A39E-70F9-68420CAA6A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C974195-9D4F-F039-9A31-C6DFA08615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67140" y="2486341"/>
            <a:ext cx="5715312" cy="4451011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617EDE5-3476-8789-63AF-3E4B141B0168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ordinateur.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ordinateur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693770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B5CECB-1A82-40B0-2CF0-3372353A6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2279F72-C80C-18C7-CA1C-58210E1A058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981377E-BFCB-1C5F-FD7A-01AC527E99FD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730745C-D570-29EA-4C89-16DBAA127E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30DE197-800C-5493-FBB8-AD7A4345D9F7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2C80374-FC17-68D1-6687-384D82C9030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2E3FF6B-AC0E-3231-3880-ABD34936CA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7C49A4F-3284-B329-B1A8-272A1A71CA5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E8AF8B9-7F76-8760-6CA1-C005A1B2043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E5B1038-B10E-897A-0600-6275E47C772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6C1655F-5288-9B81-D432-12BA62AE276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86C2278-C864-D227-8E17-BF46CC08CC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78C5AA3-57F8-B1D8-75C8-3FA0444F01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AD204CE8-2D48-8352-8562-AAA9BD67CE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95657" y="3949489"/>
            <a:ext cx="5715312" cy="4451011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3835DEE-500A-6623-DC7D-918B72565E34}"/>
              </a:ext>
            </a:extLst>
          </p:cNvPr>
          <p:cNvSpPr txBox="1"/>
          <p:nvPr/>
        </p:nvSpPr>
        <p:spPr>
          <a:xfrm>
            <a:off x="1066801" y="739550"/>
            <a:ext cx="123444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ordinateur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, ordinateur . Répétons ensemble “un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ordinateur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 ”. Encore une fois “un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ordinateur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 ordinateur”?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5B6526A-A295-BA14-68A4-C008268B8FCF}"/>
              </a:ext>
            </a:extLst>
          </p:cNvPr>
          <p:cNvSpPr txBox="1"/>
          <p:nvPr/>
        </p:nvSpPr>
        <p:spPr>
          <a:xfrm>
            <a:off x="3014351" y="2498259"/>
            <a:ext cx="67850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ordinateur</a:t>
            </a:r>
            <a:endParaRPr lang="fr-FR" sz="8000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28778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BCFA5-5FE8-0704-8F0D-B85F3801E0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3AD3231-F1C6-6887-899B-FF0763C249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CCBFDA4-C1B3-15B6-A26F-55DB0B5101A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BE0221-8ADE-7AE8-2C05-0D77E4FB25F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6DA71DC-F385-3412-BC1C-E7C4677DD53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64BEBB9-A95F-DF13-6865-DF39FDABCA0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8D92458-CEE2-5C98-13D4-9DDB9B825A0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7C18421-63A3-3E43-A1BF-5FCA2E465A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473AC60-8221-FD39-28F9-2372D646472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2882CBF-4B02-DE9C-F6CB-B758C5EEB29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DE00EF2-253A-2288-1FA5-F6A82A0AD1B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52F1B5C-ED29-049B-6BFF-CC0AB6B8858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226A0D7-06B2-E009-339A-5C624AAF78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E6F7289-D2A1-073F-38F1-E812C3FF2FA7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dire les mots?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 désigne  trois élèves. Il pointe les images en changeant l’ordre à  chaque fois.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52993D6-663A-3C44-6BF4-9BF3A9848F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78517" y="2745133"/>
            <a:ext cx="4483239" cy="445101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2C858D0E-55A2-A071-9D8C-E1FEA66B24B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93845" y="3622615"/>
            <a:ext cx="3282325" cy="254993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1A5E820-378D-0F44-13AC-3AB2C7AAB9B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29800" y="3551441"/>
            <a:ext cx="3022043" cy="2621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8038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67118C-9DCD-05B0-50C1-5417DDB95F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EC9E333-A326-2C68-4D5C-7D3E7D30F9B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C445226-DDF4-5197-6923-9381A0146A1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36319B4-9219-D7F7-821A-F1951E0819C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E65BA6D-703D-19E0-1364-8FF701D3789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5FAB1D8E-6CCC-5B77-F14D-1A83067EF0C8}"/>
              </a:ext>
            </a:extLst>
          </p:cNvPr>
          <p:cNvSpPr txBox="1"/>
          <p:nvPr/>
        </p:nvSpPr>
        <p:spPr>
          <a:xfrm>
            <a:off x="1488576" y="67843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Imane  a un ordinateur et un livre, qui veut répéter la phrase?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1265073-A1D1-35A6-96D5-B4D07F73994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ABB371F-480D-BE39-3D88-9E794A4BF5A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7C80B06-A01C-DB1C-8B8C-B2D70D9CC11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D91D3DC-5F24-F0F5-2D02-B080D09A561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2ABB8A5-D083-B830-9CBC-5DA9BBF3980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89682F3-33C0-07F0-14E1-0ACEA585FA7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C5221FA-5CF5-3BC7-7BF6-F492022F548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76D81F1-D30B-64AD-50E5-13601FB9E6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2732E83-F572-F495-98CA-7A9AD0D6A7AA}"/>
              </a:ext>
            </a:extLst>
          </p:cNvPr>
          <p:cNvSpPr txBox="1"/>
          <p:nvPr/>
        </p:nvSpPr>
        <p:spPr>
          <a:xfrm>
            <a:off x="1538103" y="2677634"/>
            <a:ext cx="106397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</a:rPr>
              <a:t>Imane  a un ordinateur et un livre</a:t>
            </a:r>
          </a:p>
        </p:txBody>
      </p:sp>
      <p:pic>
        <p:nvPicPr>
          <p:cNvPr id="13" name="Image 12" descr="Une image contenant Visage humain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0EFB0FA4-17F7-3812-688D-63933FDB33C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150" y="3797850"/>
            <a:ext cx="5185388" cy="518538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BCD63EE-6482-B5F9-93B6-4295036BCD9B}"/>
              </a:ext>
            </a:extLst>
          </p:cNvPr>
          <p:cNvSpPr txBox="1"/>
          <p:nvPr/>
        </p:nvSpPr>
        <p:spPr>
          <a:xfrm>
            <a:off x="1953704" y="1227562"/>
            <a:ext cx="112544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Répétition  en chorale.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62DC2A5-7D97-5F73-1ABD-E84422D27CC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2400" y="808239"/>
            <a:ext cx="1339568" cy="1124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6083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7C41E-2439-32EA-0A07-025E653F1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A7E2375-5ADF-4C66-86AD-6F7FBC2139F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A6DDE81-560B-1C43-46F7-CD2258DFCA6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21E9A4E-09AF-C9D2-795E-66EAB8C910C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2A178D3-D145-33DB-EE59-4ADF3F72E52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9A63EC8-5BC7-1CC0-4E60-498EFEB80C4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14E7DA4-0975-2A66-5988-9E8F503E98E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04B8E86-E568-50F0-6681-536B89EDD9C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8F599EF-892C-3AE8-16BD-F042586E4DF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05DEF4F-91E6-C7B6-5458-3FB00DA499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A1CCD38-A0A7-F4E9-0FF7-5552AD6D876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0DFD48E-3A40-EFCC-0F26-61FECC53CF6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6F26EC6-1D06-FEB9-D25F-A79A1601A5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39D9A2E-BB8C-28CC-A34E-AD1E494BF7BC}"/>
              </a:ext>
            </a:extLst>
          </p:cNvPr>
          <p:cNvSpPr txBox="1"/>
          <p:nvPr/>
        </p:nvSpPr>
        <p:spPr>
          <a:xfrm>
            <a:off x="814115" y="2209165"/>
            <a:ext cx="106397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</a:rPr>
              <a:t>Omar  écrit sur l’ardoise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032A5D4-04C7-0314-D342-52622F0F9221}"/>
              </a:ext>
            </a:extLst>
          </p:cNvPr>
          <p:cNvSpPr txBox="1"/>
          <p:nvPr/>
        </p:nvSpPr>
        <p:spPr>
          <a:xfrm>
            <a:off x="1488576" y="67843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Omar écrit sur l’ardoise , qui veut répéter la phrase?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9F02953-FBDB-960B-BFF4-D0E6B4C9FA26}"/>
              </a:ext>
            </a:extLst>
          </p:cNvPr>
          <p:cNvSpPr txBox="1"/>
          <p:nvPr/>
        </p:nvSpPr>
        <p:spPr>
          <a:xfrm>
            <a:off x="1953704" y="1227562"/>
            <a:ext cx="112544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Répétition  en chorale, puis individuelle .</a:t>
            </a:r>
          </a:p>
        </p:txBody>
      </p:sp>
      <p:pic>
        <p:nvPicPr>
          <p:cNvPr id="7" name="Image 6" descr="Une image contenant dessin, Visage humain, personn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119DB052-7DC0-653A-AC3B-97D02F108B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3526028"/>
            <a:ext cx="5538172" cy="5538172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1042439-8AC5-EB71-2944-0EA7D6B9CDF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62296" y="709107"/>
            <a:ext cx="1382596" cy="1160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408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BA8E62-8408-7979-6B30-5B222E9F8B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F857E4EB-592A-DB7B-075A-2F3E5F1C24F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8A09CE4-B542-E616-85EA-6E8B31A95A9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E190243-A27B-0CC9-9568-921705A6DB5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CE5086C-3EBC-F99C-77B6-7D543D44F23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99FFC2E-54D6-D8FE-B947-FA2E10E6253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92A7301-9452-42D9-09EE-93A3826A3F2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589E695-791D-2936-F497-CDE0984947E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0CA630C-3202-887A-4291-A1040AB25FA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44EF354-BB27-B1E8-776E-40F6A207C30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36DFFE3-B445-9D0C-8000-9CF6257C07D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9B6381-E92A-1607-6954-1EF40CF0A75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31890DA-E0CC-CBA3-69CD-C433E48BFC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336139AA-BD88-A89A-1D1F-F36CCBE777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2758252"/>
            <a:ext cx="3764606" cy="4313294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D8459013-5497-94E6-A32C-D207FEB4A9FA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olive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Comment vous dites olive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305435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47FC3C-702A-9BCF-4E7F-7D3494F053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0C1393F-F770-9042-0FAF-701E0C17036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805FE5E-07A7-9291-9A99-7C55981782D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33DBDE-FC0B-F044-8002-00583D64E8C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32B9DDF-A8D7-AB5E-1ED3-718846BB3A9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54BA6EE-17EE-42F2-226C-B58BB4B4A78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93D955B-5AE4-2F38-3277-B08F2C2AED8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581A9B7-6028-D9E8-E036-92B2F7E6F58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93FD844-12B2-2349-BC5F-B6A248ED785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EFD4FC3-7CDB-8DFD-3035-6EC54647CAA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E215CC8-DD4D-7644-B695-3DA60BD13D7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A722CB7-41C5-A7FA-AA23-577C6102F10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CB573B8-3AB0-9F8F-3C0D-F987D61398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0704" y="800448"/>
            <a:ext cx="581346" cy="514106"/>
          </a:xfrm>
          <a:prstGeom prst="rect">
            <a:avLst/>
          </a:prstGeom>
        </p:spPr>
      </p:pic>
      <p:sp>
        <p:nvSpPr>
          <p:cNvPr id="2" name="ZoneTexte 5">
            <a:extLst>
              <a:ext uri="{FF2B5EF4-FFF2-40B4-BE49-F238E27FC236}">
                <a16:creationId xmlns:a16="http://schemas.microsoft.com/office/drawing/2014/main" id="{C1752F59-A925-4F90-A434-CDFF504657CF}"/>
              </a:ext>
            </a:extLst>
          </p:cNvPr>
          <p:cNvSpPr txBox="1"/>
          <p:nvPr/>
        </p:nvSpPr>
        <p:spPr>
          <a:xfrm>
            <a:off x="2864139" y="2355755"/>
            <a:ext cx="66941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Une oliv</a:t>
            </a:r>
            <a:r>
              <a:rPr kumimoji="0" lang="fr-FR" sz="9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</a:t>
            </a:r>
            <a:endParaRPr kumimoji="0" lang="fr-FR" sz="99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27686C6-8FB1-2A7F-FF76-8A1DEF17BC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9260" y="4404583"/>
            <a:ext cx="3764606" cy="4313294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3B6AAD7-F6AB-8037-1907-FF123685E080}"/>
              </a:ext>
            </a:extLst>
          </p:cNvPr>
          <p:cNvSpPr txBox="1"/>
          <p:nvPr/>
        </p:nvSpPr>
        <p:spPr>
          <a:xfrm>
            <a:off x="1143001" y="685010"/>
            <a:ext cx="118110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olive ,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olive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“une olive ” ”. Encore une fois “un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 olive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une olive”?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839512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F630B9-5A39-7541-FF7B-FF90CA7673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C8FB6E7-D005-B365-5ED5-EF89EBE7B70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BE5FBF3-CB92-0269-73A2-8B71AA414D4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EBED00F-3A04-717D-48B5-89E4C901859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F4AA43B-B0D5-64C1-23CF-863AE57AE57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A3A5646-75D3-7A71-9691-482AA4CDBE0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64AF996-0EC3-D91C-E42D-AAB486A70DD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6DD98C8-00F6-8640-1D6D-4EF0471EACF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27327E8-276B-3F8B-B9B3-94537770219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11D53E0-E7F2-5379-4900-91170C46A60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23E46C4-74F6-C690-6074-FA765A2C8C2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48C5808-D581-E1FA-EA03-835C049879D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AACA4C6-E2E6-71A8-3263-2ED50BA46F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2863363-EC11-9964-ECCC-CC631708BB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2857500"/>
            <a:ext cx="3572613" cy="3887301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B0C9A081-F2E0-9057-E462-85E3EEDAF600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ananas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ananas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625735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1A623-ABA5-5C0A-8BF3-C3CAF5415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EDF2565-9030-9EF1-69FF-04E1857CBAA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7E8A4F4-A511-AB99-83FB-03B833891243}"/>
              </a:ext>
            </a:extLst>
          </p:cNvPr>
          <p:cNvSpPr txBox="1"/>
          <p:nvPr/>
        </p:nvSpPr>
        <p:spPr>
          <a:xfrm>
            <a:off x="9637643" y="420948"/>
            <a:ext cx="38345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l’enseignant(e) –  ne pas lire aux élèves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3E275840-6401-6A25-83D6-5BB2079ACCA2}"/>
              </a:ext>
            </a:extLst>
          </p:cNvPr>
          <p:cNvGrpSpPr/>
          <p:nvPr/>
        </p:nvGrpSpPr>
        <p:grpSpPr>
          <a:xfrm>
            <a:off x="586150" y="190500"/>
            <a:ext cx="12909816" cy="9982199"/>
            <a:chOff x="312517" y="227366"/>
            <a:chExt cx="8518967" cy="6196583"/>
          </a:xfrm>
        </p:grpSpPr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4D863D0-25A4-BA37-D584-BE2A9BD6798D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0" dirty="0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5BE69CDE-5C19-BB91-A924-965F2E8B26F0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800" dirty="0">
                <a:latin typeface="Dosis" pitchFamily="2" charset="0"/>
              </a:endParaRPr>
            </a:p>
          </p:txBody>
        </p:sp>
      </p:grpSp>
      <p:sp>
        <p:nvSpPr>
          <p:cNvPr id="20" name="ZoneTexte 19">
            <a:extLst>
              <a:ext uri="{FF2B5EF4-FFF2-40B4-BE49-F238E27FC236}">
                <a16:creationId xmlns:a16="http://schemas.microsoft.com/office/drawing/2014/main" id="{49FBDC22-A7A9-4DEB-A5CB-E5CAEF51F195}"/>
              </a:ext>
            </a:extLst>
          </p:cNvPr>
          <p:cNvSpPr txBox="1"/>
          <p:nvPr/>
        </p:nvSpPr>
        <p:spPr>
          <a:xfrm>
            <a:off x="884505" y="1545430"/>
            <a:ext cx="1139457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/>
            <a:r>
              <a: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À  la fin de la séance d’aujourd’hui, au moins 80% des élèves doivent être capables de : 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3C86456F-2B95-8290-C267-779A7B839F2F}"/>
              </a:ext>
            </a:extLst>
          </p:cNvPr>
          <p:cNvGrpSpPr/>
          <p:nvPr/>
        </p:nvGrpSpPr>
        <p:grpSpPr>
          <a:xfrm>
            <a:off x="586149" y="4306615"/>
            <a:ext cx="12736369" cy="3562413"/>
            <a:chOff x="2853490" y="4076700"/>
            <a:chExt cx="12609208" cy="3209952"/>
          </a:xfrm>
        </p:grpSpPr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E1768510-1B5B-6B88-577F-631D97B3E276}"/>
                </a:ext>
              </a:extLst>
            </p:cNvPr>
            <p:cNvGrpSpPr/>
            <p:nvPr/>
          </p:nvGrpSpPr>
          <p:grpSpPr>
            <a:xfrm flipH="1">
              <a:off x="2853491" y="4076700"/>
              <a:ext cx="12581019" cy="1989747"/>
              <a:chOff x="1309128" y="1880836"/>
              <a:chExt cx="6724021" cy="1063436"/>
            </a:xfrm>
          </p:grpSpPr>
          <p:sp>
            <p:nvSpPr>
              <p:cNvPr id="28" name="Rectangle : coins arrondis 18 - 2">
                <a:extLst>
                  <a:ext uri="{FF2B5EF4-FFF2-40B4-BE49-F238E27FC236}">
                    <a16:creationId xmlns:a16="http://schemas.microsoft.com/office/drawing/2014/main" id="{3EF0E1E2-C01B-E039-54DB-5F1F45474B74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5D40F07B-6C8C-5581-9A0D-4749A54D6E28}"/>
                  </a:ext>
                </a:extLst>
              </p:cNvPr>
              <p:cNvSpPr txBox="1"/>
              <p:nvPr/>
            </p:nvSpPr>
            <p:spPr>
              <a:xfrm>
                <a:off x="1396008" y="1921562"/>
                <a:ext cx="6060083" cy="10227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les mots du vocabulaire:</a:t>
                </a:r>
              </a:p>
              <a:p>
                <a:pPr algn="l"/>
                <a:r>
                  <a:rPr lang="fr-FR" sz="44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- </a:t>
                </a: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</a:t>
                </a: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2">
                        <a:lumMod val="60000"/>
                        <a:lumOff val="40000"/>
                      </a:schemeClr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Ardoise - livre  - ordinateur - ananas - immeuble - olive.</a:t>
                </a:r>
              </a:p>
              <a:p>
                <a:pPr marL="342900" indent="-342900" algn="l">
                  <a:buFont typeface="Arial" panose="020B0604020202020204" pitchFamily="34" charset="0"/>
                  <a:buChar char="•"/>
                </a:pPr>
                <a:endParaRPr kumimoji="0" lang="fr-FR" sz="4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Oval 86">
                <a:extLst>
                  <a:ext uri="{FF2B5EF4-FFF2-40B4-BE49-F238E27FC236}">
                    <a16:creationId xmlns:a16="http://schemas.microsoft.com/office/drawing/2014/main" id="{682BD923-01C7-9BB1-673D-4D7011C6955D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1" name="Graphique 30">
                <a:extLst>
                  <a:ext uri="{FF2B5EF4-FFF2-40B4-BE49-F238E27FC236}">
                    <a16:creationId xmlns:a16="http://schemas.microsoft.com/office/drawing/2014/main" id="{B3EA577C-3557-8FCB-2A20-EC36CC4B7A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23" name="Groupe 22">
              <a:extLst>
                <a:ext uri="{FF2B5EF4-FFF2-40B4-BE49-F238E27FC236}">
                  <a16:creationId xmlns:a16="http://schemas.microsoft.com/office/drawing/2014/main" id="{AF9B7E33-F6D1-3DDA-24F5-F146FCAF16B0}"/>
                </a:ext>
              </a:extLst>
            </p:cNvPr>
            <p:cNvGrpSpPr/>
            <p:nvPr/>
          </p:nvGrpSpPr>
          <p:grpSpPr>
            <a:xfrm flipH="1">
              <a:off x="2853490" y="5887014"/>
              <a:ext cx="12609208" cy="1399638"/>
              <a:chOff x="1294062" y="1880836"/>
              <a:chExt cx="6739087" cy="748048"/>
            </a:xfrm>
          </p:grpSpPr>
          <p:sp>
            <p:nvSpPr>
              <p:cNvPr id="24" name="Rectangle : coins arrondis 18 - 2">
                <a:extLst>
                  <a:ext uri="{FF2B5EF4-FFF2-40B4-BE49-F238E27FC236}">
                    <a16:creationId xmlns:a16="http://schemas.microsoft.com/office/drawing/2014/main" id="{C32DD540-F768-253B-3FCB-8FDBA8E07CB9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3AA30382-38B1-028C-12AB-0A2016500562}"/>
                  </a:ext>
                </a:extLst>
              </p:cNvPr>
              <p:cNvSpPr txBox="1"/>
              <p:nvPr/>
            </p:nvSpPr>
            <p:spPr>
              <a:xfrm>
                <a:off x="1294062" y="2088334"/>
                <a:ext cx="6168633" cy="3705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Identifier, nommer lire et écrire les lettres  </a:t>
                </a:r>
                <a:r>
                  <a:rPr lang="fr-FR" sz="4400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a, o et i.</a:t>
                </a:r>
              </a:p>
            </p:txBody>
          </p:sp>
          <p:sp>
            <p:nvSpPr>
              <p:cNvPr id="26" name="Oval 86">
                <a:extLst>
                  <a:ext uri="{FF2B5EF4-FFF2-40B4-BE49-F238E27FC236}">
                    <a16:creationId xmlns:a16="http://schemas.microsoft.com/office/drawing/2014/main" id="{A3F2B2E4-79BA-E754-F415-2B0997A410B3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27" name="Graphique 26">
                <a:extLst>
                  <a:ext uri="{FF2B5EF4-FFF2-40B4-BE49-F238E27FC236}">
                    <a16:creationId xmlns:a16="http://schemas.microsoft.com/office/drawing/2014/main" id="{33F164E4-70DF-D295-8F42-165D31B553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9674423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DCB87-7B79-6C14-62D9-5027581B63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253FCAA-ED1E-E00A-179F-85187E4EDF8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0470AB5-EC8C-60F8-C589-2D9DC4E06E8C}"/>
              </a:ext>
            </a:extLst>
          </p:cNvPr>
          <p:cNvGrpSpPr/>
          <p:nvPr/>
        </p:nvGrpSpPr>
        <p:grpSpPr>
          <a:xfrm>
            <a:off x="448556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D1C249F-FE1A-CAFA-D2A8-EEA13D52C4A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65C8268-0178-19EA-7A79-6BA92B37FAF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52CBADD-04ED-E606-2D0C-F8E9D5B0AFB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3B578AB-6F82-2FBC-6166-03115E54A5F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F30AC07-59CF-789E-D132-824031600C9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AEFC0E9-06BC-F19F-778E-5E07A4D1FBB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CD7EFA5-44E1-881E-3A4B-DD4DD40EA51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34FF47D-B9A2-5C6F-0D7D-B5CDCF95640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C7A9E75-E7C6-26B3-4CCF-F31A52EEDAD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74126BF-C0FC-C58A-0AD8-A4ED926500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3442" y="826464"/>
            <a:ext cx="581346" cy="51410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9D994AD-6F94-3929-5494-4A882EF9D2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8200" y="3695700"/>
            <a:ext cx="3572613" cy="3887301"/>
          </a:xfrm>
          <a:prstGeom prst="rect">
            <a:avLst/>
          </a:prstGeom>
        </p:spPr>
      </p:pic>
      <p:sp>
        <p:nvSpPr>
          <p:cNvPr id="2" name="ZoneTexte 5">
            <a:extLst>
              <a:ext uri="{FF2B5EF4-FFF2-40B4-BE49-F238E27FC236}">
                <a16:creationId xmlns:a16="http://schemas.microsoft.com/office/drawing/2014/main" id="{C9421D03-C1CF-6AA3-BDB5-478C0645F28E}"/>
              </a:ext>
            </a:extLst>
          </p:cNvPr>
          <p:cNvSpPr txBox="1"/>
          <p:nvPr/>
        </p:nvSpPr>
        <p:spPr>
          <a:xfrm>
            <a:off x="3687439" y="2355755"/>
            <a:ext cx="66941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ananas</a:t>
            </a:r>
            <a:endParaRPr kumimoji="0" lang="fr-FR" sz="9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58EE17A-8781-4426-AB0F-248C3E127384}"/>
              </a:ext>
            </a:extLst>
          </p:cNvPr>
          <p:cNvSpPr txBox="1"/>
          <p:nvPr/>
        </p:nvSpPr>
        <p:spPr>
          <a:xfrm>
            <a:off x="914400" y="627860"/>
            <a:ext cx="1415352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ananas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,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ananas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“un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ananas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 ”.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Encore une fois “un 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anan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as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 ananas”?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65703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60C20D-F863-8D65-3E92-8A03E5D46B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250DC7E-147A-21FA-4A25-6A5B756A57BE}"/>
              </a:ext>
            </a:extLst>
          </p:cNvPr>
          <p:cNvSpPr/>
          <p:nvPr/>
        </p:nvSpPr>
        <p:spPr>
          <a:xfrm>
            <a:off x="0" y="-3810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8AB9B8B-5732-6CBD-C2B6-68B37E1956E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26F6A53-ADE1-8E79-E74A-CA935ABB068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A4803D8-052A-E00D-2A54-63BA3C6B807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471007E-6500-AD14-A2B7-3B8309CD120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B1C0209-1E2E-1483-2EC7-20E1392FEEE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96B18DD-9CD2-80B2-2974-9D2B75798A8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0952722-22E2-745E-E0F0-6AB22C24206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132D80A-5F1E-7D3B-ADFC-1EB78491968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6F16EA6-2EDA-911C-C66B-D6295E52E0E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18C7FC8-FD1C-D999-2E84-F2EF3B29998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D107365-0ECD-BEDE-6DB3-1151DAAEC6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39B92255-BFBA-45F0-2AAE-529D2899CF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81600" y="3162300"/>
            <a:ext cx="2643393" cy="3378561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9337F1D-D2AF-97A9-75DD-56A8BF5BAC45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immeuble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immeuble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8440629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E40072-19EA-8336-D580-8D837A84F2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D39763F-2020-CFC3-5568-B9FEC2D9A91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EA0E935-9886-C3F6-FC73-BCA1789AFAA8}"/>
              </a:ext>
            </a:extLst>
          </p:cNvPr>
          <p:cNvGrpSpPr/>
          <p:nvPr/>
        </p:nvGrpSpPr>
        <p:grpSpPr>
          <a:xfrm>
            <a:off x="483618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969489F-CAF1-740D-491D-139D5689633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DD2A1BF-06B9-1C4D-A9F6-C52CD80F9DE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D914E7F-584B-B8FB-BAAD-B54D0B01850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8604AE1-A8F3-CEBF-A6C6-6C9CCD5A71D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4C14D14-A04B-3CF7-C48E-07B12C2A180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53222AB-680B-ED50-DB73-8E80CA0DF11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F8BEE13-1FB8-B44F-528A-199B044283A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76597D7-D1E8-34DE-2938-779CAC8CDAF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48173F-C0C5-4C37-7E82-49516F07CFB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F735B39-F5D6-1A30-A7DB-F8A13ABE0F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3865" y="80044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C0F7626D-A88C-2FA8-2E48-2F04483A4856}"/>
              </a:ext>
            </a:extLst>
          </p:cNvPr>
          <p:cNvSpPr txBox="1"/>
          <p:nvPr/>
        </p:nvSpPr>
        <p:spPr>
          <a:xfrm>
            <a:off x="1066800" y="72751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immeuble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,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immeuble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“un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immeuble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 ”. Encore une fois “un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immeuble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 immeuble”?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007ECDA-8008-F972-6F3A-9CA9A97975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8200" y="4203234"/>
            <a:ext cx="2643393" cy="3378561"/>
          </a:xfrm>
          <a:prstGeom prst="rect">
            <a:avLst/>
          </a:prstGeom>
        </p:spPr>
      </p:pic>
      <p:sp>
        <p:nvSpPr>
          <p:cNvPr id="4" name="ZoneTexte 5">
            <a:extLst>
              <a:ext uri="{FF2B5EF4-FFF2-40B4-BE49-F238E27FC236}">
                <a16:creationId xmlns:a16="http://schemas.microsoft.com/office/drawing/2014/main" id="{C45C8200-1147-704C-FCAC-443AB0435EA7}"/>
              </a:ext>
            </a:extLst>
          </p:cNvPr>
          <p:cNvSpPr txBox="1"/>
          <p:nvPr/>
        </p:nvSpPr>
        <p:spPr>
          <a:xfrm>
            <a:off x="2864139" y="2355755"/>
            <a:ext cx="66941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</a:t>
            </a:r>
            <a:r>
              <a:rPr lang="fr-FR" sz="9000" b="1" dirty="0" err="1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immeubl</a:t>
            </a:r>
            <a:r>
              <a:rPr kumimoji="0" lang="fr-FR" sz="9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</a:t>
            </a:r>
            <a:endParaRPr kumimoji="0" lang="fr-FR" sz="99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908964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DE6A23-052D-E68B-4F0B-BD9E918CE3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CFED8DF-2CD8-77C7-E959-BAC42A47D16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12FDAD2-C582-D4B8-2792-3C8E6CB06689}"/>
              </a:ext>
            </a:extLst>
          </p:cNvPr>
          <p:cNvGrpSpPr/>
          <p:nvPr/>
        </p:nvGrpSpPr>
        <p:grpSpPr>
          <a:xfrm>
            <a:off x="467684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17D4B0A-F681-C60F-727A-0F8FFC7B01C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71153C0-A686-CE1D-5005-008F9F8C078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CECBA6E-8D0D-E9E5-E331-40C5DAD291F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74865F2-7D9E-9841-42C1-22AD90883A0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4A5AEF8-9CCD-6A57-12F8-A059337069B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0313DFC-03CE-790C-01E7-FA2C96807C1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4F46C25-C5A4-9E2B-37FC-BF015A6254D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132FCF7-E7C2-1C98-F144-91B77C84643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164E6DB-6ABB-AD0D-D8DE-5E5200FCDBD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6CF6562-0598-B4CA-1602-FE3B64D9CE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88DC66B7-EA3E-90F8-4B96-F24E5C1D5FD9}"/>
              </a:ext>
            </a:extLst>
          </p:cNvPr>
          <p:cNvSpPr txBox="1"/>
          <p:nvPr/>
        </p:nvSpPr>
        <p:spPr>
          <a:xfrm>
            <a:off x="2523569" y="3025726"/>
            <a:ext cx="87769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4800" b="1" dirty="0">
                <a:solidFill>
                  <a:srgbClr val="106585"/>
                </a:solidFill>
                <a:latin typeface="Dosis" pitchFamily="2" charset="0"/>
              </a:rPr>
              <a:t>Ce sont des immeubles.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29DDD39-97ED-671F-7D01-809954EA93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4200" y="4428223"/>
            <a:ext cx="2643393" cy="337856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CD8391D-CA6F-3B3D-0E6D-593339702F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96009" y="4445726"/>
            <a:ext cx="2643393" cy="337856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BA09A81-82DE-CA65-9BC4-F27ABA99E4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82806" y="4442104"/>
            <a:ext cx="2643393" cy="33785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CE3B5B8-D0CC-0BD7-8348-BCBE8BC79BD3}"/>
              </a:ext>
            </a:extLst>
          </p:cNvPr>
          <p:cNvSpPr txBox="1"/>
          <p:nvPr/>
        </p:nvSpPr>
        <p:spPr>
          <a:xfrm>
            <a:off x="1488576" y="67843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Ce sont des immeubles, qui veut répéter la phrase?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E569D8A-BFAC-58AF-3531-A5C9DFCC0AD5}"/>
              </a:ext>
            </a:extLst>
          </p:cNvPr>
          <p:cNvSpPr txBox="1"/>
          <p:nvPr/>
        </p:nvSpPr>
        <p:spPr>
          <a:xfrm>
            <a:off x="1953704" y="1227562"/>
            <a:ext cx="112544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Répétition  en chorale, puis individuelle .</a:t>
            </a:r>
            <a:endParaRPr lang="fr-MA" sz="240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cs typeface="Microsoft Uighur" panose="02000000000000000000" pitchFamily="2" charset="-78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CC91ED2-2752-07AB-9626-6B108E95911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62296" y="709107"/>
            <a:ext cx="1382596" cy="1160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53116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242100-1788-5FBB-1952-5DDC7E1D2E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557ABF2-BDEC-3320-863A-ED941A45F75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9CE9292-7394-77BA-34E1-192851E488D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291BAF8-2D0A-6B95-D23A-B88C2509FC2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70722C5-5F9C-3030-1087-3DEE81DE164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DD56C0E-C110-0170-9EDA-C6386460EC8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F343824-63AE-1FC7-245F-9BD44A2E9B1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F1EBB8E-E8AE-601F-937A-9FC3637A9FD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55DD828-7333-6905-6A39-D12859DE328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77EF807-FAC8-38EB-14D3-1B2B93FB4B0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96308FE-3918-C70B-3C66-6234EA975D4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CD46232-B3F9-E7BF-5E3A-6AE88EAC583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66A63C0-BEAC-C862-EDE1-341FF38F1D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21E01648-3437-719D-FD23-AC6C251BE26F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dire les mots?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 désigne  trois élèves. Il pointe les images en changeant l’ordre à  chaque fois.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C29BCF3-0FA2-0AFA-4B99-3D468C8C03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60085" y="3281357"/>
            <a:ext cx="2643393" cy="337856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D53DECC8-7EE8-C73D-E1A6-1DD0A266CC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0" y="2857500"/>
            <a:ext cx="3572613" cy="388730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510618C-7777-26A7-0FB5-15D9B3239D0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7586" y="3191753"/>
            <a:ext cx="3764606" cy="4313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34841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0DB04-3386-7B39-4AB0-ABECAC3AA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605B7C46-FE0B-6E88-4F41-C6924B63F43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C81765E-E0BD-2467-DE63-B00DB1DF10EA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5511BE2-F838-A1EF-7C84-9F25E4D7B6AD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A666E4FD-0BE2-492C-EE29-BDD81DD26AB0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50DBA84-094C-8B85-937E-B85245ABA50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(1)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dis, tu montres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7BAECDD6-27A3-36DA-8BB3-0D0C8B1F6AF6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2A38DD3A-F3DF-D91A-D656-59CA02638465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E11A552C-B750-34ED-4947-71ABFA6B797D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55591" y="5815680"/>
            <a:ext cx="2789715" cy="191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58872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FF212-0CF1-8E19-B9A3-BD884A13F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DDC8E48-B7DC-8085-D421-E3ED5957EAC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D839ABA7-3D0F-489B-4C09-DB65CC346BD2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CBEFBB2-6D34-182A-5DF9-E4AEAFB635A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000FB961-C856-A337-B989-D5109BAE2EB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48EE5DF-D610-43AA-2FB7-72A122623B4F}"/>
              </a:ext>
            </a:extLst>
          </p:cNvPr>
          <p:cNvSpPr txBox="1"/>
          <p:nvPr/>
        </p:nvSpPr>
        <p:spPr>
          <a:xfrm>
            <a:off x="1534494" y="981590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Prenez vos ardoises.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0E366CEC-A3BF-B190-037F-FEAAB4D0091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D0B80C-3495-E152-07C1-2EA8940D2F3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33686A60-AB96-31DC-E7F2-0A3D366D7BC4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3EA5116-91FD-5B9F-6222-831532560997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F8DB43-756E-C2AC-A443-8E15405747D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19D08E3-BF5F-6B48-6CC1-3647D3D1097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6D3CE91B-276A-85BF-FECE-C22508446D1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7304E58E-40DC-3D84-B77C-23540DF6154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14801" y="3294562"/>
            <a:ext cx="4175850" cy="3228500"/>
          </a:xfrm>
          <a:prstGeom prst="rect">
            <a:avLst/>
          </a:prstGeom>
        </p:spPr>
      </p:pic>
      <p:pic>
        <p:nvPicPr>
          <p:cNvPr id="4" name="Graphique 3">
            <a:extLst>
              <a:ext uri="{FF2B5EF4-FFF2-40B4-BE49-F238E27FC236}">
                <a16:creationId xmlns:a16="http://schemas.microsoft.com/office/drawing/2014/main" id="{EC8F02D1-F185-1B90-2741-F187FB62DE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55054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030AC-9C68-AA18-5B2E-C5DDE17E6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092B787-45F1-45F7-5130-257E3C748B22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BD8B58B4-8E31-9D60-AEA5-C021560BC777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8629FC7B-B11C-6F56-8EB9-930C6C6D65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79F7846-180F-DF38-2345-C689BD4A2C0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F417B4A-C7C9-C227-0978-10C500EF1983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1B91B16-F5A8-67C7-0597-42CEDD816D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E505490-1169-5F3E-4D5C-D81DC9EB6612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B7F8319-002F-797C-8C9F-89895C38D21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DEEFF1CB-49F5-DC02-C6DE-75F7F88974B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04ECBDD-6A65-7E6F-C4AA-07217DC4C48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8789A5C5-9CA0-DFF8-4EC7-08D41F0F277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A02799EA-9C29-D36D-D6BD-C929B8EF43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168" y="991601"/>
            <a:ext cx="583707" cy="5015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218AEE87-CF70-3372-1B4D-B1C4C35FA233}"/>
              </a:ext>
            </a:extLst>
          </p:cNvPr>
          <p:cNvSpPr/>
          <p:nvPr/>
        </p:nvSpPr>
        <p:spPr>
          <a:xfrm>
            <a:off x="2422848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EEC3D3BE-C17D-FCB3-AB72-3118DBCFC53D}"/>
              </a:ext>
            </a:extLst>
          </p:cNvPr>
          <p:cNvSpPr/>
          <p:nvPr/>
        </p:nvSpPr>
        <p:spPr>
          <a:xfrm>
            <a:off x="6392126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623BA97-CDCF-CA63-4EB2-0811786317F5}"/>
              </a:ext>
            </a:extLst>
          </p:cNvPr>
          <p:cNvSpPr/>
          <p:nvPr/>
        </p:nvSpPr>
        <p:spPr>
          <a:xfrm>
            <a:off x="10361405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D426BDA-44AB-C316-6503-3121FADE5E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82106" y="3028445"/>
            <a:ext cx="3358396" cy="3334254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23A23BDE-CDB2-D645-B14E-09D964DD3AD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96125" y="3428948"/>
            <a:ext cx="2458791" cy="1910159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9CD297D4-FCD3-173E-D7ED-3856D24E9BE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66775" y="3375631"/>
            <a:ext cx="2263814" cy="196347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FD7E5D44-408A-F3B7-ECF8-AB74D130CF54}"/>
              </a:ext>
            </a:extLst>
          </p:cNvPr>
          <p:cNvSpPr txBox="1"/>
          <p:nvPr/>
        </p:nvSpPr>
        <p:spPr>
          <a:xfrm>
            <a:off x="990600" y="825793"/>
            <a:ext cx="1240650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dire: 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livre–ordinateur–ardoise.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</a:t>
            </a:r>
          </a:p>
        </p:txBody>
      </p:sp>
    </p:spTree>
    <p:extLst>
      <p:ext uri="{BB962C8B-B14F-4D97-AF65-F5344CB8AC3E}">
        <p14:creationId xmlns:p14="http://schemas.microsoft.com/office/powerpoint/2010/main" val="62484988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CC834B-D0BD-825B-CE57-187D54C2F2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C919655-2754-7DE7-00E2-978E05F9CEEE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231A345A-E291-E9D5-559F-4299E1B59914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9494C490-A831-F961-E832-55E3E11C9E7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19D3990E-F76B-E168-9753-E2336A28DB1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075A213E-7C13-DE45-652E-26B4B4611288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E379984-6B88-A57C-4AFE-BB9326D855D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1BD7D160-7C1B-45A8-99BF-8D6689475217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370403D-F6D2-DB30-B019-A4FCBD0A95A4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C0B53D88-8FFE-1C15-DDBE-BAAF3565148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C5641DA4-9FB3-2917-4B8B-1BAA5CA4F36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29B6789C-69E6-3D33-B10F-2F98F67A3F7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299BE759-D605-3F47-FD33-A9BD8DB9A5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4374" y="984303"/>
            <a:ext cx="583707" cy="516193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FC71ABBD-AA97-170E-B56D-E7777EFCD690}"/>
              </a:ext>
            </a:extLst>
          </p:cNvPr>
          <p:cNvSpPr/>
          <p:nvPr/>
        </p:nvSpPr>
        <p:spPr>
          <a:xfrm>
            <a:off x="2422848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2041C81D-CCD3-6C8E-958B-2671AD6D5680}"/>
              </a:ext>
            </a:extLst>
          </p:cNvPr>
          <p:cNvSpPr/>
          <p:nvPr/>
        </p:nvSpPr>
        <p:spPr>
          <a:xfrm>
            <a:off x="6392126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D9C9F945-6B39-23D0-1786-DBC8DD34875F}"/>
              </a:ext>
            </a:extLst>
          </p:cNvPr>
          <p:cNvSpPr/>
          <p:nvPr/>
        </p:nvSpPr>
        <p:spPr>
          <a:xfrm>
            <a:off x="10361405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9CF95690-89BF-C90B-DACA-7778BB65E085}"/>
              </a:ext>
            </a:extLst>
          </p:cNvPr>
          <p:cNvSpPr txBox="1"/>
          <p:nvPr/>
        </p:nvSpPr>
        <p:spPr>
          <a:xfrm>
            <a:off x="990600" y="825793"/>
            <a:ext cx="1240650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dire:  ananas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–immeuble–olive.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4E85F87-44C9-4B6E-63DE-FCD6229B06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72254" y="2765968"/>
            <a:ext cx="1960958" cy="3035894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E625A760-5F1D-5E02-E27B-6427EC0DF2A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39051" y="3645780"/>
            <a:ext cx="1825771" cy="1986591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77BA274B-99D8-6D1D-CC67-2759A2C55BC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92957" y="3695700"/>
            <a:ext cx="1825771" cy="2091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54345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22518-64D7-4558-8D46-D19E22236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A5EBC644-EF96-43BC-86E5-3BDFB6CFC18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DFD67E2-A6CD-9EC5-B17C-97DDD4816016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9A969B29-0029-5CBD-E114-3C60B9CE046C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D1D14485-4F16-3102-11E6-67DF0FB05C1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B6E3D857-A3EF-BAF8-DF07-9E807DC7B4D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(2)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montre, tu dis/ Jeu du duel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5FD6D697-4FDD-207C-3106-3952950A3C58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06066E69-067D-82EA-4B3E-1746D8792494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588" y="5700627"/>
            <a:ext cx="3746825" cy="228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0614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B5EFE-0792-2874-BA65-32EE4EE51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E522EBE-F807-3459-1F7A-8130882B6984}"/>
              </a:ext>
            </a:extLst>
          </p:cNvPr>
          <p:cNvSpPr/>
          <p:nvPr/>
        </p:nvSpPr>
        <p:spPr>
          <a:xfrm>
            <a:off x="43211" y="8694058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3AA4172-393E-A79D-1343-DF35511B332E}"/>
              </a:ext>
            </a:extLst>
          </p:cNvPr>
          <p:cNvSpPr/>
          <p:nvPr/>
        </p:nvSpPr>
        <p:spPr>
          <a:xfrm>
            <a:off x="11973978" y="8450964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0FFBF34A-792B-96F6-7074-8BEC63CD02F8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192BB10B-F75D-B638-CC96-21E415470F54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7D92132-6B12-9F88-E07D-356B77EF46B5}"/>
              </a:ext>
            </a:extLst>
          </p:cNvPr>
          <p:cNvGrpSpPr/>
          <p:nvPr/>
        </p:nvGrpSpPr>
        <p:grpSpPr>
          <a:xfrm>
            <a:off x="433188" y="647700"/>
            <a:ext cx="12849624" cy="86106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6B3B2E9-EF91-9CFC-2E99-BE832193F821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0557481-7697-AC24-3F87-38C5C1FFA1E1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9B8D5AF-A753-1E0F-B7F2-C9E16D9B7709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3379ED-3477-DA29-D2A7-FCEEC54429FA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E8D89272-5602-81C1-04F8-CC6C71399B63}"/>
              </a:ext>
            </a:extLst>
          </p:cNvPr>
          <p:cNvGrpSpPr/>
          <p:nvPr/>
        </p:nvGrpSpPr>
        <p:grpSpPr>
          <a:xfrm>
            <a:off x="1667547" y="2400300"/>
            <a:ext cx="11019754" cy="2766534"/>
            <a:chOff x="-3805047" y="3869835"/>
            <a:chExt cx="6297262" cy="2753069"/>
          </a:xfrm>
        </p:grpSpPr>
        <p:sp>
          <p:nvSpPr>
            <p:cNvPr id="8" name="Rectangle : coins arrondis 18 - 2">
              <a:extLst>
                <a:ext uri="{FF2B5EF4-FFF2-40B4-BE49-F238E27FC236}">
                  <a16:creationId xmlns:a16="http://schemas.microsoft.com/office/drawing/2014/main" id="{710E5C23-2F46-D2F5-2A1C-908F27DFA352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64439FD4-917D-4409-721E-423C8F94A93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7808B883-4A94-32EA-A6B1-BA7121DCF898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FF26DDA4-A603-3C50-5E37-11A4E143D59E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D7BDB6C9-4928-9A77-E619-2C0AD7F159D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2BEA4EC1-CA31-03F8-9B93-687DD33FAE6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DD610488-92E0-FB5D-FFB0-F3AEEAA25339}"/>
              </a:ext>
            </a:extLst>
          </p:cNvPr>
          <p:cNvGrpSpPr/>
          <p:nvPr/>
        </p:nvGrpSpPr>
        <p:grpSpPr>
          <a:xfrm>
            <a:off x="1667547" y="5552255"/>
            <a:ext cx="11019754" cy="2766534"/>
            <a:chOff x="-3805047" y="3869835"/>
            <a:chExt cx="6297262" cy="2753069"/>
          </a:xfrm>
        </p:grpSpPr>
        <p:sp>
          <p:nvSpPr>
            <p:cNvPr id="21" name="Rectangle : coins arrondis 18 - 2">
              <a:extLst>
                <a:ext uri="{FF2B5EF4-FFF2-40B4-BE49-F238E27FC236}">
                  <a16:creationId xmlns:a16="http://schemas.microsoft.com/office/drawing/2014/main" id="{23C7F805-C006-C4D0-2AD2-2E2DAFAF6394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2" name="Rectangle : coins arrondis 18 - 2">
              <a:extLst>
                <a:ext uri="{FF2B5EF4-FFF2-40B4-BE49-F238E27FC236}">
                  <a16:creationId xmlns:a16="http://schemas.microsoft.com/office/drawing/2014/main" id="{66299E20-4D39-B8DB-DEB1-15EF0EE770DC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25" name="Rectangle : coins arrondis 18 - 2">
              <a:extLst>
                <a:ext uri="{FF2B5EF4-FFF2-40B4-BE49-F238E27FC236}">
                  <a16:creationId xmlns:a16="http://schemas.microsoft.com/office/drawing/2014/main" id="{9D0277C3-439F-5EBA-7A8E-E6D613F404D9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6" name="Rectangle : coins arrondis 18 - 2">
              <a:extLst>
                <a:ext uri="{FF2B5EF4-FFF2-40B4-BE49-F238E27FC236}">
                  <a16:creationId xmlns:a16="http://schemas.microsoft.com/office/drawing/2014/main" id="{85C86FCF-EC28-D4A0-3C46-16BBB2455424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27" name="Rectangle : coins arrondis 18 - 2">
              <a:extLst>
                <a:ext uri="{FF2B5EF4-FFF2-40B4-BE49-F238E27FC236}">
                  <a16:creationId xmlns:a16="http://schemas.microsoft.com/office/drawing/2014/main" id="{39F302BC-85FB-F91E-1B0F-BF6292B64DE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9" name="Rectangle : coins arrondis 18 - 2">
              <a:extLst>
                <a:ext uri="{FF2B5EF4-FFF2-40B4-BE49-F238E27FC236}">
                  <a16:creationId xmlns:a16="http://schemas.microsoft.com/office/drawing/2014/main" id="{C49D048B-D808-7D54-BF79-87E31E59692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lang="ar-MA" sz="30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31" name="Image 30">
            <a:extLst>
              <a:ext uri="{FF2B5EF4-FFF2-40B4-BE49-F238E27FC236}">
                <a16:creationId xmlns:a16="http://schemas.microsoft.com/office/drawing/2014/main" id="{2DBBB6D9-F521-9D8E-1B1F-13EE7313FFC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2302163" y="2744502"/>
            <a:ext cx="1647867" cy="1437238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5B86C2FB-D0CA-0CEF-F8EE-B99BCD0475E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85686" y="2687579"/>
            <a:ext cx="1495756" cy="1494161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6A26BEA5-56AB-95DE-3AC5-6044E196A5D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9735444" y="3081735"/>
            <a:ext cx="2563417" cy="805345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2441462A-7276-314C-56FC-4896711C50E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19"/>
          <a:srcRect l="1" t="974" r="78882" b="31320"/>
          <a:stretch/>
        </p:blipFill>
        <p:spPr>
          <a:xfrm>
            <a:off x="2433637" y="5812768"/>
            <a:ext cx="1728962" cy="1236446"/>
          </a:xfrm>
          <a:prstGeom prst="rect">
            <a:avLst/>
          </a:prstGeom>
        </p:spPr>
      </p:pic>
      <p:pic>
        <p:nvPicPr>
          <p:cNvPr id="44" name="Image 4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D0BF20AF-3A1D-6630-F637-4E386217151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512485" y="5872259"/>
            <a:ext cx="1359077" cy="1478580"/>
          </a:xfrm>
          <a:prstGeom prst="rect">
            <a:avLst/>
          </a:prstGeom>
        </p:spPr>
      </p:pic>
      <p:sp>
        <p:nvSpPr>
          <p:cNvPr id="45" name="ZoneTexte 5">
            <a:extLst>
              <a:ext uri="{FF2B5EF4-FFF2-40B4-BE49-F238E27FC236}">
                <a16:creationId xmlns:a16="http://schemas.microsoft.com/office/drawing/2014/main" id="{C1265B61-3F23-014B-2D3C-908AE27AAA5C}"/>
              </a:ext>
            </a:extLst>
          </p:cNvPr>
          <p:cNvSpPr txBox="1"/>
          <p:nvPr/>
        </p:nvSpPr>
        <p:spPr>
          <a:xfrm>
            <a:off x="11481983" y="435627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542EB0F-BD87-B1B2-25C5-11F5A2973D95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354280" y="5725867"/>
            <a:ext cx="1325743" cy="1842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6061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165EA-1117-4DB6-10AA-52CAA86FE1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B4437B-4CB8-97DE-A0A0-252BF224EDF5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0D39377-7386-403C-58C2-A5CBDA031BFE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DDE227A-225F-6BCA-1A69-939AC9B9B6A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A2A09478-5C4C-87FD-E363-B865786058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394FF90E-E127-A1CF-03D9-95C8C387CF96}"/>
              </a:ext>
            </a:extLst>
          </p:cNvPr>
          <p:cNvSpPr txBox="1"/>
          <p:nvPr/>
        </p:nvSpPr>
        <p:spPr>
          <a:xfrm>
            <a:off x="1371736" y="772642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CC966480-9D0E-C845-A7BE-EFD8399D91AF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1A5D205-C48F-712A-C787-EF925DE4EAB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21A68F4-53C3-FEF5-B2F6-DD6DB7B8278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EF3D05B9-E42C-B280-8877-5B3634778D9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E04F107B-8891-445A-6BF3-548B387B60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A450512D-7551-AB6E-936A-A1C77F89EEF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DB13E916-4889-262A-4B00-20BE065D47A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EF80F8B8-A4E2-6530-4A46-13F7EE99F1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EBAF8E4C-A51B-D90C-EBE5-174A113B7E25}"/>
              </a:ext>
            </a:extLst>
          </p:cNvPr>
          <p:cNvGrpSpPr/>
          <p:nvPr/>
        </p:nvGrpSpPr>
        <p:grpSpPr>
          <a:xfrm>
            <a:off x="2667000" y="3009900"/>
            <a:ext cx="7868527" cy="5311315"/>
            <a:chOff x="3430277" y="1685728"/>
            <a:chExt cx="5330023" cy="3263921"/>
          </a:xfrm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FD4A636F-7F4E-DAC8-D5AF-8D98825E1833}"/>
                </a:ext>
              </a:extLst>
            </p:cNvPr>
            <p:cNvSpPr txBox="1"/>
            <p:nvPr/>
          </p:nvSpPr>
          <p:spPr>
            <a:xfrm>
              <a:off x="3430277" y="4255273"/>
              <a:ext cx="2363172" cy="694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  Je montre 3 images au hasard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880AF725-EC4E-D842-B826-4D629E83A0D4}"/>
                </a:ext>
              </a:extLst>
            </p:cNvPr>
            <p:cNvSpPr txBox="1"/>
            <p:nvPr/>
          </p:nvSpPr>
          <p:spPr>
            <a:xfrm>
              <a:off x="6594099" y="4255273"/>
              <a:ext cx="2166201" cy="3819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Je dis les mots </a:t>
              </a:r>
            </a:p>
          </p:txBody>
        </p:sp>
        <p:pic>
          <p:nvPicPr>
            <p:cNvPr id="16" name="Image 15" descr="Une image contenant Dessin animé, garçon, habits, personne&#10;&#10;Le contenu généré par l’IA peut être incorrect.">
              <a:extLst>
                <a:ext uri="{FF2B5EF4-FFF2-40B4-BE49-F238E27FC236}">
                  <a16:creationId xmlns:a16="http://schemas.microsoft.com/office/drawing/2014/main" id="{760D63C2-3D08-66CE-7E9E-C32B7A1A78A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2400" y="1858194"/>
              <a:ext cx="3911600" cy="2168481"/>
            </a:xfrm>
            <a:prstGeom prst="rect">
              <a:avLst/>
            </a:prstGeom>
          </p:spPr>
        </p:pic>
        <p:pic>
          <p:nvPicPr>
            <p:cNvPr id="1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B2956E57-C257-4CD8-A7EC-10384D272DE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4236831" y="1685728"/>
              <a:ext cx="484748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F7277311-5F4A-91B5-A331-23AC7F49C64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7280199" y="1685728"/>
              <a:ext cx="437323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3173420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2D9B2-E5CE-2A81-9241-118C21898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036DE80-E188-3E28-1F8F-8F9DE714C9D7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E924077-48DA-605D-D4C8-7832E1F5260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9FC6D741-2FDB-691F-36F0-E2AFE0A5AAC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683841AF-0135-5BF3-B434-D0F951C9D1C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25AE763E-ABB2-BDDB-230E-2FBF6DB497C4}"/>
              </a:ext>
            </a:extLst>
          </p:cNvPr>
          <p:cNvSpPr txBox="1"/>
          <p:nvPr/>
        </p:nvSpPr>
        <p:spPr>
          <a:xfrm>
            <a:off x="1345707" y="748094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 de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354D5CE8-24D2-9681-701D-684AE56EF825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B8F8A91-348E-0103-438B-6BB190B0C8D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92E0F17A-9346-B573-99BD-5B56319B9D11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F365A9F-E9A2-7608-4DAB-8AE9E0929344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4B2FFB61-E9DD-E155-CA47-6A3D2BBC8C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73A76DE5-64B6-782D-D3BA-656E5298481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B913336A-D7C9-4517-B39A-C80B2383E40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7D78543B-CC85-9373-B02C-FD8A17B899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55876D6-E1E6-D1CE-57A3-3B64E50DBC9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03513" y="2827837"/>
            <a:ext cx="2541357" cy="252308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A3BCAD7-2C60-082C-F676-D49A9358CE7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56304" y="3205559"/>
            <a:ext cx="2151910" cy="167175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9C7EB82A-1389-E4F3-A695-A2C50C47970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040169" y="2774520"/>
            <a:ext cx="2263814" cy="196347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1CDFE12E-2C75-2171-46B8-FB6E8B706B5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936717" y="5373244"/>
            <a:ext cx="1960958" cy="3035894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4DC0A6D3-B740-22AB-C0FB-2AB9AA9EEEC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03514" y="6253056"/>
            <a:ext cx="1825771" cy="198659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6ABB124-CAC0-951D-743B-5F6D6339E70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257420" y="6302976"/>
            <a:ext cx="1825771" cy="209187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953D5EA-343C-6680-F772-DFF811FEB1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11687577" y="844533"/>
            <a:ext cx="1232811" cy="761784"/>
          </a:xfrm>
          <a:prstGeom prst="roundRect">
            <a:avLst>
              <a:gd name="adj" fmla="val 31362"/>
            </a:avLst>
          </a:prstGeom>
        </p:spPr>
      </p:pic>
    </p:spTree>
    <p:extLst>
      <p:ext uri="{BB962C8B-B14F-4D97-AF65-F5344CB8AC3E}">
        <p14:creationId xmlns:p14="http://schemas.microsoft.com/office/powerpoint/2010/main" val="49523094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FD0A32-8F65-85E0-BF4D-7BA9334A4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73FBE6AD-1C98-127E-02A8-8C92B36BBE0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CFB1B31-1228-A2D2-5EE8-2BC2F3AA010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3680579-C512-C373-8877-2612588EA0B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0BB73216-72DA-F037-3705-1C3C0710B05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CE78F82-A8A3-5481-4857-E502A7D0853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(3)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Trouvez les mots qui manquent 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DAABA75-E3D0-30DF-00AC-C122FAED1F0C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80CCB15-69B6-B721-F18B-3519B72E84EE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8" name="Image 7" descr="Une image contenant dessin humoristique, dessi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AEEB12E-90C9-82C6-A687-AF56A118D1A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DF6E6"/>
              </a:clrFrom>
              <a:clrTo>
                <a:srgbClr val="FDF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3651" y="6102649"/>
            <a:ext cx="2548697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12315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0A795F-6EF6-C8D9-3B66-859A74E1D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ADB05E0-101D-0A17-6EF2-D21A9B23494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AA4C3AF0-48F2-F437-A129-6F02EEA5836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07366EC-4F56-A764-8AC6-710BEDC64E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567BA332-71B8-9C2C-3EAE-59460C3B62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881C21B-C4BD-D4D7-7A70-CC18EAA5734E}"/>
              </a:ext>
            </a:extLst>
          </p:cNvPr>
          <p:cNvSpPr txBox="1"/>
          <p:nvPr/>
        </p:nvSpPr>
        <p:spPr>
          <a:xfrm>
            <a:off x="1550426" y="929438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Observez bien les images. Je vais masquer 2 images.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51C57C68-359C-E06E-7F5E-8D22B03DA17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CEE26AC-FBE3-C86C-4CB9-B9A1BF3C881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3E86364-F32E-69A1-5CF4-66058FAECA1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81B7AA4-1311-02C2-4B4D-B85E94F65C9D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27772F88-5D38-398C-589F-0ADAA400B8D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C814674-90DD-D525-A6FD-BE251F86DF2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0BA9D3EF-6980-A8CC-04E0-DB05166D645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85BB535C-75B7-81CB-3FEB-3074132CE0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9069F0E-991A-44FD-E9BE-189E6C9DF2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03513" y="2827837"/>
            <a:ext cx="2541357" cy="252308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4A970E3-D63F-CBAF-A0B9-3E7ED332860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56304" y="3205559"/>
            <a:ext cx="2151910" cy="167175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EAA7C19C-DA5D-EDCC-FA19-F74BC13C25B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40169" y="2774520"/>
            <a:ext cx="2263814" cy="196347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67571547-3F9F-F429-D8F0-4B9E7ACB616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936717" y="5373244"/>
            <a:ext cx="1960958" cy="3035894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017DA43D-5EA5-6D25-EA30-878FB74D134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03514" y="6253056"/>
            <a:ext cx="1825771" cy="198659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8015B7A9-45A6-55C4-671D-53C915AF6BC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57420" y="6302976"/>
            <a:ext cx="1825771" cy="2091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74506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74F58-C2A9-A111-E90C-A3CC9ACF11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608F883-3D18-B0ED-620B-3C1D96C1D8B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1BCA9F3-9B76-CC9B-2A31-781E75D1CE4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6CA0722-8CD6-F2AC-3821-25E83DD65B9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FFF81A4-E921-FC52-B36F-FBC3678AC6A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387204A-F1DB-0ED0-144E-125F6923606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Quels sont les 2 mots qui manquent ?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CE2E31B-210D-75E8-B2FB-4BCAF31C79D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B1EE2A9-DA76-0932-CD5B-C498851D529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82A50ED-A6FC-2F71-7069-132D9A48548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145C20E-CF97-2E30-C09F-AFEFC3E5BC8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D33DC63-ED47-4C57-25EF-A479D81273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6A1BCF1-DBB6-3F08-C4CC-A3D3D8FD175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0151222-B0CE-DC62-0169-BF920229CF7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4828F56-2DD9-9A53-C527-2D2A5E7DCF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14760616-ADCE-99B8-85DC-BE5C40F45512}"/>
              </a:ext>
            </a:extLst>
          </p:cNvPr>
          <p:cNvGrpSpPr/>
          <p:nvPr/>
        </p:nvGrpSpPr>
        <p:grpSpPr>
          <a:xfrm>
            <a:off x="880535" y="2223539"/>
            <a:ext cx="12225865" cy="6359255"/>
            <a:chOff x="1373134" y="3340063"/>
            <a:chExt cx="9400808" cy="4889808"/>
          </a:xfrm>
        </p:grpSpPr>
        <p:cxnSp>
          <p:nvCxnSpPr>
            <p:cNvPr id="3" name="Connecteur droit avec flèche 2">
              <a:extLst>
                <a:ext uri="{FF2B5EF4-FFF2-40B4-BE49-F238E27FC236}">
                  <a16:creationId xmlns:a16="http://schemas.microsoft.com/office/drawing/2014/main" id="{84268501-2CDB-B159-F530-AB32944BEEBD}"/>
                </a:ext>
              </a:extLst>
            </p:cNvPr>
            <p:cNvCxnSpPr>
              <a:cxnSpLocks/>
            </p:cNvCxnSpPr>
            <p:nvPr/>
          </p:nvCxnSpPr>
          <p:spPr>
            <a:xfrm>
              <a:off x="2934238" y="4076966"/>
              <a:ext cx="420743" cy="217306"/>
            </a:xfrm>
            <a:prstGeom prst="straightConnector1">
              <a:avLst/>
            </a:prstGeom>
            <a:ln w="476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Connecteur droit avec flèche 3">
              <a:extLst>
                <a:ext uri="{FF2B5EF4-FFF2-40B4-BE49-F238E27FC236}">
                  <a16:creationId xmlns:a16="http://schemas.microsoft.com/office/drawing/2014/main" id="{F987F795-36EC-30BD-6B6E-265BF3A02A5A}"/>
                </a:ext>
              </a:extLst>
            </p:cNvPr>
            <p:cNvCxnSpPr>
              <a:cxnSpLocks/>
            </p:cNvCxnSpPr>
            <p:nvPr/>
          </p:nvCxnSpPr>
          <p:spPr>
            <a:xfrm>
              <a:off x="2859791" y="4126569"/>
              <a:ext cx="420743" cy="217306"/>
            </a:xfrm>
            <a:prstGeom prst="straightConnector1">
              <a:avLst/>
            </a:prstGeom>
            <a:ln w="476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AE15535-B2A3-4BD6-BD66-4881D381EC39}"/>
                </a:ext>
              </a:extLst>
            </p:cNvPr>
            <p:cNvSpPr/>
            <p:nvPr/>
          </p:nvSpPr>
          <p:spPr>
            <a:xfrm>
              <a:off x="1373134" y="3340063"/>
              <a:ext cx="3084566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153C9544-4427-A0C8-D651-1F50E352ACA3}"/>
                </a:ext>
              </a:extLst>
            </p:cNvPr>
            <p:cNvSpPr txBox="1"/>
            <p:nvPr/>
          </p:nvSpPr>
          <p:spPr>
            <a:xfrm>
              <a:off x="2894888" y="3807550"/>
              <a:ext cx="1371599" cy="2008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/>
              <a:r>
                <a:rPr lang="fr-MA" sz="12451" b="1" dirty="0">
                  <a:solidFill>
                    <a:prstClr val="black"/>
                  </a:solidFill>
                  <a:latin typeface="Dosis"/>
                </a:rPr>
                <a:t>?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4675394-94AA-272B-D889-DC1073E95516}"/>
                </a:ext>
              </a:extLst>
            </p:cNvPr>
            <p:cNvSpPr/>
            <p:nvPr/>
          </p:nvSpPr>
          <p:spPr>
            <a:xfrm>
              <a:off x="8115301" y="5772150"/>
              <a:ext cx="2658641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EC81B01-6A56-18F7-B9DB-9C58148548A6}"/>
                </a:ext>
              </a:extLst>
            </p:cNvPr>
            <p:cNvSpPr/>
            <p:nvPr/>
          </p:nvSpPr>
          <p:spPr>
            <a:xfrm>
              <a:off x="4754879" y="5630955"/>
              <a:ext cx="3084566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D13CE7A3-2877-B857-87C7-CBE7F2BC53E8}"/>
                </a:ext>
              </a:extLst>
            </p:cNvPr>
            <p:cNvSpPr txBox="1"/>
            <p:nvPr/>
          </p:nvSpPr>
          <p:spPr>
            <a:xfrm>
              <a:off x="5947211" y="6221501"/>
              <a:ext cx="1371599" cy="2008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/>
              <a:r>
                <a:rPr lang="fr-MA" sz="12451" b="1" dirty="0">
                  <a:solidFill>
                    <a:prstClr val="black"/>
                  </a:solidFill>
                  <a:latin typeface="Dosis"/>
                </a:rPr>
                <a:t>?</a:t>
              </a:r>
            </a:p>
          </p:txBody>
        </p:sp>
      </p:grpSp>
      <p:pic>
        <p:nvPicPr>
          <p:cNvPr id="17" name="Image 16">
            <a:extLst>
              <a:ext uri="{FF2B5EF4-FFF2-40B4-BE49-F238E27FC236}">
                <a16:creationId xmlns:a16="http://schemas.microsoft.com/office/drawing/2014/main" id="{9966D2AF-31AC-3ADC-3818-5F01868690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03513" y="2827837"/>
            <a:ext cx="2541357" cy="2523088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50E5A94E-4FCC-0209-5B43-6DF37C2EB6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40169" y="2774520"/>
            <a:ext cx="2263814" cy="1963476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FCC1672F-B8D4-94A4-295A-3B08878C2DB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36717" y="5373244"/>
            <a:ext cx="1960958" cy="3035894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D26194A6-0AFD-37D8-6871-52F9A2B85A4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57420" y="6302976"/>
            <a:ext cx="1825771" cy="2091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15517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FE3DBD-80B4-D891-198B-0032C03A7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0C63A6F-9BF0-2B44-A9C6-B4DE30EB05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97C910E-4B82-2794-D971-98333345C33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0002377-E7BC-E3A9-D3A4-A80BF03873E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E4E7B1E-9FCB-C9C0-D0DB-6DF52672B3A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08000A0D-2568-2DE6-4E3B-FFF165AB161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mots qu’il fallait trouver sont : ardoise et ananas.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A0C1DEA-02A8-4DD3-A641-F64AD27FC43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BAAB618-37E8-3BD8-A334-DC82C8F595A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BBAE8DB-11C3-1394-F98B-5FA8B105946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86FC716-E764-DD2E-83C0-9DA3DAF3DFC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682509A-271B-4E80-98D2-384D3FA088C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979C848-58CC-853A-9621-4DF5D319878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ED7EB2D-3859-428F-CBE7-BA89BC18722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C9F913F-EC51-D5B4-E301-4D1C4DC0D5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B825927B-A403-1A7F-E66E-936341744C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03513" y="2827837"/>
            <a:ext cx="2541357" cy="25230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2AE0BB6-F6A7-C50E-AA77-4E1E8C84782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56304" y="3205559"/>
            <a:ext cx="2151910" cy="1671753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2B586126-DD12-D046-1E52-EE85A1F5E54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40169" y="2774520"/>
            <a:ext cx="2263814" cy="196347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C8B68E5-000B-9A07-B60A-FDDAAD5163C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36717" y="5373244"/>
            <a:ext cx="1960958" cy="303589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7D71CF7-41F7-58CD-AD65-9966CB339FD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03514" y="6253056"/>
            <a:ext cx="1825771" cy="198659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918AC09-6B46-A487-8B27-729BDB1EF5B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57420" y="6302976"/>
            <a:ext cx="1825771" cy="2091875"/>
          </a:xfrm>
          <a:prstGeom prst="rect">
            <a:avLst/>
          </a:prstGeom>
        </p:spPr>
      </p:pic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5670A9A0-2D08-F698-D60E-042E0076A62A}"/>
              </a:ext>
            </a:extLst>
          </p:cNvPr>
          <p:cNvCxnSpPr>
            <a:cxnSpLocks/>
          </p:cNvCxnSpPr>
          <p:nvPr/>
        </p:nvCxnSpPr>
        <p:spPr>
          <a:xfrm flipH="1">
            <a:off x="3788184" y="2619012"/>
            <a:ext cx="678453" cy="43675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4537F102-470D-20E5-B022-05FC896C873E}"/>
              </a:ext>
            </a:extLst>
          </p:cNvPr>
          <p:cNvCxnSpPr>
            <a:cxnSpLocks/>
          </p:cNvCxnSpPr>
          <p:nvPr/>
        </p:nvCxnSpPr>
        <p:spPr>
          <a:xfrm flipH="1">
            <a:off x="7586154" y="6078126"/>
            <a:ext cx="658716" cy="449699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427911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34475-DFA2-FD9A-7470-30B3874C0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3994A2-AA69-264A-A2DE-1D950F4D0A0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E7652D-A371-24A7-9768-33E8A4BC322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DB55FC3-8921-CFB4-5EAA-D12A6B2F296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640C61A-C7B6-4E99-6274-DB727DE4FA7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1EC13871-7637-8565-CC62-A0944FC5A57B}"/>
              </a:ext>
            </a:extLst>
          </p:cNvPr>
          <p:cNvSpPr txBox="1"/>
          <p:nvPr/>
        </p:nvSpPr>
        <p:spPr>
          <a:xfrm>
            <a:off x="1488576" y="757028"/>
            <a:ext cx="1167361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À la maison, écrivez, les mots du vocabulaire que nous avons vus aujourd’hui.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Vous allez trouver 2 mots. Les pages 4 et 5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65384D5-60CA-D6C0-74B5-0107D0FB288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83C6F68-D31A-07F6-A4D4-6A85E0C63E6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3C83945-0999-EE59-2293-472E446BA3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F7EF62B-59FF-6DBA-F2B5-33266802E84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58052D6-9893-605F-B43F-1A078A7FA2F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0413224-EB1F-B991-9DA7-81CE92C485F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A8BAA85-FED8-9536-653E-C994F4A87AE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29B0C27-098D-D4C2-DA2A-AA9861556E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89B7FD07-D27A-FC59-5D18-D2DE6D5C01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8927" y="2355755"/>
            <a:ext cx="5181599" cy="639552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AEE8288-CF22-DB8C-4391-1023E85176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76706" y="2355755"/>
            <a:ext cx="5393578" cy="6551141"/>
          </a:xfrm>
          <a:prstGeom prst="rect">
            <a:avLst/>
          </a:prstGeom>
        </p:spPr>
      </p:pic>
      <p:sp>
        <p:nvSpPr>
          <p:cNvPr id="4" name="Ellipse 3">
            <a:extLst>
              <a:ext uri="{FF2B5EF4-FFF2-40B4-BE49-F238E27FC236}">
                <a16:creationId xmlns:a16="http://schemas.microsoft.com/office/drawing/2014/main" id="{E18A3012-BE2F-274E-FAA1-EEB341855B1E}"/>
              </a:ext>
            </a:extLst>
          </p:cNvPr>
          <p:cNvSpPr/>
          <p:nvPr/>
        </p:nvSpPr>
        <p:spPr>
          <a:xfrm>
            <a:off x="2340484" y="3815377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2322E736-BF77-A43A-3185-DFDF9534FD4E}"/>
              </a:ext>
            </a:extLst>
          </p:cNvPr>
          <p:cNvSpPr/>
          <p:nvPr/>
        </p:nvSpPr>
        <p:spPr>
          <a:xfrm>
            <a:off x="7275111" y="3873490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AF8765E5-6378-FECF-58BC-36D3DF8F31D1}"/>
              </a:ext>
            </a:extLst>
          </p:cNvPr>
          <p:cNvSpPr txBox="1"/>
          <p:nvPr/>
        </p:nvSpPr>
        <p:spPr>
          <a:xfrm>
            <a:off x="4388332" y="1509856"/>
            <a:ext cx="4760065" cy="8502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7E181CF8-3006-4223-450F-2F119DC93E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97802" y="1194225"/>
            <a:ext cx="1335982" cy="896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157992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372C6-B724-4CDC-C43E-58694C5EE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4A3689F0-39ED-1688-0C71-9C6902B7F76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A674ECF-1D88-BD94-2E74-10AF52B4D428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F8C12C3-F994-2BFC-E97A-E16F13460BB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29FAF132-D4B9-A0D6-F6DD-0A8FFDC9A5E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3F2A55A9-ABF4-124C-408A-18E93E00970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- Ecriture </a:t>
              </a:r>
              <a:endParaRPr lang="fr-FR" sz="495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 </a:t>
              </a:r>
              <a:r>
                <a:rPr lang="fr-FR" sz="6600" b="1" dirty="0" err="1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</a:t>
              </a: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– O </a:t>
              </a:r>
              <a:r>
                <a:rPr lang="fr-FR" sz="6600" b="1" dirty="0" err="1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o</a:t>
              </a: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-  I i</a:t>
              </a:r>
              <a:endParaRPr lang="fr-FR" sz="96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C73C2D81-619B-9125-25AA-1CFD97D68BDC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C1F32371-9BC5-1C1E-6CA8-EEB1B5A3814B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36670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F7FDA9-0C96-ACE3-507E-865FCA147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3F61F9-724B-96D0-105F-183F8C9009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A98CAD9-C8B8-9D2E-3FC4-8FD74BD9C92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B507582-617B-AF5C-3CE7-B6F86541DAC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633B2B8-CDCD-8A45-D6FF-2BD9A42AFB3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C73E95-F440-CA42-BE49-5E6C58D51C6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EABD69D-C4BB-3EE3-023D-B7803C9721C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3C21714-C0BF-67BF-41DA-C458B247634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A8299A2-F331-F979-E274-35DE8919747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25D75E0-C852-E9E9-07AB-D3A9199382E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C50B26A-6C0D-B3A2-FD26-7F7CA4AB37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821281F-6585-6021-F9C9-0F6E82AF8EE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427C833-DA3C-8BEF-A6D6-C7F638E2BB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10D83C8-AA54-9BF1-3AD3-57109E22697B}"/>
              </a:ext>
            </a:extLst>
          </p:cNvPr>
          <p:cNvSpPr txBox="1"/>
          <p:nvPr/>
        </p:nvSpPr>
        <p:spPr>
          <a:xfrm>
            <a:off x="1462547" y="959313"/>
            <a:ext cx="1174556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à lire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lettres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« a », « o », « i »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2FD3E6A-D61F-B5A3-C7E3-7EF1FAC41D49}"/>
              </a:ext>
            </a:extLst>
          </p:cNvPr>
          <p:cNvSpPr txBox="1"/>
          <p:nvPr/>
        </p:nvSpPr>
        <p:spPr>
          <a:xfrm>
            <a:off x="6015038" y="3588248"/>
            <a:ext cx="3514723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3800" b="1" dirty="0">
                <a:solidFill>
                  <a:srgbClr val="106585"/>
                </a:solidFill>
              </a:rPr>
              <a:t>a-o-i</a:t>
            </a:r>
            <a:endParaRPr lang="fr-MA" sz="13800" dirty="0"/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00A2FB7-23C4-BF86-76A3-CFDB3B66E60F}"/>
              </a:ext>
            </a:extLst>
          </p:cNvPr>
          <p:cNvSpPr/>
          <p:nvPr/>
        </p:nvSpPr>
        <p:spPr>
          <a:xfrm>
            <a:off x="4800601" y="3498846"/>
            <a:ext cx="5943599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5D7C795-B057-4F10-A466-3BDAD8C0F28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5562600" cy="5292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02683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D8FAEF-C09A-7831-19DE-0535E6B57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FE0D83-754B-D0A9-0CE7-B03CA9078F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620E053-8931-C121-B256-5A580877132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982B59A-ED86-520B-1823-BEA6A0DF4E2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A418CD-3CF0-F277-3631-A40BED72075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D38BDD2-E18A-AE1D-2E55-F44EF6813980}"/>
              </a:ext>
            </a:extLst>
          </p:cNvPr>
          <p:cNvSpPr txBox="1"/>
          <p:nvPr/>
        </p:nvSpPr>
        <p:spPr>
          <a:xfrm>
            <a:off x="1534494" y="892864"/>
            <a:ext cx="1061514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a minuscule . Elle fait le son « a ».Qui veut lire « a 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17D2ACE-DE10-6A9F-6D5E-90EC9E5F0C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CE912DA-AC91-20E3-531B-AA69F23B09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CE1785-5BD2-E028-C2CD-1A71D822621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F63453C-1F61-AF0C-D941-31C9265D183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3CC9E11-4350-05AC-5EBC-C35DB5A179A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FF43981-E179-46CD-E598-3D5CFE15EA5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C7EF370-63B6-EAB8-05FF-8FB9CD3AAB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71E144F-02A3-40FD-8176-339036FBD1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C1C373A-F4BA-C1AA-5EDC-31BC2FE237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5646" y="3365039"/>
            <a:ext cx="3664708" cy="3556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2507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238C4-59DD-AB03-D04E-235528F8F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2">
            <a:extLst>
              <a:ext uri="{FF2B5EF4-FFF2-40B4-BE49-F238E27FC236}">
                <a16:creationId xmlns:a16="http://schemas.microsoft.com/office/drawing/2014/main" id="{5038F49D-8CF0-2FFE-B668-0864BAF8A8D5}"/>
              </a:ext>
            </a:extLst>
          </p:cNvPr>
          <p:cNvSpPr/>
          <p:nvPr/>
        </p:nvSpPr>
        <p:spPr>
          <a:xfrm>
            <a:off x="-1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618E00F6-F453-440A-763D-FE08BF7A46FB}"/>
              </a:ext>
            </a:extLst>
          </p:cNvPr>
          <p:cNvSpPr/>
          <p:nvPr/>
        </p:nvSpPr>
        <p:spPr>
          <a:xfrm>
            <a:off x="11968088" y="8383812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CD1A4F0-659C-7606-1A60-2D0C74C326F2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7EA8E909-9533-E4B0-EF7D-780BFC50C2CB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4DB15F7-CFC6-A6BC-D152-269F8B0EC23C}"/>
              </a:ext>
            </a:extLst>
          </p:cNvPr>
          <p:cNvGrpSpPr/>
          <p:nvPr/>
        </p:nvGrpSpPr>
        <p:grpSpPr>
          <a:xfrm>
            <a:off x="459784" y="0"/>
            <a:ext cx="12849624" cy="97917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C59C1B77-B5ED-F652-FF79-CCD7106061B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2C75368-2173-7FB8-0399-6AF323930684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9FE96150-CF0E-8AA2-34F6-A0AAED937879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/>
              <a:r>
                <a:rPr lang="fr-FR" sz="36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3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A20903B0-EB3A-66A1-6254-DB728A9A8BB9}"/>
              </a:ext>
            </a:extLst>
          </p:cNvPr>
          <p:cNvGrpSpPr/>
          <p:nvPr/>
        </p:nvGrpSpPr>
        <p:grpSpPr>
          <a:xfrm>
            <a:off x="1180601" y="2192703"/>
            <a:ext cx="10825088" cy="7114498"/>
            <a:chOff x="927300" y="1714500"/>
            <a:chExt cx="11861398" cy="7588800"/>
          </a:xfrm>
        </p:grpSpPr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BA0FDF2A-2214-C3B4-0AA9-C06884565443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299" name="Groupe 298">
                <a:extLst>
                  <a:ext uri="{FF2B5EF4-FFF2-40B4-BE49-F238E27FC236}">
                    <a16:creationId xmlns:a16="http://schemas.microsoft.com/office/drawing/2014/main" id="{471D762B-E26E-9529-5B21-5B961135C78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8" name="Rectangle : coins arrondis 18 - 2">
                  <a:extLst>
                    <a:ext uri="{FF2B5EF4-FFF2-40B4-BE49-F238E27FC236}">
                      <a16:creationId xmlns:a16="http://schemas.microsoft.com/office/drawing/2014/main" id="{CFADCD74-2819-71D2-2BB5-22EAEF36952E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9" name="Rectangle : coins arrondis 18 - 2">
                  <a:extLst>
                    <a:ext uri="{FF2B5EF4-FFF2-40B4-BE49-F238E27FC236}">
                      <a16:creationId xmlns:a16="http://schemas.microsoft.com/office/drawing/2014/main" id="{0B6CF796-E63C-BE54-2BAC-EF18E377E31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300" name="Groupe 299">
                <a:extLst>
                  <a:ext uri="{FF2B5EF4-FFF2-40B4-BE49-F238E27FC236}">
                    <a16:creationId xmlns:a16="http://schemas.microsoft.com/office/drawing/2014/main" id="{AA643439-31E0-A165-46F8-72CA8EB175A0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6" name="Rectangle : coins arrondis 18 - 2">
                  <a:extLst>
                    <a:ext uri="{FF2B5EF4-FFF2-40B4-BE49-F238E27FC236}">
                      <a16:creationId xmlns:a16="http://schemas.microsoft.com/office/drawing/2014/main" id="{A9CD3A95-DEB9-B7F4-5A22-C171DE7166F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7" name="Rectangle : coins arrondis 18 - 2">
                  <a:extLst>
                    <a:ext uri="{FF2B5EF4-FFF2-40B4-BE49-F238E27FC236}">
                      <a16:creationId xmlns:a16="http://schemas.microsoft.com/office/drawing/2014/main" id="{71668DF2-FF3B-F58A-4634-464727A2525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01" name="Groupe 300">
                <a:extLst>
                  <a:ext uri="{FF2B5EF4-FFF2-40B4-BE49-F238E27FC236}">
                    <a16:creationId xmlns:a16="http://schemas.microsoft.com/office/drawing/2014/main" id="{0B8057DA-3C35-5119-E517-C1FCF48B8CF7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02" name="Rectangle : coins arrondis 18 - 2">
                  <a:extLst>
                    <a:ext uri="{FF2B5EF4-FFF2-40B4-BE49-F238E27FC236}">
                      <a16:creationId xmlns:a16="http://schemas.microsoft.com/office/drawing/2014/main" id="{8CA35B9E-8706-1AE1-1A69-43EEF44A0AE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3" name="Rectangle : coins arrondis 18 - 2">
                  <a:extLst>
                    <a:ext uri="{FF2B5EF4-FFF2-40B4-BE49-F238E27FC236}">
                      <a16:creationId xmlns:a16="http://schemas.microsoft.com/office/drawing/2014/main" id="{58CB8E4A-B218-936F-4DDC-3CEEB74821BA}"/>
                    </a:ext>
                  </a:extLst>
                </p:cNvPr>
                <p:cNvSpPr/>
                <p:nvPr/>
              </p:nvSpPr>
              <p:spPr>
                <a:xfrm flipH="1">
                  <a:off x="190446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4" name="Rectangle : coins arrondis 18 - 2">
                  <a:extLst>
                    <a:ext uri="{FF2B5EF4-FFF2-40B4-BE49-F238E27FC236}">
                      <a16:creationId xmlns:a16="http://schemas.microsoft.com/office/drawing/2014/main" id="{B878870E-9238-BFD8-04C7-454A8B7ADF19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5" name="Rectangle : coins arrondis 18 - 2">
                  <a:extLst>
                    <a:ext uri="{FF2B5EF4-FFF2-40B4-BE49-F238E27FC236}">
                      <a16:creationId xmlns:a16="http://schemas.microsoft.com/office/drawing/2014/main" id="{78AA6516-AE23-8393-26E6-449EF4149533}"/>
                    </a:ext>
                  </a:extLst>
                </p:cNvPr>
                <p:cNvSpPr/>
                <p:nvPr/>
              </p:nvSpPr>
              <p:spPr>
                <a:xfrm flipH="1">
                  <a:off x="1767187" y="3901340"/>
                  <a:ext cx="1439842" cy="142728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6501F8B8-0627-8E38-E9D9-322683E595D5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1"/>
              <a:chOff x="879241" y="2081147"/>
              <a:chExt cx="15157229" cy="3648781"/>
            </a:xfrm>
          </p:grpSpPr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C879E857-DC42-A002-992B-1C6ADDE35AC5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7" name="Rectangle : coins arrondis 18 - 2">
                  <a:extLst>
                    <a:ext uri="{FF2B5EF4-FFF2-40B4-BE49-F238E27FC236}">
                      <a16:creationId xmlns:a16="http://schemas.microsoft.com/office/drawing/2014/main" id="{1AC421EE-0D8B-118E-B2E3-A999570E7DE6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8" name="Rectangle : coins arrondis 18 - 2">
                  <a:extLst>
                    <a:ext uri="{FF2B5EF4-FFF2-40B4-BE49-F238E27FC236}">
                      <a16:creationId xmlns:a16="http://schemas.microsoft.com/office/drawing/2014/main" id="{45E534AB-300C-5A26-FAE7-6545AA16DF98}"/>
                    </a:ext>
                  </a:extLst>
                </p:cNvPr>
                <p:cNvSpPr/>
                <p:nvPr/>
              </p:nvSpPr>
              <p:spPr>
                <a:xfrm flipH="1">
                  <a:off x="190445" y="4165601"/>
                  <a:ext cx="1439842" cy="1135025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26" name="Groupe 25">
                <a:extLst>
                  <a:ext uri="{FF2B5EF4-FFF2-40B4-BE49-F238E27FC236}">
                    <a16:creationId xmlns:a16="http://schemas.microsoft.com/office/drawing/2014/main" id="{FAB240E7-12CD-7D9D-234E-CAC5A7A1E36C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5" name="Rectangle : coins arrondis 18 - 2">
                  <a:extLst>
                    <a:ext uri="{FF2B5EF4-FFF2-40B4-BE49-F238E27FC236}">
                      <a16:creationId xmlns:a16="http://schemas.microsoft.com/office/drawing/2014/main" id="{3E3378BC-1D28-C2DD-51A8-85795DF8FAB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6" name="Rectangle : coins arrondis 18 - 2">
                  <a:extLst>
                    <a:ext uri="{FF2B5EF4-FFF2-40B4-BE49-F238E27FC236}">
                      <a16:creationId xmlns:a16="http://schemas.microsoft.com/office/drawing/2014/main" id="{B97814C7-3B3E-DA95-EA58-81B54F1F119C}"/>
                    </a:ext>
                  </a:extLst>
                </p:cNvPr>
                <p:cNvSpPr/>
                <p:nvPr/>
              </p:nvSpPr>
              <p:spPr>
                <a:xfrm flipH="1">
                  <a:off x="190445" y="4182563"/>
                  <a:ext cx="1439842" cy="1118063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27" name="Groupe 26">
                <a:extLst>
                  <a:ext uri="{FF2B5EF4-FFF2-40B4-BE49-F238E27FC236}">
                    <a16:creationId xmlns:a16="http://schemas.microsoft.com/office/drawing/2014/main" id="{7E088AD1-6174-F623-A7EA-3CC146163A2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1"/>
                <a:chOff x="190446" y="2577358"/>
                <a:chExt cx="3016583" cy="2723269"/>
              </a:xfrm>
            </p:grpSpPr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D9FFAE24-8BEC-5D09-9CF2-20B1C5266352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2" name="Rectangle : coins arrondis 18 - 2">
                  <a:extLst>
                    <a:ext uri="{FF2B5EF4-FFF2-40B4-BE49-F238E27FC236}">
                      <a16:creationId xmlns:a16="http://schemas.microsoft.com/office/drawing/2014/main" id="{57E1A71A-25D1-A99C-19C0-016464B72E43}"/>
                    </a:ext>
                  </a:extLst>
                </p:cNvPr>
                <p:cNvSpPr/>
                <p:nvPr/>
              </p:nvSpPr>
              <p:spPr>
                <a:xfrm flipH="1">
                  <a:off x="190446" y="4193888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293" name="Rectangle : coins arrondis 18 - 2">
                  <a:extLst>
                    <a:ext uri="{FF2B5EF4-FFF2-40B4-BE49-F238E27FC236}">
                      <a16:creationId xmlns:a16="http://schemas.microsoft.com/office/drawing/2014/main" id="{ABFB7F44-C24D-A7E2-F4BB-BA991E16E4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4" name="Rectangle : coins arrondis 18 - 2">
                  <a:extLst>
                    <a:ext uri="{FF2B5EF4-FFF2-40B4-BE49-F238E27FC236}">
                      <a16:creationId xmlns:a16="http://schemas.microsoft.com/office/drawing/2014/main" id="{6402A3D3-19C5-F71E-FC9D-4052F4F9E7DA}"/>
                    </a:ext>
                  </a:extLst>
                </p:cNvPr>
                <p:cNvSpPr/>
                <p:nvPr/>
              </p:nvSpPr>
              <p:spPr>
                <a:xfrm flipH="1">
                  <a:off x="1767187" y="4193887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sp>
        <p:nvSpPr>
          <p:cNvPr id="7" name="ZoneTexte 5">
            <a:extLst>
              <a:ext uri="{FF2B5EF4-FFF2-40B4-BE49-F238E27FC236}">
                <a16:creationId xmlns:a16="http://schemas.microsoft.com/office/drawing/2014/main" id="{FE5B4AC6-4521-5841-1E23-D9C1384A64E5}"/>
              </a:ext>
            </a:extLst>
          </p:cNvPr>
          <p:cNvSpPr txBox="1"/>
          <p:nvPr/>
        </p:nvSpPr>
        <p:spPr>
          <a:xfrm>
            <a:off x="11496190" y="58139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8C868B1-FD9A-1519-6987-A526B0B295E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177" y="2239254"/>
            <a:ext cx="1725836" cy="172137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99CEE31-CE59-5E23-02CB-9EBBA5DCBD5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092063" y="2516380"/>
            <a:ext cx="2105587" cy="1404414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676B2580-DB1F-A362-8330-1A0262B65A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82951" y="2368126"/>
            <a:ext cx="1843445" cy="1547516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22866E99-CE8C-03AC-8FDC-6F31C4D4C97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465177" y="6078389"/>
            <a:ext cx="1950722" cy="1352362"/>
          </a:xfrm>
          <a:prstGeom prst="roundRect">
            <a:avLst>
              <a:gd name="adj" fmla="val 11078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948671F5-86C2-0904-D360-E4C66766E49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763" y="6158905"/>
            <a:ext cx="1948191" cy="1355468"/>
          </a:xfrm>
          <a:prstGeom prst="rect">
            <a:avLst/>
          </a:prstGeom>
        </p:spPr>
      </p:pic>
      <p:pic>
        <p:nvPicPr>
          <p:cNvPr id="32" name="Image 3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2711B6C5-2365-2541-3A7A-A8F9BA0FAE3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01428" y="2326182"/>
            <a:ext cx="1318892" cy="1547516"/>
          </a:xfrm>
          <a:prstGeom prst="rect">
            <a:avLst/>
          </a:prstGeom>
        </p:spPr>
      </p:pic>
      <p:pic>
        <p:nvPicPr>
          <p:cNvPr id="33" name="Picture 2">
            <a:extLst>
              <a:ext uri="{FF2B5EF4-FFF2-40B4-BE49-F238E27FC236}">
                <a16:creationId xmlns:a16="http://schemas.microsoft.com/office/drawing/2014/main" id="{BA3176FE-9B0C-BD54-006F-76F9E1BCB3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5338" y="6189067"/>
            <a:ext cx="2020827" cy="135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Image 35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22D85CFA-E340-38C2-3740-2051060E094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3857" y="6158905"/>
            <a:ext cx="2168921" cy="1355467"/>
          </a:xfrm>
          <a:prstGeom prst="rect">
            <a:avLst/>
          </a:prstGeom>
        </p:spPr>
      </p:pic>
      <p:sp>
        <p:nvSpPr>
          <p:cNvPr id="42" name="ZoneTexte 41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232861" y="3706084"/>
            <a:ext cx="165201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5">
              <a:defRPr/>
            </a:pPr>
            <a:r>
              <a:rPr lang="fr-FR" sz="1350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4037567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245EC1-F533-49E9-A29F-0E94AC1CD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3972D4-F597-5103-6869-580FC87F982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51B538B-6ABB-7254-07E1-028D1AD393A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77A3160-E0FD-1B21-317E-582AE50FF8D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8BD8400-875E-A19C-845C-6F87A74A8C6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DBDF931-5F03-D5E1-4A4D-E0110285E4F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055740-9643-A88B-3FAA-7EBC09A03FF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C036857-11EC-8144-39C8-3AFE36858A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DFC1294-C2F3-148A-5FBB-730B685EDEF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11C37D2-1B34-81CB-F90F-09EB12B1F8D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02DE610-0983-C43F-6BC1-70A522A875F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0E8CE65-0279-74D4-A171-56901C184D3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087B471-8CA9-D7EE-AFCA-4FA9648676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A0AE738-10D3-3351-DADB-53CE62758F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0959" y="2852517"/>
            <a:ext cx="3674083" cy="458196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B339388-6D22-3F9F-8F4B-FE3D8C14543C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a majuscule . Elle fait le son « a ». Qui veut lire « a 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8038648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2DE43A-2942-510D-631F-EF55F3448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7D6CEDD-43CF-51E5-F300-042447EC6AC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D84ECDB-EFDF-6639-9738-3EBA0B8DE87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B541378-38F3-0E43-9117-4BDEB444466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158925E-BFC2-8C39-4ADA-5EBC2590BE8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82F963-DCD5-90F7-2704-AFE74C83BC5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68FEA5E-6829-45AF-840C-3DEDCE649DE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C0F8FA2-4099-1DFA-1D3E-769EC793011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9925B80-4E0C-6A3B-1F4E-B0FD15BA3A7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6F3FAC1-FC31-F26E-9C26-627168A1682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C50E72E-551E-812C-82D4-0E1813D0EB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4C66F1E-20A9-D3CB-DFF9-CD6752ABAC9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DE3ADD7-9626-2413-9E3E-21F3155F2B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DB647A2-26FE-9728-E912-079FA0F9E078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 majuscule a minuscule . Elles font le son « a ». Qui veut lire « a 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D629504-80CD-F10D-114E-E20445249D4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126323" y="3431020"/>
            <a:ext cx="8006138" cy="3109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28709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D53F64-D25D-51D0-990A-26033F1376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34C88F2-2CCD-641A-96A8-62F02DF80E5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52EF680-D298-1363-9E90-236E6BAFBFC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64081C4-AF28-BAFB-A86B-7BDA373B325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85BF173-EEE8-1FC5-5D48-6C1462A38C4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0882FDC-A672-D91E-0F37-66F43F0248C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5265C14-F3B6-D136-1108-E527AC1FC3D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284ED75-AE80-F39A-C7E6-44313FDC627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2A67FED-D627-5CEC-D8B1-0F64E03E3EE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FC81255-18B0-30C7-8A1B-41D88A1598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9C2E591-2C32-702F-6E6A-60A354B4337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4A24362-A955-AD0C-7B17-8CF1AC91D68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65A811C-67D9-362D-EA87-EFE8572142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327D49A-B9B7-6439-A10C-B6FC857D13B7}"/>
              </a:ext>
            </a:extLst>
          </p:cNvPr>
          <p:cNvSpPr txBox="1"/>
          <p:nvPr/>
        </p:nvSpPr>
        <p:spPr>
          <a:xfrm>
            <a:off x="1488576" y="754340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« ananas », je vois la lettre a et j’entends le son « a» 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Répétez « a » « na» « 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nas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» « ananas »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E4EFC62-2F66-4447-5970-82859EE47333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71600" y="3842482"/>
            <a:ext cx="746863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99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</a:t>
            </a:r>
            <a:r>
              <a:rPr kumimoji="0" lang="fr-FR" sz="199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</a:t>
            </a:r>
            <a:r>
              <a:rPr kumimoji="0" lang="fr-FR" sz="199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</a:t>
            </a:r>
            <a:r>
              <a:rPr kumimoji="0" lang="fr-FR" sz="199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</a:t>
            </a:r>
            <a:r>
              <a:rPr kumimoji="0" lang="fr-FR" sz="199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</a:t>
            </a:r>
            <a:r>
              <a:rPr kumimoji="0" lang="fr-FR" sz="199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</a:t>
            </a:r>
          </a:p>
        </p:txBody>
      </p:sp>
      <p:pic>
        <p:nvPicPr>
          <p:cNvPr id="9" name="Picture 2" descr="un dessin d'ananas avec des feuilles vertes dessus">
            <a:extLst>
              <a:ext uri="{FF2B5EF4-FFF2-40B4-BE49-F238E27FC236}">
                <a16:creationId xmlns:a16="http://schemas.microsoft.com/office/drawing/2014/main" id="{BBEBDF7E-9688-9901-7DD1-88EE7EBB5D7F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3000" y="3467100"/>
            <a:ext cx="3581400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526255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439BF9-2185-0EB8-0749-AC9E83D815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DFA8C02-0FD1-2A55-6FA0-A1306D0EAD6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7C537EB-4B6A-8679-021B-29AD51A056A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02C7041-FF3B-F354-27F4-78ED8B2C2B3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262ACCB-0C89-3A6D-B6D1-F41060BDBC3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5802E62-9951-488B-2F08-D4FB84C01B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4B98C02-A474-BCA3-81B7-50870DAF92E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1CBC762-838F-AA54-5612-549300A44C7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63B25AC-C7B3-563D-14A9-8FC967C1531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67F6973-A1A3-2D10-3CE8-32C8CC6009D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BBC8CD3-9042-CEB0-6F1A-A5C1E507874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9D479CD-74BF-3417-6A75-5C22B4CF272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2829761-A893-D4E7-CCF7-BB658DCC40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BF7C8A5-A36C-FDA7-40D4-5A5D77178C8D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Maintenant, nous allons écrire la lettre a . Regardez comment je fais. </a:t>
            </a:r>
          </a:p>
        </p:txBody>
      </p:sp>
      <p:sp>
        <p:nvSpPr>
          <p:cNvPr id="5" name="Freeform 11">
            <a:extLst>
              <a:ext uri="{FF2B5EF4-FFF2-40B4-BE49-F238E27FC236}">
                <a16:creationId xmlns:a16="http://schemas.microsoft.com/office/drawing/2014/main" id="{6B737B2A-3910-38B2-A822-9B6410066722}"/>
              </a:ext>
            </a:extLst>
          </p:cNvPr>
          <p:cNvSpPr/>
          <p:nvPr/>
        </p:nvSpPr>
        <p:spPr>
          <a:xfrm>
            <a:off x="3200400" y="2400300"/>
            <a:ext cx="7045471" cy="4884536"/>
          </a:xfrm>
          <a:custGeom>
            <a:avLst/>
            <a:gdLst/>
            <a:ahLst/>
            <a:cxnLst/>
            <a:rect l="l" t="t" r="r" b="b"/>
            <a:pathLst>
              <a:path w="9710880" h="6758465">
                <a:moveTo>
                  <a:pt x="0" y="0"/>
                </a:moveTo>
                <a:lnTo>
                  <a:pt x="9710880" y="0"/>
                </a:lnTo>
                <a:lnTo>
                  <a:pt x="9710880" y="6758465"/>
                </a:lnTo>
                <a:lnTo>
                  <a:pt x="0" y="675846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71AF06F4-3D6A-5B1E-B0C2-A43E06840E4A}"/>
              </a:ext>
            </a:extLst>
          </p:cNvPr>
          <p:cNvCxnSpPr>
            <a:cxnSpLocks/>
          </p:cNvCxnSpPr>
          <p:nvPr/>
        </p:nvCxnSpPr>
        <p:spPr>
          <a:xfrm>
            <a:off x="5190040" y="57531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E7163E17-D645-023A-EB8F-995688F896CB}"/>
              </a:ext>
            </a:extLst>
          </p:cNvPr>
          <p:cNvCxnSpPr>
            <a:cxnSpLocks/>
          </p:cNvCxnSpPr>
          <p:nvPr/>
        </p:nvCxnSpPr>
        <p:spPr>
          <a:xfrm>
            <a:off x="5181600" y="43307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BA6A27CB-504F-A43E-BB9D-C9B469394D7D}"/>
              </a:ext>
            </a:extLst>
          </p:cNvPr>
          <p:cNvCxnSpPr>
            <a:cxnSpLocks/>
          </p:cNvCxnSpPr>
          <p:nvPr/>
        </p:nvCxnSpPr>
        <p:spPr>
          <a:xfrm>
            <a:off x="5190040" y="5046534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10" name="Picture 2" descr="Letter A Worksheets - 50 FREE Printables | Printabulls">
            <a:extLst>
              <a:ext uri="{FF2B5EF4-FFF2-40B4-BE49-F238E27FC236}">
                <a16:creationId xmlns:a16="http://schemas.microsoft.com/office/drawing/2014/main" id="{0C8046C7-FDB9-B99F-C0C8-9C98CB7FA04B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12" t="59103" r="67187" b="11568"/>
          <a:stretch/>
        </p:blipFill>
        <p:spPr bwMode="auto">
          <a:xfrm>
            <a:off x="6477000" y="4675536"/>
            <a:ext cx="1360494" cy="1295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764F282B-43B0-DAFD-0132-64B80AE216DB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Demander aux élèves de faire le geste avec le doigt en l’air pendant la démonstration. </a:t>
            </a:r>
            <a:endParaRPr lang="fr-MA" sz="2400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572318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DDA5E-7833-7C75-B512-9B082A8797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5FED91B-5796-60E1-C15F-4780B923418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BE31E48-FB61-AF94-3E65-C4E1D1BCC0B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E9BE1E5-B40D-D628-4C54-858FE7D11BB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38996A7-5AE2-BFFD-7A0D-9C99E93C2AD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8E33214-F31D-3026-A464-6E4110BD407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38E8DFC-2EA8-382A-DC1E-7E460AE38C3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F49461B-8696-D1C4-8755-A1B2F80100F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6C14B85-F16C-7D8E-AA37-D61EA81ACD6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0E74B97-DA0D-634F-FC5A-E415D96DC33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01849D7-95F2-F51E-F35E-C158F246236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E0F7262-90A4-9AAF-46CE-BBEB81D4DA8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F7965C7-527F-C5A6-9D7D-3C6F3A4E38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E10F944-A6FF-78F7-3CCA-3BC0403C5691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a en minuscule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85FE521-7FB0-7133-BD76-ABAE21361BE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99821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9E5FAA-489E-4A75-BF37-CE4EEF8A0B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382607A5-9DAD-AE6F-51FF-5ABB5D7E1F4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12A520C-87EF-3C0B-F863-51725C5CED1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977C57E-9097-87F6-58B9-EB23CC89D03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ACA52D1-F527-D03A-000C-D572F232A8E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E9FB244-67E4-9411-7D0C-52BDC621C55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44C32F5-4190-57FA-CC27-EFC16A73C3E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AC9CD45-84B1-C070-F4B9-E977AA1CE89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99C1077-18E9-07C3-6A7A-FE65DC60D74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315095B-319D-8F6C-D3C1-F0B6EF57754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5615AD8-58EF-1B22-C72D-FE599C9DBF0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E213D78-C166-C9B8-1A32-67A7E4A0FE9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6E06681-F7BB-F59A-E27A-CA20328B5B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116A144-0EF4-9C66-0D07-91BB2B151CD6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C36C5D6-2C14-5235-8BFC-40281FEF47EA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13CB9F6D-1233-44B8-3858-4EA92B1C295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09583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BA49BC-6BFD-9482-9332-892AC7CF63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644DDAFC-CB2D-DC0B-9935-C98907B1E5C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77C18DC-8AA3-43C6-A325-F85F6DDB955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05FD5DC-A6B9-4ECD-39FA-0C130A85778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DA6A981-9F48-9949-8907-15EE2E9E539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8AC022E-BCE4-A965-1BD1-790AC1BACB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0892" y="822773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E61A0F4-E2B8-6A8A-1142-BABE334F6957}"/>
              </a:ext>
            </a:extLst>
          </p:cNvPr>
          <p:cNvSpPr txBox="1"/>
          <p:nvPr/>
        </p:nvSpPr>
        <p:spPr>
          <a:xfrm>
            <a:off x="814115" y="711058"/>
            <a:ext cx="13015453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vous montrer comment écrire la lettre A en majuscule. Regardez comment je fais.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AF2D3D4-486B-70C0-1EC8-1DEB436E186B}"/>
              </a:ext>
            </a:extLst>
          </p:cNvPr>
          <p:cNvSpPr txBox="1"/>
          <p:nvPr/>
        </p:nvSpPr>
        <p:spPr>
          <a:xfrm>
            <a:off x="1260706" y="1191939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Sur le tableau, l’enseignant montre le geste à réaliser pour écrire la lettre en l’expliquant. </a:t>
            </a:r>
          </a:p>
        </p:txBody>
      </p:sp>
      <p:pic>
        <p:nvPicPr>
          <p:cNvPr id="11" name="Image 10" descr="Une image contenant ligne, triangle&#10;&#10;Description générée automatiquement">
            <a:extLst>
              <a:ext uri="{FF2B5EF4-FFF2-40B4-BE49-F238E27FC236}">
                <a16:creationId xmlns:a16="http://schemas.microsoft.com/office/drawing/2014/main" id="{7A0D4EFE-8303-D44A-4967-A8C0A754A1F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4384280"/>
            <a:ext cx="1853691" cy="2387330"/>
          </a:xfrm>
          <a:prstGeom prst="rect">
            <a:avLst/>
          </a:prstGeom>
        </p:spPr>
      </p:pic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F828FE9A-16E4-88AD-C1F3-AE38C952CC59}"/>
              </a:ext>
            </a:extLst>
          </p:cNvPr>
          <p:cNvCxnSpPr>
            <a:cxnSpLocks/>
          </p:cNvCxnSpPr>
          <p:nvPr/>
        </p:nvCxnSpPr>
        <p:spPr>
          <a:xfrm>
            <a:off x="4962493" y="65151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947E19B7-2938-0395-C100-E5FC255844D2}"/>
              </a:ext>
            </a:extLst>
          </p:cNvPr>
          <p:cNvCxnSpPr>
            <a:cxnSpLocks/>
          </p:cNvCxnSpPr>
          <p:nvPr/>
        </p:nvCxnSpPr>
        <p:spPr>
          <a:xfrm>
            <a:off x="5011480" y="5577945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53B69E30-B4DA-31D1-ED94-92E60694D8C6}"/>
              </a:ext>
            </a:extLst>
          </p:cNvPr>
          <p:cNvCxnSpPr>
            <a:cxnSpLocks/>
          </p:cNvCxnSpPr>
          <p:nvPr/>
        </p:nvCxnSpPr>
        <p:spPr>
          <a:xfrm>
            <a:off x="4962493" y="4604608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04A57E44-7F32-73AD-B0C0-E08CCAE8CF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636D95BF-4C23-C542-CAC7-D14E6EAD6C1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5ADEFE29-1E5C-5937-2BB5-8C1EA60A14B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C6A5F45-1212-2923-7424-1265A62FEE1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F052859A-4069-2FD5-63D5-0DC1641E868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F9EFA0C1-D46C-87AC-7CA0-596CCBAC929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6" name="Rectangle : coins arrondis 25">
              <a:extLst>
                <a:ext uri="{FF2B5EF4-FFF2-40B4-BE49-F238E27FC236}">
                  <a16:creationId xmlns:a16="http://schemas.microsoft.com/office/drawing/2014/main" id="{4BE7141B-A275-F37A-9E9E-8ED4F06075B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8080792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A4C3C9-0141-B2AB-DABF-DF2F8A029D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8B0FB68-0C8F-6479-B210-B81A946419F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38DEBD0-6266-582E-0432-70FC49D0694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092221C-FD05-7EE8-0710-0B41E7741B8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9CEFB89-3103-D879-084D-373931A83A1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EEC8A29-38B9-ED57-2970-B040483BCFD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952CCED-EB99-F258-3E97-1F38C44DFE2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E2BF571-61E0-7482-8186-C304EF5A225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F422750-E2E8-37FC-8B4B-E489E7E75A8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2860DD9-C969-242A-C287-18AAAC8D9E8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F4B1E64-0185-6779-4AFF-04DB7011B05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1C80FDA-972A-D9B7-0291-5EDB922596E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467B647-9B7F-F76B-DFF0-76DB6C41C0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783BE43-F9AB-9584-5724-CD5030189F39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a en majuscule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BA65F89-A799-F243-5C98-C55C5C17591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51494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D36387-14AD-EB8B-25FF-FE853F839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BCDD09C-5107-2CB1-FEBB-E085A6DF279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2EA4987-21DD-95F3-60B2-E60BB4B2CEF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7D0881C-5470-DDC0-3618-879287FC6E2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FD095E4-A37D-B9BD-2FFA-F5B8958C191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3211B5-8A14-2640-ACA6-9595400ECD5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A2BF1E3-05DD-9B92-C97E-483A39CF9B9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D1DC8CA-FBA5-0E8B-A9D5-2FED5E26E64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5399AEE-2DA6-4FCA-F847-71BE8E37FF4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8124677-376A-C2AC-7BFD-DD082B970CD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63CB5AF-5F29-EA97-FC5E-3119D68DF5D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B39812E-950C-3BD2-5AF4-3A9BD011176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C1EA616-D929-EAAF-601E-32FFE0C972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06082F2-5015-E471-DCCF-3E081A977166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F1316FE-896F-2FFF-CAB5-CCC9F51B7BBC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41962A1-E9E9-446A-BE33-1815D9BBBF1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51509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C4B054-E79E-BD47-5787-100F56EAD8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E84F7DD-5509-2CE4-AD42-D84C2C646F4A}"/>
              </a:ext>
            </a:extLst>
          </p:cNvPr>
          <p:cNvSpPr/>
          <p:nvPr/>
        </p:nvSpPr>
        <p:spPr>
          <a:xfrm>
            <a:off x="-1" y="-38100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F3C4E57-AC57-6761-904F-28B185834D1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A1A44D0-0C5A-5718-2B96-2968AD98CCB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C45DC31-0B5E-7937-990B-214B8DF914B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1B67C9BA-238A-EB31-EF28-3D92F5172A70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o minuscule . Elle fait le son « o ». Qui veut lire « o 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91E4A24-D8D7-97BF-D57F-FB5ACFC245D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03F96FD-3E4B-DE89-52DF-C695DC6061A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4FCAEFB-5CA1-2B5C-DE3E-6077E3B476B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D8CA920-F25B-A040-8407-35157877863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3B850F5-DA7A-D595-ACAF-AF1BA9A42ED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2C4DAB9-F100-11E0-2688-962065250A7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18B3EB4-A52E-0F46-8255-FCAAB7D238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E28097A-3708-EA83-48DC-4E42E7509C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5B01AEC-5058-8647-4DDD-2CE3D3F5451B}"/>
              </a:ext>
            </a:extLst>
          </p:cNvPr>
          <p:cNvSpPr txBox="1"/>
          <p:nvPr/>
        </p:nvSpPr>
        <p:spPr>
          <a:xfrm>
            <a:off x="2743200" y="3848100"/>
            <a:ext cx="707231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9900" b="1" dirty="0">
                <a:solidFill>
                  <a:srgbClr val="106585"/>
                </a:solidFill>
              </a:rPr>
              <a:t>o</a:t>
            </a:r>
            <a:endParaRPr lang="fr-MA" sz="19900" dirty="0"/>
          </a:p>
        </p:txBody>
      </p:sp>
    </p:spTree>
    <p:extLst>
      <p:ext uri="{BB962C8B-B14F-4D97-AF65-F5344CB8AC3E}">
        <p14:creationId xmlns:p14="http://schemas.microsoft.com/office/powerpoint/2010/main" val="5473410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-3213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2349737" y="1460251"/>
            <a:ext cx="11876750" cy="78380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</a:t>
            </a: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Plan de la séance 1</a:t>
            </a:r>
            <a:endParaRPr lang="fr-FR" sz="66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endParaRPr lang="fr-FR" sz="1500" b="1" dirty="0">
              <a:solidFill>
                <a:schemeClr val="accent5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 1. Rituel : </a:t>
            </a:r>
            <a:r>
              <a:rPr lang="fr-FR" sz="3200" dirty="0">
                <a:latin typeface="Dosis" pitchFamily="2" charset="0"/>
              </a:rPr>
              <a:t>Chanson de l’alphabet </a:t>
            </a:r>
            <a:endParaRPr lang="fr-FR" sz="4200" b="1" dirty="0">
              <a:latin typeface="Dosis" pitchFamily="2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2.Vocabulaire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3200" dirty="0">
                <a:latin typeface="Dosis" pitchFamily="2" charset="0"/>
              </a:rPr>
              <a:t>ardoise– livre- ordinateur - ananas- olive – immeuble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3.</a:t>
            </a:r>
            <a:r>
              <a:rPr lang="fr-MA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Lecture: </a:t>
            </a:r>
            <a:r>
              <a:rPr lang="fr-MA" sz="3200" dirty="0">
                <a:latin typeface="Dosis" pitchFamily="2" charset="0"/>
              </a:rPr>
              <a:t>a- o- i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4.Écriture: </a:t>
            </a:r>
            <a:r>
              <a:rPr lang="fr-MA" sz="3200" dirty="0">
                <a:latin typeface="Dosis" pitchFamily="2" charset="0"/>
              </a:rPr>
              <a:t>a- o- i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5.Pratique autonome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6.Jeu</a:t>
            </a: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80B285C9-C0F8-D54A-C597-3B205FF0BC8B}"/>
              </a:ext>
            </a:extLst>
          </p:cNvPr>
          <p:cNvGrpSpPr/>
          <p:nvPr/>
        </p:nvGrpSpPr>
        <p:grpSpPr>
          <a:xfrm>
            <a:off x="10244975" y="3390900"/>
            <a:ext cx="1066274" cy="418206"/>
            <a:chOff x="3663231" y="3540342"/>
            <a:chExt cx="1066274" cy="385540"/>
          </a:xfrm>
        </p:grpSpPr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0A759C9-628A-E953-460B-A5BA3FFCE08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7" name="Picture 2">
              <a:extLst>
                <a:ext uri="{FF2B5EF4-FFF2-40B4-BE49-F238E27FC236}">
                  <a16:creationId xmlns:a16="http://schemas.microsoft.com/office/drawing/2014/main" id="{84B05220-8793-5019-507D-45BA24E57C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A7F5D616-D051-C6E7-3B2C-B6E934CC85C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76049D47-7F43-1DEA-C6A9-BBDEE9D1F445}"/>
              </a:ext>
            </a:extLst>
          </p:cNvPr>
          <p:cNvGrpSpPr/>
          <p:nvPr/>
        </p:nvGrpSpPr>
        <p:grpSpPr>
          <a:xfrm>
            <a:off x="10246691" y="4410546"/>
            <a:ext cx="1037462" cy="418206"/>
            <a:chOff x="3663231" y="3540342"/>
            <a:chExt cx="1037462" cy="385540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C0ACB3C-A9E9-0B32-C252-6E4619B8DEB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1" name="Picture 2">
              <a:extLst>
                <a:ext uri="{FF2B5EF4-FFF2-40B4-BE49-F238E27FC236}">
                  <a16:creationId xmlns:a16="http://schemas.microsoft.com/office/drawing/2014/main" id="{14BB633E-09B7-6180-472A-CC9AA6A40A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C6960B82-0C5A-E30E-C9E0-888C833AC80E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EC8D3E59-D6FA-5219-C275-AEBF739C62AC}"/>
              </a:ext>
            </a:extLst>
          </p:cNvPr>
          <p:cNvGrpSpPr/>
          <p:nvPr/>
        </p:nvGrpSpPr>
        <p:grpSpPr>
          <a:xfrm>
            <a:off x="10202269" y="6045327"/>
            <a:ext cx="1108980" cy="418206"/>
            <a:chOff x="3581032" y="3265648"/>
            <a:chExt cx="1108980" cy="385540"/>
          </a:xfrm>
        </p:grpSpPr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DCED4454-6111-386F-2617-725AD62DFC5D}"/>
                </a:ext>
              </a:extLst>
            </p:cNvPr>
            <p:cNvSpPr/>
            <p:nvPr/>
          </p:nvSpPr>
          <p:spPr>
            <a:xfrm>
              <a:off x="3848841" y="3365519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5" name="Picture 2">
              <a:extLst>
                <a:ext uri="{FF2B5EF4-FFF2-40B4-BE49-F238E27FC236}">
                  <a16:creationId xmlns:a16="http://schemas.microsoft.com/office/drawing/2014/main" id="{3C2E4D29-3784-36C2-3F31-1D45AF0B04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032" y="3265648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7942CFC0-A202-F883-59E5-2FEC07AA723F}"/>
                </a:ext>
              </a:extLst>
            </p:cNvPr>
            <p:cNvSpPr txBox="1"/>
            <p:nvPr/>
          </p:nvSpPr>
          <p:spPr>
            <a:xfrm>
              <a:off x="3941825" y="334358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40 min</a:t>
              </a:r>
            </a:p>
          </p:txBody>
        </p: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47907D5B-B91E-C41D-049F-B072AB707B16}"/>
              </a:ext>
            </a:extLst>
          </p:cNvPr>
          <p:cNvGrpSpPr/>
          <p:nvPr/>
        </p:nvGrpSpPr>
        <p:grpSpPr>
          <a:xfrm>
            <a:off x="10186637" y="7815256"/>
            <a:ext cx="1132930" cy="418206"/>
            <a:chOff x="3663231" y="3540342"/>
            <a:chExt cx="1017343" cy="385540"/>
          </a:xfrm>
        </p:grpSpPr>
        <p:sp>
          <p:nvSpPr>
            <p:cNvPr id="48" name="Rectangle : coins arrondis 47">
              <a:extLst>
                <a:ext uri="{FF2B5EF4-FFF2-40B4-BE49-F238E27FC236}">
                  <a16:creationId xmlns:a16="http://schemas.microsoft.com/office/drawing/2014/main" id="{CDBED388-7B20-662E-2579-6CF419611DE7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9" name="Picture 2">
              <a:extLst>
                <a:ext uri="{FF2B5EF4-FFF2-40B4-BE49-F238E27FC236}">
                  <a16:creationId xmlns:a16="http://schemas.microsoft.com/office/drawing/2014/main" id="{907186F6-3906-26B1-9DFA-07221F54F4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D1330085-263F-1AC5-856A-1C515E8881E1}"/>
                </a:ext>
              </a:extLst>
            </p:cNvPr>
            <p:cNvSpPr txBox="1"/>
            <p:nvPr/>
          </p:nvSpPr>
          <p:spPr>
            <a:xfrm>
              <a:off x="3932387" y="361615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0ED9E39D-FD6B-BBB0-92DE-F92FAE5B7C3E}"/>
              </a:ext>
            </a:extLst>
          </p:cNvPr>
          <p:cNvGrpSpPr/>
          <p:nvPr/>
        </p:nvGrpSpPr>
        <p:grpSpPr>
          <a:xfrm>
            <a:off x="10135113" y="8611566"/>
            <a:ext cx="1237986" cy="418206"/>
            <a:chOff x="3663231" y="3540342"/>
            <a:chExt cx="1066274" cy="385540"/>
          </a:xfrm>
        </p:grpSpPr>
        <p:sp>
          <p:nvSpPr>
            <p:cNvPr id="52" name="Rectangle : coins arrondis 51">
              <a:extLst>
                <a:ext uri="{FF2B5EF4-FFF2-40B4-BE49-F238E27FC236}">
                  <a16:creationId xmlns:a16="http://schemas.microsoft.com/office/drawing/2014/main" id="{BADD7E62-00C3-7822-0C55-DB1A8401ECB4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3" name="Picture 2">
              <a:extLst>
                <a:ext uri="{FF2B5EF4-FFF2-40B4-BE49-F238E27FC236}">
                  <a16:creationId xmlns:a16="http://schemas.microsoft.com/office/drawing/2014/main" id="{ECE70611-7BB1-2B23-080A-A50242166D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4" name="ZoneTexte 53">
              <a:extLst>
                <a:ext uri="{FF2B5EF4-FFF2-40B4-BE49-F238E27FC236}">
                  <a16:creationId xmlns:a16="http://schemas.microsoft.com/office/drawing/2014/main" id="{27DC2E05-312A-8411-CAB7-C88B2248CD8E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3E4C8F21-50CF-7E15-F22F-230A6C632737}"/>
              </a:ext>
            </a:extLst>
          </p:cNvPr>
          <p:cNvGrpSpPr/>
          <p:nvPr/>
        </p:nvGrpSpPr>
        <p:grpSpPr>
          <a:xfrm>
            <a:off x="10208546" y="6889318"/>
            <a:ext cx="1021037" cy="418206"/>
            <a:chOff x="3332095" y="2716733"/>
            <a:chExt cx="1021037" cy="385540"/>
          </a:xfrm>
        </p:grpSpPr>
        <p:sp>
          <p:nvSpPr>
            <p:cNvPr id="56" name="Rectangle : coins arrondis 55">
              <a:extLst>
                <a:ext uri="{FF2B5EF4-FFF2-40B4-BE49-F238E27FC236}">
                  <a16:creationId xmlns:a16="http://schemas.microsoft.com/office/drawing/2014/main" id="{1F0C862A-53F0-35F3-9808-D009BE47888A}"/>
                </a:ext>
              </a:extLst>
            </p:cNvPr>
            <p:cNvSpPr/>
            <p:nvPr/>
          </p:nvSpPr>
          <p:spPr>
            <a:xfrm>
              <a:off x="3604945" y="27909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7" name="Picture 2">
              <a:extLst>
                <a:ext uri="{FF2B5EF4-FFF2-40B4-BE49-F238E27FC236}">
                  <a16:creationId xmlns:a16="http://schemas.microsoft.com/office/drawing/2014/main" id="{B4F3F7E6-AEF3-3DA1-51D8-6E761F5A02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2095" y="2716733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8" name="ZoneTexte 57">
              <a:extLst>
                <a:ext uri="{FF2B5EF4-FFF2-40B4-BE49-F238E27FC236}">
                  <a16:creationId xmlns:a16="http://schemas.microsoft.com/office/drawing/2014/main" id="{36793DEE-54F1-BA3F-44DB-E25ABA04EE98}"/>
                </a:ext>
              </a:extLst>
            </p:cNvPr>
            <p:cNvSpPr txBox="1"/>
            <p:nvPr/>
          </p:nvSpPr>
          <p:spPr>
            <a:xfrm>
              <a:off x="3590581" y="273904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9821615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909DE5-4264-E6D8-4219-BC96AA978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C53A54E-1575-568F-5780-94291EB8AE9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091D38B-6155-FA9F-AC04-F5F5473E914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C3798A3-CF93-BF1F-753D-A22992BD39E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DF0B295-6790-ACEB-5E99-32B80699759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277D483-0995-0226-9B40-0A229092DBA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4028962-776C-70F6-AD91-02634120131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46C32F8-81A4-D914-1391-76EAF677AA9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A572D10-1942-6197-B927-4306B912DE7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98F2CD9-EF51-54DE-D5E3-87BBA5A6A3B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8984FFC-0B23-8504-B095-A2138F366D2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1BD8AF7-045D-C188-3CAB-BA36CA6B53F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17FE2DA-831B-75D0-B3F6-A9C4690F66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43BFEED-E528-4250-2B74-93AA82C27CC5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O majuscule . Elle fait le son « o ». Qui veut lire « o»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68F05E4-0D0A-F5DE-4406-394B38065F73}"/>
              </a:ext>
            </a:extLst>
          </p:cNvPr>
          <p:cNvSpPr txBox="1"/>
          <p:nvPr/>
        </p:nvSpPr>
        <p:spPr>
          <a:xfrm>
            <a:off x="2743200" y="3848100"/>
            <a:ext cx="707231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9900" b="1" dirty="0">
                <a:solidFill>
                  <a:srgbClr val="106585"/>
                </a:solidFill>
              </a:rPr>
              <a:t>O</a:t>
            </a:r>
            <a:endParaRPr lang="fr-MA" sz="19900" dirty="0"/>
          </a:p>
        </p:txBody>
      </p:sp>
    </p:spTree>
    <p:extLst>
      <p:ext uri="{BB962C8B-B14F-4D97-AF65-F5344CB8AC3E}">
        <p14:creationId xmlns:p14="http://schemas.microsoft.com/office/powerpoint/2010/main" val="402995724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4199F3-DB67-5D97-AD51-3CE0A7D7C8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5F7E1AC-285C-91EA-AE39-5418736FC3F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F571DD9-1498-5EB0-1062-0AD221BDEE8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460281A-55DC-72C1-949F-8BD85CF9B7C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1CA2043-0033-4A21-99ED-FA54D11564B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0E0A354-FE4F-CFF8-441E-DD809671936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9F6F5F4-5B6B-5B50-F711-7ABB3EB11EA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55015A9-B42F-E7E7-54A8-EB0DAECCD63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E8AA24D-92EA-3996-774A-EFADE162D0C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78066CB-21BE-F28D-0FE4-BF0E5465861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E67E623-4040-65EB-684D-6D475F6ABF0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9784045-5141-932D-F633-29127B150F7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BC4DAFA-8B82-43A2-0ED2-770E69AC71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A9DDF81-F04D-2BC9-16FB-9DB1EA7FBE01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O majuscule o minuscule . Elles font le son « o». Qui veut lire « o 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 </a:t>
            </a:r>
            <a:endParaRPr lang="fr-FR" sz="28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70D130D-85A4-C27B-31BD-41C39007D473}"/>
              </a:ext>
            </a:extLst>
          </p:cNvPr>
          <p:cNvSpPr txBox="1"/>
          <p:nvPr/>
        </p:nvSpPr>
        <p:spPr>
          <a:xfrm>
            <a:off x="2743200" y="3848100"/>
            <a:ext cx="707231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9900" b="1" dirty="0">
                <a:solidFill>
                  <a:srgbClr val="106585"/>
                </a:solidFill>
              </a:rPr>
              <a:t>O- o</a:t>
            </a:r>
            <a:endParaRPr lang="fr-MA" sz="19900" dirty="0"/>
          </a:p>
        </p:txBody>
      </p:sp>
    </p:spTree>
    <p:extLst>
      <p:ext uri="{BB962C8B-B14F-4D97-AF65-F5344CB8AC3E}">
        <p14:creationId xmlns:p14="http://schemas.microsoft.com/office/powerpoint/2010/main" val="297492965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59783-D01A-B5AB-D6B3-79F27D019C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0839647-14FE-2FC1-A542-2BC86BCA740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32C0009-EBBF-A597-973D-849ABE1879E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F1D99EF-F875-E798-1651-571815D1F5A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563D66F-B9E3-3316-B7E9-50B6C43D225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660EF5F-501C-B7C8-3ACD-74A625E4CEC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44496B7-8E4B-E83D-6E7A-8908CFFEC87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DE67B55-542E-C37F-17FC-1FA730F269D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F1DEE7D-F9DE-C89F-FCA3-8A7CA65275D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028B771-C3A3-0547-C525-C1A2CC5B4E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E213542-24E3-3ADA-2AFE-CF00A2C6026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FA9264B-F356-025A-B7CC-F5527B91DE0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2E02E1C-F456-AE32-BFFD-48EC3F974D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7AFA9E3-ADC7-B156-BE19-ECA5CEBC53C6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« olive », je vois la lettre o et j’entends le son « o» 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Répétez « o » « li» « 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ve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» , « olive »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7B483EF-01D0-1365-1CE7-D4F18CF88B4C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3042758" y="2996378"/>
            <a:ext cx="548640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99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o</a:t>
            </a:r>
            <a:r>
              <a:rPr lang="fr-FR" sz="19900" b="1" dirty="0">
                <a:solidFill>
                  <a:srgbClr val="106585"/>
                </a:solidFill>
                <a:latin typeface="Dosis" pitchFamily="2" charset="0"/>
              </a:rPr>
              <a:t>liv</a:t>
            </a:r>
            <a:r>
              <a:rPr lang="fr-FR" sz="199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kumimoji="0" lang="fr-FR" sz="199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B8F5E4F-9E50-2484-A24C-B012DAFF89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63001" y="3024953"/>
            <a:ext cx="3764606" cy="4313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98841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17D341-1CFA-01B9-FC0C-57DC464E2E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2489C12E-20A9-B10B-FE8A-355FEE888B9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5A73C19-4C50-C7AE-EC8B-6EAED7FF721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37762BC-88A7-CA1A-F25A-45B5346C18A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6E91D5A-D96F-917E-F057-FB29A65FCEA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43F0624-F696-F980-9D0A-EEE643072E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0892" y="822773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F350B53-BA99-D914-83E1-32767237953C}"/>
              </a:ext>
            </a:extLst>
          </p:cNvPr>
          <p:cNvSpPr txBox="1"/>
          <p:nvPr/>
        </p:nvSpPr>
        <p:spPr>
          <a:xfrm>
            <a:off x="814115" y="711058"/>
            <a:ext cx="13015453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vous montrer comment écrire la lettre o en minuscule. Regardez comment je fais.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0EDE6AA-4820-532A-8CC4-7393D09934CA}"/>
              </a:ext>
            </a:extLst>
          </p:cNvPr>
          <p:cNvSpPr txBox="1"/>
          <p:nvPr/>
        </p:nvSpPr>
        <p:spPr>
          <a:xfrm>
            <a:off x="1260706" y="1191939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Sur le tableau, l’enseignant montre le geste à réaliser pour écrire la lettre en l’expliquant. </a:t>
            </a:r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25108AAD-CB39-CCD7-A10C-8CB392F8933B}"/>
              </a:ext>
            </a:extLst>
          </p:cNvPr>
          <p:cNvCxnSpPr>
            <a:cxnSpLocks/>
          </p:cNvCxnSpPr>
          <p:nvPr/>
        </p:nvCxnSpPr>
        <p:spPr>
          <a:xfrm>
            <a:off x="5007260" y="47625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3A847C77-8279-5EEE-35A6-016365FDAE87}"/>
              </a:ext>
            </a:extLst>
          </p:cNvPr>
          <p:cNvSpPr txBox="1"/>
          <p:nvPr/>
        </p:nvSpPr>
        <p:spPr>
          <a:xfrm>
            <a:off x="6325630" y="4600575"/>
            <a:ext cx="25908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6600" dirty="0">
                <a:solidFill>
                  <a:srgbClr val="106585"/>
                </a:solidFill>
                <a:latin typeface="Abadi" panose="020B0604020104020204" pitchFamily="34" charset="0"/>
              </a:rPr>
              <a:t>o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FC0E224-A2FA-18C5-E30C-B1FD3B7938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03207" y="5626725"/>
            <a:ext cx="1162360" cy="1100250"/>
          </a:xfrm>
          <a:prstGeom prst="rect">
            <a:avLst/>
          </a:prstGeom>
        </p:spPr>
      </p:pic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FDB2E561-2D47-FBB2-B1A1-B7141F1A7E70}"/>
              </a:ext>
            </a:extLst>
          </p:cNvPr>
          <p:cNvCxnSpPr>
            <a:cxnSpLocks/>
          </p:cNvCxnSpPr>
          <p:nvPr/>
        </p:nvCxnSpPr>
        <p:spPr>
          <a:xfrm>
            <a:off x="4935280" y="66675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77ABA530-CC0E-3C95-DF43-4942B431C985}"/>
              </a:ext>
            </a:extLst>
          </p:cNvPr>
          <p:cNvCxnSpPr>
            <a:cxnSpLocks/>
          </p:cNvCxnSpPr>
          <p:nvPr/>
        </p:nvCxnSpPr>
        <p:spPr>
          <a:xfrm>
            <a:off x="5011480" y="56769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C78B7C43-2193-D4DC-0DD6-601C05A200F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52D3C4B8-EFE2-A6F9-DF23-9A23E11F73C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2E385208-FAEA-CD62-C7D0-AC020009C8E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D28257B0-168F-6EDD-7485-02DC6392C01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42643E9F-CD30-8BC0-2E6B-57A2E5AA062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836A33E7-91A2-BF61-EC9A-ADEBA265851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EB187A56-859C-70DF-05E9-1B9B3FD9966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7793032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5C4D87-1E60-172D-5D1A-F42FD14AE7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D0E379B-E51B-B310-47D2-929B43D0AD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8BB11EC-244C-8811-6CCD-2288E399190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7B60D5C-9DD4-223C-D239-73B124F441C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CDE51B5-29BF-6E53-D230-C4DCFD01776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C64E3AF-B517-3683-EA53-E2C25575603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10C673B-0B84-C063-E010-411A529B58D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05EC9CF-FB30-6415-154C-0430D5820F8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FCE8138-894A-92C4-F666-88E7788BF8C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6910560-5AB9-5F77-FF2D-188143279EA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B1FC976-299F-C511-4CCD-9535317C67A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7A2B43F-644F-D3CF-2D6D-DCFDFF39FD9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3E06A4C-298A-97AA-FB8F-6399BF2C3D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785DF23-D07C-C2FD-00DF-6A4F014EC99C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o en minuscule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9DE98FB-02FA-AE10-714F-5A42B1F50D9F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42174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54890-6EC3-2105-836B-0F1010DF5F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967F8656-F8E7-D507-880E-B89BCB016C2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F51072D-7F2D-B64A-25D4-25E366D5430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0427502-CB10-485B-4E3D-CACF80E798E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BBC9F99-E2A3-F836-4991-303EF4499D1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29E848D-2D0E-BED6-C767-A61C4952EB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874E1E5-E340-50D9-789B-67764599B984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5B3ABE3-CDB6-2DD1-BD1F-5ED5D4632DE2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967DDAD-3F5D-CECB-163C-6AE62F7AB32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A17D9089-E31F-27F3-CDCE-59282A473CD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ED120D6-3FBA-E323-56D8-6BFF8B2ED85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5618DB7-7C2E-0719-59D0-BE67ADB204B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4DEA67E-AD87-2C37-EA21-1327E22F715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3A741A4C-01DB-6716-9FEB-10ABF4023EE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211D0AD-F30B-0D08-EDA1-7AA6F43F48D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278466B-E962-6BEE-1400-57753459111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6589978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5DB555-0559-4614-CA70-DAD26D293C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B6E3BC94-C5CA-DCBE-8ADC-3AE552B579E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54CDC84-DD70-22D3-552D-89BC8C8784A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D34727A-D9C1-81DC-822E-C8A53845581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5F568E8-D8F4-BEDB-643C-2A28B6FA1CF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B3EF454-8C4F-722A-69DE-ECCE16C0E4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D091703-03A7-23F9-57D3-07B13F4719D7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O majuscule  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FDB77B4-000F-6797-D4CB-353EA9C7E286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80B33BF2-E6FD-C1F4-33A4-2CCDFF37E379}"/>
              </a:ext>
            </a:extLst>
          </p:cNvPr>
          <p:cNvCxnSpPr>
            <a:cxnSpLocks/>
          </p:cNvCxnSpPr>
          <p:nvPr/>
        </p:nvCxnSpPr>
        <p:spPr>
          <a:xfrm>
            <a:off x="4935280" y="66675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B04514C0-8ECC-33B5-122F-90854B98EA73}"/>
              </a:ext>
            </a:extLst>
          </p:cNvPr>
          <p:cNvCxnSpPr>
            <a:cxnSpLocks/>
          </p:cNvCxnSpPr>
          <p:nvPr/>
        </p:nvCxnSpPr>
        <p:spPr>
          <a:xfrm>
            <a:off x="5011480" y="56769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845C57F4-2240-3D94-C7CB-3C0C53495EAE}"/>
              </a:ext>
            </a:extLst>
          </p:cNvPr>
          <p:cNvCxnSpPr>
            <a:cxnSpLocks/>
          </p:cNvCxnSpPr>
          <p:nvPr/>
        </p:nvCxnSpPr>
        <p:spPr>
          <a:xfrm>
            <a:off x="5007260" y="47625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DF4EBD05-16B5-5DE9-244E-E272C0BD6D9C}"/>
              </a:ext>
            </a:extLst>
          </p:cNvPr>
          <p:cNvSpPr txBox="1"/>
          <p:nvPr/>
        </p:nvSpPr>
        <p:spPr>
          <a:xfrm>
            <a:off x="5474719" y="4162478"/>
            <a:ext cx="259080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9900" dirty="0">
                <a:solidFill>
                  <a:srgbClr val="106585"/>
                </a:solidFill>
                <a:latin typeface="Abadi" panose="020B0604020104020204" pitchFamily="34" charset="0"/>
              </a:rPr>
              <a:t>O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351B22CD-9AD1-80A0-0B81-E3C7951E062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D39A4FDA-054C-9E83-1E4C-C3624CC6AFF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8A57B33-46EE-6733-B69B-67719A063DE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94EB4A6-86C4-7EFA-FA8D-F3173DEF949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5BFB07BD-7A5D-AA13-7F59-E1FEF7CCE6E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3DDFF712-9063-7BA5-AE89-BB7956F763E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8E843981-C0D2-EBA7-D23D-670AD324A11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3441801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0D0B6E-0492-E08E-E6C7-022204460A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1317598-52B3-A085-67F0-6E22B9AA3EC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957F2ED-D184-71B6-6BC6-5673E97E04A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809EBB5-CA61-1602-A326-7D46D9D713A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A42B496-3308-9E0F-56A6-C1DA6F98860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9FE7BD3-2F7E-F5B6-2AC3-62A770979B3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E8DF06C-22B0-D718-3CAC-3FE1C40ECC4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29F08FC-39B5-8490-1874-A5CC12613F9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6009826-C6FD-B26A-E712-8368D2B4BD7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12D3A5A-DE6C-0365-DD84-B6FB79FE616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F803495-3A18-1F89-BF49-EC9048909E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097E3DC-170C-1AB8-3A9C-8DE129CA003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D81B891-773F-6C36-E745-6E6B321126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1735227-66D0-D746-3502-C32885A0D265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O en majuscule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52E080F-7B70-FBE2-1F7A-4274F4BD09F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85284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1C7C64-B63F-A094-0DC9-1662E944FD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AA29EB50-0EB5-E3CD-A97E-1DFE91F080A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0476D59-433F-2C59-8601-F8D794AED178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96D884F-8623-1F04-FFAF-C8129666EF0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896EEE5-2883-C988-26A4-4591242360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18AECEE-5D87-C7B4-B6C8-30093E78AC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407D820-6C99-2F1F-AEC1-81566D0C2814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E7904A5-A5FE-5307-21B7-6AF99103F42B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421A243-3A1A-B242-ECE0-0B903747813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40DDCD72-72A5-4466-DBF8-E59823BF0B9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CD66D1D-C652-2500-A277-2F35FFB2766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5D6C2E3-3EB6-B13C-BEE2-ED11D30E481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48B5A71C-64A9-FC32-A3EB-3B7CBB62EB9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4F33911C-0BF5-A3B9-66C4-7AB9A5A4468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6C7ADFC-D648-06A3-33B4-311D50E0FAF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D04299F-B737-1FA2-65D7-448885E1566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769161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A42F11-B332-E2BD-8401-73CC201EEC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78D31E6A-F7F9-6B56-D6FC-4859A1C3D54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F335C53-2CC9-B602-DA93-01377970BFC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81350DB-B133-7678-706C-D840DFD39A4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CC953C6-7365-AA1C-9BCB-3BEF2362337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C7B00E2-3A54-0752-1FAD-FDB3A079ED6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1E642EF-67C8-FE8B-DA41-9029D9E4B56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F8DA841-E99C-030D-87AB-CAFDA7702E6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9724FC1-E44B-DC8A-7612-656F5B1C40E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9817825-078A-9AA4-F12E-4F1D8D4A19F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26AC07A-C7C3-EB05-51A1-20FB65409CA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E2FF731-9F1E-5B30-5E24-94F5F7D7847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C5BC2DD-B2EF-109B-A209-F05B035A20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0892" y="822773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A92BF16-098E-9E1F-510D-0CEAAAEBDD62}"/>
              </a:ext>
            </a:extLst>
          </p:cNvPr>
          <p:cNvSpPr txBox="1"/>
          <p:nvPr/>
        </p:nvSpPr>
        <p:spPr>
          <a:xfrm>
            <a:off x="1277144" y="719689"/>
            <a:ext cx="1301545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 o minuscule et O majuscule 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78836A9-A64C-BA2F-D9CC-AFA79B2B733D}"/>
              </a:ext>
            </a:extLst>
          </p:cNvPr>
          <p:cNvSpPr txBox="1"/>
          <p:nvPr/>
        </p:nvSpPr>
        <p:spPr>
          <a:xfrm>
            <a:off x="1260706" y="1191939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Sur le tableau, l’enseignant montre le geste à réaliser pour écrire la lettre en l’expliquant. </a:t>
            </a: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75344E85-E851-EC74-1267-B49534DC0510}"/>
              </a:ext>
            </a:extLst>
          </p:cNvPr>
          <p:cNvCxnSpPr>
            <a:cxnSpLocks/>
          </p:cNvCxnSpPr>
          <p:nvPr/>
        </p:nvCxnSpPr>
        <p:spPr>
          <a:xfrm>
            <a:off x="4935280" y="66675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53E3300D-5F08-1063-DB11-D32CB0AC2E8B}"/>
              </a:ext>
            </a:extLst>
          </p:cNvPr>
          <p:cNvCxnSpPr>
            <a:cxnSpLocks/>
          </p:cNvCxnSpPr>
          <p:nvPr/>
        </p:nvCxnSpPr>
        <p:spPr>
          <a:xfrm>
            <a:off x="5011480" y="56769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17B4E422-347E-8A05-0723-81C0E2CB41A6}"/>
              </a:ext>
            </a:extLst>
          </p:cNvPr>
          <p:cNvCxnSpPr>
            <a:cxnSpLocks/>
          </p:cNvCxnSpPr>
          <p:nvPr/>
        </p:nvCxnSpPr>
        <p:spPr>
          <a:xfrm>
            <a:off x="5007260" y="47625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3230D238-EECF-6AD8-944F-F2B36A96FF20}"/>
              </a:ext>
            </a:extLst>
          </p:cNvPr>
          <p:cNvSpPr txBox="1"/>
          <p:nvPr/>
        </p:nvSpPr>
        <p:spPr>
          <a:xfrm>
            <a:off x="4507709" y="4183284"/>
            <a:ext cx="4004751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9900" dirty="0">
                <a:solidFill>
                  <a:srgbClr val="106585"/>
                </a:solidFill>
                <a:latin typeface="Abadi" panose="020B0604020104020204" pitchFamily="34" charset="0"/>
              </a:rPr>
              <a:t>O -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C36401E-A6F8-22AC-38E6-20D099B35C1B}"/>
              </a:ext>
            </a:extLst>
          </p:cNvPr>
          <p:cNvSpPr txBox="1"/>
          <p:nvPr/>
        </p:nvSpPr>
        <p:spPr>
          <a:xfrm>
            <a:off x="8184024" y="4631611"/>
            <a:ext cx="25908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6600" dirty="0">
                <a:solidFill>
                  <a:srgbClr val="106585"/>
                </a:solidFill>
                <a:latin typeface="Abadi" panose="020B0604020104020204" pitchFamily="34" charset="0"/>
              </a:rPr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val="35519272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4763" y="4762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409204" y="500287"/>
            <a:ext cx="13154395" cy="93385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434569" y="492235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1425540" y="605597"/>
            <a:ext cx="9941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        Bonjour ! Nous allons commencer la séance du français. </a:t>
            </a:r>
          </a:p>
        </p:txBody>
      </p:sp>
      <p:pic>
        <p:nvPicPr>
          <p:cNvPr id="7" name="Image 6" descr="Une image contenant croquis, dessin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DCA860D-A701-626B-BD7E-6BD89B1E09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213" y="2674827"/>
            <a:ext cx="8586786" cy="5724524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8FA2867C-AED3-F778-FBA2-8B7D8790B25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9047B9A-F84F-AAE4-B0C6-539DBAACC4F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8EC9F21-9B04-599C-152E-3947964D7D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E72B79E-BFE1-31E6-2C21-26AD3D6EFA9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868E5A3-67E6-08B6-B65D-A56075B4D7C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EBB8A34-8F02-7AB9-9E85-7DBF8942FFB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0841995-CFEE-A313-C50C-FD1F08EFD46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3" name="Graphique 12">
            <a:extLst>
              <a:ext uri="{FF2B5EF4-FFF2-40B4-BE49-F238E27FC236}">
                <a16:creationId xmlns:a16="http://schemas.microsoft.com/office/drawing/2014/main" id="{B8047377-F4CC-FD8C-5590-4B9B557A91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670F26-0A4A-486E-0989-54F3762F0A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08647861-187C-A805-9EF6-751FBA1B80C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79E93DA-3FF7-EB45-637F-7AAABBF9F79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CEC378C-9459-F5A0-FDF8-65C1E02D3FA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3FCECCB-9FD1-E44C-5DB7-2A962534811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D73E4D0-6B24-48AF-ADAF-FA452F42715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150CA6D-EF15-E85C-B936-6DE06464820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A134226-4053-185D-8BBB-AD981926780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225038E-C2A8-5B70-0BF3-795990D5EE4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571BBA6-EF41-5B90-99D9-240A32CBE90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BB61677-E7B3-8DEC-90D0-1D131C23AA4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7207C61-5BE1-50D2-27DB-18100A75CFB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5BF3CC5-4700-3C26-85B6-E94DEC4E8B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C658D88-92EA-6A18-E74B-E3A3520B13BF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 o minuscule et O majuscule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99E69EF-F268-BAA0-95E2-63E416C2562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03910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147CA-AAFC-DE79-1192-9165681E67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79FC87AA-E436-47CA-1191-9A8FF867605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46E923-DB8E-67ED-4275-7104736E13D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527E730-2AAD-700F-4960-A7C69B57992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5C448A7-98A4-8D7A-AF04-15FFCED15D3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9A6D82C-A55A-9A57-F717-AA55D6AC74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E311DC6-826E-0FC6-16B6-460F923330DD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D6C9C51-063D-9EF9-C211-A7073D46D402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2D6FEF0-1633-44D2-3C26-87B9B8BE37A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202934F-3756-342B-760C-0EA3C0FD8ED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E97C25A-3B7F-F52D-3824-7852EC41768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3357D98-538E-B458-28D2-1C27E504EFB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FB2EB6E-0D07-2FD0-0A11-6C5CCDAE439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8FC444A-7E14-80ED-DE08-F531006A920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3E814F8-6AAD-84CC-DCFC-394D643C678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3642F27-F35C-9FAE-D334-0A26F873998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2335967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49E9F5-2D43-BD63-ADAF-6AB1B26B20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65A7720-58F8-03F2-2AF7-97B466816B8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E0BB66F-B2AE-1365-590C-3C2001E0DF3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4A42788-FCD3-F048-8AC5-D1A227C9CDB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12D2A2C-9062-5BFA-B436-5C43F15B13F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A777EC0-472E-7F68-2F7E-3981D2A4D2E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61D6491-EAD4-80D9-C93A-7A468FCB16E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D5EA97B-4BCA-AE8E-F98B-DE8F877E876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2884FE6-8D62-E86F-CC12-2441FB47459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9E2102E-43BC-22BF-593B-BDC4A5D082D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B704ECA-79B9-14F1-9962-9FC302F9153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E61A467-F729-A786-1E79-3077F8A8124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09ABB36-47BD-B902-3683-A0DBE67EAD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896FA23-585D-AA04-86E3-E86BE2EED93C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I majuscule . Elle fait le son « i ». Qui veut lire « i 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4B3100D-4EED-17D6-BD21-7F0B2CC53F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1" y="3238500"/>
            <a:ext cx="2362200" cy="3530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465516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B97619-4848-6712-C650-E6776FEF2E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6E89EE6-FD5A-A7D0-25E2-78AAF88E759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8C5615B-BC8D-49F1-5DD7-F85C6E4AA2B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CF283B1-FA8D-940A-1BDB-84C141408A6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AF31E49-6A83-7FA5-3B7D-77F00AD0689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F9A1362-230C-6C19-246B-BF6366CB574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945676F-CB03-63DA-DB76-EC67D91B226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5C095F7-A8FD-C403-05A9-73BD6863F22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75453CE-3E61-DEEE-20CB-C36A9FDE64F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B246C81-DD41-5BC4-8BE3-28A274987BD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CBAA833-1BCC-1B98-E21B-248C409DA6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F57B266-BA65-84BB-F6F0-054666A5410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11AA605-B103-BDC0-D729-06F84A1B74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839C081-6B68-3F9C-08E1-EE4424407D78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i minuscule I majuscule . Elles font le son « i ». Qui veut lire « i 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86F3FD6-8270-CEB0-8392-C35E296A2C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4801" y="3947797"/>
            <a:ext cx="1828800" cy="2821663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89CE64AE-5C3A-3903-817E-D73EC6078FFB}"/>
              </a:ext>
            </a:extLst>
          </p:cNvPr>
          <p:cNvSpPr txBox="1"/>
          <p:nvPr/>
        </p:nvSpPr>
        <p:spPr>
          <a:xfrm>
            <a:off x="3321844" y="4184076"/>
            <a:ext cx="707231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9900" b="1" dirty="0">
                <a:solidFill>
                  <a:srgbClr val="106585"/>
                </a:solidFill>
              </a:rPr>
              <a:t>i</a:t>
            </a:r>
            <a:endParaRPr lang="fr-MA" sz="19900" dirty="0"/>
          </a:p>
        </p:txBody>
      </p:sp>
    </p:spTree>
    <p:extLst>
      <p:ext uri="{BB962C8B-B14F-4D97-AF65-F5344CB8AC3E}">
        <p14:creationId xmlns:p14="http://schemas.microsoft.com/office/powerpoint/2010/main" val="387719166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2932ED-B154-D05C-B26F-46AB0DBA9F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87E8FDE-958C-E2CC-F67D-766BA043761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941022D-5742-113B-E9E1-47BFBCA2C5D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E21CA2D-ADBA-8331-E795-50C1D90E3D1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CA393D2-2FD3-80CC-F10B-135A0073BC7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D7F813B-6C05-43B5-8361-525B2A8266F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955F391-071B-C65D-96E1-D2962CCE533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404245F-D0FD-6782-027A-77E10029F7E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011706B-187B-7509-69E3-036C415B59C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34A6F18-0BDD-4265-21B6-1945AD3C5A1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87E530D-118A-709C-A2D6-B125A60CE66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E9C3C95-0418-4AFF-3B31-B4645F62E35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3473EEE-B727-E320-EBD2-C4E0D85D58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0BAD9AE-71AD-1C0C-99E6-323D53490039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« immeuble », je vois la lettre i et j’entends le son « i » 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Répétez « i » « 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meu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» « 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ble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» «  immeuble »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9A47AF4-6767-35C7-0A60-4E5BA0AB3D79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687179" y="4816070"/>
            <a:ext cx="106286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15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i</a:t>
            </a:r>
            <a:r>
              <a:rPr lang="fr-FR" sz="11500" b="1" dirty="0">
                <a:solidFill>
                  <a:srgbClr val="106585"/>
                </a:solidFill>
                <a:latin typeface="Dosis" pitchFamily="2" charset="0"/>
              </a:rPr>
              <a:t>mmeubl</a:t>
            </a:r>
            <a:r>
              <a:rPr lang="fr-FR" sz="1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kumimoji="0" lang="fr-FR" sz="115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3539D08-6A77-ECD9-D6CD-53D1894204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47576" y="2705100"/>
            <a:ext cx="2981245" cy="4615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429374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BBEF76-3814-B4AA-04DF-BFCC74156B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BA349A3B-7B1C-6879-4B61-4D2E7D8D67A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E83B075-8C23-B085-D9F9-951B665C63C5}"/>
              </a:ext>
            </a:extLst>
          </p:cNvPr>
          <p:cNvGrpSpPr/>
          <p:nvPr/>
        </p:nvGrpSpPr>
        <p:grpSpPr>
          <a:xfrm>
            <a:off x="467685" y="6477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381BAC5-C01D-BB80-C471-1F9678BC14C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32355B7-F7BF-258D-6D21-9D45871D273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16026DB-1042-649B-B41E-27600809D8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0892" y="822773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ED79AF9-C531-BF6A-073C-59733E0844BB}"/>
              </a:ext>
            </a:extLst>
          </p:cNvPr>
          <p:cNvSpPr txBox="1"/>
          <p:nvPr/>
        </p:nvSpPr>
        <p:spPr>
          <a:xfrm>
            <a:off x="814115" y="711058"/>
            <a:ext cx="1301545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vous montrer comment écrire la lettre i en minuscule.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Regardez comment je fais.</a:t>
            </a:r>
            <a:endParaRPr lang="fr-FR" sz="28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E2B0E97-8CFF-B5FF-4F5E-7C2F868579C7}"/>
              </a:ext>
            </a:extLst>
          </p:cNvPr>
          <p:cNvSpPr txBox="1"/>
          <p:nvPr/>
        </p:nvSpPr>
        <p:spPr>
          <a:xfrm>
            <a:off x="1260706" y="1191939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Sur le tableau, l’enseignant montre le geste à réaliser pour écrire la lettre en l’expliquant. 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3D872253-6117-3855-5184-020EA565697F}"/>
              </a:ext>
            </a:extLst>
          </p:cNvPr>
          <p:cNvCxnSpPr>
            <a:cxnSpLocks/>
          </p:cNvCxnSpPr>
          <p:nvPr/>
        </p:nvCxnSpPr>
        <p:spPr>
          <a:xfrm>
            <a:off x="4962493" y="65151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10777B3E-38CE-4A35-4B28-78A3AA535D48}"/>
              </a:ext>
            </a:extLst>
          </p:cNvPr>
          <p:cNvCxnSpPr>
            <a:cxnSpLocks/>
          </p:cNvCxnSpPr>
          <p:nvPr/>
        </p:nvCxnSpPr>
        <p:spPr>
          <a:xfrm>
            <a:off x="5011480" y="56769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A649D5D0-2908-E2E5-6952-265BFF98B0BD}"/>
              </a:ext>
            </a:extLst>
          </p:cNvPr>
          <p:cNvCxnSpPr>
            <a:cxnSpLocks/>
          </p:cNvCxnSpPr>
          <p:nvPr/>
        </p:nvCxnSpPr>
        <p:spPr>
          <a:xfrm>
            <a:off x="5007260" y="47625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3AE0F440-730D-A797-9C44-A3C5DE8753FF}"/>
              </a:ext>
            </a:extLst>
          </p:cNvPr>
          <p:cNvSpPr txBox="1"/>
          <p:nvPr/>
        </p:nvSpPr>
        <p:spPr>
          <a:xfrm>
            <a:off x="3321843" y="4848000"/>
            <a:ext cx="7072312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3800" b="1" dirty="0">
                <a:solidFill>
                  <a:srgbClr val="106585"/>
                </a:solidFill>
              </a:rPr>
              <a:t>i</a:t>
            </a:r>
            <a:endParaRPr lang="fr-MA" sz="138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906D5C7-D0B1-29F4-B5E1-79461902153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4D3AC3A2-0958-7F97-0B52-97835C92140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59645597-A13D-C11E-8FB4-E8E4EF0AAC4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6B009AC4-7974-5F3F-AE14-ECF4544462D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2D4EA9C7-79CE-E382-32F0-DE43662BD60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FFFC7166-6431-7FBB-0FB2-EA8391F18F5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E2E1D6A2-FBA8-9A2F-3E44-09FD97F9705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65066565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C67A1A-D56E-E589-62BA-6BCF2151F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7C527D2-0A69-D47F-4F89-29821F7E5D9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CA587EE-BCBA-45AB-32BD-FC0949C5F57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16A06CB-616D-D473-AAD6-978DB1B9339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4EAA09E-0E61-0C51-B65F-BA477C468A8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1D6B465-9CF6-002C-59D6-036CE58DD07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4286FDC-7C16-C52D-B354-AAC3F4B9EBC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F21929F-C6A2-8808-D068-2AB5BFEAB2C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6C3B169-A47A-F6AF-ED84-89AFB7D0F9D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A9BCCFF-E266-5639-F545-4FC7028C806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2485A02-ED05-E42F-484C-B411F484044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0B1A8F9-E154-F98A-00E1-A63867916DF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1F203B0-DC1D-37A6-4F53-F83232C495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A38DB03-2BD6-ED80-DE3F-2A5BC7E9BEAD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i en minuscule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DE8FAE2-58F5-544D-F5B9-443ACF5858BF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229092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DE1A30-4C0E-F2B5-7DC1-E3444005A2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A1D6C15-65EF-4A21-53AC-9F6B3521F3D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113AEBC-2AD5-7BB0-4217-EEA850EE32F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E0943ED-7B17-FD46-5F8C-73FDB0BFFF2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9AEF4EE-8F84-82AE-93AB-8649A82E275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7FF6562-5A82-FDBA-3F25-47AE9FF738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5AB351E-7E81-4E74-1421-E7F41956A526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BA50357-81EF-9D07-0C88-D979269FBB97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0DA5594-C46C-19FF-6612-5EF75B7EB21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52C362A6-8798-685E-1958-6D548996578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93D38BE-46F0-608C-AFD1-80053619F3C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41A770A9-DE61-BCCE-222D-E12379533FF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FAD1DF54-BA38-EA53-5C8E-4AD77FD3834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3F5C0624-DA60-DBEF-35D0-DB6A689C09E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9747780-DBD0-B38B-995E-4B052084683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2245E8A8-854D-9F48-250F-0C7456FA634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1411361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99B208-0ED1-E3D1-15E5-58CA0F7A79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6719DCD3-0BDB-F32D-F5F2-BC9510442F7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904DE96-FEB0-9E6C-AD8D-2C2FCF074FF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BBA5C5E-4B68-EB08-5DE4-AC8EA13D7B1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0A1EBAA-DA42-A47A-44D9-0EF3706082A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3A38D9D-96A8-F342-7453-2F6385F396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0892" y="822773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8C44CB6-6484-1E33-C894-1829F33CAD51}"/>
              </a:ext>
            </a:extLst>
          </p:cNvPr>
          <p:cNvSpPr txBox="1"/>
          <p:nvPr/>
        </p:nvSpPr>
        <p:spPr>
          <a:xfrm>
            <a:off x="814115" y="711058"/>
            <a:ext cx="13015453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vous montrer comment écrire la lettre I en majuscule. Regardez comment je fais.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5529E29-0BBD-5F1F-ECA6-FF929AAD8C5B}"/>
              </a:ext>
            </a:extLst>
          </p:cNvPr>
          <p:cNvSpPr txBox="1"/>
          <p:nvPr/>
        </p:nvSpPr>
        <p:spPr>
          <a:xfrm>
            <a:off x="1260706" y="1191939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Sur le tableau, l’enseignant montre le geste à réaliser pour écrire la lettre en l’expliquant.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9A8DF58-8455-D6ED-8BB0-87536B6514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74026" y="4631850"/>
            <a:ext cx="1541174" cy="2137610"/>
          </a:xfrm>
          <a:prstGeom prst="rect">
            <a:avLst/>
          </a:prstGeom>
        </p:spPr>
      </p:pic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472A274C-66A7-3202-357C-D7041EB633FF}"/>
              </a:ext>
            </a:extLst>
          </p:cNvPr>
          <p:cNvCxnSpPr>
            <a:cxnSpLocks/>
          </p:cNvCxnSpPr>
          <p:nvPr/>
        </p:nvCxnSpPr>
        <p:spPr>
          <a:xfrm>
            <a:off x="4935280" y="66675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5AEBCC4E-AA35-32D1-D8E3-6C94A4D82525}"/>
              </a:ext>
            </a:extLst>
          </p:cNvPr>
          <p:cNvCxnSpPr>
            <a:cxnSpLocks/>
          </p:cNvCxnSpPr>
          <p:nvPr/>
        </p:nvCxnSpPr>
        <p:spPr>
          <a:xfrm>
            <a:off x="5011480" y="56769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96F2DAC0-8C4F-FFFA-C80C-325B86D09532}"/>
              </a:ext>
            </a:extLst>
          </p:cNvPr>
          <p:cNvCxnSpPr>
            <a:cxnSpLocks/>
          </p:cNvCxnSpPr>
          <p:nvPr/>
        </p:nvCxnSpPr>
        <p:spPr>
          <a:xfrm>
            <a:off x="5007260" y="47625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grpSp>
        <p:nvGrpSpPr>
          <p:cNvPr id="9" name="Groupe 8">
            <a:extLst>
              <a:ext uri="{FF2B5EF4-FFF2-40B4-BE49-F238E27FC236}">
                <a16:creationId xmlns:a16="http://schemas.microsoft.com/office/drawing/2014/main" id="{5C4C4E51-E591-AA40-BB02-D0D969C4CED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26B0359E-45B3-7090-2B92-CC40DB33FAD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440B505-188E-323C-2273-F13DDFE165E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689E327-0CDC-5558-A967-6241685DECA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BF05C7B9-3E55-69CD-8FD0-1A97537A2CD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F67D8622-B4D1-5320-4F4E-F5FB9985143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05FD55E-B4B6-4879-7275-9228B0D6973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64296205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E75D84-29E5-B9AD-FC5B-F932E8B629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9AF7D25-462D-8E86-308A-AB65660DAF7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E69D8A4-8E69-1DBD-A7CC-4D9BB4CAE3E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EDCF739-9CDD-BB86-6465-C276DE9D4FC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43C96DB-8CD6-4EAA-3CE5-076A28A4C1D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9868E11-AFA4-CAE2-5C8B-B4488352169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4A436A5-1F65-8CF0-DAEA-2BB0F7AF205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F58D67C-4F93-B097-FB78-851EE2CA02A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AB53334-627E-6287-553E-1E37B77C24C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FCF0C36-AB5E-C715-D70C-D9D9883533C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E4E8C8E-6D9C-F79B-6EDC-34AFA7DA32D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BA76998-1244-084F-DFDC-F8B354FF39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D95A892-459B-9870-81F7-FF91D17496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5312558-CECD-8A1E-B67E-0025B05F315A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I en majuscule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641919B-576E-7EA5-38FB-42E45933338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3582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5EAD995-27B1-0183-32C9-1CFBC4F3E5A5}"/>
              </a:ext>
            </a:extLst>
          </p:cNvPr>
          <p:cNvGrpSpPr/>
          <p:nvPr/>
        </p:nvGrpSpPr>
        <p:grpSpPr>
          <a:xfrm>
            <a:off x="381000" y="508445"/>
            <a:ext cx="12954000" cy="9174328"/>
            <a:chOff x="312517" y="308344"/>
            <a:chExt cx="8518967" cy="6230679"/>
          </a:xfrm>
        </p:grpSpPr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6A9C737-1FE1-8A5C-177B-88895BC9ACD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E3628FE8-1057-2ADC-8B6F-5BDD9723E57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39AB39AF-5653-3EBA-3C37-ABC76B41B8C2}"/>
              </a:ext>
            </a:extLst>
          </p:cNvPr>
          <p:cNvGrpSpPr/>
          <p:nvPr/>
        </p:nvGrpSpPr>
        <p:grpSpPr>
          <a:xfrm>
            <a:off x="917246" y="3045504"/>
            <a:ext cx="11881507" cy="3688712"/>
            <a:chOff x="-3805047" y="3869835"/>
            <a:chExt cx="6297262" cy="2753069"/>
          </a:xfrm>
        </p:grpSpPr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AA6BC9A8-BE99-C93A-5E49-D46725E0CF26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D97B2B8C-46E4-77BD-9D88-4884D36F1FC0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3" name="Rectangle : coins arrondis 18 - 2">
              <a:extLst>
                <a:ext uri="{FF2B5EF4-FFF2-40B4-BE49-F238E27FC236}">
                  <a16:creationId xmlns:a16="http://schemas.microsoft.com/office/drawing/2014/main" id="{0BDD3E61-484F-675D-82B5-70A065EE164D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A5F8E8BF-7012-693B-3649-088F2EBAE7FA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678C10D5-4F19-06C0-6ABF-0B4A280376DC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7" name="Rectangle : coins arrondis 18 - 2">
              <a:extLst>
                <a:ext uri="{FF2B5EF4-FFF2-40B4-BE49-F238E27FC236}">
                  <a16:creationId xmlns:a16="http://schemas.microsoft.com/office/drawing/2014/main" id="{FB558191-F537-5DBC-E292-9C27DEFD143A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9AB15392-7D37-7409-EB9A-7D083FDCC6A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32952" y="3486288"/>
            <a:ext cx="2621650" cy="1988839"/>
          </a:xfrm>
          <a:prstGeom prst="rect">
            <a:avLst/>
          </a:prstGeom>
        </p:spPr>
      </p:pic>
      <p:pic>
        <p:nvPicPr>
          <p:cNvPr id="19" name="Image 18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5B911BA-2E12-F491-7304-2697272C5BF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484" y="3390900"/>
            <a:ext cx="1831003" cy="1992001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8A6BAC33-C34F-027E-F2B7-940AEEE0368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19733" y="3141483"/>
            <a:ext cx="2014810" cy="2698996"/>
          </a:xfrm>
          <a:prstGeom prst="rect">
            <a:avLst/>
          </a:prstGeom>
        </p:spPr>
      </p:pic>
      <p:pic>
        <p:nvPicPr>
          <p:cNvPr id="36" name="Graphique 35">
            <a:extLst>
              <a:ext uri="{FF2B5EF4-FFF2-40B4-BE49-F238E27FC236}">
                <a16:creationId xmlns:a16="http://schemas.microsoft.com/office/drawing/2014/main" id="{3452361B-7881-2333-93B2-D379B71BF33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3A4AEE15-EF34-184E-55B7-F0D753C02146}"/>
              </a:ext>
            </a:extLst>
          </p:cNvPr>
          <p:cNvSpPr txBox="1"/>
          <p:nvPr/>
        </p:nvSpPr>
        <p:spPr>
          <a:xfrm>
            <a:off x="1696715" y="708937"/>
            <a:ext cx="71424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vos livrets du français</a:t>
            </a: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185395F9-43D4-709A-1E9C-562C56F619C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5924" y="585177"/>
            <a:ext cx="1032186" cy="95473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9" name="Groupe 38">
            <a:extLst>
              <a:ext uri="{FF2B5EF4-FFF2-40B4-BE49-F238E27FC236}">
                <a16:creationId xmlns:a16="http://schemas.microsoft.com/office/drawing/2014/main" id="{BD68C278-4CBF-920B-A9DE-18845A0FAC8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4211989C-D8BB-A33C-1F9A-202DDE1D83E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D88F20A-300E-8D62-2011-71D0C7EA66C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42" name="Rectangle : coins arrondis 41">
              <a:extLst>
                <a:ext uri="{FF2B5EF4-FFF2-40B4-BE49-F238E27FC236}">
                  <a16:creationId xmlns:a16="http://schemas.microsoft.com/office/drawing/2014/main" id="{8CDAC3F3-D0F9-E540-E4F8-361F81A715D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43" name="Rectangle : coins arrondis 42">
              <a:extLst>
                <a:ext uri="{FF2B5EF4-FFF2-40B4-BE49-F238E27FC236}">
                  <a16:creationId xmlns:a16="http://schemas.microsoft.com/office/drawing/2014/main" id="{63B9CBAC-7F54-9BED-A2FC-675E99E4312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04C0B9BA-F4BA-9BAE-A259-3B12287B3B6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0630B9B5-D94D-EBDA-6DE3-6FEBDFCA4AC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7781380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38EEF6-7028-1A12-F9C4-8A0ACC9556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94FE60E-E38D-2856-A2A0-ACFA14498F8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D333343-6432-3D8A-41A9-EEEF0245203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534872B-EDCE-8C80-EDDA-49B4F711774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359E649-2624-6420-9EA0-C43B624D473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C89F2B3-0B9D-283C-DBD7-167F9BA334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577C59E-2907-777C-BBC5-3CE247336ED2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9EC9AE8-4545-41C6-FD75-F1A18B9FB04B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2717C5F-213A-385D-8CF7-DC55287E16A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A5ADE937-CDD6-E07E-82A1-D51376B5728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D523F87-BF69-D0DB-C1C9-C5766B7FA40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6D5001E-DFBE-0DBC-F725-1421D24F8BC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6D272B60-D2CE-C802-2F06-2B06AC6179C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1AED9596-4C6A-256D-AADB-83F54D5BA34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1F891403-241F-EC03-06CD-DB0241C0613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8ABCD1E-9ACE-0FB5-1E8A-3D74ABCF456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69491423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EEF425-7410-3098-EA9F-33C298027F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0FC0283D-86F4-73C6-2118-92C4906D79A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F5D2C35-7746-56B0-6232-930BC7EB553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C59E62A-FB5E-F485-37B4-FA27A89A8AA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6A085E3-8F29-5593-17C9-1A61D6FF14A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0745F70-E01F-D64D-6F8F-D1F76B23F9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EACF3C7-68CD-B0D0-7744-4ECBC7D220D0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i minuscule et I majuscule 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451C7D3-4048-A317-33D8-BAF75CF6DAA1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1B37B5C5-8AA5-E782-FCC7-E900AD9C4B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1630" y="2857500"/>
            <a:ext cx="5116977" cy="418136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6A1B3094-2D8F-2FC9-EC5A-EF112F2153D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CE314C8C-5A1C-74AE-7E71-C8B4268E201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F394DBE8-0F72-4E1D-5B59-2169A8A0F89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1C407BF1-BC3B-F2C4-7E3E-B816CADB214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7D177BF-7967-CD07-36F2-FD1DCF38843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21E06FDD-426A-EAE7-FF5C-512566E4DD9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425208B0-834C-33C2-0FFB-7D251D9909A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26737061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5242E6-527F-B5DB-C5A6-AE82B37A6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14095EF-386A-90A9-BF81-3C6CE4F5146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5B090CD-F889-93A4-3EF2-53472AA4FF8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5E77438-601A-C607-DFDB-36A6CC682CC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6C9FDE3-8DF1-8095-6E8B-68A75BEDE18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73666FC-4821-27B3-CE36-CF292766F13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FB29C40-F847-1256-5673-68290874FEC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5A468E4-95A7-FF58-8E50-98BB23CE5ED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B770BDF-CF2B-4C0C-9F43-6CC82766271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8DBC625-0834-69ED-C74E-AFFA8E28CF3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7396EA9-E882-A8B1-0021-0713154C8B3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3B9B974-9E63-B15C-C1DB-302A73F45DA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CFC3D65-2E33-F745-9FA0-8C96F26160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8E94F7C-EF2A-6EA4-4EF8-78D8FFBE8A92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i en minuscule et I majuscule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14F8E86-E065-BB91-AAF6-5CD5BD3B220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03779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B41582-2015-94AD-B149-076AB4F6CF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FD68F527-D6BA-5C63-8EC1-71898913B8B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33A5861-7CFE-0250-01C1-A77118161372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E1A8975-4448-5EEE-7B1D-F0171412569E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1B3D15CA-844D-5DBE-014B-E945F74D489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3A5C32D9-A265-83A4-106A-2CA220ED2A12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(1)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 les lettres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5F369DD0-A8E0-1E9A-186B-1B7DCB0EDDF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79F1F470-DDCF-616E-917F-5578705A1F94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4058070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01F8A0-85F3-6498-24DB-BD533EDE26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109BCF9-EC85-291D-4B47-B13004C5B54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BA02546-122A-3E63-8C99-0FDC110C3B4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D30EB0E-0308-0A8B-590D-6EAD0FC6A9B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35835B7-6911-A144-EC90-794F8B6ADD9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31CF420-CC08-6D94-9B2A-CBB58021C1D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16C3A19-ED6E-7F9F-32B0-043D2CD225E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B9E1A81-E8A9-15A9-28A4-CEFE9E87215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4D84E4F-2DE6-AC67-1405-FCE48E720B5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3B1C9B9-8898-CB78-2016-937C794FA4C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7A33F91-6B5D-DC8D-870F-7000333CAA0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E5EC0F5-7FD8-DE73-6615-4B05810D5DC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A4265FC-2F79-CDF9-430A-14CD63648F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2CACD85-BBDB-4C8D-91A2-44122A38F184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Relisons les lettres ensemble.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874A36E3-3E2F-D4D3-3D62-ACECE16BDF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9501232"/>
              </p:ext>
            </p:extLst>
          </p:nvPr>
        </p:nvGraphicFramePr>
        <p:xfrm>
          <a:off x="708932" y="3501921"/>
          <a:ext cx="12129902" cy="59951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86132">
                  <a:extLst>
                    <a:ext uri="{9D8B030D-6E8A-4147-A177-3AD203B41FA5}">
                      <a16:colId xmlns:a16="http://schemas.microsoft.com/office/drawing/2014/main" val="3034164762"/>
                    </a:ext>
                  </a:extLst>
                </a:gridCol>
                <a:gridCol w="5414770">
                  <a:extLst>
                    <a:ext uri="{9D8B030D-6E8A-4147-A177-3AD203B41FA5}">
                      <a16:colId xmlns:a16="http://schemas.microsoft.com/office/drawing/2014/main" val="2577672968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4044184502"/>
                    </a:ext>
                  </a:extLst>
                </a:gridCol>
              </a:tblGrid>
              <a:tr h="34462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11500" b="1" kern="1200" dirty="0">
                        <a:solidFill>
                          <a:srgbClr val="106585"/>
                        </a:solidFill>
                        <a:latin typeface="Dosis" panose="02010703020202060003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a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I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anose="02010703020202060003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Abadi" panose="020B0604020104020204" pitchFamily="34" charset="0"/>
                          <a:ea typeface="+mn-ea"/>
                          <a:cs typeface="+mn-cs"/>
                        </a:rPr>
                        <a:t>O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Abadi" panose="020B060402010402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078554"/>
                  </a:ext>
                </a:extLst>
              </a:tr>
              <a:tr h="1985845"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i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07452299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F5CF749D-3AEF-3DA7-F046-BB80A88262F8}"/>
              </a:ext>
            </a:extLst>
          </p:cNvPr>
          <p:cNvSpPr txBox="1"/>
          <p:nvPr/>
        </p:nvSpPr>
        <p:spPr>
          <a:xfrm>
            <a:off x="1647124" y="1343160"/>
            <a:ext cx="106902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Lecture chorale des  lettres. </a:t>
            </a:r>
          </a:p>
        </p:txBody>
      </p:sp>
    </p:spTree>
    <p:extLst>
      <p:ext uri="{BB962C8B-B14F-4D97-AF65-F5344CB8AC3E}">
        <p14:creationId xmlns:p14="http://schemas.microsoft.com/office/powerpoint/2010/main" val="812894999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894F03-E6FE-3E05-C226-38BE9D1C2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DF07C97F-BBD4-8108-633C-65273AA2257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B8385303-83E0-9CC5-5919-33D1AD038503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AA67C0E2-0A8F-1A3F-64D5-AF6315B93019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42B2038F-F9C4-DCD2-3798-3C962A37DF1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12D2540A-8DA6-62F9-BBB3-44F073B8EFBE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(2)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J’entoure  les lettres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507DBE14-F029-3C73-EAB8-96842F5B46FC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8A506EF7-CC10-FC03-926A-8B6E8E0D2A82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3467969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F127C1-5587-6602-737D-C9D7B48160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F14CDD7-6CEB-5AAF-4B80-63A892C56A2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5D55154-9F95-3E48-E340-D392667358C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B28B0ED-F725-58AA-FD01-42A3194FB2F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84B3680-8D6E-82EE-3F53-48DE4F3A419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DBCAE50-2C49-A51A-D972-4A808CC60B4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7DA4BAF-01CA-BD5C-0492-0034658D73B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85B0803-ECFF-FBA8-A31B-102A59ACE75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AF49BBD-0133-E2FC-9655-54BFAD09A72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F9F7D02-86A8-1032-E69D-A80286C1FDB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7CB66E6-990C-03A8-847F-70E09BE5A24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7E43BEA-00E8-F168-8F49-39E395C9970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E00AE9F-F5EF-30F6-541C-FF9CC93ED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AF7318F-108E-7CE2-EDE3-6BE0B36CFF64}"/>
              </a:ext>
            </a:extLst>
          </p:cNvPr>
          <p:cNvSpPr txBox="1"/>
          <p:nvPr/>
        </p:nvSpPr>
        <p:spPr>
          <a:xfrm>
            <a:off x="1488576" y="790230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entourer la lettre a dans le mot ami, suivez avec moi.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5F2B01C-020D-A767-4FB7-957F536BB915}"/>
              </a:ext>
            </a:extLst>
          </p:cNvPr>
          <p:cNvSpPr txBox="1"/>
          <p:nvPr/>
        </p:nvSpPr>
        <p:spPr>
          <a:xfrm>
            <a:off x="3710088" y="3766456"/>
            <a:ext cx="58864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dirty="0">
                <a:solidFill>
                  <a:srgbClr val="106585"/>
                </a:solidFill>
                <a:latin typeface="Dosis" pitchFamily="2" charset="0"/>
              </a:rPr>
              <a:t>ami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F4C4A65-D825-952D-EE4F-B74F7F5F351A}"/>
              </a:ext>
            </a:extLst>
          </p:cNvPr>
          <p:cNvSpPr txBox="1"/>
          <p:nvPr/>
        </p:nvSpPr>
        <p:spPr>
          <a:xfrm>
            <a:off x="1534494" y="1312466"/>
            <a:ext cx="123198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Ecrire le mot dans le tableau latéral et faire entourer la lettre .  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5A438057-A852-3EF0-1E4A-701BE82A9E72}"/>
              </a:ext>
            </a:extLst>
          </p:cNvPr>
          <p:cNvSpPr/>
          <p:nvPr/>
        </p:nvSpPr>
        <p:spPr>
          <a:xfrm>
            <a:off x="3458047" y="5103213"/>
            <a:ext cx="1981200" cy="2286000"/>
          </a:xfrm>
          <a:prstGeom prst="ellipse">
            <a:avLst/>
          </a:prstGeom>
          <a:noFill/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66941240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458E44-29EC-0D4D-0A3B-7459F17F72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C1FCC90-42D4-3616-585A-FC970DDA923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D003609-7FE2-39E8-FFD0-B2B38369923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26400CA-4A84-C652-2BFA-2DF8250508A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F85CD41-A683-DA3D-5404-D9F1C7D652A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D4171BE-123F-A75D-BB9A-2062B589795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A1934DDC-3BBB-054E-B408-B60964ED359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9C698F1-99D6-A0BD-07EB-473203DA7FB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5EF7888-596C-A4DC-51AA-39CE77F0963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9F90342-5837-F6E3-CBFD-19EE15D89D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243435F-15BE-EB46-7630-12A17DF615C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4A70EFD-4E43-47D0-6D46-292FFB0EF5B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E43DDAA-7CB7-C235-EE97-1C667CC4E3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059EF8E-A23D-0759-1DC0-781D7B93D49A}"/>
              </a:ext>
            </a:extLst>
          </p:cNvPr>
          <p:cNvSpPr txBox="1"/>
          <p:nvPr/>
        </p:nvSpPr>
        <p:spPr>
          <a:xfrm>
            <a:off x="1479051" y="817120"/>
            <a:ext cx="120464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passer au tableau pour entourer avec le doigt la lettre a dans les mots suivants.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9EDECFF-FEF9-C167-ED1F-B612FA87C19B}"/>
              </a:ext>
            </a:extLst>
          </p:cNvPr>
          <p:cNvSpPr txBox="1"/>
          <p:nvPr/>
        </p:nvSpPr>
        <p:spPr>
          <a:xfrm>
            <a:off x="1448259" y="1318974"/>
            <a:ext cx="9144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 élèves passent au tableau pour entourer  du doigt les lettres.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53C7ABF-C048-448B-BADC-A80E2FF54F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8018952"/>
              </p:ext>
            </p:extLst>
          </p:nvPr>
        </p:nvGraphicFramePr>
        <p:xfrm>
          <a:off x="619411" y="4233047"/>
          <a:ext cx="12067804" cy="30520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37943">
                  <a:extLst>
                    <a:ext uri="{9D8B030D-6E8A-4147-A177-3AD203B41FA5}">
                      <a16:colId xmlns:a16="http://schemas.microsoft.com/office/drawing/2014/main" val="3034164762"/>
                    </a:ext>
                  </a:extLst>
                </a:gridCol>
                <a:gridCol w="3825909">
                  <a:extLst>
                    <a:ext uri="{9D8B030D-6E8A-4147-A177-3AD203B41FA5}">
                      <a16:colId xmlns:a16="http://schemas.microsoft.com/office/drawing/2014/main" val="2577672968"/>
                    </a:ext>
                  </a:extLst>
                </a:gridCol>
                <a:gridCol w="3803952">
                  <a:extLst>
                    <a:ext uri="{9D8B030D-6E8A-4147-A177-3AD203B41FA5}">
                      <a16:colId xmlns:a16="http://schemas.microsoft.com/office/drawing/2014/main" val="4044184502"/>
                    </a:ext>
                  </a:extLst>
                </a:gridCol>
              </a:tblGrid>
              <a:tr h="26780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maman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Amine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caméra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07855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C69DDBF7-7A72-F92E-6259-BF38DCA2A42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872185" y="1301003"/>
            <a:ext cx="1140327" cy="790546"/>
          </a:xfrm>
          <a:prstGeom prst="roundRect">
            <a:avLst>
              <a:gd name="adj" fmla="val 11078"/>
            </a:avLst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FDE0591-C977-1ABE-5C2E-F22F9F9EF97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973343">
            <a:off x="1742092" y="6459381"/>
            <a:ext cx="2266433" cy="3174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693524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80B39E-4A83-0AFC-CFB5-075B27DC99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8327725-0844-4113-FA7F-376CAE99878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2588463-6DB7-9D13-CBA0-28C38508E34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81DB170-FFD2-E5FF-B3B4-246FB00E003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0A28E71-E976-B789-F2AD-0F516CBAA4D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58517BD-4C64-0B41-B0F7-71C68E3B374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FE47291-F3C4-6703-E657-B9DAD9DFCCB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B82C80A-8962-F8B9-BE7E-6D0DB3AB9C0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1B64641-0CEB-7DDF-EC7E-F8F2EF2BBC0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4E58C45-4066-F1E4-B11F-DA7FD6C35C5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C5EA4CE-4753-61BC-29C3-B0B8C7DFEE6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1714E28-CFB2-BD58-D5D5-D8A48E25BE6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49FEE37-BD0F-138F-EFC1-FAE4F0CCC2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E307392-88F8-4B3F-8C8E-AA2EC4F4A1EC}"/>
              </a:ext>
            </a:extLst>
          </p:cNvPr>
          <p:cNvSpPr txBox="1"/>
          <p:nvPr/>
        </p:nvSpPr>
        <p:spPr>
          <a:xfrm>
            <a:off x="1488576" y="790230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entourer la lettre i dans le mot livre, suivez avec moi.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6B00941-A5AA-B0C1-0632-09E4B84976C8}"/>
              </a:ext>
            </a:extLst>
          </p:cNvPr>
          <p:cNvSpPr txBox="1"/>
          <p:nvPr/>
        </p:nvSpPr>
        <p:spPr>
          <a:xfrm>
            <a:off x="1534494" y="1312466"/>
            <a:ext cx="123198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Ecrire le mot dans le tableau latéral et faire entourer la lettre . 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1A35A76-4DA8-4BB2-C873-FEB11BCE5D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33827" y="3855608"/>
            <a:ext cx="6291319" cy="3573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113557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3C67A3-4BA8-C7BC-6B4A-13556942E1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5D41DE1-F669-7EF9-D6BD-21B8429116F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5FFCC6C-1BC6-053D-5B65-87B510D12A5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CD81868-10E0-98C4-9A0D-C0600E09D89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0147BD7-6108-93F4-8B40-E5CDB07B0D5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8251B26-A6A9-CB3B-3F7A-F636755DC3C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5B87E0A-E912-D4DB-30FE-302F43FAFCF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0E1BA36-4362-4E08-F295-4AF21130E05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03EE6B3-1AB5-9F5F-5C9C-9905DE933DC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9E4F4CA-3F20-0E15-61F0-52188C8CC5A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6AA672E-D59F-B681-3D31-B2C5374F5FD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59CDB96-39CD-15D0-64A3-8E776B8E70A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7114A79-413F-A1D5-EDE8-A71FFFD953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CDBE1BE-ED12-281D-E284-0BDEA82AF941}"/>
              </a:ext>
            </a:extLst>
          </p:cNvPr>
          <p:cNvSpPr txBox="1"/>
          <p:nvPr/>
        </p:nvSpPr>
        <p:spPr>
          <a:xfrm>
            <a:off x="1479051" y="817120"/>
            <a:ext cx="120464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passer au tableau pour entourer avec le doigt la lettre i dans les mots suivants.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BE6AF6C-1E39-982D-F5E9-95EFEF8F43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3242964"/>
              </p:ext>
            </p:extLst>
          </p:nvPr>
        </p:nvGraphicFramePr>
        <p:xfrm>
          <a:off x="527893" y="4483903"/>
          <a:ext cx="12129902" cy="30520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86132">
                  <a:extLst>
                    <a:ext uri="{9D8B030D-6E8A-4147-A177-3AD203B41FA5}">
                      <a16:colId xmlns:a16="http://schemas.microsoft.com/office/drawing/2014/main" val="3034164762"/>
                    </a:ext>
                  </a:extLst>
                </a:gridCol>
                <a:gridCol w="5414770">
                  <a:extLst>
                    <a:ext uri="{9D8B030D-6E8A-4147-A177-3AD203B41FA5}">
                      <a16:colId xmlns:a16="http://schemas.microsoft.com/office/drawing/2014/main" val="2577672968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4044184502"/>
                    </a:ext>
                  </a:extLst>
                </a:gridCol>
              </a:tblGrid>
              <a:tr h="25998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ami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Ibrahim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livre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07855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8A726B64-DE57-EF42-1708-43792A75C2C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938860" y="1276187"/>
            <a:ext cx="1140327" cy="790546"/>
          </a:xfrm>
          <a:prstGeom prst="roundRect">
            <a:avLst>
              <a:gd name="adj" fmla="val 11078"/>
            </a:avLst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40196FE1-66E9-64F2-777D-35CAA5C3CAAA}"/>
              </a:ext>
            </a:extLst>
          </p:cNvPr>
          <p:cNvSpPr txBox="1"/>
          <p:nvPr/>
        </p:nvSpPr>
        <p:spPr>
          <a:xfrm>
            <a:off x="1448259" y="1318974"/>
            <a:ext cx="9144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 élèves passent au tableau pour entourer  du doigt les lettres.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7BE9A7D-4FDD-12C1-C2AC-21014335432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973343">
            <a:off x="2351392" y="6682767"/>
            <a:ext cx="2266433" cy="3174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2184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2297A5-191C-5888-7BF9-45C899FBD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65259513-3F79-FC3D-3EBF-D3CAA844011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3AEF787-7EF0-7C0B-C881-E13D3D18536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B3F224C-5599-5FC0-DE3B-F9A867BA6AD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2685369-AB99-B5B3-B2EA-7F3FD4D4D23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164ED85-8BED-C97D-130A-0F588D54724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Rituel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Chanson :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les lettres de l’alphabet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62FB531A-D7E6-5911-D299-ABBCA5D17A1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2B2244E-2818-A56D-4F88-5A83066F6FCC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30365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A5541-D7AC-58A3-1B34-ABFD9569CF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5C6BC95-0D0F-E325-FBAE-A82328BE19E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3F1B5DC-9FFB-63BE-A2E5-56A03C041C1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E3B4D03-C697-7C47-F21B-B7362DC545D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7817A0E-3795-3BBC-7CF1-E47664A1C24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CDA081A-AC08-E500-9EF1-E7BE1FA057F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A229032-8813-C24E-BAB6-4B4DD14BA1D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2DD62A0-5DB2-61E7-1826-19E9E967150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2521478-6397-2B4B-6E83-1E388282B14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579C15A-74E3-A026-603F-4739F3118E0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BEE83A4-D596-43D6-19DB-1BBC7BB47E0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18E13F9-079A-0121-2D64-3F92C064231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A27C349-11E9-36C6-DF2D-372A05CFB1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4C0F481-9C94-4576-CA32-5DF1CA5E4B15}"/>
              </a:ext>
            </a:extLst>
          </p:cNvPr>
          <p:cNvSpPr txBox="1"/>
          <p:nvPr/>
        </p:nvSpPr>
        <p:spPr>
          <a:xfrm>
            <a:off x="1488576" y="790230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entourer la lettre o dans le mot bol, suivez avec moi.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2913871-FDDE-D396-15E9-74739F7CAADD}"/>
              </a:ext>
            </a:extLst>
          </p:cNvPr>
          <p:cNvSpPr txBox="1"/>
          <p:nvPr/>
        </p:nvSpPr>
        <p:spPr>
          <a:xfrm>
            <a:off x="1534494" y="1312466"/>
            <a:ext cx="123198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Ecrire le mot dans le tableau latéral et faire entourer la lettre . 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C6DC9BC-E5DE-433D-6214-6BF529CB20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3021" y="3657484"/>
            <a:ext cx="6768503" cy="4271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297416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54A3AD-5B5D-94C7-C2A7-3EE5C37B77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2A4F20D-6CF4-4416-A2A1-097429E5214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36AC2BA-9CB1-C6B6-DD4E-57A4FF3B023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3DC41B9-5E2C-4194-277A-60D591B9C48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7856E67-D05D-4F62-E014-32E02E7DC3B0}"/>
                </a:ext>
              </a:extLst>
            </p:cNvPr>
            <p:cNvSpPr/>
            <p:nvPr/>
          </p:nvSpPr>
          <p:spPr>
            <a:xfrm>
              <a:off x="333811" y="330438"/>
              <a:ext cx="8492099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6AC08AC-79E7-3A87-BE14-E5C8372D05C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AD985CB9-7770-2B02-2FAD-068D9FE3232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7BB9564-256F-3AA2-3D9A-FF03E196C7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D0240DA-7ED9-8C4B-4747-8EF25BC1854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649C049-8FC4-9C33-A9C6-9ED1C75730E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BB40420-D1E3-D0C1-CC43-0B772495E8C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0A96984-B45B-531D-C414-31892512329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4CC8578-BAC1-2F0D-436D-A00B1E38C7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8650086"/>
              </p:ext>
            </p:extLst>
          </p:nvPr>
        </p:nvGraphicFramePr>
        <p:xfrm>
          <a:off x="814115" y="4373170"/>
          <a:ext cx="12129902" cy="30520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86132">
                  <a:extLst>
                    <a:ext uri="{9D8B030D-6E8A-4147-A177-3AD203B41FA5}">
                      <a16:colId xmlns:a16="http://schemas.microsoft.com/office/drawing/2014/main" val="3034164762"/>
                    </a:ext>
                  </a:extLst>
                </a:gridCol>
                <a:gridCol w="5414770">
                  <a:extLst>
                    <a:ext uri="{9D8B030D-6E8A-4147-A177-3AD203B41FA5}">
                      <a16:colId xmlns:a16="http://schemas.microsoft.com/office/drawing/2014/main" val="2577672968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4044184502"/>
                    </a:ext>
                  </a:extLst>
                </a:gridCol>
              </a:tblGrid>
              <a:tr h="25998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bol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olive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 err="1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omar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078554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361CD3A4-F89C-34A2-69DA-A8FD3EAB140A}"/>
              </a:ext>
            </a:extLst>
          </p:cNvPr>
          <p:cNvSpPr txBox="1"/>
          <p:nvPr/>
        </p:nvSpPr>
        <p:spPr>
          <a:xfrm>
            <a:off x="1479051" y="817120"/>
            <a:ext cx="120464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passer au tableau pour entourer avec le doigt la lettre o dans les mots suivants.</a:t>
            </a:r>
          </a:p>
        </p:txBody>
      </p:sp>
      <p:pic>
        <p:nvPicPr>
          <p:cNvPr id="7" name="Graphique 6">
            <a:extLst>
              <a:ext uri="{FF2B5EF4-FFF2-40B4-BE49-F238E27FC236}">
                <a16:creationId xmlns:a16="http://schemas.microsoft.com/office/drawing/2014/main" id="{9620D1FE-65CE-27B1-B35A-041CEDD075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327E191F-AEA4-A717-B619-CA171DB54A2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969610" y="1216159"/>
            <a:ext cx="1140327" cy="790546"/>
          </a:xfrm>
          <a:prstGeom prst="roundRect">
            <a:avLst>
              <a:gd name="adj" fmla="val 11078"/>
            </a:avLst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31AE0971-A24A-E35C-3621-5ABD3872F72E}"/>
              </a:ext>
            </a:extLst>
          </p:cNvPr>
          <p:cNvSpPr txBox="1"/>
          <p:nvPr/>
        </p:nvSpPr>
        <p:spPr>
          <a:xfrm>
            <a:off x="1448259" y="1318974"/>
            <a:ext cx="9144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 élèves passent au tableau pour entourer  du doigt les lettres.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3DDA08B-1C2F-8E10-8F70-860BB2C1647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973343">
            <a:off x="2101656" y="6606415"/>
            <a:ext cx="2266433" cy="3174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943605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9DA47F-77F5-4FA4-1A98-F8F890A07A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4401C66-188E-201E-5E48-DD2EFC8853B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719424C-478A-2EAA-72DD-4B25B84F6FA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52EF668-CD70-5BD3-89BA-055F79471FB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17A0786-9D73-BA2E-83AD-C6275E828E6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30EA67F-17A4-5794-A5FB-7D457B8E7C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DB9B78F-E13F-17E4-1C4A-5156820D83F9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Ouvrez vos livrets à la page 06.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FA61B5C2-5E5A-0E7E-DF4C-C2E151C2491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7C4BBBCF-8F35-C101-13E2-A1DF612C784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FDD0A021-6DC0-B274-B8F6-071DE354FD0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1D92D691-7367-8D13-176E-EF345016E12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14B67F0-A3B6-EC14-5A93-CBA05C5D278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300E6D1-2E00-62E8-6D9C-A91BB434565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4380992-E51B-E072-D24B-CA2A3635C91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48E763F0-B4F6-45BE-AECF-3EE169ED4B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0" y="1816950"/>
            <a:ext cx="6324600" cy="8023127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3DE5E168-50F0-C4F5-C4AC-7257C7F37DFD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13163602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026847-0288-787C-A55C-7BFF7016DB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44233C6-0CA8-892B-B30D-9A5B9A72ED9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CB183D2-E9E1-71DF-03F3-ADF47D64FC1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A7B9B47-3029-F60B-3E3E-ECDD931023D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7F37F6A-8C4D-F518-9FF0-82447278815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8D361AD-FAE4-D66E-5599-3D6325A2B9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7BF384D-13AF-ACAD-0809-837CB034E454}"/>
              </a:ext>
            </a:extLst>
          </p:cNvPr>
          <p:cNvSpPr txBox="1"/>
          <p:nvPr/>
        </p:nvSpPr>
        <p:spPr>
          <a:xfrm>
            <a:off x="1462547" y="737437"/>
            <a:ext cx="11779931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L’activité 1. :Travaillez individuellement.  Entourez les lettres .</a:t>
            </a:r>
          </a:p>
          <a:p>
            <a:pPr defTabSz="342900"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 (e ) circule entre les rangs et donne une rétroaction positive ou corrective.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B30A6B32-0DA2-3517-3FB5-A2E932CB25C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E59F4EE-FD50-1F45-9E35-3746F23DAD7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36C5191-5EDE-7DE5-97C9-7C6E6BCFBE6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5EC81834-E8E1-4C8C-C5D5-60F7E064256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48AF9B2E-B3A0-FB9B-80EE-4D4944971F5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8F0F718-6BE5-E311-6188-02ADC62B299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E8F1ED1E-EBF2-4A99-1F2B-7D5B8F1AD62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4" name="Image 13">
            <a:extLst>
              <a:ext uri="{FF2B5EF4-FFF2-40B4-BE49-F238E27FC236}">
                <a16:creationId xmlns:a16="http://schemas.microsoft.com/office/drawing/2014/main" id="{4384588B-EBC9-E02B-04A7-63CD157E67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0" y="1768572"/>
            <a:ext cx="6324600" cy="8023127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0F22BAB8-B46E-5710-EFDF-EF3F7B1F04C5}"/>
              </a:ext>
            </a:extLst>
          </p:cNvPr>
          <p:cNvSpPr/>
          <p:nvPr/>
        </p:nvSpPr>
        <p:spPr>
          <a:xfrm>
            <a:off x="3760230" y="3951337"/>
            <a:ext cx="6324600" cy="142076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47015564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18D6C8-118E-AB56-ECCF-067AE81E33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0778865-6FC4-EB2D-7D46-A09F5CF94EA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A6D2165-57CE-735C-7798-32CE24476AA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41EC415-534A-EF19-0647-AB9669CAD1E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120C2F8-6826-12C7-F83F-99A3C7A98BB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4" name="ZoneTexte 3">
            <a:extLst>
              <a:ext uri="{FF2B5EF4-FFF2-40B4-BE49-F238E27FC236}">
                <a16:creationId xmlns:a16="http://schemas.microsoft.com/office/drawing/2014/main" id="{E0C29601-5C88-897D-54BC-3EFF19263CC8}"/>
              </a:ext>
            </a:extLst>
          </p:cNvPr>
          <p:cNvSpPr txBox="1"/>
          <p:nvPr/>
        </p:nvSpPr>
        <p:spPr>
          <a:xfrm>
            <a:off x="1428177" y="963392"/>
            <a:ext cx="1177993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 (e ) circule entre les rangs et donne une rétroaction positive ou corrective.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182FB022-3FC9-0FFC-8A1C-3E2B66BB362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878A846-E890-1499-98F0-A825DB94E23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54423F65-E03C-7BBE-5579-D7E6DD2B88E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49DDC00B-E557-6B4C-F2AB-957D088677B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5A5CB696-7C46-9059-DDBA-8E15DF4D729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2E112482-2919-35AC-679F-A539C0DE5E5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0F692F0-3A23-3978-98F5-360E8F465A1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9" name="Image 8">
            <a:extLst>
              <a:ext uri="{FF2B5EF4-FFF2-40B4-BE49-F238E27FC236}">
                <a16:creationId xmlns:a16="http://schemas.microsoft.com/office/drawing/2014/main" id="{F13CB8BE-F866-4A03-F168-064D9855D6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2552700"/>
            <a:ext cx="12401551" cy="3589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230003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2917C6-86C6-CB4A-E4B1-5AF1F199E2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D8D70CD-05DA-991E-9710-49BF3661964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73E6106-F770-F8FF-9D59-35612D1BFFF8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350B031-97E9-E373-7A25-33FD160D5FD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406C227-EFEC-F556-13B5-10D6C8B697F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B8449E4-53B4-8040-6815-A7972C49EA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84DD7FB-FF14-64B6-3FD0-5952C83E92E6}"/>
              </a:ext>
            </a:extLst>
          </p:cNvPr>
          <p:cNvSpPr txBox="1"/>
          <p:nvPr/>
        </p:nvSpPr>
        <p:spPr>
          <a:xfrm>
            <a:off x="1462547" y="737437"/>
            <a:ext cx="11779931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L’activité 1. :Corrigez vos fautes avec un crayon .</a:t>
            </a:r>
          </a:p>
          <a:p>
            <a:pPr defTabSz="342900"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circule entre les rangs et vérifie la correction des élèves.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33CDE5CB-8778-9598-F052-1B062C6A929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0F17FEF6-56AB-63D8-6A6C-BDCEBC03E80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994C022-51F1-2D71-70F4-2B1D0298F8C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1A72CF0A-1334-A0C6-120D-BCC9B4FAA1C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53D928DD-7208-BBBA-0C4A-7DBA6D362A9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DCE6CAC-E1E2-300C-01B5-30A42343585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DAA36EF-E7F7-64D6-6524-BD2D554B1AE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9" name="Image 8">
            <a:extLst>
              <a:ext uri="{FF2B5EF4-FFF2-40B4-BE49-F238E27FC236}">
                <a16:creationId xmlns:a16="http://schemas.microsoft.com/office/drawing/2014/main" id="{8AA91690-EDAF-773C-A0CD-5FEDF002BB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0545" y="2400300"/>
            <a:ext cx="11676717" cy="4399287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01FE382-0788-B49F-ED27-68633F2B357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4600" y="558651"/>
            <a:ext cx="1846817" cy="1291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922647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E5D83A-05BD-A339-9C5F-A9E0BB3FB2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01688D54-DF31-E318-656E-418CF029545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B3E321D-155B-06ED-F18A-2D97FABB360F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CED7D923-68C9-26DE-75B8-8130F5D8F2CE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100D3CD2-7F03-917B-4BA3-8BAE4DCD41B6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39809CF-8AED-7635-90DD-CF0BBBB38C94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(3)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 jeu du duel</a:t>
              </a:r>
            </a:p>
            <a:p>
              <a:pPr algn="ctr" defTabSz="514376"/>
              <a:endParaRPr lang="fr-FR" sz="495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endParaRPr lang="fr-FR" sz="495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DE43DBCA-7258-3449-2BA5-82BD44B5BAD5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603F7767-2CCD-0612-B055-FB09CC55F458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7E18E621-074C-CD94-04D7-EAC2A9DE3C1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9652" y="6229350"/>
            <a:ext cx="2076696" cy="125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721722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C51713-DDB2-3EDB-3037-123E255CC6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D918A7F-0F6F-E854-AA55-A53E723ABED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1BC114A-320D-1D85-B09F-72246CE1753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67090AC-31E7-B912-5D38-B67CD195BA2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6F0551A-5570-2B01-8173-3B5BD0D99835}"/>
                </a:ext>
              </a:extLst>
            </p:cNvPr>
            <p:cNvSpPr/>
            <p:nvPr/>
          </p:nvSpPr>
          <p:spPr>
            <a:xfrm>
              <a:off x="333811" y="330438"/>
              <a:ext cx="8492099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ABB96DD-6A73-1E6E-4990-A5CFA9B2B98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18EF39F-5457-428B-4371-7B056E830DF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D4D5A95-DAD3-8E98-5C1A-2788D460034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0C64B87-D283-33CA-480B-343545B0FCD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1549AF8-2201-727B-6167-DC6FA7E2F4D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76E41AD-4FBF-75CF-1E0E-2CBECD222DD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BAEA837-71A8-A0AD-C434-131FC962DE4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4" name="ZoneTexte 3">
            <a:extLst>
              <a:ext uri="{FF2B5EF4-FFF2-40B4-BE49-F238E27FC236}">
                <a16:creationId xmlns:a16="http://schemas.microsoft.com/office/drawing/2014/main" id="{F63230A1-7F8C-D82E-05BD-33454EF9FEB3}"/>
              </a:ext>
            </a:extLst>
          </p:cNvPr>
          <p:cNvSpPr txBox="1"/>
          <p:nvPr/>
        </p:nvSpPr>
        <p:spPr>
          <a:xfrm>
            <a:off x="1226193" y="740811"/>
            <a:ext cx="1085423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Vous  allez passer au tableau pour jouer à  deux. Un élève montre les lettres, une après l’autre, et l’autre lit les lettres. Par la suite les rôles seront échangés.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053D574F-0ED7-BB0D-3F36-F56FE382687F}"/>
              </a:ext>
            </a:extLst>
          </p:cNvPr>
          <p:cNvGrpSpPr/>
          <p:nvPr/>
        </p:nvGrpSpPr>
        <p:grpSpPr>
          <a:xfrm>
            <a:off x="1828800" y="2705100"/>
            <a:ext cx="9906000" cy="6019800"/>
            <a:chOff x="3430277" y="1685728"/>
            <a:chExt cx="5330023" cy="3720361"/>
          </a:xfrm>
        </p:grpSpPr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84102D96-91AF-A46B-F5B9-74F2C0C1550E}"/>
                </a:ext>
              </a:extLst>
            </p:cNvPr>
            <p:cNvSpPr txBox="1"/>
            <p:nvPr/>
          </p:nvSpPr>
          <p:spPr>
            <a:xfrm>
              <a:off x="3430277" y="4711713"/>
              <a:ext cx="2363172" cy="694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FR" sz="2700" b="1" dirty="0">
                  <a:solidFill>
                    <a:prstClr val="black"/>
                  </a:solidFill>
                  <a:latin typeface="Dosis"/>
                </a:rPr>
                <a:t> Je montre 4 mots ou syllabes au hasard</a:t>
              </a:r>
              <a:endParaRPr lang="fr-MA" sz="2700" b="1" dirty="0">
                <a:solidFill>
                  <a:prstClr val="black"/>
                </a:solidFill>
                <a:latin typeface="Dosis"/>
              </a:endParaRPr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661A0AB8-8F91-B33E-96DB-777635A9F112}"/>
                </a:ext>
              </a:extLst>
            </p:cNvPr>
            <p:cNvSpPr txBox="1"/>
            <p:nvPr/>
          </p:nvSpPr>
          <p:spPr>
            <a:xfrm>
              <a:off x="6594099" y="4711713"/>
              <a:ext cx="2166201" cy="694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FR" sz="2700" b="1" dirty="0">
                  <a:solidFill>
                    <a:prstClr val="black"/>
                  </a:solidFill>
                  <a:latin typeface="Dosis"/>
                </a:rPr>
                <a:t>Je lis les mots </a:t>
              </a:r>
            </a:p>
            <a:p>
              <a:pPr algn="ctr" defTabSz="342917">
                <a:defRPr/>
              </a:pPr>
              <a:r>
                <a:rPr lang="fr-FR" sz="2700" b="1" dirty="0">
                  <a:solidFill>
                    <a:prstClr val="black"/>
                  </a:solidFill>
                  <a:latin typeface="Dosis"/>
                </a:rPr>
                <a:t>ou les syllabes</a:t>
              </a:r>
            </a:p>
          </p:txBody>
        </p:sp>
        <p:pic>
          <p:nvPicPr>
            <p:cNvPr id="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9052F41B-8AA1-DFC9-32BF-EFC7680546C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4236831" y="1685728"/>
              <a:ext cx="484748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B245FEE4-645A-2DCD-F994-3C6A3F828F3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7280199" y="1685728"/>
              <a:ext cx="437323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9" name="Image 8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FCBD004E-92C3-DB2B-33AC-AE554DA3B40F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797" y="2845955"/>
            <a:ext cx="8735584" cy="4774127"/>
          </a:xfrm>
          <a:prstGeom prst="rect">
            <a:avLst/>
          </a:prstGeom>
        </p:spPr>
      </p:pic>
      <p:pic>
        <p:nvPicPr>
          <p:cNvPr id="10" name="Graphique 9">
            <a:extLst>
              <a:ext uri="{FF2B5EF4-FFF2-40B4-BE49-F238E27FC236}">
                <a16:creationId xmlns:a16="http://schemas.microsoft.com/office/drawing/2014/main" id="{BFE86D95-5340-268C-D500-F2A89F0CD9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9401" y="879061"/>
            <a:ext cx="427603" cy="37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364632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737B1B-A695-1AEE-A814-5C4D75445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BF9F497-4718-1491-A141-9C164714C48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91ECFA4-3D2F-539B-1E8A-23021C7BD80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E493B8F-FD58-B902-83CC-D1458ABE7B2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B4CC27C-4486-B564-AF04-A95C1CAA53C8}"/>
                </a:ext>
              </a:extLst>
            </p:cNvPr>
            <p:cNvSpPr/>
            <p:nvPr/>
          </p:nvSpPr>
          <p:spPr>
            <a:xfrm>
              <a:off x="333811" y="330438"/>
              <a:ext cx="8492099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F61BE3C-13E6-A33A-F579-1F288A88A8D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8BD90A0-4FB1-A56D-E793-2B6D9DED605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9AF7413-79C2-87FD-62FF-5E8C77EBFA8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3CFD442-2D13-D59A-7174-56FA613D38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8ED6198-1A9F-19A0-5BDA-7F6B5F35938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BC0722C-201F-F856-308C-69ED11D37E2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D8127D2-1278-E012-3E5D-8305172FF35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4" name="ZoneTexte 3">
            <a:extLst>
              <a:ext uri="{FF2B5EF4-FFF2-40B4-BE49-F238E27FC236}">
                <a16:creationId xmlns:a16="http://schemas.microsoft.com/office/drawing/2014/main" id="{0E1940B6-BBA1-6240-D086-080163904F48}"/>
              </a:ext>
            </a:extLst>
          </p:cNvPr>
          <p:cNvSpPr txBox="1"/>
          <p:nvPr/>
        </p:nvSpPr>
        <p:spPr>
          <a:xfrm>
            <a:off x="1226193" y="740811"/>
            <a:ext cx="1085423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gagnant sera celui qui aura plus de réponses correctes. </a:t>
            </a:r>
          </a:p>
        </p:txBody>
      </p:sp>
      <p:pic>
        <p:nvPicPr>
          <p:cNvPr id="10" name="Graphique 9">
            <a:extLst>
              <a:ext uri="{FF2B5EF4-FFF2-40B4-BE49-F238E27FC236}">
                <a16:creationId xmlns:a16="http://schemas.microsoft.com/office/drawing/2014/main" id="{99E8238B-D69A-9408-513A-2A468D635E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9401" y="879061"/>
            <a:ext cx="427603" cy="378145"/>
          </a:xfrm>
          <a:prstGeom prst="rect">
            <a:avLst/>
          </a:prstGeom>
        </p:spPr>
      </p:pic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FEE9AB25-9C2C-105B-8186-1019F05C60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5922897"/>
              </p:ext>
            </p:extLst>
          </p:nvPr>
        </p:nvGraphicFramePr>
        <p:xfrm>
          <a:off x="1259530" y="2213436"/>
          <a:ext cx="10566599" cy="584949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62615">
                  <a:extLst>
                    <a:ext uri="{9D8B030D-6E8A-4147-A177-3AD203B41FA5}">
                      <a16:colId xmlns:a16="http://schemas.microsoft.com/office/drawing/2014/main" val="3034164762"/>
                    </a:ext>
                  </a:extLst>
                </a:gridCol>
                <a:gridCol w="4716914">
                  <a:extLst>
                    <a:ext uri="{9D8B030D-6E8A-4147-A177-3AD203B41FA5}">
                      <a16:colId xmlns:a16="http://schemas.microsoft.com/office/drawing/2014/main" val="2577672968"/>
                    </a:ext>
                  </a:extLst>
                </a:gridCol>
                <a:gridCol w="2987070">
                  <a:extLst>
                    <a:ext uri="{9D8B030D-6E8A-4147-A177-3AD203B41FA5}">
                      <a16:colId xmlns:a16="http://schemas.microsoft.com/office/drawing/2014/main" val="4044184502"/>
                    </a:ext>
                  </a:extLst>
                </a:gridCol>
              </a:tblGrid>
              <a:tr h="36972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I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I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anose="02010703020202060003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Abadi" panose="020B0604020104020204" pitchFamily="34" charset="0"/>
                          <a:ea typeface="+mn-ea"/>
                          <a:cs typeface="+mn-cs"/>
                        </a:rPr>
                        <a:t>O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Abadi" panose="020B060402010402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078554"/>
                  </a:ext>
                </a:extLst>
              </a:tr>
              <a:tr h="1697036"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i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074522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3619869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EAFD03-B43B-2D84-D793-F11AD2492A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08DFD37F-7447-2FD4-F357-8E1814267F9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E64FDA5-A72C-B499-167E-1FC8D25F68C2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9A430368-4832-3B72-9265-480C09C8DDE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FAB59E9C-93DB-AC7A-5D01-25F30E95B02E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Pratique autonome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m’exerce sur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mon cahier d’activités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DBB15F12-9E75-F1DC-313C-C894234701CB}"/>
              </a:ext>
            </a:extLst>
          </p:cNvPr>
          <p:cNvSpPr/>
          <p:nvPr/>
        </p:nvSpPr>
        <p:spPr>
          <a:xfrm>
            <a:off x="3810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E7BEDCCA-F2FE-E7E5-62E2-A5FCD45343CA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D3CC413-FAF0-5448-8014-17A3D60C1D5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00751" y="6598898"/>
            <a:ext cx="1871078" cy="119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41177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19485</TotalTime>
  <Words>4756</Words>
  <Application>Microsoft Office PowerPoint</Application>
  <PresentationFormat>Personnalisé</PresentationFormat>
  <Paragraphs>957</Paragraphs>
  <Slides>115</Slides>
  <Notes>23</Notes>
  <HiddenSlides>0</HiddenSlides>
  <MMClips>2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115</vt:i4>
      </vt:variant>
    </vt:vector>
  </HeadingPairs>
  <TitlesOfParts>
    <vt:vector size="126" baseType="lpstr">
      <vt:lpstr>A Massir Ballpoint</vt:lpstr>
      <vt:lpstr>Microsoft Uighur</vt:lpstr>
      <vt:lpstr>Courier New</vt:lpstr>
      <vt:lpstr>Abadi</vt:lpstr>
      <vt:lpstr>Aptos</vt:lpstr>
      <vt:lpstr>Dosis</vt:lpstr>
      <vt:lpstr>Calibri</vt:lpstr>
      <vt:lpstr>Arial</vt:lpstr>
      <vt:lpstr>Carelia</vt:lpstr>
      <vt:lpstr>Office Theme</vt:lpstr>
      <vt:lpstr>1_Office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AIT SI AHMAD HASNA</cp:lastModifiedBy>
  <cp:revision>152</cp:revision>
  <dcterms:created xsi:type="dcterms:W3CDTF">2006-08-16T00:00:00Z</dcterms:created>
  <dcterms:modified xsi:type="dcterms:W3CDTF">2025-09-11T22:54:00Z</dcterms:modified>
  <dc:identifier>DAFtlvZnwz4</dc:identifier>
</cp:coreProperties>
</file>