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ink/ink1.xml" ContentType="application/inkml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ink/ink2.xml" ContentType="application/inkml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4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763" r:id="rId10"/>
    <p:sldId id="2147482853" r:id="rId11"/>
    <p:sldId id="2147482672" r:id="rId12"/>
    <p:sldId id="2147482685" r:id="rId13"/>
    <p:sldId id="2147482705" r:id="rId14"/>
    <p:sldId id="2134805394" r:id="rId15"/>
    <p:sldId id="2147482795" r:id="rId16"/>
    <p:sldId id="2147482735" r:id="rId17"/>
    <p:sldId id="2147482736" r:id="rId18"/>
    <p:sldId id="2147482755" r:id="rId19"/>
    <p:sldId id="2147482756" r:id="rId20"/>
    <p:sldId id="2147482793" r:id="rId21"/>
    <p:sldId id="2147482794" r:id="rId22"/>
    <p:sldId id="2147482514" r:id="rId23"/>
    <p:sldId id="2134806092" r:id="rId24"/>
    <p:sldId id="391" r:id="rId25"/>
    <p:sldId id="412" r:id="rId26"/>
    <p:sldId id="413" r:id="rId27"/>
    <p:sldId id="2147482798" r:id="rId28"/>
    <p:sldId id="2147482796" r:id="rId29"/>
    <p:sldId id="2147482847" r:id="rId30"/>
    <p:sldId id="2147482848" r:id="rId31"/>
    <p:sldId id="2147482757" r:id="rId32"/>
    <p:sldId id="2134808448" r:id="rId33"/>
    <p:sldId id="2134808449" r:id="rId34"/>
    <p:sldId id="2147482799" r:id="rId35"/>
    <p:sldId id="2147482523" r:id="rId36"/>
    <p:sldId id="2134805159" r:id="rId37"/>
    <p:sldId id="2134805160" r:id="rId38"/>
    <p:sldId id="2134805161" r:id="rId39"/>
    <p:sldId id="2134805162" r:id="rId40"/>
    <p:sldId id="2147482741" r:id="rId41"/>
    <p:sldId id="2134808450" r:id="rId42"/>
    <p:sldId id="2134808452" r:id="rId43"/>
    <p:sldId id="2147482706" r:id="rId44"/>
    <p:sldId id="2147482707" r:id="rId45"/>
    <p:sldId id="2147482567" r:id="rId46"/>
    <p:sldId id="2147482849" r:id="rId47"/>
    <p:sldId id="2147482716" r:id="rId48"/>
    <p:sldId id="2147482717" r:id="rId49"/>
    <p:sldId id="2147482718" r:id="rId50"/>
    <p:sldId id="2147482719" r:id="rId51"/>
    <p:sldId id="2147482720" r:id="rId52"/>
    <p:sldId id="2147482721" r:id="rId53"/>
    <p:sldId id="2147482449" r:id="rId54"/>
    <p:sldId id="2147482575" r:id="rId55"/>
    <p:sldId id="2147482576" r:id="rId56"/>
    <p:sldId id="2147482732" r:id="rId57"/>
    <p:sldId id="2147482573" r:id="rId58"/>
    <p:sldId id="2147482574" r:id="rId59"/>
    <p:sldId id="2147482485" r:id="rId60"/>
    <p:sldId id="2134805104" r:id="rId61"/>
    <p:sldId id="2134805105" r:id="rId62"/>
    <p:sldId id="2134805106" r:id="rId63"/>
    <p:sldId id="2147482462" r:id="rId64"/>
    <p:sldId id="2147482463" r:id="rId65"/>
    <p:sldId id="2147482464" r:id="rId66"/>
    <p:sldId id="2147482465" r:id="rId67"/>
    <p:sldId id="2147482466" r:id="rId68"/>
    <p:sldId id="2147482467" r:id="rId69"/>
    <p:sldId id="2147482468" r:id="rId70"/>
    <p:sldId id="2147482469" r:id="rId71"/>
    <p:sldId id="2147482470" r:id="rId72"/>
    <p:sldId id="2147482471" r:id="rId73"/>
    <p:sldId id="2134805113" r:id="rId74"/>
    <p:sldId id="2134805120" r:id="rId75"/>
    <p:sldId id="2134805121" r:id="rId76"/>
    <p:sldId id="2134805122" r:id="rId77"/>
    <p:sldId id="2134805123" r:id="rId78"/>
    <p:sldId id="2134805124" r:id="rId79"/>
    <p:sldId id="2134805127" r:id="rId80"/>
    <p:sldId id="2134805128" r:id="rId81"/>
    <p:sldId id="2134805129" r:id="rId82"/>
    <p:sldId id="2134805130" r:id="rId83"/>
    <p:sldId id="2147482723" r:id="rId84"/>
    <p:sldId id="2147482545" r:id="rId85"/>
    <p:sldId id="2147482546" r:id="rId86"/>
    <p:sldId id="2147482802" r:id="rId87"/>
    <p:sldId id="2147482850" r:id="rId88"/>
    <p:sldId id="2147482547" r:id="rId89"/>
    <p:sldId id="2147482525" r:id="rId90"/>
    <p:sldId id="2147482725" r:id="rId91"/>
    <p:sldId id="2134805103" r:id="rId92"/>
    <p:sldId id="2134805139" r:id="rId93"/>
    <p:sldId id="2134805142" r:id="rId94"/>
    <p:sldId id="2147482766" r:id="rId95"/>
    <p:sldId id="2134805145" r:id="rId96"/>
    <p:sldId id="2134805146" r:id="rId97"/>
    <p:sldId id="2147482726" r:id="rId98"/>
    <p:sldId id="2134808468" r:id="rId99"/>
    <p:sldId id="2147482727" r:id="rId100"/>
    <p:sldId id="2147482824" r:id="rId101"/>
    <p:sldId id="2134805243" r:id="rId102"/>
    <p:sldId id="2147482851" r:id="rId103"/>
    <p:sldId id="2147482768" r:id="rId104"/>
    <p:sldId id="2134805255" r:id="rId105"/>
    <p:sldId id="2147482826" r:id="rId106"/>
    <p:sldId id="2147482827" r:id="rId107"/>
    <p:sldId id="2147482841" r:id="rId108"/>
    <p:sldId id="2147482852" r:id="rId109"/>
    <p:sldId id="2147482548" r:id="rId110"/>
    <p:sldId id="2147482538" r:id="rId111"/>
    <p:sldId id="2147482745" r:id="rId112"/>
    <p:sldId id="2147482537" r:id="rId113"/>
    <p:sldId id="2147482497" r:id="rId114"/>
    <p:sldId id="2147482500" r:id="rId115"/>
    <p:sldId id="2147482728" r:id="rId116"/>
    <p:sldId id="2147482486" r:id="rId117"/>
    <p:sldId id="2147482746" r:id="rId118"/>
    <p:sldId id="2147482843" r:id="rId119"/>
    <p:sldId id="2147482844" r:id="rId120"/>
    <p:sldId id="2134804847" r:id="rId121"/>
    <p:sldId id="2147482487" r:id="rId122"/>
    <p:sldId id="2147482484" r:id="rId123"/>
    <p:sldId id="2147482521" r:id="rId124"/>
    <p:sldId id="2147482791" r:id="rId125"/>
    <p:sldId id="2147482492" r:id="rId126"/>
    <p:sldId id="2147482792" r:id="rId127"/>
    <p:sldId id="2147482491" r:id="rId128"/>
    <p:sldId id="2147482540" r:id="rId129"/>
    <p:sldId id="2147482729" r:id="rId130"/>
    <p:sldId id="2134804709" r:id="rId131"/>
    <p:sldId id="2134804711" r:id="rId132"/>
    <p:sldId id="2147482752" r:id="rId133"/>
    <p:sldId id="2147482753" r:id="rId134"/>
    <p:sldId id="2147482494" r:id="rId135"/>
    <p:sldId id="2147482730" r:id="rId136"/>
    <p:sldId id="2147482519" r:id="rId137"/>
    <p:sldId id="2134807344" r:id="rId138"/>
    <p:sldId id="2147482668" r:id="rId139"/>
    <p:sldId id="2147482505" r:id="rId140"/>
    <p:sldId id="2134804803" r:id="rId141"/>
    <p:sldId id="700" r:id="rId142"/>
    <p:sldId id="701" r:id="rId143"/>
  </p:sldIdLst>
  <p:sldSz cx="13716000" cy="10287000"/>
  <p:notesSz cx="6858000" cy="9144000"/>
  <p:embeddedFontLst>
    <p:embeddedFont>
      <p:font typeface="Abadi" panose="020B0604020104020204" pitchFamily="34" charset="0"/>
      <p:regular r:id="rId145"/>
    </p:embeddedFont>
    <p:embeddedFont>
      <p:font typeface="Amasis MT Pro" panose="02040504050005020304" pitchFamily="18" charset="0"/>
      <p:regular r:id="rId146"/>
      <p:bold r:id="rId147"/>
      <p:italic r:id="rId148"/>
      <p:boldItalic r:id="rId149"/>
    </p:embeddedFont>
    <p:embeddedFont>
      <p:font typeface="Arimo Italics" panose="020B0604020202020204" charset="0"/>
      <p:regular r:id="rId150"/>
      <p:italic r:id="rId151"/>
    </p:embeddedFont>
    <p:embeddedFont>
      <p:font typeface="Carelia" panose="020B0604020202020204" charset="0"/>
      <p:regular r:id="rId152"/>
    </p:embeddedFont>
    <p:embeddedFont>
      <p:font typeface="Daytona Light" panose="020B0304030503040204" pitchFamily="34" charset="0"/>
      <p:regular r:id="rId153"/>
      <p:italic r:id="rId154"/>
    </p:embeddedFont>
    <p:embeddedFont>
      <p:font typeface="Dosis" panose="02010703020202060003" pitchFamily="2" charset="0"/>
      <p:regular r:id="rId155"/>
      <p:bold r:id="rId156"/>
    </p:embeddedFont>
    <p:embeddedFont>
      <p:font typeface="Dosis Bold" panose="020B0604020202020204" charset="0"/>
      <p:regular r:id="rId157"/>
      <p:bold r:id="rId158"/>
    </p:embeddedFont>
    <p:embeddedFont>
      <p:font typeface="Microsoft Uighur" panose="02000000000000000000" pitchFamily="2" charset="-78"/>
      <p:regular r:id="rId159"/>
      <p:bold r:id="rId1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763"/>
            <p14:sldId id="2147482853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514"/>
            <p14:sldId id="2134806092"/>
            <p14:sldId id="391"/>
            <p14:sldId id="412"/>
            <p14:sldId id="413"/>
            <p14:sldId id="2147482798"/>
            <p14:sldId id="2147482796"/>
            <p14:sldId id="2147482847"/>
            <p14:sldId id="2147482848"/>
            <p14:sldId id="2147482757"/>
            <p14:sldId id="2134808448"/>
            <p14:sldId id="2134808449"/>
            <p14:sldId id="2147482799"/>
            <p14:sldId id="2147482523"/>
            <p14:sldId id="2134805159"/>
            <p14:sldId id="2134805160"/>
            <p14:sldId id="2134805161"/>
            <p14:sldId id="2134805162"/>
            <p14:sldId id="2147482741"/>
            <p14:sldId id="2134808450"/>
            <p14:sldId id="2134808452"/>
            <p14:sldId id="2147482706"/>
            <p14:sldId id="2147482707"/>
            <p14:sldId id="2147482567"/>
            <p14:sldId id="2147482849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546"/>
            <p14:sldId id="2147482802"/>
            <p14:sldId id="2147482850"/>
            <p14:sldId id="2147482547"/>
            <p14:sldId id="2147482525"/>
            <p14:sldId id="2147482725"/>
            <p14:sldId id="2134805103"/>
            <p14:sldId id="2134805139"/>
            <p14:sldId id="2134805142"/>
            <p14:sldId id="2147482766"/>
            <p14:sldId id="2134805145"/>
            <p14:sldId id="2134805146"/>
            <p14:sldId id="2147482726"/>
            <p14:sldId id="2134808468"/>
            <p14:sldId id="2147482727"/>
            <p14:sldId id="2147482824"/>
            <p14:sldId id="2134805243"/>
            <p14:sldId id="2147482851"/>
            <p14:sldId id="2147482768"/>
            <p14:sldId id="2134805255"/>
            <p14:sldId id="2147482826"/>
            <p14:sldId id="2147482827"/>
            <p14:sldId id="2147482841"/>
            <p14:sldId id="214748285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843"/>
            <p14:sldId id="2147482844"/>
            <p14:sldId id="2134804847"/>
            <p14:sldId id="2147482487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6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font" Target="fonts/font6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1.fntdata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7.fntdata"/><Relationship Id="rId156" Type="http://schemas.openxmlformats.org/officeDocument/2006/relationships/font" Target="fonts/font12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1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9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font" Target="fonts/font4.fntdata"/><Relationship Id="rId16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10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165" Type="http://schemas.microsoft.com/office/2015/10/relationships/revisionInfo" Target="revisionInfo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27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6" Type="http://schemas.openxmlformats.org/officeDocument/2006/relationships/image" Target="../media/image105.png"/><Relationship Id="rId5" Type="http://schemas.openxmlformats.org/officeDocument/2006/relationships/image" Target="../media/image104.jpe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image" Target="../media/image7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0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0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0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png"/><Relationship Id="rId4" Type="http://schemas.microsoft.com/office/2007/relationships/hdphoto" Target="../media/hdphoto1.wdp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6" Type="http://schemas.openxmlformats.org/officeDocument/2006/relationships/image" Target="../media/image112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1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13.png"/><Relationship Id="rId4" Type="http://schemas.openxmlformats.org/officeDocument/2006/relationships/image" Target="../media/image26.png"/><Relationship Id="rId9" Type="http://schemas.openxmlformats.org/officeDocument/2006/relationships/image" Target="../media/image114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13.png"/><Relationship Id="rId4" Type="http://schemas.openxmlformats.org/officeDocument/2006/relationships/image" Target="../media/image26.png"/><Relationship Id="rId9" Type="http://schemas.openxmlformats.org/officeDocument/2006/relationships/image" Target="../media/image8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6" Type="http://schemas.openxmlformats.org/officeDocument/2006/relationships/image" Target="../media/image11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6" Type="http://schemas.openxmlformats.org/officeDocument/2006/relationships/image" Target="../media/image115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7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1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6" Type="http://schemas.openxmlformats.org/officeDocument/2006/relationships/image" Target="../media/image107.png"/><Relationship Id="rId5" Type="http://schemas.openxmlformats.org/officeDocument/2006/relationships/image" Target="../media/image118.jpe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6" Type="http://schemas.openxmlformats.org/officeDocument/2006/relationships/image" Target="../media/image108.png"/><Relationship Id="rId5" Type="http://schemas.openxmlformats.org/officeDocument/2006/relationships/image" Target="../media/image118.jpe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6.xml"/><Relationship Id="rId6" Type="http://schemas.openxmlformats.org/officeDocument/2006/relationships/image" Target="../media/image118.jpeg"/><Relationship Id="rId5" Type="http://schemas.openxmlformats.org/officeDocument/2006/relationships/image" Target="../media/image119.png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121.pn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27.sv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image" Target="../media/image26.png"/><Relationship Id="rId5" Type="http://schemas.openxmlformats.org/officeDocument/2006/relationships/tags" Target="../tags/tag22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84.jpe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image" Target="../media/image121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27.svg"/><Relationship Id="rId5" Type="http://schemas.openxmlformats.org/officeDocument/2006/relationships/tags" Target="../tags/tag230.xml"/><Relationship Id="rId10" Type="http://schemas.openxmlformats.org/officeDocument/2006/relationships/image" Target="../media/image26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72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svg"/><Relationship Id="rId5" Type="http://schemas.openxmlformats.org/officeDocument/2006/relationships/image" Target="../media/image5.png"/><Relationship Id="rId10" Type="http://schemas.openxmlformats.org/officeDocument/2006/relationships/image" Target="../media/image126.svg"/><Relationship Id="rId4" Type="http://schemas.openxmlformats.org/officeDocument/2006/relationships/image" Target="../media/image123.svg"/><Relationship Id="rId9" Type="http://schemas.openxmlformats.org/officeDocument/2006/relationships/image" Target="../media/image1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41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6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5.png"/><Relationship Id="rId5" Type="http://schemas.openxmlformats.org/officeDocument/2006/relationships/tags" Target="../tags/tag50.xml"/><Relationship Id="rId15" Type="http://schemas.openxmlformats.org/officeDocument/2006/relationships/image" Target="../media/image43.png"/><Relationship Id="rId10" Type="http://schemas.openxmlformats.org/officeDocument/2006/relationships/image" Target="../media/image4.jpeg"/><Relationship Id="rId4" Type="http://schemas.openxmlformats.org/officeDocument/2006/relationships/tags" Target="../tags/tag4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6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35.jpeg"/><Relationship Id="rId10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52.jp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jp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jpe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58.png"/><Relationship Id="rId4" Type="http://schemas.openxmlformats.org/officeDocument/2006/relationships/image" Target="../media/image26.png"/><Relationship Id="rId9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60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4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4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58.png"/><Relationship Id="rId4" Type="http://schemas.openxmlformats.org/officeDocument/2006/relationships/image" Target="../media/image29.png"/><Relationship Id="rId9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8.png"/><Relationship Id="rId3" Type="http://schemas.openxmlformats.org/officeDocument/2006/relationships/image" Target="../media/image26.png"/><Relationship Id="rId7" Type="http://schemas.openxmlformats.org/officeDocument/2006/relationships/image" Target="../media/image57.png"/><Relationship Id="rId12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45.png"/><Relationship Id="rId11" Type="http://schemas.openxmlformats.org/officeDocument/2006/relationships/image" Target="../media/image44.png"/><Relationship Id="rId5" Type="http://schemas.openxmlformats.org/officeDocument/2006/relationships/image" Target="../media/image67.png"/><Relationship Id="rId10" Type="http://schemas.microsoft.com/office/2007/relationships/hdphoto" Target="../media/hdphoto2.wdp"/><Relationship Id="rId4" Type="http://schemas.openxmlformats.org/officeDocument/2006/relationships/image" Target="../media/image27.svg"/><Relationship Id="rId9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4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44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27.svg"/><Relationship Id="rId11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openxmlformats.org/officeDocument/2006/relationships/image" Target="../media/image68.png"/><Relationship Id="rId4" Type="http://schemas.openxmlformats.org/officeDocument/2006/relationships/image" Target="../media/image70.png"/><Relationship Id="rId9" Type="http://schemas.openxmlformats.org/officeDocument/2006/relationships/image" Target="../media/image65.png"/><Relationship Id="rId1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7.png"/><Relationship Id="rId7" Type="http://schemas.openxmlformats.org/officeDocument/2006/relationships/image" Target="../media/image65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71.png"/><Relationship Id="rId11" Type="http://schemas.openxmlformats.org/officeDocument/2006/relationships/image" Target="../media/image46.jpeg"/><Relationship Id="rId5" Type="http://schemas.openxmlformats.org/officeDocument/2006/relationships/image" Target="../media/image27.svg"/><Relationship Id="rId10" Type="http://schemas.openxmlformats.org/officeDocument/2006/relationships/image" Target="../media/image44.png"/><Relationship Id="rId4" Type="http://schemas.openxmlformats.org/officeDocument/2006/relationships/image" Target="../media/image26.png"/><Relationship Id="rId9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5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68.png"/><Relationship Id="rId5" Type="http://schemas.openxmlformats.org/officeDocument/2006/relationships/image" Target="../media/image65.png"/><Relationship Id="rId10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46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72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27.svg"/><Relationship Id="rId2" Type="http://schemas.openxmlformats.org/officeDocument/2006/relationships/tags" Target="../tags/tag92.xml"/><Relationship Id="rId16" Type="http://schemas.openxmlformats.org/officeDocument/2006/relationships/image" Target="../media/image75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26.png"/><Relationship Id="rId5" Type="http://schemas.openxmlformats.org/officeDocument/2006/relationships/tags" Target="../tags/tag95.xml"/><Relationship Id="rId15" Type="http://schemas.openxmlformats.org/officeDocument/2006/relationships/image" Target="../media/image7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media" Target="../media/media1.mp3"/><Relationship Id="rId7" Type="http://schemas.openxmlformats.org/officeDocument/2006/relationships/image" Target="../media/image80.png"/><Relationship Id="rId2" Type="http://schemas.openxmlformats.org/officeDocument/2006/relationships/audio" Target="NULL" TargetMode="External"/><Relationship Id="rId1" Type="http://schemas.openxmlformats.org/officeDocument/2006/relationships/tags" Target="../tags/tag100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image" Target="../media/image41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6.svg"/><Relationship Id="rId2" Type="http://schemas.openxmlformats.org/officeDocument/2006/relationships/tags" Target="../tags/tag102.xml"/><Relationship Id="rId16" Type="http://schemas.openxmlformats.org/officeDocument/2006/relationships/image" Target="../media/image43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5.png"/><Relationship Id="rId5" Type="http://schemas.openxmlformats.org/officeDocument/2006/relationships/tags" Target="../tags/tag105.xml"/><Relationship Id="rId15" Type="http://schemas.openxmlformats.org/officeDocument/2006/relationships/image" Target="../media/image42.svg"/><Relationship Id="rId10" Type="http://schemas.openxmlformats.org/officeDocument/2006/relationships/image" Target="../media/image4.jpeg"/><Relationship Id="rId4" Type="http://schemas.openxmlformats.org/officeDocument/2006/relationships/tags" Target="../tags/tag10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3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6.png"/><Relationship Id="rId3" Type="http://schemas.openxmlformats.org/officeDocument/2006/relationships/tags" Target="../tags/tag147.xml"/><Relationship Id="rId7" Type="http://schemas.openxmlformats.org/officeDocument/2006/relationships/image" Target="../media/image27.svg"/><Relationship Id="rId12" Type="http://schemas.openxmlformats.org/officeDocument/2006/relationships/image" Target="../media/image90.png"/><Relationship Id="rId17" Type="http://schemas.openxmlformats.org/officeDocument/2006/relationships/image" Target="../media/image95.png"/><Relationship Id="rId2" Type="http://schemas.openxmlformats.org/officeDocument/2006/relationships/tags" Target="../tags/tag146.xml"/><Relationship Id="rId16" Type="http://schemas.openxmlformats.org/officeDocument/2006/relationships/image" Target="../media/image94.png"/><Relationship Id="rId20" Type="http://schemas.openxmlformats.org/officeDocument/2006/relationships/image" Target="../media/image84.jpeg"/><Relationship Id="rId1" Type="http://schemas.openxmlformats.org/officeDocument/2006/relationships/tags" Target="../tags/tag145.xml"/><Relationship Id="rId6" Type="http://schemas.openxmlformats.org/officeDocument/2006/relationships/image" Target="../media/image26.png"/><Relationship Id="rId11" Type="http://schemas.openxmlformats.org/officeDocument/2006/relationships/image" Target="../media/image89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19" Type="http://schemas.openxmlformats.org/officeDocument/2006/relationships/image" Target="../media/image97.png"/><Relationship Id="rId4" Type="http://schemas.openxmlformats.org/officeDocument/2006/relationships/tags" Target="../tags/tag148.xml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tags" Target="../tags/tag151.xml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tags" Target="../tags/tag150.xml"/><Relationship Id="rId16" Type="http://schemas.openxmlformats.org/officeDocument/2006/relationships/image" Target="../media/image95.png"/><Relationship Id="rId1" Type="http://schemas.openxmlformats.org/officeDocument/2006/relationships/tags" Target="../tags/tag149.xml"/><Relationship Id="rId6" Type="http://schemas.openxmlformats.org/officeDocument/2006/relationships/image" Target="../media/image27.svg"/><Relationship Id="rId11" Type="http://schemas.openxmlformats.org/officeDocument/2006/relationships/image" Target="../media/image90.png"/><Relationship Id="rId5" Type="http://schemas.openxmlformats.org/officeDocument/2006/relationships/image" Target="../media/image26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5" Type="http://schemas.openxmlformats.org/officeDocument/2006/relationships/image" Target="../media/image98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18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84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102.jpeg"/><Relationship Id="rId4" Type="http://schemas.openxmlformats.org/officeDocument/2006/relationships/image" Target="../media/image27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</a:t>
            </a:r>
            <a:r>
              <a:rPr lang="fr-FR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9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7F74-693C-CC53-9675-9C9FDB53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13E8F-9994-2BF9-89CC-510560EDD62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08E7B1-4F5A-7786-CA74-0C6DB2170FB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457C0E-52ED-3B48-2985-0136BBC01C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EB9CF7A-478F-1CE4-BCED-1225E8DC7834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E66D95-3BD6-AC6C-BC6E-F64C992F4ED8}"/>
              </a:ext>
            </a:extLst>
          </p:cNvPr>
          <p:cNvSpPr txBox="1"/>
          <p:nvPr/>
        </p:nvSpPr>
        <p:spPr>
          <a:xfrm>
            <a:off x="1254314" y="479881"/>
            <a:ext cx="124616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Quand ce pictogramme apparait,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</a:rPr>
              <a:t>J’écoute bien le professeur , je dis le mot ou la phrase en même temps que les autres et je parle assez fort , mais pas en criant. 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3D237ABE-793A-7B20-CA67-8676EAFC51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6E274C-5F71-9C44-175A-1AE676A396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0743" y="5518999"/>
            <a:ext cx="3553930" cy="2970788"/>
          </a:xfrm>
          <a:prstGeom prst="rect">
            <a:avLst/>
          </a:prstGeom>
        </p:spPr>
      </p:pic>
      <p:sp>
        <p:nvSpPr>
          <p:cNvPr id="4" name="Nuage 3">
            <a:extLst>
              <a:ext uri="{FF2B5EF4-FFF2-40B4-BE49-F238E27FC236}">
                <a16:creationId xmlns:a16="http://schemas.microsoft.com/office/drawing/2014/main" id="{3E56F6FA-AC18-6DED-6206-CAD1452A2616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8F2E4C-317C-9332-17FC-455DD651E4A6}"/>
              </a:ext>
            </a:extLst>
          </p:cNvPr>
          <p:cNvSpPr txBox="1"/>
          <p:nvPr/>
        </p:nvSpPr>
        <p:spPr>
          <a:xfrm>
            <a:off x="6670964" y="2522779"/>
            <a:ext cx="4696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600" dirty="0"/>
              <a:t>👂</a:t>
            </a:r>
            <a:r>
              <a:rPr lang="fr-FR" sz="3600" b="1" dirty="0"/>
              <a:t> J’écoute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FR" sz="3600" dirty="0"/>
              <a:t>🗣️  </a:t>
            </a:r>
            <a:r>
              <a:rPr lang="fr-FR" sz="3600" b="1" dirty="0"/>
              <a:t>je dis.</a:t>
            </a:r>
          </a:p>
          <a:p>
            <a:endParaRPr lang="fr-FR" sz="3600" dirty="0"/>
          </a:p>
          <a:p>
            <a:r>
              <a:rPr lang="fr-FR" sz="3600" dirty="0"/>
              <a:t>🔊  </a:t>
            </a:r>
            <a:r>
              <a:rPr lang="fr-FR" sz="3600" b="1" dirty="0"/>
              <a:t>Je parle assez fort.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49101528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et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est  -  sous  -   sur  - 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  il   -  elle.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07388" y="494528"/>
            <a:ext cx="10836021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un nouveau mot outil «  et » et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ous allons aussi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réviser les mots outils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que nous avons déjà vus.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5" y="3611419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“et”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  et   t . et. Lisons ensemble “et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8426F-FFDF-0184-A6C9-8AD99552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F45F46-EC4D-705B-2672-6427C2CAF8D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FDAA8D7-4E73-9D02-04E4-00976CEAD26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952C78D-BBE2-20BB-0E6E-D0B0EE0A63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2E6817-E1F8-7699-0913-D23E36B51C98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7C8BEA-9802-72E0-C9AF-D47A69FE2129}"/>
              </a:ext>
            </a:extLst>
          </p:cNvPr>
          <p:cNvSpPr txBox="1"/>
          <p:nvPr/>
        </p:nvSpPr>
        <p:spPr>
          <a:xfrm>
            <a:off x="5188826" y="1967041"/>
            <a:ext cx="3802773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kern="0" spc="480" dirty="0">
                <a:solidFill>
                  <a:srgbClr val="106585"/>
                </a:solidFill>
                <a:latin typeface="Dosis" pitchFamily="2" charset="0"/>
              </a:rPr>
              <a:t>blan</a:t>
            </a:r>
            <a:r>
              <a:rPr lang="fr-FR" sz="8000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9110E8-7672-28B0-5A48-750298D287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4FAF983-D1B7-F431-A00A-65CBA7979505}"/>
              </a:ext>
            </a:extLst>
          </p:cNvPr>
          <p:cNvSpPr txBox="1"/>
          <p:nvPr/>
        </p:nvSpPr>
        <p:spPr>
          <a:xfrm>
            <a:off x="1535491" y="560498"/>
            <a:ext cx="9144000" cy="84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noir .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le noir 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“et”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sert à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mettre ensemble deux choses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7A8D8F-51F3-1452-3297-9D5F0538D4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8657" y="4482883"/>
            <a:ext cx="1524000" cy="1467812"/>
          </a:xfrm>
          <a:prstGeom prst="rect">
            <a:avLst/>
          </a:prstGeom>
        </p:spPr>
      </p:pic>
      <p:pic>
        <p:nvPicPr>
          <p:cNvPr id="12" name="Image 11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F5925020-92D0-0F2F-C019-EE84725CCC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37" y="1914757"/>
            <a:ext cx="1867517" cy="1813908"/>
          </a:xfrm>
          <a:prstGeom prst="rect">
            <a:avLst/>
          </a:prstGeom>
        </p:spPr>
      </p:pic>
      <p:pic>
        <p:nvPicPr>
          <p:cNvPr id="14" name="Image 13" descr="Une image contenant zèbre, stripe&#10;&#10;Le contenu généré par l’IA peut être incorrect.">
            <a:extLst>
              <a:ext uri="{FF2B5EF4-FFF2-40B4-BE49-F238E27FC236}">
                <a16:creationId xmlns:a16="http://schemas.microsoft.com/office/drawing/2014/main" id="{27FBB604-ADC4-C335-30CF-86B3C7DA23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057" y="6765518"/>
            <a:ext cx="1981200" cy="21406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C0B4F5E-DA0C-AB50-0BBC-A0666A0BF6C9}"/>
              </a:ext>
            </a:extLst>
          </p:cNvPr>
          <p:cNvSpPr txBox="1"/>
          <p:nvPr/>
        </p:nvSpPr>
        <p:spPr>
          <a:xfrm>
            <a:off x="5195753" y="4248798"/>
            <a:ext cx="3802773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kern="0" spc="480" dirty="0">
                <a:solidFill>
                  <a:srgbClr val="106585"/>
                </a:solidFill>
                <a:latin typeface="Dosis" pitchFamily="2" charset="0"/>
              </a:rPr>
              <a:t>noir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4C43002-BAC5-E2BE-FE91-21717B591B30}"/>
              </a:ext>
            </a:extLst>
          </p:cNvPr>
          <p:cNvSpPr txBox="1"/>
          <p:nvPr/>
        </p:nvSpPr>
        <p:spPr>
          <a:xfrm>
            <a:off x="4956613" y="7096449"/>
            <a:ext cx="6299330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kern="0" spc="480" dirty="0">
                <a:solidFill>
                  <a:srgbClr val="106585"/>
                </a:solidFill>
                <a:latin typeface="Dosis" pitchFamily="2" charset="0"/>
              </a:rPr>
              <a:t>blan</a:t>
            </a:r>
            <a:r>
              <a:rPr lang="fr-FR" sz="8000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</a:t>
            </a:r>
            <a:r>
              <a:rPr lang="fr-FR" sz="8000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kern="0" spc="480" dirty="0">
                <a:solidFill>
                  <a:srgbClr val="FFC000"/>
                </a:solidFill>
                <a:latin typeface="Dosis" pitchFamily="2" charset="0"/>
              </a:rPr>
              <a:t>et</a:t>
            </a:r>
            <a:r>
              <a:rPr lang="fr-FR" sz="8000" kern="0" spc="480" dirty="0">
                <a:solidFill>
                  <a:srgbClr val="106585"/>
                </a:solidFill>
                <a:latin typeface="Dosis" pitchFamily="2" charset="0"/>
              </a:rPr>
              <a:t> noir</a:t>
            </a:r>
          </a:p>
        </p:txBody>
      </p:sp>
    </p:spTree>
    <p:extLst>
      <p:ext uri="{BB962C8B-B14F-4D97-AF65-F5344CB8AC3E}">
        <p14:creationId xmlns:p14="http://schemas.microsoft.com/office/powerpoint/2010/main" val="322610515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F88F1F-A83A-5039-DDD4-F1E11A28DEDC}"/>
              </a:ext>
            </a:extLst>
          </p:cNvPr>
          <p:cNvSpPr txBox="1"/>
          <p:nvPr/>
        </p:nvSpPr>
        <p:spPr>
          <a:xfrm>
            <a:off x="621944" y="6766081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zèbre est blanc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et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noir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7053446-F46F-323C-9DA7-79E7CAE4A78A}"/>
              </a:ext>
            </a:extLst>
          </p:cNvPr>
          <p:cNvSpPr txBox="1"/>
          <p:nvPr/>
        </p:nvSpPr>
        <p:spPr>
          <a:xfrm>
            <a:off x="1428750" y="4191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noir.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noir”.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“et”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dire: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0004109-4901-8E40-62D0-3CB8FAB97D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4023" y="2074369"/>
            <a:ext cx="6987954" cy="46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4" y="2952033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“et”.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“et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1985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et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et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3894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702566" y="2476500"/>
            <a:ext cx="125966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et    -  est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sous  -  sur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il  -    elle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B1504-E685-533C-A144-2635805FA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FA65F5-9D99-1DFA-B20A-5B30E96EF82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028179-5A7D-04C2-DB45-9B9A1F53F3A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1639A8-430C-F349-7FA5-EA0F6D0AFB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733AEA-6834-2B0B-85D5-9787E67E867F}"/>
              </a:ext>
            </a:extLst>
          </p:cNvPr>
          <p:cNvSpPr txBox="1"/>
          <p:nvPr/>
        </p:nvSpPr>
        <p:spPr>
          <a:xfrm>
            <a:off x="702566" y="2476500"/>
            <a:ext cx="125966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et    -  est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sous  -  sur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il  -    elle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599D23-95FE-01BD-9242-89893A7456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AA21F34-D01A-0844-4319-74B078E63330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B11ECC-5B56-46F5-8205-CFEF8F0837EA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F4C425-57F7-EC7A-0CB1-840BB4B8BF4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6091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28.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769930"/>
            <a:ext cx="5096629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343400" y="4508708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445" y="2969357"/>
            <a:ext cx="11068628" cy="429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6443" y="3429804"/>
            <a:ext cx="7823115" cy="342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28.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5C0ED0-B64E-6C17-E936-ED2D0B174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769930"/>
            <a:ext cx="5096629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C5E7B3-404A-722A-B5D4-8D1C5A31869B}"/>
              </a:ext>
            </a:extLst>
          </p:cNvPr>
          <p:cNvSpPr/>
          <p:nvPr/>
        </p:nvSpPr>
        <p:spPr>
          <a:xfrm>
            <a:off x="6858000" y="4491885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2968" y="3831677"/>
            <a:ext cx="5885189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28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5A978-1882-83D9-B1EC-FAF52CA9C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2375070"/>
            <a:ext cx="5096629" cy="6747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3886201" y="6387930"/>
            <a:ext cx="5898644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606310"/>
            <a:ext cx="8772524" cy="307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“Z”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</a:t>
            </a:r>
            <a:r>
              <a:rPr lang="fr-FR" sz="225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4400" y="3947197"/>
            <a:ext cx="6781800" cy="217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2831130"/>
            <a:ext cx="9760570" cy="4624740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le zoo.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3549-D315-096B-2A44-0FA150D0E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CD0965-A8F6-B665-E505-0857E974D9E2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5A3473-2FB2-F400-AE7B-63661D5526B1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08F8BF9-1E83-EC4F-219A-5C88ADC4424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62190E-0FC4-8BDA-BE4B-5C1EDF1C7CFA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593B852A-1C88-3FF8-6C11-3AE4E9922C0C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D11C4275-973D-1E34-0504-1763CA0A8B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17A7B30-9733-7623-47E8-E6AA4E29A8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13538A5-A281-1148-FC8B-B8AF5F7BA2E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le zoo» est composée de deux mots:  le  et zoo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le, j’écris l - e. J’entends zoo, j’écris z – o - o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651A2DD-33EA-433A-5421-EE461834CC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2831130"/>
            <a:ext cx="9760570" cy="46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981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58488-D3C0-223A-9EDD-F9484B866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7DADC9-9849-0C01-1826-0F69EA98C6D5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E8369D-534E-B7A6-9596-AE477072E59E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2C6A4E-0FB6-673E-4996-E72BE432E3C6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DEBDC7-C036-629C-04FD-0404DD235D30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D523ED6-BB69-1056-288E-7FE0A389457F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452FB14B-3500-39BB-0271-A35E43F01E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5DB5F5D-D998-4E5B-5BCA-4C568C0569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5319CA-8C77-48B5-EF64-980F589E5B71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L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DCE679-E805-14E7-EACC-FB716CCE52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2831130"/>
            <a:ext cx="9760570" cy="4624740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E492E675-347C-014A-D818-F285364BBFF1}"/>
              </a:ext>
            </a:extLst>
          </p:cNvPr>
          <p:cNvSpPr/>
          <p:nvPr/>
        </p:nvSpPr>
        <p:spPr>
          <a:xfrm rot="5400000">
            <a:off x="8407731" y="5086284"/>
            <a:ext cx="246409" cy="310547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50F9853D-6A92-2E77-4A90-B418B4D7B559}"/>
              </a:ext>
            </a:extLst>
          </p:cNvPr>
          <p:cNvSpPr/>
          <p:nvPr/>
        </p:nvSpPr>
        <p:spPr>
          <a:xfrm rot="5400000">
            <a:off x="5109130" y="5216685"/>
            <a:ext cx="246409" cy="2844677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01178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7441" y="2628900"/>
            <a:ext cx="8741117" cy="64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le zoo.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B2D7F8-06B5-E081-E38C-9B8112F43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2831130"/>
            <a:ext cx="9760570" cy="462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Elle a vu </a:t>
            </a:r>
            <a:r>
              <a:rPr lang="fr-FR" sz="2250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?.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7" y="3452902"/>
            <a:ext cx="10000845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Elle a vu </a:t>
            </a:r>
            <a:r>
              <a:rPr lang="fr-FR" sz="2400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?. »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quatre mots: elle ,a, vu et 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5E05BE2-0C3F-CFB7-DACD-17CC3047F3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7" y="3452902"/>
            <a:ext cx="10000845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elle , j’écris e, l, l et e. j’entends a , j’écris a . J’entends vu, j’écris  v et u.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,j’entends deux syllabes :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ro,  j’écris z, o – r, o.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250E07-8CE7-0C5C-96E6-520433EBF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7" y="3452902"/>
            <a:ext cx="10000845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E ».  Les noms propres commencent  toujours par une majuscule « 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Je termine la phrase par un point d’interrogation.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3C60E9-B486-37FE-FFC1-6F5206DB0A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8" y="3452902"/>
            <a:ext cx="10000845" cy="3381196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9870808" y="4803732"/>
            <a:ext cx="216830" cy="335875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5432468" y="6004192"/>
            <a:ext cx="216826" cy="95783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3405452" y="5210848"/>
            <a:ext cx="216825" cy="25445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45941D42-1DFF-810F-49A6-4D38F9FBE659}"/>
              </a:ext>
            </a:extLst>
          </p:cNvPr>
          <p:cNvSpPr/>
          <p:nvPr/>
        </p:nvSpPr>
        <p:spPr>
          <a:xfrm rot="5400000">
            <a:off x="7051409" y="5794332"/>
            <a:ext cx="216827" cy="13775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267189B-3264-355A-2D26-AA8F42288C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8" y="3452902"/>
            <a:ext cx="10000845" cy="3381196"/>
          </a:xfrm>
          <a:prstGeom prst="rect">
            <a:avLst/>
          </a:prstGeom>
        </p:spPr>
      </p:pic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422DB386-FF83-752B-2A6D-F94690209BB2}"/>
              </a:ext>
            </a:extLst>
          </p:cNvPr>
          <p:cNvSpPr/>
          <p:nvPr/>
        </p:nvSpPr>
        <p:spPr>
          <a:xfrm rot="5400000">
            <a:off x="9870808" y="4803732"/>
            <a:ext cx="216830" cy="335875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6A294CC2-900E-6FD2-FCEE-75BF48BB8553}"/>
              </a:ext>
            </a:extLst>
          </p:cNvPr>
          <p:cNvSpPr/>
          <p:nvPr/>
        </p:nvSpPr>
        <p:spPr>
          <a:xfrm rot="5400000">
            <a:off x="5432468" y="6004192"/>
            <a:ext cx="216826" cy="95783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69AD82A3-9B78-36D0-D0EA-29224A0FB29D}"/>
              </a:ext>
            </a:extLst>
          </p:cNvPr>
          <p:cNvSpPr/>
          <p:nvPr/>
        </p:nvSpPr>
        <p:spPr>
          <a:xfrm rot="5400000">
            <a:off x="3405452" y="5210848"/>
            <a:ext cx="216825" cy="25445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C76BA290-6DD6-3151-9D0D-191522EDF294}"/>
              </a:ext>
            </a:extLst>
          </p:cNvPr>
          <p:cNvSpPr/>
          <p:nvPr/>
        </p:nvSpPr>
        <p:spPr>
          <a:xfrm rot="5400000">
            <a:off x="7051409" y="5794332"/>
            <a:ext cx="216827" cy="13775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Elle a vu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Zoro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C3843E7-36E5-E230-CAD0-4CCBF6764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577" y="3452902"/>
            <a:ext cx="10000845" cy="338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28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24100"/>
            <a:ext cx="4747030" cy="62843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30879" y="3247741"/>
            <a:ext cx="8654242" cy="37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28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24100"/>
            <a:ext cx="4747030" cy="62843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2968" y="3831677"/>
            <a:ext cx="5885189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28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24100"/>
            <a:ext cx="4747030" cy="6284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6739" y="3826727"/>
            <a:ext cx="8802522" cy="291193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</a:t>
            </a:r>
            <a:r>
              <a:rPr lang="fr-FR" sz="225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lettre Z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</a:t>
            </a:r>
            <a:r>
              <a:rPr lang="fr-FR" sz="2250" b="1">
                <a:solidFill>
                  <a:srgbClr val="A6A6A6"/>
                </a:solidFill>
                <a:latin typeface="Dosis" panose="02010703020202060003" pitchFamily="2" charset="0"/>
              </a:rPr>
              <a:t>page 28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044" y="3504256"/>
            <a:ext cx="3507228" cy="464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65954" y="25815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41418" y="258153"/>
            <a:ext cx="13154395" cy="10848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705349" y="577649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094627"/>
              </p:ext>
            </p:extLst>
          </p:nvPr>
        </p:nvGraphicFramePr>
        <p:xfrm>
          <a:off x="38889" y="-1106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" y="4241842"/>
            <a:ext cx="5321185" cy="568840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61548B9-10FA-C585-79A2-D3AB68401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5351" y="4885410"/>
            <a:ext cx="2080489" cy="1676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5F991F-8910-FFF7-0D6F-BC28E1E356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6178" y="5294138"/>
            <a:ext cx="2243630" cy="142914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393BCF2-3EF8-CB67-EECC-07AD57E725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3103" y="5058753"/>
            <a:ext cx="2463039" cy="142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Terminez la phrase avec le mot convenable. Elle 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F5961B-194F-0443-7FC4-81A80FB6FA28}"/>
              </a:ext>
            </a:extLst>
          </p:cNvPr>
          <p:cNvSpPr txBox="1"/>
          <p:nvPr/>
        </p:nvSpPr>
        <p:spPr>
          <a:xfrm>
            <a:off x="1371600" y="3989338"/>
            <a:ext cx="579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Elle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B5D7D0-438E-D4FD-0ECC-9B54FCAEFD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0918" y="3731411"/>
            <a:ext cx="2966482" cy="230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Elle lave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Elle lav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 Il 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5271D27-F987-B97C-B70C-14669E0707BB}"/>
              </a:ext>
            </a:extLst>
          </p:cNvPr>
          <p:cNvSpPr txBox="1"/>
          <p:nvPr/>
        </p:nvSpPr>
        <p:spPr>
          <a:xfrm>
            <a:off x="1273493" y="4541093"/>
            <a:ext cx="579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400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FR" sz="1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</a:t>
            </a: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9F425F-DD04-CEFE-4AE0-14BFFE5288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7893" y="3780862"/>
            <a:ext cx="3663307" cy="272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Il vole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aytona Light" panose="020B0304030503040204" pitchFamily="34" charset="0"/>
              </a:rPr>
              <a:t>I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 vol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31DDE5D-94C6-D9DB-4CC3-26B1946A31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4918" y="3791252"/>
            <a:ext cx="4572000" cy="270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un vélo.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A78172-3F7A-901E-8377-621929B19E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vélo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35356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zéro – zèbre – zoo – gazelle – bazar – noir - blanc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0" y="3695700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0806" y="6003974"/>
            <a:ext cx="2463039" cy="16187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7" y="6003974"/>
            <a:ext cx="2608184" cy="16222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4373" y="3924300"/>
            <a:ext cx="1615150" cy="13403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9670" y="3436248"/>
            <a:ext cx="2216999" cy="17907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1048" y="5706208"/>
            <a:ext cx="1357228" cy="199592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28198" y="3584636"/>
            <a:ext cx="2106712" cy="1642401"/>
          </a:xfrm>
          <a:prstGeom prst="rect">
            <a:avLst/>
          </a:prstGeom>
        </p:spPr>
      </p:pic>
      <p:pic>
        <p:nvPicPr>
          <p:cNvPr id="10" name="Image 9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CF7C85A3-8FD2-0D58-DAE4-EFD1D2D9F6C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59" y="3695700"/>
            <a:ext cx="1398605" cy="165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zèbre. Comment vous dites zèbre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766" y="3044463"/>
            <a:ext cx="6372587" cy="459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2933700" y="6438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zèbr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2121411"/>
            <a:ext cx="4495800" cy="364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noir . Comment vous dites noir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5590" y="3242357"/>
            <a:ext cx="5124820" cy="38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noir</a:t>
            </a:r>
            <a:endParaRPr lang="fr-FR" sz="115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Noir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“noir”.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F4B5CFD-FF05-50C8-5C8F-9C3DCA5BA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6945" y="3609710"/>
            <a:ext cx="3829420" cy="306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0E501-7F19-38DB-D71C-38E8E924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DD762-D30B-A744-59FA-1A829A7148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2CD5F-EA79-AE75-6625-57D6F6758A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F1B8DA3-945A-F944-4CEC-089133A3EB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53054-AE00-5716-4A97-BD90EBB5643F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3DA1120-6EF6-4CB3-7055-7C9C1A0AD27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 . Comment vous dites blanc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5AC5D28-5B9A-6DD3-4A83-F81A575B88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BAA23D98-CDE6-9ECA-2779-A1DC9C6884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697" y="1770462"/>
            <a:ext cx="6601112" cy="5789682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888051A-06D9-A92B-4079-B4863E3AB5B2}"/>
              </a:ext>
            </a:extLst>
          </p:cNvPr>
          <p:cNvCxnSpPr>
            <a:cxnSpLocks/>
          </p:cNvCxnSpPr>
          <p:nvPr/>
        </p:nvCxnSpPr>
        <p:spPr>
          <a:xfrm>
            <a:off x="3962400" y="2870766"/>
            <a:ext cx="1447800" cy="15483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74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9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4065272"/>
            <a:ext cx="9325458" cy="509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2069A-AF12-2E59-3FFC-7816E5655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9EBAC6-F9D4-D2DB-1B38-A664723ED0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9220DC-B1DF-D421-01DB-73B6745D0F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797320-F742-154D-A34B-C4F8113825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1068F7-90BD-97D2-D526-D331D8E01F1D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A47B7D-488E-1C38-58A3-91CBA75FA374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blan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C83F47B-D08F-5D02-6770-3127D8FC537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34B339-4617-8C6A-2521-C8807FEED3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533A5CD-BFBA-2E6C-2D44-FA2170EE2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5" name="Image 14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20B676AB-2ED9-04FD-90D9-1BADCC92E3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63" y="3084897"/>
            <a:ext cx="3871193" cy="4037082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950969D-2AC0-7FFF-4A86-5BD2C6E73CE6}"/>
              </a:ext>
            </a:extLst>
          </p:cNvPr>
          <p:cNvCxnSpPr>
            <a:cxnSpLocks/>
          </p:cNvCxnSpPr>
          <p:nvPr/>
        </p:nvCxnSpPr>
        <p:spPr>
          <a:xfrm>
            <a:off x="1725417" y="3143251"/>
            <a:ext cx="1447800" cy="15483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480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33250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21944" y="6766081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zèbr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blan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et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noir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noir.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zèbre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noir”.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E0B91E-F88F-D9E6-1877-467A15801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4023" y="2074369"/>
            <a:ext cx="6987954" cy="46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gazelle. Comment vous dites gazelle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6560" y="2960631"/>
            <a:ext cx="4022879" cy="436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320389" y="36021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330287" y="43168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gazelle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gazelle”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5270" y="3624640"/>
            <a:ext cx="2944323" cy="319526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5181600" y="4111962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azell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667500"/>
            <a:ext cx="12517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La </a:t>
            </a:r>
            <a:r>
              <a:rPr lang="fr-FR" sz="8000" b="1" dirty="0">
                <a:solidFill>
                  <a:srgbClr val="FFC000"/>
                </a:solidFill>
                <a:latin typeface="Abadi" panose="020B0604020104020204" pitchFamily="34" charset="0"/>
              </a:rPr>
              <a:t>g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azell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est rapid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gazelle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rapide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gazelle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rapide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506285D-2E01-4AFE-9E79-C0D15C1EE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353" y="2236178"/>
            <a:ext cx="7515548" cy="392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58847" y="43634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56760C-A124-552E-5C90-637901B730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5864" y="3441936"/>
            <a:ext cx="2373536" cy="249593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6B35AD8-FFEB-E402-25F1-CE7B62B9C4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2124265"/>
            <a:ext cx="3509263" cy="42672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AA9990D-8865-5417-9589-267376B83B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7646" y="2763212"/>
            <a:ext cx="3509263" cy="3181730"/>
          </a:xfrm>
          <a:prstGeom prst="rect">
            <a:avLst/>
          </a:prstGeom>
        </p:spPr>
      </p:pic>
      <p:pic>
        <p:nvPicPr>
          <p:cNvPr id="16" name="Image 15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7B58A1DE-9064-926C-0C93-478608B2C1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110" y="3297783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zéro . Comment vous dites zéro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3981" y="2667000"/>
            <a:ext cx="3368039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50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7070832" y="3820061"/>
            <a:ext cx="494143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zéro</a:t>
            </a:r>
            <a:endParaRPr lang="fr-FR" sz="1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zéro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zé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3244377"/>
            <a:ext cx="2598791" cy="38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29052" y="342900"/>
            <a:ext cx="1310119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zoo. Comment vous dites zoo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0" y="2427051"/>
            <a:ext cx="7620000" cy="543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649850" y="6362700"/>
            <a:ext cx="641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zoo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zoo.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zoo”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DF2595-ADC6-5E83-039B-15B24E731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4875" y="2395765"/>
            <a:ext cx="5326250" cy="36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zéro – zèbre – zoo – gazelle – bazar – noir - blanc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z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joli zoo. Répétons ensemble C’est un joli zoo.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565717" y="7048500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C’est un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joli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zoo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dessin humoristique, cheval, illustration, mammifère&#10;&#10;Le contenu généré par l’IA peut être incorrect.">
            <a:extLst>
              <a:ext uri="{FF2B5EF4-FFF2-40B4-BE49-F238E27FC236}">
                <a16:creationId xmlns:a16="http://schemas.microsoft.com/office/drawing/2014/main" id="{6B738FD1-0179-BB81-15AE-93369B82B5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07" y="2009121"/>
            <a:ext cx="6954220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285753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8437" y="2733890"/>
            <a:ext cx="5128186" cy="370610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bazar. Comment vous dites bazar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EA9B7DD-9E68-4500-7004-902D8E86B7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6037" y="4310394"/>
            <a:ext cx="5128186" cy="370610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4212476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bazar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bazar.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bazar”.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5087" y="3162300"/>
            <a:ext cx="4695260" cy="4724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44672" y="890092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286000" y="6716925"/>
            <a:ext cx="10150888" cy="1023209"/>
            <a:chOff x="2683300" y="6491491"/>
            <a:chExt cx="6854706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836050" y="6491491"/>
              <a:ext cx="701956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zoo – gazelle – zèbre.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97D58B7-6929-C7EF-E251-5B15B73FF4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207" y="2776857"/>
            <a:ext cx="4080838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8C4EC3-A1B6-3327-DB32-63D27FB8FD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1103" y="3004089"/>
            <a:ext cx="3113794" cy="27827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2A99DBF-4BA0-EE3C-3EC3-A181DC5218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7000" y="3305868"/>
            <a:ext cx="2681032" cy="24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671D7-54A7-909E-CA07-6D1C5F7A5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AE8276-37FD-04F4-596A-2CCE42A63FC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3FBB9C-C0A2-3EDD-E896-B8DE8180B0FA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C391FB-F162-5BC8-5E26-F3DF5722A42D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079AB8-177E-96FB-D042-CC9A34A6D4F5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23C1786-AD93-B41D-C058-A085A6702D19}"/>
              </a:ext>
            </a:extLst>
          </p:cNvPr>
          <p:cNvGrpSpPr/>
          <p:nvPr/>
        </p:nvGrpSpPr>
        <p:grpSpPr>
          <a:xfrm>
            <a:off x="1554091" y="6484833"/>
            <a:ext cx="7500451" cy="1325667"/>
            <a:chOff x="2683300" y="6491491"/>
            <a:chExt cx="688378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1DCD597-8D0C-BDE9-86DB-5D9ACD75B1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D28D2DE6-6045-F89A-20E7-FA5B834B08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4C7947-9470-43E4-4B32-4014D61DE9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63357" y="6491491"/>
              <a:ext cx="803731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55D2E26-CE5B-AA7E-F0D2-5C7FDCD36D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6610D5F-C537-2539-CE39-F1CCC18AEDF3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noir – blanc – bazar – zéro.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2C283E3-9094-4B2D-7831-CBF1100F3E7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7949BC4-8461-F486-9D90-1658E47108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1" name="Ellipse 20">
            <a:extLst>
              <a:ext uri="{FF2B5EF4-FFF2-40B4-BE49-F238E27FC236}">
                <a16:creationId xmlns:a16="http://schemas.microsoft.com/office/drawing/2014/main" id="{0343E10F-5C70-AF14-3B90-B2B90D2B0B07}"/>
              </a:ext>
            </a:extLst>
          </p:cNvPr>
          <p:cNvSpPr/>
          <p:nvPr/>
        </p:nvSpPr>
        <p:spPr>
          <a:xfrm>
            <a:off x="11633188" y="6484833"/>
            <a:ext cx="635012" cy="94466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F19AD4-BB54-27AE-EB36-5F9D178254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189" y="3377165"/>
            <a:ext cx="1897709" cy="25289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1E0533-4DA5-9820-9CBB-7E417E555A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2807209"/>
            <a:ext cx="3143737" cy="3324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284BC5-78AE-8ED7-50A7-D94F49A947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594" y="3340237"/>
            <a:ext cx="2094138" cy="2223869"/>
          </a:xfrm>
          <a:prstGeom prst="rect">
            <a:avLst/>
          </a:prstGeom>
        </p:spPr>
      </p:pic>
      <p:pic>
        <p:nvPicPr>
          <p:cNvPr id="16" name="Image 15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03ECD7EE-E6B5-3AA3-6A32-9BF0107FF4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880" y="3319185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56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92678" y="279284"/>
            <a:ext cx="13105906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7416" y="271229"/>
            <a:ext cx="1310590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03C5B29-6230-C7A0-874E-1E8E343B4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115" y="1919574"/>
            <a:ext cx="4080838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E48DF9-E7BE-6A7A-63EC-D97DF0463D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8728" y="2125295"/>
            <a:ext cx="3113794" cy="27827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A20978-D19D-BAB9-0A82-ECAB199E3F0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0203" y="2245681"/>
            <a:ext cx="3143737" cy="26093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D7DC0C9-22E6-DFAC-3C6A-1D042A5A43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80" y="6130151"/>
            <a:ext cx="1897709" cy="25289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EE154-A8B2-7CE7-7FFE-11DF982C6B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0159" y="5705372"/>
            <a:ext cx="3945037" cy="3324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A513545-7C9C-9478-C65A-3DDC6C26BDC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316" y="6084142"/>
            <a:ext cx="3094680" cy="2782767"/>
          </a:xfrm>
          <a:prstGeom prst="rect">
            <a:avLst/>
          </a:prstGeom>
        </p:spPr>
      </p:pic>
      <p:pic>
        <p:nvPicPr>
          <p:cNvPr id="15" name="Image 14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5D9F93F5-FEA5-8F54-D62A-594768C2B43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68" y="6276884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C0523BE-F5F2-B7E4-402C-D2A6DD6635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115" y="1919574"/>
            <a:ext cx="4080838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2F58169-AA7B-10C9-57E7-76D9F63353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8728" y="2125295"/>
            <a:ext cx="3113794" cy="27827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EDF9766-5AB9-7E6C-EF01-3E8BA11046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0203" y="2245681"/>
            <a:ext cx="3143737" cy="26093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6ADE741-8564-39E5-45FA-0D85530740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80" y="6130151"/>
            <a:ext cx="1897709" cy="25289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7DD9512-EC20-8B7C-2365-1886D0367D0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0159" y="5705372"/>
            <a:ext cx="3945037" cy="3324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C790415-D89E-B874-4FCE-A2E13EEB733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316" y="6084142"/>
            <a:ext cx="3094680" cy="2782767"/>
          </a:xfrm>
          <a:prstGeom prst="rect">
            <a:avLst/>
          </a:prstGeom>
        </p:spPr>
      </p:pic>
      <p:pic>
        <p:nvPicPr>
          <p:cNvPr id="21" name="Image 20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9A568940-0D5B-767D-A7F0-32017ACCE5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68" y="6276884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06808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017" y="2065487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61D2CA4-ECBF-BECA-098F-FC8139B05B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0203" y="2245681"/>
            <a:ext cx="3143737" cy="26093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4343240-9893-0948-4C47-831598D65E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80" y="6130151"/>
            <a:ext cx="1897709" cy="25289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38340F-8D2D-3D1F-F09D-9320C6E04E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0159" y="5705372"/>
            <a:ext cx="3945037" cy="3324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F585E3D-E7EF-FFA9-16C5-8186737D85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316" y="6084142"/>
            <a:ext cx="3094680" cy="2782767"/>
          </a:xfrm>
          <a:prstGeom prst="rect">
            <a:avLst/>
          </a:prstGeom>
        </p:spPr>
      </p:pic>
      <p:pic>
        <p:nvPicPr>
          <p:cNvPr id="23" name="Image 22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2F084A3B-26F7-2951-6B66-4E4B6F12E4F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68" y="6276884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un zoo  et une gazelle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7660860" y="2034915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4555365" y="1551839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C0811878-3317-880A-9F5B-F116561A3D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115" y="1919574"/>
            <a:ext cx="4080838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7BF0100-A2C3-2AD1-3944-9A235FAA7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8728" y="2125295"/>
            <a:ext cx="3113794" cy="27827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728C32A-8C03-2AF5-251F-3B193D1757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0203" y="2245681"/>
            <a:ext cx="3143737" cy="260939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E2FB771-0100-8064-B9ED-FCFB9610F9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80" y="6130151"/>
            <a:ext cx="1897709" cy="252895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A56EB0D-B0C3-4736-099C-6FF9CD35D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0159" y="5705372"/>
            <a:ext cx="3945037" cy="3324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5C2B5BE-D497-819B-A749-3CE20681C9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316" y="6084142"/>
            <a:ext cx="3094680" cy="2782767"/>
          </a:xfrm>
          <a:prstGeom prst="rect">
            <a:avLst/>
          </a:prstGeom>
        </p:spPr>
      </p:pic>
      <p:pic>
        <p:nvPicPr>
          <p:cNvPr id="23" name="Image 22" descr="Une image contenant dessin humoristique, art&#10;&#10;Le contenu généré par l’IA peut être incorrect.">
            <a:extLst>
              <a:ext uri="{FF2B5EF4-FFF2-40B4-BE49-F238E27FC236}">
                <a16:creationId xmlns:a16="http://schemas.microsoft.com/office/drawing/2014/main" id="{FB767CF1-EBB3-429D-F578-C2026FCF4C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68" y="6276884"/>
            <a:ext cx="2368040" cy="23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«tête, épaules , genoux et pieds  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11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07882922-7DD2-C025-EADF-73FEC27EB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8795" end="100438.265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68000" y="566533"/>
            <a:ext cx="776288" cy="776288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33439"/>
            <a:ext cx="10058400" cy="63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z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z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z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Z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z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z.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z»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z»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 v »  « a » « va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60115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z»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v »  « o » «vo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«z»  « i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«z»  « i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«z»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«z»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z»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z»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«z»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«z»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z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3533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«z»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«z»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z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486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oz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«z » « oz ». Lisons ensemble « o »  «z » « oz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z»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80897" y="50140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«z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z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5" y="3112175"/>
            <a:ext cx="3638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z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uz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z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553B0-AE24-AB2C-CE43-19ABA3A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CE53B4-0BB1-6D4F-4EA6-0BB4C5A313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3A6DB50-B2E3-DB6C-347F-DEC530E6CE3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470D027-A048-67C6-9A36-F4A5D2F2C4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8754FF-3ACC-9D9D-EEBC-99898D1D92C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FB4B548-AE4B-0201-D0A8-3C1C9BCB098F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28E322EC-A07C-F134-DF02-648159344C9D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64A394F-D798-2FE2-1AA6-658226FEF1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3083E0-8D7F-DDA7-4D42-9696F7242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8BE0CD4-4924-D6EE-C293-3804F52A0E75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z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10AB26-A9A2-DDB1-88A4-3C433503206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105F04C-65F1-2C28-3160-C0C82DD1770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05AD514-9AEF-1EA7-6223-F557728E6F7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E9F550FC-02D7-C40E-B8F6-5813FE8FC16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A7053C15-6150-0D20-95B7-0C2EA1C2166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C148B5D-30A1-9CBE-C402-9C71E71A8EF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4244DDB-E59F-7B56-E697-459AE33DEA0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F6CB984-0610-F1A3-9196-64DA3A8AC70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1EF3C677-1612-0D67-3654-0127F88ADF9E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925EC91-C1F6-8E6A-962D-665FCAE288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AC19C22-47D6-9A26-E524-E17A81D8A0F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8F7BF154-A58B-F977-1579-CCA4C10E742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4B888AB-A31C-B3C3-1E66-FA900EB77E5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CF2BCF2-915B-EA0C-25B2-E04D5CB8C2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AC46DEB-B980-7FCA-689B-E050831BF22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833FE3E5-3423-5150-2879-A1C21733D8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90EDBD5-DE8A-4B69-4F9A-B5B9CB4BC05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1CA7E6A-1F6E-D55B-4E04-780D04173E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31D35D0-054E-CA13-9932-DC9B2F354A7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B8F290C-57EC-8ABA-B5DB-0BE9E973A8B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074BFC3E-F278-BC87-9DC6-881D58E41F71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963BA90D-CD12-C5A7-D467-1F3EC8F0D73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EA7797A-C9CA-20AA-DAAC-B0797ADE64A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73847F27-7F58-5FD5-6478-951638BF5D49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D57A2CEC-B6E0-7915-E9A8-BBECE200AB3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1984C1BC-EA4D-0D8B-A9B9-DE78D371C422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3DBCF5FC-B03E-D60A-C5EC-2236530F1E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93FE2009-B019-8663-623B-05A9F3B3D659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47D747F-3AB2-4638-4D0F-6C79A268EDE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C516B58-E370-4B69-FA7B-F767C5A322D9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A5E9257-BA23-058C-589F-3E1CF1C8B29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91126B05-5E4D-5A2C-7315-67CAEE8D9D6F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AE1AEB9C-6B2D-42D7-AE66-3FE2567F2F3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F7E1B034-DE66-822F-623C-3F2038568AB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77CD8819-1587-7BAF-B02E-909E031712C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D84A4B99-D4F8-DD06-91E3-A1A1A271567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36A4167-4F54-13D7-0236-72949BE4C980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zé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8DFDF2E0-A427-048A-2EDB-ADFF7AF659C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45B685-95EF-C964-6962-34AD61635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299CB44-CEF8-326A-B521-F8B6358E27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5314-8D64-5174-4535-633C601B23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258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az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zi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CEEE8-B9F6-2AEE-D02C-2D3A366F7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483B4C-7133-A9BF-DC19-823FBD9843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8956B00-DB99-B375-7162-90D71DE806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0E8534-1092-6AD3-4696-3054DA49E64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6167F2-795F-0EB3-6134-9C2876C2142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626641-B043-B0E3-0EC3-2BE9094F9033}"/>
              </a:ext>
            </a:extLst>
          </p:cNvPr>
          <p:cNvSpPr/>
          <p:nvPr/>
        </p:nvSpPr>
        <p:spPr>
          <a:xfrm>
            <a:off x="1762699" y="2417791"/>
            <a:ext cx="9938903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az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0B4054-929F-9AE0-AA05-D59EC40857BF}"/>
              </a:ext>
            </a:extLst>
          </p:cNvPr>
          <p:cNvSpPr/>
          <p:nvPr/>
        </p:nvSpPr>
        <p:spPr>
          <a:xfrm>
            <a:off x="2286000" y="7247621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zi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B49A83D-2A9D-8850-F691-E5FACC1049CA}"/>
              </a:ext>
            </a:extLst>
          </p:cNvPr>
          <p:cNvSpPr/>
          <p:nvPr/>
        </p:nvSpPr>
        <p:spPr>
          <a:xfrm>
            <a:off x="2286000" y="4865524"/>
            <a:ext cx="8892302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uz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zo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EEED3A-B1B2-CB95-8BE8-C9B298E27A7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BD2F623-6CA1-E9CF-D25B-2B0CB74CBB2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D3C5FE7-CF35-0EF6-029D-19F8530EF68B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6885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28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8104" y="1979652"/>
            <a:ext cx="4779792" cy="63276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177423"/>
            <a:ext cx="10125075" cy="393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6BCB-047C-8909-D0D8-0FE6665C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A4941-874A-C63C-1EEB-79A3C43690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40C6B2-27B0-90CC-DDEF-67A7718E2A5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2D7B5B-79EE-55A9-AC93-D41019A3495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7974D8A-E4F9-A4A8-AC3A-2CBB23CF37AF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8A58B78A-0E5C-1829-C1B8-C6C2C4B78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40176F0-33E0-26D9-2E69-D56EEFB657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82023" y="529332"/>
            <a:ext cx="1209374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Ce pictogramme veut dire: 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chorale</a:t>
            </a:r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Toute la classe participe.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3FAC9A-7A8D-83DB-3A76-AA8F9BA7A2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3258143"/>
            <a:ext cx="3429000" cy="332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586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62500" y="3948942"/>
            <a:ext cx="4191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zéro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667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3400" y="3718109"/>
            <a:ext cx="485790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zéro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505049" y="5376211"/>
            <a:ext cx="342902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619598" y="5359292"/>
            <a:ext cx="342901" cy="183869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Regardez comment je fais pour lire ce mot: «z»  «é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r»  «  o »  «  ro ».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 . « zéro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«z»  «é 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r»  «  o »  «  ro ».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 . « zéro 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zoro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837735" y="5236356"/>
            <a:ext cx="302434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348791" y="5256591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z»  « o 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« r»  « o»  «  ro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z»  « o 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« r»  « o»  «  ro ».  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zoro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</a:t>
            </a:r>
          </a:p>
          <a:p>
            <a:pPr marL="0" lvl="1" defTabSz="685834"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zizo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5378251" y="5376046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7412438" y="5396280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17733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«z»  « i»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 z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«z»  « i»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 z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zizo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zo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a»  «z» « o ».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 Lisons ensemble « a»  «z» « o ». « a 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azo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DEE3FCD1-2F39-96B4-F9BC-A7542EE9E614}"/>
              </a:ext>
            </a:extLst>
          </p:cNvPr>
          <p:cNvSpPr/>
          <p:nvPr/>
        </p:nvSpPr>
        <p:spPr>
          <a:xfrm rot="16200000">
            <a:off x="5697176" y="5694971"/>
            <a:ext cx="261964" cy="1140716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502A2BFE-D4F7-D441-F042-0F7D42989276}"/>
              </a:ext>
            </a:extLst>
          </p:cNvPr>
          <p:cNvSpPr/>
          <p:nvPr/>
        </p:nvSpPr>
        <p:spPr>
          <a:xfrm rot="16200000">
            <a:off x="7412438" y="5396280"/>
            <a:ext cx="261963" cy="173809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429000" y="3718110"/>
            <a:ext cx="68580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243013" y="454474"/>
            <a:ext cx="12130090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d est muette, je ne la prononce pas. Elle est en gris. Donc je lis: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«l»  «é» « lé ». « z » « a » « r »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lé »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Lézard.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«l»  «é» « lé ». « z » « a » « r »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lé »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Lézard. </a:t>
            </a:r>
            <a:endParaRPr lang="fr-FR" sz="22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BA13DD33-7B2F-C2F4-D618-EE8354A5CBC3}"/>
              </a:ext>
            </a:extLst>
          </p:cNvPr>
          <p:cNvSpPr/>
          <p:nvPr/>
        </p:nvSpPr>
        <p:spPr>
          <a:xfrm rot="16200000">
            <a:off x="4552658" y="5538769"/>
            <a:ext cx="261964" cy="1453119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15941BD5-D55F-7D17-4CA8-163A9AD0322E}"/>
              </a:ext>
            </a:extLst>
          </p:cNvPr>
          <p:cNvSpPr/>
          <p:nvPr/>
        </p:nvSpPr>
        <p:spPr>
          <a:xfrm rot="16200000">
            <a:off x="6930754" y="4864373"/>
            <a:ext cx="261964" cy="2792927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659307" y="2247900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iz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éz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Zizo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zoro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zélo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azo</a:t>
            </a:r>
            <a:endParaRPr lang="fr-FR" sz="8625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zéro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rizu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luzi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et – est – sous – sur –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il - elle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21175</TotalTime>
  <Words>5368</Words>
  <Application>Microsoft Office PowerPoint</Application>
  <PresentationFormat>Personnalisé</PresentationFormat>
  <Paragraphs>1206</Paragraphs>
  <Slides>142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142</vt:i4>
      </vt:variant>
    </vt:vector>
  </HeadingPairs>
  <TitlesOfParts>
    <vt:vector size="155" baseType="lpstr">
      <vt:lpstr>Calibri</vt:lpstr>
      <vt:lpstr>Microsoft Uighur</vt:lpstr>
      <vt:lpstr>Times New Roman</vt:lpstr>
      <vt:lpstr>Dosis Bold</vt:lpstr>
      <vt:lpstr>Aptos</vt:lpstr>
      <vt:lpstr>Amasis MT Pro</vt:lpstr>
      <vt:lpstr>Arial</vt:lpstr>
      <vt:lpstr>Arimo Italics</vt:lpstr>
      <vt:lpstr>Daytona Light</vt:lpstr>
      <vt:lpstr>Abadi</vt:lpstr>
      <vt:lpstr>Carelia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646</cp:revision>
  <dcterms:created xsi:type="dcterms:W3CDTF">2006-08-16T00:00:00Z</dcterms:created>
  <dcterms:modified xsi:type="dcterms:W3CDTF">2025-09-28T15:15:38Z</dcterms:modified>
  <dc:identifier>DAFtlvZnwz4</dc:identifier>
</cp:coreProperties>
</file>