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ink/ink1.xml" ContentType="application/inkml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ink/ink2.xml" ContentType="application/inkml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ink/ink3.xml" ContentType="application/inkml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ink/ink4.xml" ContentType="application/inkml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ink/ink5.xml" ContentType="application/inkml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7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846" r:id="rId10"/>
    <p:sldId id="2147482845" r:id="rId11"/>
    <p:sldId id="2147482849" r:id="rId12"/>
    <p:sldId id="2147482672" r:id="rId13"/>
    <p:sldId id="2147482685" r:id="rId14"/>
    <p:sldId id="2147482705" r:id="rId15"/>
    <p:sldId id="2134805394" r:id="rId16"/>
    <p:sldId id="2147482795" r:id="rId17"/>
    <p:sldId id="2147482735" r:id="rId18"/>
    <p:sldId id="2147482736" r:id="rId19"/>
    <p:sldId id="2147482755" r:id="rId20"/>
    <p:sldId id="2147482756" r:id="rId21"/>
    <p:sldId id="2147482793" r:id="rId22"/>
    <p:sldId id="2147482794" r:id="rId23"/>
    <p:sldId id="2147482472" r:id="rId24"/>
    <p:sldId id="2147482529" r:id="rId25"/>
    <p:sldId id="2147482514" r:id="rId26"/>
    <p:sldId id="2134806092" r:id="rId27"/>
    <p:sldId id="391" r:id="rId28"/>
    <p:sldId id="412" r:id="rId29"/>
    <p:sldId id="413" r:id="rId30"/>
    <p:sldId id="2147482798" r:id="rId31"/>
    <p:sldId id="2147482796" r:id="rId32"/>
    <p:sldId id="2134808448" r:id="rId33"/>
    <p:sldId id="2134808449" r:id="rId34"/>
    <p:sldId id="2134805159" r:id="rId35"/>
    <p:sldId id="2134805160" r:id="rId36"/>
    <p:sldId id="2147482757" r:id="rId37"/>
    <p:sldId id="2147482799" r:id="rId38"/>
    <p:sldId id="2147482523" r:id="rId39"/>
    <p:sldId id="2134805161" r:id="rId40"/>
    <p:sldId id="2134805162" r:id="rId41"/>
    <p:sldId id="2134808450" r:id="rId42"/>
    <p:sldId id="2134808452" r:id="rId43"/>
    <p:sldId id="2147482741" r:id="rId44"/>
    <p:sldId id="2147482738" r:id="rId45"/>
    <p:sldId id="2147482739" r:id="rId46"/>
    <p:sldId id="2147482778" r:id="rId47"/>
    <p:sldId id="2147482706" r:id="rId48"/>
    <p:sldId id="2147482707" r:id="rId49"/>
    <p:sldId id="2147482567" r:id="rId50"/>
    <p:sldId id="2147482722" r:id="rId51"/>
    <p:sldId id="2147482716" r:id="rId52"/>
    <p:sldId id="2147482717" r:id="rId53"/>
    <p:sldId id="2147482718" r:id="rId54"/>
    <p:sldId id="2147482719" r:id="rId55"/>
    <p:sldId id="2147482720" r:id="rId56"/>
    <p:sldId id="2147482721" r:id="rId57"/>
    <p:sldId id="2147482449" r:id="rId58"/>
    <p:sldId id="2147482575" r:id="rId59"/>
    <p:sldId id="2147482576" r:id="rId60"/>
    <p:sldId id="2147482732" r:id="rId61"/>
    <p:sldId id="2147482573" r:id="rId62"/>
    <p:sldId id="2147482574" r:id="rId63"/>
    <p:sldId id="2147482485" r:id="rId64"/>
    <p:sldId id="2134805104" r:id="rId65"/>
    <p:sldId id="2134805105" r:id="rId66"/>
    <p:sldId id="2134805106" r:id="rId67"/>
    <p:sldId id="2147482462" r:id="rId68"/>
    <p:sldId id="2147482463" r:id="rId69"/>
    <p:sldId id="2147482464" r:id="rId70"/>
    <p:sldId id="2147482465" r:id="rId71"/>
    <p:sldId id="2147482466" r:id="rId72"/>
    <p:sldId id="2147482467" r:id="rId73"/>
    <p:sldId id="2147482468" r:id="rId74"/>
    <p:sldId id="2147482469" r:id="rId75"/>
    <p:sldId id="2147482470" r:id="rId76"/>
    <p:sldId id="2147482471" r:id="rId77"/>
    <p:sldId id="2134805113" r:id="rId78"/>
    <p:sldId id="2134805120" r:id="rId79"/>
    <p:sldId id="2134805121" r:id="rId80"/>
    <p:sldId id="2134805122" r:id="rId81"/>
    <p:sldId id="2134805123" r:id="rId82"/>
    <p:sldId id="2134805124" r:id="rId83"/>
    <p:sldId id="2134805127" r:id="rId84"/>
    <p:sldId id="2134805128" r:id="rId85"/>
    <p:sldId id="2134805129" r:id="rId86"/>
    <p:sldId id="2134805130" r:id="rId87"/>
    <p:sldId id="2147482723" r:id="rId88"/>
    <p:sldId id="2147482545" r:id="rId89"/>
    <p:sldId id="2147482546" r:id="rId90"/>
    <p:sldId id="2147482802" r:id="rId91"/>
    <p:sldId id="2147482476" r:id="rId92"/>
    <p:sldId id="2147482547" r:id="rId93"/>
    <p:sldId id="2147482525" r:id="rId94"/>
    <p:sldId id="2147482725" r:id="rId95"/>
    <p:sldId id="2134805103" r:id="rId96"/>
    <p:sldId id="2134805139" r:id="rId97"/>
    <p:sldId id="2134805142" r:id="rId98"/>
    <p:sldId id="2147482766" r:id="rId99"/>
    <p:sldId id="2134805145" r:id="rId100"/>
    <p:sldId id="2134805146" r:id="rId101"/>
    <p:sldId id="2147482726" r:id="rId102"/>
    <p:sldId id="2134808468" r:id="rId103"/>
    <p:sldId id="2147482727" r:id="rId104"/>
    <p:sldId id="2147482824" r:id="rId105"/>
    <p:sldId id="2134805243" r:id="rId106"/>
    <p:sldId id="2147482768" r:id="rId107"/>
    <p:sldId id="2134805255" r:id="rId108"/>
    <p:sldId id="2147482826" r:id="rId109"/>
    <p:sldId id="2147482827" r:id="rId110"/>
    <p:sldId id="2147482828" r:id="rId111"/>
    <p:sldId id="2147482829" r:id="rId112"/>
    <p:sldId id="2147482830" r:id="rId113"/>
    <p:sldId id="2147482831" r:id="rId114"/>
    <p:sldId id="2147482832" r:id="rId115"/>
    <p:sldId id="2147482841" r:id="rId116"/>
    <p:sldId id="2147482842" r:id="rId117"/>
    <p:sldId id="2147482548" r:id="rId118"/>
    <p:sldId id="2147482538" r:id="rId119"/>
    <p:sldId id="2147482745" r:id="rId120"/>
    <p:sldId id="2147482537" r:id="rId121"/>
    <p:sldId id="2147482497" r:id="rId122"/>
    <p:sldId id="2147482500" r:id="rId123"/>
    <p:sldId id="2147482728" r:id="rId124"/>
    <p:sldId id="2147482486" r:id="rId125"/>
    <p:sldId id="2147482746" r:id="rId126"/>
    <p:sldId id="2147482843" r:id="rId127"/>
    <p:sldId id="2147482844" r:id="rId128"/>
    <p:sldId id="2134804847" r:id="rId129"/>
    <p:sldId id="2147482487" r:id="rId130"/>
    <p:sldId id="2147482481" r:id="rId131"/>
    <p:sldId id="2147482751" r:id="rId132"/>
    <p:sldId id="2147482520" r:id="rId133"/>
    <p:sldId id="2147482488" r:id="rId134"/>
    <p:sldId id="2147482489" r:id="rId135"/>
    <p:sldId id="2147482484" r:id="rId136"/>
    <p:sldId id="2147482521" r:id="rId137"/>
    <p:sldId id="2147482791" r:id="rId138"/>
    <p:sldId id="2147482492" r:id="rId139"/>
    <p:sldId id="2147482792" r:id="rId140"/>
    <p:sldId id="2147482491" r:id="rId141"/>
    <p:sldId id="2147482540" r:id="rId142"/>
    <p:sldId id="2147482729" r:id="rId143"/>
    <p:sldId id="2134804709" r:id="rId144"/>
    <p:sldId id="2134804711" r:id="rId145"/>
    <p:sldId id="2147482752" r:id="rId146"/>
    <p:sldId id="2147482753" r:id="rId147"/>
    <p:sldId id="2147482494" r:id="rId148"/>
    <p:sldId id="2147482730" r:id="rId149"/>
    <p:sldId id="2147482519" r:id="rId150"/>
    <p:sldId id="2134807344" r:id="rId151"/>
    <p:sldId id="2147482668" r:id="rId152"/>
    <p:sldId id="2147482505" r:id="rId153"/>
    <p:sldId id="2134804803" r:id="rId154"/>
    <p:sldId id="700" r:id="rId155"/>
    <p:sldId id="701" r:id="rId156"/>
  </p:sldIdLst>
  <p:sldSz cx="13716000" cy="10287000"/>
  <p:notesSz cx="6858000" cy="9144000"/>
  <p:embeddedFontLst>
    <p:embeddedFont>
      <p:font typeface="Abadi" panose="020B0604020104020204" pitchFamily="34" charset="0"/>
      <p:regular r:id="rId158"/>
    </p:embeddedFont>
    <p:embeddedFont>
      <p:font typeface="Amasis MT Pro" panose="02040504050005020304" pitchFamily="18" charset="0"/>
      <p:regular r:id="rId159"/>
      <p:bold r:id="rId160"/>
      <p:italic r:id="rId161"/>
      <p:boldItalic r:id="rId162"/>
    </p:embeddedFont>
    <p:embeddedFont>
      <p:font typeface="Arimo Italics" panose="020B0604020202020204" charset="0"/>
      <p:regular r:id="rId163"/>
      <p:italic r:id="rId164"/>
    </p:embeddedFont>
    <p:embeddedFont>
      <p:font typeface="Carelia" panose="020B0604020202020204" charset="0"/>
      <p:regular r:id="rId165"/>
    </p:embeddedFont>
    <p:embeddedFont>
      <p:font typeface="Dosis" panose="02010703020202060003" pitchFamily="2" charset="0"/>
      <p:regular r:id="rId166"/>
      <p:bold r:id="rId167"/>
    </p:embeddedFont>
    <p:embeddedFont>
      <p:font typeface="Dosis Bold" panose="020B0604020202020204" charset="0"/>
      <p:regular r:id="rId168"/>
      <p:bold r:id="rId169"/>
    </p:embeddedFont>
    <p:embeddedFont>
      <p:font typeface="Microsoft Uighur" panose="02000000000000000000" pitchFamily="2" charset="-78"/>
      <p:regular r:id="rId170"/>
      <p:bold r:id="rId1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846"/>
            <p14:sldId id="2147482845"/>
            <p14:sldId id="2147482849"/>
            <p14:sldId id="2147482672"/>
            <p14:sldId id="2147482685"/>
            <p14:sldId id="2147482705"/>
            <p14:sldId id="2134805394"/>
            <p14:sldId id="2147482795"/>
            <p14:sldId id="2147482735"/>
            <p14:sldId id="2147482736"/>
            <p14:sldId id="2147482755"/>
            <p14:sldId id="2147482756"/>
            <p14:sldId id="2147482793"/>
            <p14:sldId id="2147482794"/>
            <p14:sldId id="2147482472"/>
            <p14:sldId id="2147482529"/>
            <p14:sldId id="2147482514"/>
            <p14:sldId id="2134806092"/>
            <p14:sldId id="391"/>
            <p14:sldId id="412"/>
            <p14:sldId id="413"/>
            <p14:sldId id="2147482798"/>
            <p14:sldId id="2147482796"/>
            <p14:sldId id="2134808448"/>
            <p14:sldId id="2134808449"/>
            <p14:sldId id="2134805159"/>
            <p14:sldId id="2134805160"/>
            <p14:sldId id="2147482757"/>
            <p14:sldId id="2147482799"/>
            <p14:sldId id="2147482523"/>
            <p14:sldId id="2134805161"/>
            <p14:sldId id="2134805162"/>
            <p14:sldId id="2134808450"/>
            <p14:sldId id="2134808452"/>
            <p14:sldId id="2147482741"/>
            <p14:sldId id="2147482738"/>
            <p14:sldId id="2147482739"/>
            <p14:sldId id="2147482778"/>
            <p14:sldId id="2147482706"/>
            <p14:sldId id="2147482707"/>
            <p14:sldId id="2147482567"/>
            <p14:sldId id="2147482722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1"/>
            <p14:sldId id="2134805122"/>
            <p14:sldId id="2134805123"/>
            <p14:sldId id="2134805124"/>
            <p14:sldId id="2134805127"/>
            <p14:sldId id="2134805128"/>
            <p14:sldId id="2134805129"/>
            <p14:sldId id="2134805130"/>
            <p14:sldId id="2147482723"/>
            <p14:sldId id="2147482545"/>
            <p14:sldId id="2147482546"/>
            <p14:sldId id="2147482802"/>
            <p14:sldId id="2147482476"/>
            <p14:sldId id="2147482547"/>
            <p14:sldId id="2147482525"/>
            <p14:sldId id="2147482725"/>
            <p14:sldId id="2134805103"/>
            <p14:sldId id="2134805139"/>
            <p14:sldId id="2134805142"/>
            <p14:sldId id="2147482766"/>
            <p14:sldId id="2134805145"/>
            <p14:sldId id="2134805146"/>
            <p14:sldId id="2147482726"/>
            <p14:sldId id="2134808468"/>
            <p14:sldId id="2147482727"/>
            <p14:sldId id="2147482824"/>
            <p14:sldId id="2134805243"/>
            <p14:sldId id="2147482768"/>
            <p14:sldId id="2134805255"/>
            <p14:sldId id="2147482826"/>
            <p14:sldId id="2147482827"/>
            <p14:sldId id="2147482828"/>
            <p14:sldId id="2147482829"/>
            <p14:sldId id="2147482830"/>
            <p14:sldId id="2147482831"/>
            <p14:sldId id="2147482832"/>
            <p14:sldId id="2147482841"/>
            <p14:sldId id="2147482842"/>
            <p14:sldId id="2147482548"/>
            <p14:sldId id="2147482538"/>
            <p14:sldId id="2147482745"/>
            <p14:sldId id="2147482537"/>
            <p14:sldId id="2147482497"/>
            <p14:sldId id="2147482500"/>
            <p14:sldId id="2147482728"/>
            <p14:sldId id="2147482486"/>
            <p14:sldId id="2147482746"/>
            <p14:sldId id="2147482843"/>
            <p14:sldId id="2147482844"/>
            <p14:sldId id="2134804847"/>
            <p14:sldId id="2147482487"/>
            <p14:sldId id="2147482481"/>
            <p14:sldId id="2147482751"/>
            <p14:sldId id="2147482520"/>
            <p14:sldId id="2147482488"/>
            <p14:sldId id="2147482489"/>
            <p14:sldId id="2147482484"/>
            <p14:sldId id="2147482521"/>
            <p14:sldId id="2147482791"/>
            <p14:sldId id="2147482492"/>
            <p14:sldId id="2147482792"/>
            <p14:sldId id="2147482491"/>
            <p14:sldId id="2147482540"/>
            <p14:sldId id="2147482729"/>
            <p14:sldId id="2134804709"/>
            <p14:sldId id="2134804711"/>
            <p14:sldId id="2147482752"/>
            <p14:sldId id="2147482753"/>
            <p14:sldId id="2147482494"/>
            <p14:sldId id="2147482730"/>
            <p14:sldId id="2147482519"/>
            <p14:sldId id="2134807344"/>
            <p14:sldId id="2147482668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font" Target="fonts/font2.fntdata"/><Relationship Id="rId170" Type="http://schemas.openxmlformats.org/officeDocument/2006/relationships/font" Target="fonts/font13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font" Target="fonts/font3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font" Target="fonts/font14.fntdata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2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font" Target="fonts/font10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font" Target="fonts/font5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font" Target="fonts/font6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font" Target="fonts/font7.fntdata"/><Relationship Id="rId16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tableStyles" Target="tableStyle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font" Target="fonts/font8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microsoft.com/office/2015/10/relationships/revisionInfo" Target="revisionInfo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font" Target="fonts/font9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7" Type="http://schemas.openxmlformats.org/officeDocument/2006/relationships/image" Target="../media/image23.jpe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4.xml"/><Relationship Id="rId4" Type="http://schemas.openxmlformats.org/officeDocument/2006/relationships/image" Target="../media/image27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5.xml"/><Relationship Id="rId5" Type="http://schemas.openxmlformats.org/officeDocument/2006/relationships/image" Target="../media/image108.jpeg"/><Relationship Id="rId4" Type="http://schemas.openxmlformats.org/officeDocument/2006/relationships/image" Target="../media/image27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6.xml"/><Relationship Id="rId5" Type="http://schemas.openxmlformats.org/officeDocument/2006/relationships/image" Target="../media/image41.jpeg"/><Relationship Id="rId4" Type="http://schemas.openxmlformats.org/officeDocument/2006/relationships/image" Target="../media/image27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7.xml"/><Relationship Id="rId4" Type="http://schemas.openxmlformats.org/officeDocument/2006/relationships/image" Target="../media/image27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image" Target="../media/image76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38.xml"/><Relationship Id="rId7" Type="http://schemas.openxmlformats.org/officeDocument/2006/relationships/image" Target="../media/image27.sv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4.xml"/><Relationship Id="rId4" Type="http://schemas.openxmlformats.org/officeDocument/2006/relationships/image" Target="../media/image27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1.png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76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5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2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8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3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3.png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4.pn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image" Target="../media/image1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5.png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1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png"/><Relationship Id="rId4" Type="http://schemas.microsoft.com/office/2007/relationships/hdphoto" Target="../media/hdphoto1.wdp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5.xml"/><Relationship Id="rId6" Type="http://schemas.openxmlformats.org/officeDocument/2006/relationships/image" Target="../media/image117.png"/><Relationship Id="rId5" Type="http://schemas.openxmlformats.org/officeDocument/2006/relationships/image" Target="../media/image41.jpeg"/><Relationship Id="rId4" Type="http://schemas.openxmlformats.org/officeDocument/2006/relationships/image" Target="../media/image27.sv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image" Target="../media/image1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customXml" Target="../ink/ink1.xml"/><Relationship Id="rId5" Type="http://schemas.openxmlformats.org/officeDocument/2006/relationships/image" Target="../media/image27.svg"/><Relationship Id="rId10" Type="http://schemas.openxmlformats.org/officeDocument/2006/relationships/image" Target="../media/image118.png"/><Relationship Id="rId4" Type="http://schemas.openxmlformats.org/officeDocument/2006/relationships/image" Target="../media/image26.png"/><Relationship Id="rId9" Type="http://schemas.openxmlformats.org/officeDocument/2006/relationships/image" Target="../media/image119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customXml" Target="../ink/ink2.xml"/><Relationship Id="rId5" Type="http://schemas.openxmlformats.org/officeDocument/2006/relationships/image" Target="../media/image27.svg"/><Relationship Id="rId10" Type="http://schemas.openxmlformats.org/officeDocument/2006/relationships/image" Target="../media/image118.png"/><Relationship Id="rId4" Type="http://schemas.openxmlformats.org/officeDocument/2006/relationships/image" Target="../media/image26.png"/><Relationship Id="rId9" Type="http://schemas.openxmlformats.org/officeDocument/2006/relationships/image" Target="../media/image90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3.xml"/><Relationship Id="rId6" Type="http://schemas.openxmlformats.org/officeDocument/2006/relationships/image" Target="../media/image118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3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customXml" Target="../ink/ink3.xml"/><Relationship Id="rId5" Type="http://schemas.openxmlformats.org/officeDocument/2006/relationships/image" Target="../media/image27.svg"/><Relationship Id="rId10" Type="http://schemas.openxmlformats.org/officeDocument/2006/relationships/image" Target="../media/image120.png"/><Relationship Id="rId4" Type="http://schemas.openxmlformats.org/officeDocument/2006/relationships/image" Target="../media/image26.png"/><Relationship Id="rId9" Type="http://schemas.openxmlformats.org/officeDocument/2006/relationships/image" Target="../media/image119.png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customXml" Target="../ink/ink4.xml"/><Relationship Id="rId5" Type="http://schemas.openxmlformats.org/officeDocument/2006/relationships/image" Target="../media/image27.svg"/><Relationship Id="rId10" Type="http://schemas.openxmlformats.org/officeDocument/2006/relationships/image" Target="../media/image120.png"/><Relationship Id="rId4" Type="http://schemas.openxmlformats.org/officeDocument/2006/relationships/image" Target="../media/image26.png"/><Relationship Id="rId9" Type="http://schemas.openxmlformats.org/officeDocument/2006/relationships/image" Target="../media/image119.png"/></Relationships>
</file>

<file path=ppt/slides/_rels/slide1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customXml" Target="../ink/ink5.xml"/><Relationship Id="rId5" Type="http://schemas.openxmlformats.org/officeDocument/2006/relationships/image" Target="../media/image27.svg"/><Relationship Id="rId10" Type="http://schemas.openxmlformats.org/officeDocument/2006/relationships/image" Target="../media/image120.png"/><Relationship Id="rId4" Type="http://schemas.openxmlformats.org/officeDocument/2006/relationships/image" Target="../media/image26.png"/><Relationship Id="rId9" Type="http://schemas.openxmlformats.org/officeDocument/2006/relationships/image" Target="../media/image90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1.xml"/><Relationship Id="rId6" Type="http://schemas.openxmlformats.org/officeDocument/2006/relationships/image" Target="../media/image120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1.pn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image" Target="../media/image11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1.pn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image" Target="../media/image122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1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image" Target="../media/image122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1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1.png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3.xml"/><Relationship Id="rId6" Type="http://schemas.openxmlformats.org/officeDocument/2006/relationships/image" Target="../media/image121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.png"/><Relationship Id="rId4" Type="http://schemas.microsoft.com/office/2007/relationships/hdphoto" Target="../media/hdphoto1.wdp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4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5.xml"/><Relationship Id="rId6" Type="http://schemas.openxmlformats.org/officeDocument/2006/relationships/image" Target="../media/image112.png"/><Relationship Id="rId5" Type="http://schemas.openxmlformats.org/officeDocument/2006/relationships/image" Target="../media/image124.jpeg"/><Relationship Id="rId4" Type="http://schemas.openxmlformats.org/officeDocument/2006/relationships/image" Target="../media/image27.sv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6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7.xml"/><Relationship Id="rId6" Type="http://schemas.openxmlformats.org/officeDocument/2006/relationships/image" Target="../media/image113.png"/><Relationship Id="rId5" Type="http://schemas.openxmlformats.org/officeDocument/2006/relationships/image" Target="../media/image124.jpeg"/><Relationship Id="rId4" Type="http://schemas.openxmlformats.org/officeDocument/2006/relationships/image" Target="../media/image27.sv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8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9.xml"/><Relationship Id="rId6" Type="http://schemas.openxmlformats.org/officeDocument/2006/relationships/image" Target="../media/image124.jpeg"/><Relationship Id="rId5" Type="http://schemas.openxmlformats.org/officeDocument/2006/relationships/image" Target="../media/image125.png"/><Relationship Id="rId4" Type="http://schemas.openxmlformats.org/officeDocument/2006/relationships/image" Target="../media/image27.sv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26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150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image" Target="../media/image127.png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image" Target="../media/image27.svg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image" Target="../media/image26.png"/><Relationship Id="rId5" Type="http://schemas.openxmlformats.org/officeDocument/2006/relationships/tags" Target="../tags/tag24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image" Target="../media/image90.jpeg"/></Relationships>
</file>

<file path=ppt/slides/_rels/slide151.xml.rels><?xml version="1.0" encoding="UTF-8" standalone="yes"?>
<Relationships xmlns="http://schemas.openxmlformats.org/package/2006/relationships"><Relationship Id="rId8" Type="http://schemas.openxmlformats.org/officeDocument/2006/relationships/tags" Target="../tags/tag256.xml"/><Relationship Id="rId3" Type="http://schemas.openxmlformats.org/officeDocument/2006/relationships/tags" Target="../tags/tag251.xml"/><Relationship Id="rId7" Type="http://schemas.openxmlformats.org/officeDocument/2006/relationships/tags" Target="../tags/tag255.xml"/><Relationship Id="rId12" Type="http://schemas.openxmlformats.org/officeDocument/2006/relationships/image" Target="../media/image127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image" Target="../media/image27.svg"/><Relationship Id="rId5" Type="http://schemas.openxmlformats.org/officeDocument/2006/relationships/tags" Target="../tags/tag253.xml"/><Relationship Id="rId10" Type="http://schemas.openxmlformats.org/officeDocument/2006/relationships/image" Target="../media/image26.png"/><Relationship Id="rId4" Type="http://schemas.openxmlformats.org/officeDocument/2006/relationships/tags" Target="../tags/tag252.xml"/><Relationship Id="rId9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image" Target="../media/image7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28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svg"/><Relationship Id="rId5" Type="http://schemas.openxmlformats.org/officeDocument/2006/relationships/image" Target="../media/image5.png"/><Relationship Id="rId10" Type="http://schemas.openxmlformats.org/officeDocument/2006/relationships/image" Target="../media/image132.svg"/><Relationship Id="rId4" Type="http://schemas.openxmlformats.org/officeDocument/2006/relationships/image" Target="../media/image129.svg"/><Relationship Id="rId9" Type="http://schemas.openxmlformats.org/officeDocument/2006/relationships/image" Target="../media/image1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image" Target="../media/image43.png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image" Target="../media/image6.sv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image" Target="../media/image5.png"/><Relationship Id="rId5" Type="http://schemas.openxmlformats.org/officeDocument/2006/relationships/tags" Target="../tags/tag58.xml"/><Relationship Id="rId15" Type="http://schemas.openxmlformats.org/officeDocument/2006/relationships/image" Target="../media/image45.png"/><Relationship Id="rId10" Type="http://schemas.openxmlformats.org/officeDocument/2006/relationships/image" Target="../media/image4.jpeg"/><Relationship Id="rId4" Type="http://schemas.openxmlformats.org/officeDocument/2006/relationships/tags" Target="../tags/tag5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6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1.jpeg"/><Relationship Id="rId10" Type="http://schemas.openxmlformats.org/officeDocument/2006/relationships/image" Target="../media/image50.png"/><Relationship Id="rId4" Type="http://schemas.openxmlformats.org/officeDocument/2006/relationships/image" Target="../media/image27.svg"/><Relationship Id="rId9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54.pn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55.png"/><Relationship Id="rId4" Type="http://schemas.openxmlformats.org/officeDocument/2006/relationships/image" Target="../media/image2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56.png"/><Relationship Id="rId4" Type="http://schemas.openxmlformats.org/officeDocument/2006/relationships/image" Target="../media/image2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jp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10" Type="http://schemas.openxmlformats.org/officeDocument/2006/relationships/image" Target="../media/image61.png"/><Relationship Id="rId4" Type="http://schemas.openxmlformats.org/officeDocument/2006/relationships/image" Target="../media/image26.png"/><Relationship Id="rId9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5" Type="http://schemas.openxmlformats.org/officeDocument/2006/relationships/image" Target="../media/image46.png"/><Relationship Id="rId4" Type="http://schemas.openxmlformats.org/officeDocument/2006/relationships/image" Target="../media/image27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5" Type="http://schemas.openxmlformats.org/officeDocument/2006/relationships/image" Target="../media/image62.png"/><Relationship Id="rId4" Type="http://schemas.openxmlformats.org/officeDocument/2006/relationships/image" Target="../media/image27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5" Type="http://schemas.openxmlformats.org/officeDocument/2006/relationships/image" Target="../media/image63.png"/><Relationship Id="rId4" Type="http://schemas.openxmlformats.org/officeDocument/2006/relationships/image" Target="../media/image27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1.xml"/><Relationship Id="rId5" Type="http://schemas.openxmlformats.org/officeDocument/2006/relationships/image" Target="../media/image64.png"/><Relationship Id="rId4" Type="http://schemas.openxmlformats.org/officeDocument/2006/relationships/image" Target="../media/image27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6.jpeg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3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70.png"/><Relationship Id="rId4" Type="http://schemas.openxmlformats.org/officeDocument/2006/relationships/image" Target="../media/image29.png"/><Relationship Id="rId9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66.jpeg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4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6.png"/><Relationship Id="rId7" Type="http://schemas.openxmlformats.org/officeDocument/2006/relationships/image" Target="../media/image68.png"/><Relationship Id="rId12" Type="http://schemas.openxmlformats.org/officeDocument/2006/relationships/image" Target="../media/image7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5.xml"/><Relationship Id="rId6" Type="http://schemas.openxmlformats.org/officeDocument/2006/relationships/image" Target="../media/image67.png"/><Relationship Id="rId11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51.png"/><Relationship Id="rId4" Type="http://schemas.openxmlformats.org/officeDocument/2006/relationships/image" Target="../media/image27.svg"/><Relationship Id="rId9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7.png"/><Relationship Id="rId12" Type="http://schemas.openxmlformats.org/officeDocument/2006/relationships/image" Target="../media/image73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27.svg"/><Relationship Id="rId11" Type="http://schemas.openxmlformats.org/officeDocument/2006/relationships/image" Target="../media/image51.png"/><Relationship Id="rId5" Type="http://schemas.openxmlformats.org/officeDocument/2006/relationships/image" Target="../media/image26.png"/><Relationship Id="rId10" Type="http://schemas.openxmlformats.org/officeDocument/2006/relationships/image" Target="../media/image55.png"/><Relationship Id="rId4" Type="http://schemas.openxmlformats.org/officeDocument/2006/relationships/image" Target="../media/image76.png"/><Relationship Id="rId9" Type="http://schemas.openxmlformats.org/officeDocument/2006/relationships/image" Target="../media/image5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7.png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8.xml"/><Relationship Id="rId6" Type="http://schemas.openxmlformats.org/officeDocument/2006/relationships/image" Target="../media/image77.png"/><Relationship Id="rId11" Type="http://schemas.openxmlformats.org/officeDocument/2006/relationships/image" Target="../media/image73.png"/><Relationship Id="rId5" Type="http://schemas.openxmlformats.org/officeDocument/2006/relationships/image" Target="../media/image27.svg"/><Relationship Id="rId10" Type="http://schemas.openxmlformats.org/officeDocument/2006/relationships/image" Target="../media/image51.png"/><Relationship Id="rId4" Type="http://schemas.openxmlformats.org/officeDocument/2006/relationships/image" Target="../media/image26.png"/><Relationship Id="rId9" Type="http://schemas.openxmlformats.org/officeDocument/2006/relationships/image" Target="../media/image5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67.png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9.xml"/><Relationship Id="rId6" Type="http://schemas.openxmlformats.org/officeDocument/2006/relationships/image" Target="../media/image53.png"/><Relationship Id="rId5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13" Type="http://schemas.openxmlformats.org/officeDocument/2006/relationships/image" Target="../media/image78.png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12" Type="http://schemas.openxmlformats.org/officeDocument/2006/relationships/image" Target="../media/image27.svg"/><Relationship Id="rId2" Type="http://schemas.openxmlformats.org/officeDocument/2006/relationships/tags" Target="../tags/tag101.xml"/><Relationship Id="rId16" Type="http://schemas.openxmlformats.org/officeDocument/2006/relationships/image" Target="../media/image81.png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image" Target="../media/image26.png"/><Relationship Id="rId5" Type="http://schemas.openxmlformats.org/officeDocument/2006/relationships/tags" Target="../tags/tag104.xml"/><Relationship Id="rId15" Type="http://schemas.openxmlformats.org/officeDocument/2006/relationships/image" Target="../media/image80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03.xml"/><Relationship Id="rId9" Type="http://schemas.openxmlformats.org/officeDocument/2006/relationships/tags" Target="../tags/tag108.xml"/><Relationship Id="rId14" Type="http://schemas.openxmlformats.org/officeDocument/2006/relationships/image" Target="../media/image7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microsoft.com/office/2007/relationships/media" Target="../media/media1.mp3"/><Relationship Id="rId7" Type="http://schemas.openxmlformats.org/officeDocument/2006/relationships/image" Target="../media/image86.png"/><Relationship Id="rId2" Type="http://schemas.openxmlformats.org/officeDocument/2006/relationships/audio" Target="NULL" TargetMode="External"/><Relationship Id="rId1" Type="http://schemas.openxmlformats.org/officeDocument/2006/relationships/tags" Target="../tags/tag109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13" Type="http://schemas.openxmlformats.org/officeDocument/2006/relationships/image" Target="../media/image43.png"/><Relationship Id="rId3" Type="http://schemas.openxmlformats.org/officeDocument/2006/relationships/tags" Target="../tags/tag112.xml"/><Relationship Id="rId7" Type="http://schemas.openxmlformats.org/officeDocument/2006/relationships/tags" Target="../tags/tag116.xml"/><Relationship Id="rId12" Type="http://schemas.openxmlformats.org/officeDocument/2006/relationships/image" Target="../media/image6.svg"/><Relationship Id="rId2" Type="http://schemas.openxmlformats.org/officeDocument/2006/relationships/tags" Target="../tags/tag111.xml"/><Relationship Id="rId16" Type="http://schemas.openxmlformats.org/officeDocument/2006/relationships/image" Target="../media/image45.png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11" Type="http://schemas.openxmlformats.org/officeDocument/2006/relationships/image" Target="../media/image5.png"/><Relationship Id="rId5" Type="http://schemas.openxmlformats.org/officeDocument/2006/relationships/tags" Target="../tags/tag114.xml"/><Relationship Id="rId15" Type="http://schemas.openxmlformats.org/officeDocument/2006/relationships/image" Target="../media/image44.svg"/><Relationship Id="rId10" Type="http://schemas.openxmlformats.org/officeDocument/2006/relationships/image" Target="../media/image4.jpeg"/><Relationship Id="rId4" Type="http://schemas.openxmlformats.org/officeDocument/2006/relationships/tags" Target="../tags/tag113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89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8.xml"/><Relationship Id="rId5" Type="http://schemas.openxmlformats.org/officeDocument/2006/relationships/image" Target="../media/image41.jpeg"/><Relationship Id="rId4" Type="http://schemas.openxmlformats.org/officeDocument/2006/relationships/image" Target="../media/image27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3.xml"/><Relationship Id="rId4" Type="http://schemas.openxmlformats.org/officeDocument/2006/relationships/image" Target="../media/image2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6.xml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Relationship Id="rId4" Type="http://schemas.openxmlformats.org/officeDocument/2006/relationships/image" Target="../media/image27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5.xml"/><Relationship Id="rId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8.xml"/><Relationship Id="rId4" Type="http://schemas.openxmlformats.org/officeDocument/2006/relationships/image" Target="../media/image27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1.xml"/><Relationship Id="rId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4.xml"/><Relationship Id="rId4" Type="http://schemas.openxmlformats.org/officeDocument/2006/relationships/image" Target="../media/image27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7.xml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0.xml"/><Relationship Id="rId4" Type="http://schemas.openxmlformats.org/officeDocument/2006/relationships/image" Target="../media/image27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3.xml"/><Relationship Id="rId4" Type="http://schemas.openxmlformats.org/officeDocument/2006/relationships/image" Target="../media/image27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3" Type="http://schemas.openxmlformats.org/officeDocument/2006/relationships/tags" Target="../tags/tag156.xml"/><Relationship Id="rId7" Type="http://schemas.openxmlformats.org/officeDocument/2006/relationships/image" Target="../media/image27.sv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tags" Target="../tags/tag155.xml"/><Relationship Id="rId16" Type="http://schemas.openxmlformats.org/officeDocument/2006/relationships/image" Target="../media/image100.png"/><Relationship Id="rId20" Type="http://schemas.openxmlformats.org/officeDocument/2006/relationships/image" Target="../media/image90.jpeg"/><Relationship Id="rId1" Type="http://schemas.openxmlformats.org/officeDocument/2006/relationships/tags" Target="../tags/tag154.xml"/><Relationship Id="rId6" Type="http://schemas.openxmlformats.org/officeDocument/2006/relationships/image" Target="../media/image26.png"/><Relationship Id="rId11" Type="http://schemas.openxmlformats.org/officeDocument/2006/relationships/image" Target="../media/image95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19" Type="http://schemas.openxmlformats.org/officeDocument/2006/relationships/image" Target="../media/image103.png"/><Relationship Id="rId4" Type="http://schemas.openxmlformats.org/officeDocument/2006/relationships/tags" Target="../tags/tag157.xml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3" Type="http://schemas.openxmlformats.org/officeDocument/2006/relationships/tags" Target="../tags/tag160.xml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" Type="http://schemas.openxmlformats.org/officeDocument/2006/relationships/tags" Target="../tags/tag159.xml"/><Relationship Id="rId16" Type="http://schemas.openxmlformats.org/officeDocument/2006/relationships/image" Target="../media/image101.png"/><Relationship Id="rId1" Type="http://schemas.openxmlformats.org/officeDocument/2006/relationships/tags" Target="../tags/tag158.xml"/><Relationship Id="rId6" Type="http://schemas.openxmlformats.org/officeDocument/2006/relationships/image" Target="../media/image27.svg"/><Relationship Id="rId11" Type="http://schemas.openxmlformats.org/officeDocument/2006/relationships/image" Target="../media/image96.png"/><Relationship Id="rId5" Type="http://schemas.openxmlformats.org/officeDocument/2006/relationships/image" Target="../media/image26.pn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tags" Target="../tags/tag31.xml"/><Relationship Id="rId7" Type="http://schemas.openxmlformats.org/officeDocument/2006/relationships/image" Target="../media/image27.svg"/><Relationship Id="rId12" Type="http://schemas.openxmlformats.org/officeDocument/2006/relationships/image" Target="../media/image23.jpe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6.png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3.png"/><Relationship Id="rId4" Type="http://schemas.openxmlformats.org/officeDocument/2006/relationships/tags" Target="../tags/tag32.xml"/><Relationship Id="rId9" Type="http://schemas.openxmlformats.org/officeDocument/2006/relationships/image" Target="../media/image32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5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5.pn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0.xml"/><Relationship Id="rId4" Type="http://schemas.openxmlformats.org/officeDocument/2006/relationships/image" Target="../media/image27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1.xml"/><Relationship Id="rId4" Type="http://schemas.openxmlformats.org/officeDocument/2006/relationships/image" Target="../media/image27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2.xml"/><Relationship Id="rId4" Type="http://schemas.openxmlformats.org/officeDocument/2006/relationships/image" Target="../media/image27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3.xml"/><Relationship Id="rId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8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3B1AF-8590-588A-F58C-B874F0357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D737E7-D58D-E214-50E9-1AC84360F3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122EA5B-934F-9AE5-449C-B0EB170D7FCE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30E4C1-338F-1111-0477-7D1BE335AB72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3B01C6-4C66-8DE0-EDF4-4BF2E50F11F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7D2B34-CB10-FE46-4DC3-E04C2BF8680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3F3BAFA-6423-79AF-0A4D-DBF654CB447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93061" y="602956"/>
            <a:ext cx="12014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Qu’est ce que tu dois faire quand tu vois ce pictogramme «  travail en binôme » ?</a:t>
            </a: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EA40A3F8-9555-CAB5-D0B8-1CBA8B4D02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027" y="3505200"/>
            <a:ext cx="3955946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4564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vi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390839" y="621602"/>
            <a:ext cx="10984380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 e  est muette, je ne la prononce pas. Elle est en gris. Donc je lis: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v»  «i» « vi ». Vie.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« v»  «i» « vi ». Vie. </a:t>
            </a:r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659307" y="2247900"/>
            <a:ext cx="12407283" cy="617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ve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iv   vé   vo   vi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év</a:t>
            </a:r>
            <a:endParaRPr lang="fr-FR" sz="8625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vol  avi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vomi  rêv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vu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vélo   lavé </a:t>
            </a:r>
            <a:r>
              <a:rPr lang="fr-FR" sz="80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ravi </a:t>
            </a:r>
            <a:r>
              <a:rPr lang="fr-FR" sz="80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levé  vif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u="sng" dirty="0"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sous - sur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  sous – sur 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293619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00994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4ADDEE-3F60-1084-241F-E4EC64AF2A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DF596D-FA10-B6EC-D31B-0E0F3577D3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BC6730-AF9C-0715-8375-80E347D13AF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297682" y="3112175"/>
            <a:ext cx="71206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3000" b="1" kern="0" spc="480" dirty="0">
                <a:solidFill>
                  <a:srgbClr val="106585"/>
                </a:solidFill>
                <a:latin typeface="Dosis" pitchFamily="2" charset="0"/>
              </a:rPr>
              <a:t>sous</a:t>
            </a:r>
            <a:endParaRPr lang="fr-FR" sz="23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EBE633-4B5C-EBED-9A42-9090BE7D2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7D89965-A911-D7B9-F01F-E0A8C1DC4179}"/>
              </a:ext>
            </a:extLst>
          </p:cNvPr>
          <p:cNvSpPr txBox="1"/>
          <p:nvPr/>
        </p:nvSpPr>
        <p:spPr>
          <a:xfrm>
            <a:off x="1535491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“sous” 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s, o, u et s. sous. Lisons ensemble “sous  ”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962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367145" y="2984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353291" y="28692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381000" y="6591300"/>
            <a:ext cx="130591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72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 </a:t>
            </a:r>
            <a:r>
              <a:rPr lang="fr-FR" sz="72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Le cha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FR" sz="72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est </a:t>
            </a:r>
            <a:r>
              <a:rPr lang="fr-FR" sz="72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sous</a:t>
            </a:r>
            <a:r>
              <a:rPr lang="fr-FR" sz="72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la voitur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FR" sz="72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.</a:t>
            </a:r>
            <a:endParaRPr lang="fr-FR" sz="7200" kern="0" spc="48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606000" y="451327"/>
            <a:ext cx="9144000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chat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sous la voiture. 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chat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sous la voiture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  <a:p>
            <a:pPr defTabSz="685834">
              <a:defRPr/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« Sous » veut dire : c’est en bas.</a:t>
            </a:r>
            <a:endParaRPr lang="fr-MA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9" name="Image 8" descr="Une image contenant véhicule, Véhicule terrestre, voiture, roue&#10;&#10;Le contenu généré par l’IA peut être incorrect.">
            <a:extLst>
              <a:ext uri="{FF2B5EF4-FFF2-40B4-BE49-F238E27FC236}">
                <a16:creationId xmlns:a16="http://schemas.microsoft.com/office/drawing/2014/main" id="{808C091E-D26C-E672-6DC7-5F5B00AF87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119" y="2552700"/>
            <a:ext cx="6248400" cy="342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9569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9BDB62-D40B-5613-4E52-5083B534C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E3E4-9BD7-025E-E20C-CD7174BC5EC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58B3BD-4E66-AE6E-D27C-8A03033B1E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3971924" y="2952033"/>
            <a:ext cx="69246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sous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83FF8E-26BF-D7F5-DE7F-A9188B7FC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ABC401E-74A4-3A08-9BAE-F69F5850CCC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“sous”.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90F0072-5939-88D3-0515-9DFE9EADD5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90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“sous 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41985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sous 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4266068" y="3577470"/>
            <a:ext cx="5183864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chemeClr val="bg1"/>
                </a:solidFill>
                <a:latin typeface="Dosis" pitchFamily="2" charset="0"/>
              </a:rPr>
              <a:t>sous </a:t>
            </a:r>
            <a:endParaRPr lang="fr-FR" sz="17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638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E8D71-E5A8-ED80-75F5-973D0865D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E25AC6-6AD0-7EB5-8184-EA3C954A87E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AE73FA-374D-5AD5-5B35-565DEAE71F50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FDDFF8E-6AE3-09A6-14D7-1CE2BCD11D74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0F95BF3-15B4-2F43-82C3-5ED7BAAFA6D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38A086D-22C8-4353-E461-2D660A6161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1FD39D-77C9-33AC-9113-8B783CE6B61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0770" y="662194"/>
            <a:ext cx="12014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lis à voix basse pour que mon camarade entende - J’écoute mon camarade sans l’interrompre - je l’aide seulement quand il bloque.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Faire répéter les 3 étapes collectivement.</a:t>
            </a:r>
            <a:endParaRPr lang="fr-MA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9" name="Nuage 8">
            <a:extLst>
              <a:ext uri="{FF2B5EF4-FFF2-40B4-BE49-F238E27FC236}">
                <a16:creationId xmlns:a16="http://schemas.microsoft.com/office/drawing/2014/main" id="{CEA61E39-70B0-D4B8-05CE-945DBFD8F84C}"/>
              </a:ext>
            </a:extLst>
          </p:cNvPr>
          <p:cNvSpPr/>
          <p:nvPr/>
        </p:nvSpPr>
        <p:spPr>
          <a:xfrm>
            <a:off x="4876800" y="1946780"/>
            <a:ext cx="7239000" cy="4568319"/>
          </a:xfrm>
          <a:prstGeom prst="cloud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DA65F01-CDF4-E14A-ABB5-88D82EA2C4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5905500"/>
            <a:ext cx="3955946" cy="32766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C2B05B8-6A0E-667E-84FB-A60B7FB3183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767573" y="2931315"/>
            <a:ext cx="70104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📖🗣️ </a:t>
            </a:r>
            <a:r>
              <a:rPr lang="fr-FR" sz="4400" b="1" dirty="0"/>
              <a:t>Je lis à voix basse</a:t>
            </a:r>
          </a:p>
          <a:p>
            <a:r>
              <a:rPr lang="fr-FR" sz="4400" b="1" dirty="0"/>
              <a:t> </a:t>
            </a:r>
            <a:r>
              <a:rPr lang="fr-FR" sz="4400" dirty="0"/>
              <a:t>👂🤫 </a:t>
            </a:r>
            <a:r>
              <a:rPr lang="fr-FR" sz="4400" b="1" dirty="0"/>
              <a:t>J’écoute</a:t>
            </a:r>
          </a:p>
          <a:p>
            <a:r>
              <a:rPr lang="fr-FR" sz="4400" dirty="0"/>
              <a:t>🖐️🤔 </a:t>
            </a:r>
            <a:r>
              <a:rPr lang="fr-FR" sz="4400" b="1" dirty="0"/>
              <a:t>Je l’aide</a:t>
            </a:r>
            <a:endParaRPr lang="fr-FR" sz="44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endParaRPr lang="fr-FR" sz="14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42847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D1F98-10E5-C0EF-0515-B79AB490A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3BF811-189E-4B71-889C-932256E93DA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07FC8C-E0F1-5799-D887-4CC132F6C09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D66BD59-CFCC-57AF-462D-468800EEDD9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29C3D9E-2102-583C-F61E-1B4E3320313D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713C886-2831-77E4-FDDC-E4959FFEDACC}"/>
              </a:ext>
            </a:extLst>
          </p:cNvPr>
          <p:cNvSpPr txBox="1"/>
          <p:nvPr/>
        </p:nvSpPr>
        <p:spPr>
          <a:xfrm>
            <a:off x="3297682" y="3112175"/>
            <a:ext cx="71206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30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23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281B7D-9396-18F0-1A2C-C19D58D38F3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6620271"/>
              </p:ext>
            </p:extLst>
          </p:nvPr>
        </p:nvGraphicFramePr>
        <p:xfrm>
          <a:off x="-27709" y="-7391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66114FF-F937-AB05-C9F9-80C9A36F8044}"/>
              </a:ext>
            </a:extLst>
          </p:cNvPr>
          <p:cNvSpPr txBox="1"/>
          <p:nvPr/>
        </p:nvSpPr>
        <p:spPr>
          <a:xfrm>
            <a:off x="1542418" y="56042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“sur”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s, u et r. sur. Lisons ensemble “sur  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77970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6988D-3590-8ABB-B98A-1722E0757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CD60FBF-1AD0-F29C-31AB-BDF81F2526A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209C5F7-303D-09E4-B054-C63DAB8F8D8B}"/>
              </a:ext>
            </a:extLst>
          </p:cNvPr>
          <p:cNvSpPr/>
          <p:nvPr/>
        </p:nvSpPr>
        <p:spPr>
          <a:xfrm>
            <a:off x="367145" y="2984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4A9DB64-360A-178A-4D61-087E10139039}"/>
              </a:ext>
            </a:extLst>
          </p:cNvPr>
          <p:cNvSpPr/>
          <p:nvPr/>
        </p:nvSpPr>
        <p:spPr>
          <a:xfrm>
            <a:off x="367145" y="298451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6A0EAFC-D7DA-D597-6574-2C589B44C36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6016EAE-57A6-8E13-F7B6-7CDCDAE112D1}"/>
              </a:ext>
            </a:extLst>
          </p:cNvPr>
          <p:cNvSpPr txBox="1"/>
          <p:nvPr/>
        </p:nvSpPr>
        <p:spPr>
          <a:xfrm>
            <a:off x="381000" y="6591300"/>
            <a:ext cx="130591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La valis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est </a:t>
            </a:r>
            <a:r>
              <a:rPr lang="fr-FR" sz="8800" b="1" kern="0" spc="480" dirty="0">
                <a:solidFill>
                  <a:srgbClr val="FFC000"/>
                </a:solidFill>
                <a:latin typeface="Dosis" pitchFamily="2" charset="0"/>
              </a:rPr>
              <a:t>sur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le li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18B837A-9120-B249-E460-7AAB40D53227}"/>
              </a:ext>
            </a:extLst>
          </p:cNvPr>
          <p:cNvSpPr txBox="1"/>
          <p:nvPr/>
        </p:nvSpPr>
        <p:spPr>
          <a:xfrm>
            <a:off x="1633709" y="490507"/>
            <a:ext cx="9144000" cy="80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valise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sur le lit.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valise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sur le lit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  <a:p>
            <a:pPr defTabSz="685834">
              <a:defRPr/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« Sur » veut dire : c’est en haut.</a:t>
            </a:r>
            <a:endParaRPr lang="fr-MA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31BD7A9-BA81-83FD-9D90-5F6D9D26A7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853E695F-217C-C523-4F81-16A0F94CC30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12" name="Image 11" descr="Une image contenant meubles, oreiller, literie, chambre&#10;&#10;Le contenu généré par l’IA peut être incorrect.">
            <a:extLst>
              <a:ext uri="{FF2B5EF4-FFF2-40B4-BE49-F238E27FC236}">
                <a16:creationId xmlns:a16="http://schemas.microsoft.com/office/drawing/2014/main" id="{99EE45ED-A115-F7C6-9B4A-47FC480A0A2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341" y="1781426"/>
            <a:ext cx="5579317" cy="430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349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326D5-60AD-BC08-0C83-1E85DD73E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63FD6DD-A77C-339A-219C-F0C5FD7F109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93D31B-B2A1-BD04-1232-075631B8593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0D0785-C97D-BF27-ADAC-91C2B901491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D4B1D4C-20D0-D6BB-BD0A-AFD2EC24A9D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34EC5B7-E247-C533-B740-5A81FA3D893B}"/>
              </a:ext>
            </a:extLst>
          </p:cNvPr>
          <p:cNvSpPr txBox="1"/>
          <p:nvPr/>
        </p:nvSpPr>
        <p:spPr>
          <a:xfrm>
            <a:off x="3810000" y="3112173"/>
            <a:ext cx="69246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DCE9FF0-5700-38C7-9212-FA0680563B0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885F239D-31C9-1F93-E39F-90605A2DA29E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“sous”.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FF15C9-1E0F-3D69-A135-BC102E2A476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1785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EA0EB-44A5-0F1D-F930-F157FA16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533CAD1-7BE8-DE67-D1E6-864B31CFEE9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EFDEE4-BD91-37FA-D82F-22F25FC2B36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90FDD3E-65AB-C758-1052-91F5EDF1507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C03D6B6-36BE-2AA0-FA1A-803932DE16FD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041C86-F168-E9DD-69CE-449F14D3FC4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DA4E42B-9F9C-FEA0-8A43-0EF61E225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F3A1235-3CCC-9163-F76E-10225247388F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“sur 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12765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92F6C-BAC3-F7F9-2407-12FD80A32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7DF654-EF36-1CCD-0723-645B03BFF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1220CDC-F203-552D-C5F9-92D7471997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5ED4C13-5702-D435-10B1-CD428277360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FC03BF-FE64-BA26-E7A0-6B0E6E1882A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9D5650F-67CD-1560-3B9A-483962E28A10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sur 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4EC649A-C087-494B-F669-E82DB67B69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E27D28C-CF6D-9533-AEB6-E42C9E7CA7F8}"/>
              </a:ext>
            </a:extLst>
          </p:cNvPr>
          <p:cNvSpPr txBox="1"/>
          <p:nvPr/>
        </p:nvSpPr>
        <p:spPr>
          <a:xfrm>
            <a:off x="4266068" y="3577470"/>
            <a:ext cx="5183864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chemeClr val="bg1"/>
                </a:solidFill>
                <a:latin typeface="Dosis" pitchFamily="2" charset="0"/>
              </a:rPr>
              <a:t>sur </a:t>
            </a:r>
            <a:endParaRPr lang="fr-FR" sz="17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365DD68-1170-B6B7-9398-14A4F1ED777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40213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20AB9-0530-B4C7-4ADA-3B1065C8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241BF3-153E-6386-E379-015213269E7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B46EAE8-2F30-2877-ABEE-18D9CCB3768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86B814-A4C8-7375-C225-1CA877376CC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0C3C0D-82AA-8069-BB81-2D2DA616CBEC}"/>
              </a:ext>
            </a:extLst>
          </p:cNvPr>
          <p:cNvSpPr txBox="1"/>
          <p:nvPr/>
        </p:nvSpPr>
        <p:spPr>
          <a:xfrm>
            <a:off x="685800" y="2781300"/>
            <a:ext cx="12596620" cy="5760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est    -  sous  -  sur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il – elle  - des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8C53B2-0A40-C37D-7417-A680185AC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214BD54B-D0A2-D926-F1A7-81DA37F35B83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F77982-5208-8015-9C6B-59EC6AB9BDCA}"/>
              </a:ext>
            </a:extLst>
          </p:cNvPr>
          <p:cNvSpPr txBox="1"/>
          <p:nvPr/>
        </p:nvSpPr>
        <p:spPr>
          <a:xfrm>
            <a:off x="1324631" y="622668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6221C8-C78E-520F-4CFD-CB67A8FB99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8156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A59CA-1AEE-3F75-2A7B-383D717B9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ACDD7E-F660-6B5F-C617-F8719B1DFC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3D42249-4216-934A-35BB-1E171D92569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D0132D-3B32-9772-FE44-2A60D6D41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98E9F1-5A30-F803-B5CB-E8DC8C9A80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A6F64A9-CF75-E206-BD1F-3F4ACC481F7E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A9EC408-3965-7BCD-DFAC-77EE0E6C6A04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4F6A4D-D679-BFF3-2A2B-75F6AFF021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3FD6605-99A0-DB60-7164-ABC2077DA8CD}"/>
              </a:ext>
            </a:extLst>
          </p:cNvPr>
          <p:cNvSpPr txBox="1"/>
          <p:nvPr/>
        </p:nvSpPr>
        <p:spPr>
          <a:xfrm>
            <a:off x="685800" y="2781300"/>
            <a:ext cx="12596620" cy="5760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est    -  sous  -  sur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il – elle  - des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373365170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27.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7009" y="1769930"/>
            <a:ext cx="5301982" cy="67471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343400" y="4508708"/>
            <a:ext cx="25146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6443" y="3135740"/>
            <a:ext cx="7823115" cy="401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27.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2D5C0ED0-B64E-6C17-E936-ED2D0B1749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7009" y="1769930"/>
            <a:ext cx="5301982" cy="67471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C5E7B3-404A-722A-B5D4-8D1C5A31869B}"/>
              </a:ext>
            </a:extLst>
          </p:cNvPr>
          <p:cNvSpPr/>
          <p:nvPr/>
        </p:nvSpPr>
        <p:spPr>
          <a:xfrm>
            <a:off x="6858000" y="4491885"/>
            <a:ext cx="25146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B1C98EB-E5DE-E74A-B1C7-14BF2D7CC0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887" y="1631980"/>
            <a:ext cx="9850225" cy="4277322"/>
          </a:xfrm>
          <a:prstGeom prst="rect">
            <a:avLst/>
          </a:prstGeom>
        </p:spPr>
      </p:pic>
      <p:pic>
        <p:nvPicPr>
          <p:cNvPr id="12" name="Image 11" descr="Une image contenant texte, dessin humoristique, capture d’écran, Visage humain&#10;&#10;Le contenu généré par l’IA peut être incorrect.">
            <a:extLst>
              <a:ext uri="{FF2B5EF4-FFF2-40B4-BE49-F238E27FC236}">
                <a16:creationId xmlns:a16="http://schemas.microsoft.com/office/drawing/2014/main" id="{62AD9CE1-9DC4-20DD-4BA4-E0F8842D7A1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684" y="4506514"/>
            <a:ext cx="11068628" cy="531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4810" y="3831677"/>
            <a:ext cx="6461506" cy="262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27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365A978-1882-83D9-B1EC-FAF52CA9C6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7009" y="2375070"/>
            <a:ext cx="5301982" cy="67471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DDEB4E-CC5E-3504-B3A4-3068B4079EAB}"/>
              </a:ext>
            </a:extLst>
          </p:cNvPr>
          <p:cNvSpPr/>
          <p:nvPr/>
        </p:nvSpPr>
        <p:spPr>
          <a:xfrm>
            <a:off x="3886201" y="6387930"/>
            <a:ext cx="5898644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738" y="3529695"/>
            <a:ext cx="8772524" cy="322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 </a:t>
            </a:r>
            <a:r>
              <a:rPr lang="en-US" sz="3200" b="1" dirty="0" err="1">
                <a:solidFill>
                  <a:srgbClr val="C00000"/>
                </a:solidFill>
                <a:latin typeface="Dosis Bold"/>
              </a:rPr>
              <a:t>contenant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 des syllables avec la  </a:t>
            </a:r>
            <a:r>
              <a:rPr lang="en-US" sz="3200" b="1" dirty="0" err="1">
                <a:solidFill>
                  <a:srgbClr val="C00000"/>
                </a:solidFill>
                <a:latin typeface="Dosis Bold"/>
              </a:rPr>
              <a:t>lettre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 “v”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5600111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syllabes construites avec « v », puis les utiliser pour écrire des mots et des phrases.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0365"/>
            <a:ext cx="5321185" cy="568840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7ED0B8F-36DA-2B3D-ABFE-4E4A8FBF82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921274"/>
            <a:ext cx="7239000" cy="163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2BCF2-7BFA-8942-331D-5C6F037D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52EC4B-8301-2B48-0C28-87DB45E6190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BD7DD2-E04C-563B-62A3-0A3CB80C415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64F9602-AC6B-22F8-D103-72889E190E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7C0E76-2AAA-610D-387D-0A3E25522FE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E3F7AE-41D9-474B-2007-238936E0F6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C67CA5-0EAA-EA03-7D73-D1801625CF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5559" y="2831130"/>
            <a:ext cx="10864883" cy="4624740"/>
          </a:xfrm>
          <a:prstGeom prst="rect">
            <a:avLst/>
          </a:prstGeom>
        </p:spPr>
      </p:pic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D3D29F62-5405-537F-78C1-4DC2CD0B69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511CA1-324F-E0F7-EF70-33D103C78E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08519B-8A3D-12DB-325F-0118BB50531F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une vue.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80950235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43549-D315-096B-2A44-0FA150D0E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CD0965-A8F6-B665-E505-0857E974D9E2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5A3473-2FB2-F400-AE7B-63661D5526B1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08F8BF9-1E83-EC4F-219A-5C88ADC4424E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462190E-0FC4-8BDA-BE4B-5C1EDF1C7CFA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593B852A-1C88-3FF8-6C11-3AE4E9922C0C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D11C4275-973D-1E34-0504-1763CA0A8B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17A7B30-9733-7623-47E8-E6AA4E29A85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13538A5-A281-1148-FC8B-B8AF5F7BA2E7}"/>
              </a:ext>
            </a:extLst>
          </p:cNvPr>
          <p:cNvSpPr txBox="1"/>
          <p:nvPr/>
        </p:nvSpPr>
        <p:spPr>
          <a:xfrm>
            <a:off x="1136116" y="442765"/>
            <a:ext cx="1204301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Une vue » est composée de deux mots:  une  et vue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une, j’écris u, n et e. J’entends vue, j’écris v et u et e muet.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69A20CD-AC0A-FC47-F22E-B6C3A7E64F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5559" y="2831130"/>
            <a:ext cx="10864883" cy="462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9811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58488-D3C0-223A-9EDD-F9484B866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7DADC9-9849-0C01-1826-0F69EA98C6D5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2E8369D-534E-B7A6-9596-AE477072E59E}"/>
              </a:ext>
            </a:extLst>
          </p:cNvPr>
          <p:cNvSpPr/>
          <p:nvPr/>
        </p:nvSpPr>
        <p:spPr>
          <a:xfrm>
            <a:off x="350963" y="30631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42C6A4E-0FB6-673E-4996-E72BE432E3C6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6DEBDC7-C036-629C-04FD-0404DD235D30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1D523ED6-BB69-1056-288E-7FE0A389457F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452FB14B-3500-39BB-0271-A35E43F01E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5DB5F5D-D998-4E5B-5BCA-4C568C05692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95319CA-8C77-48B5-EF64-980F589E5B71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U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BFC09B-D2FB-06A8-BDED-E219098888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5559" y="2831130"/>
            <a:ext cx="10864883" cy="4624740"/>
          </a:xfrm>
          <a:prstGeom prst="rect">
            <a:avLst/>
          </a:prstGeom>
        </p:spPr>
      </p:pic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E492E675-347C-014A-D818-F285364BBFF1}"/>
              </a:ext>
            </a:extLst>
          </p:cNvPr>
          <p:cNvSpPr/>
          <p:nvPr/>
        </p:nvSpPr>
        <p:spPr>
          <a:xfrm rot="5400000">
            <a:off x="7934100" y="4466040"/>
            <a:ext cx="359696" cy="284467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8" name="Parenthèse fermante 7">
            <a:extLst>
              <a:ext uri="{FF2B5EF4-FFF2-40B4-BE49-F238E27FC236}">
                <a16:creationId xmlns:a16="http://schemas.microsoft.com/office/drawing/2014/main" id="{50F9853D-6A92-2E77-4A90-B418B4D7B559}"/>
              </a:ext>
            </a:extLst>
          </p:cNvPr>
          <p:cNvSpPr/>
          <p:nvPr/>
        </p:nvSpPr>
        <p:spPr>
          <a:xfrm rot="5400000">
            <a:off x="4296155" y="4257095"/>
            <a:ext cx="359695" cy="3262566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70117864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96D25D-3CE0-C835-087A-05173382AA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BD731-63F8-A865-8C62-84BD9DC97D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E2E528-0AD8-294B-AB99-87A4FEFFD86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237D27-0573-5DF6-E0AE-254B89EA0C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28434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3236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A232-C0EA-D600-AF2D-5BDC8B19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EACEE-D969-EC38-669C-A023F8BDEA1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388356-AE82-0B20-A4EF-D6080BDA24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807DB-D7E6-CBD8-886D-04598A6750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A07E80-2FEA-4B56-9C0B-14E9C0B90F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6369FF-F6C4-4752-77D2-BB70FE7784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CAFE11C-172F-F0FB-4649-685F43EE83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165528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FE8736-13C4-7B05-CB3F-271FC10747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sur vos ardoises: une vue.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6847B7-F775-B51D-6AF9-DB4E78E4C7A8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E798351-054F-7C8E-A56E-5EDD030DFF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5559" y="2831130"/>
            <a:ext cx="10864883" cy="462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3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1139" y="2628900"/>
            <a:ext cx="10253721" cy="643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3B646-B807-C2D8-CC18-AF3830F1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BA6F2F-0877-1CD0-8ECA-C34E14A96B8F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B12489-1F3E-A59B-06EE-93D16EB61D0C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43E5A5-4C1D-BFDD-7754-0CD25458E524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0CB363-8BD7-8316-A4A1-48CD082A765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B5C89765-ED37-AB69-8B47-23AD14338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6929444"/>
              </p:ext>
            </p:extLst>
          </p:nvPr>
        </p:nvGraphicFramePr>
        <p:xfrm>
          <a:off x="9946" y="691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423F8B-11A1-A461-38D5-6742F4DD513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B78263-D4B6-8B8C-FA61-75E347BF77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780" y="3015761"/>
            <a:ext cx="10194440" cy="425547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437443A-6E11-83F9-5929-D605487505AB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un navire.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196283252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DFBCB-B883-5B71-E781-E755D588E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1633A0-C05C-4570-5AF0-91A66C2BA258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BD77F25-45C1-6FCE-9277-97546025E484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136981C-29DF-AA2E-9691-84423150D5F8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B94C73-753A-E283-760F-C515BDBD278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ED9C624-22AF-C591-6ED7-F5DD1FEAF011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262C67D4-EE93-BE39-557E-34CC1B587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4132127"/>
              </p:ext>
            </p:ext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16688D-B0E3-C350-D50E-7AAF316700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652473-B139-686E-1FC7-10B6AD419937}"/>
              </a:ext>
            </a:extLst>
          </p:cNvPr>
          <p:cNvSpPr txBox="1"/>
          <p:nvPr/>
        </p:nvSpPr>
        <p:spPr>
          <a:xfrm>
            <a:off x="1136116" y="442765"/>
            <a:ext cx="1204301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« Un navire »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est composé de deux mots :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un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et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navire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J’entends « un », j’écris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u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et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Pour le mot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navire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, j’entends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na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, j’écris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et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a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Ensuite, j’entends </a:t>
            </a:r>
            <a:r>
              <a:rPr lang="fr-FR" sz="23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vir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, j’écris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,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i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,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, et le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muet à la fin.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7C1F258-1ABA-A984-0552-5EDDB497BF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780" y="3015761"/>
            <a:ext cx="10194440" cy="425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532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AF5F7-DA72-AAA9-BCEE-88756DBA1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4D51-13E9-5C60-895C-8EC806464808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45EE87-79ED-4A75-5AC7-71762023F1B1}"/>
              </a:ext>
            </a:extLst>
          </p:cNvPr>
          <p:cNvSpPr/>
          <p:nvPr/>
        </p:nvSpPr>
        <p:spPr>
          <a:xfrm>
            <a:off x="350963" y="30631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F8CC03-3945-EF6C-E678-A7DECA2EF06A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78E5A72-F5DE-659D-0D1B-6DF87D2F22F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3D8A6FB-C153-AFD3-7731-9E520FF077D3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7FB19DAE-494B-E1E7-7260-06EC381084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3860908"/>
              </p:ext>
            </p:ext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267877D-0C0C-9E67-A25C-FFD7E409504B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U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ABCB803-6595-2790-B09A-7CAFB5B67B2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780" y="3015761"/>
            <a:ext cx="10194440" cy="4255477"/>
          </a:xfrm>
          <a:prstGeom prst="rect">
            <a:avLst/>
          </a:prstGeom>
        </p:spPr>
      </p:pic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15DC1330-CBEA-026D-A4B7-CC88EE43C160}"/>
              </a:ext>
            </a:extLst>
          </p:cNvPr>
          <p:cNvSpPr/>
          <p:nvPr/>
        </p:nvSpPr>
        <p:spPr>
          <a:xfrm rot="5400000">
            <a:off x="7774906" y="3799367"/>
            <a:ext cx="220807" cy="4346179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8" name="Parenthèse fermante 7">
            <a:extLst>
              <a:ext uri="{FF2B5EF4-FFF2-40B4-BE49-F238E27FC236}">
                <a16:creationId xmlns:a16="http://schemas.microsoft.com/office/drawing/2014/main" id="{514CD9B2-F1DB-EFC7-6171-824F8D13397D}"/>
              </a:ext>
            </a:extLst>
          </p:cNvPr>
          <p:cNvSpPr/>
          <p:nvPr/>
        </p:nvSpPr>
        <p:spPr>
          <a:xfrm rot="5400000">
            <a:off x="4111680" y="4841822"/>
            <a:ext cx="220805" cy="2195766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42412174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34375-CEE4-EBAF-3ED5-2DD76B1E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59F63-561C-B0C4-6A6B-7204CA037D0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ABE47FA-64F6-91AA-E112-F1F637B3B6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63E8995-7274-0ADD-57FD-1AA477CEDA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FF41CA-75FE-88AB-E933-50612F1EAA9E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9D40F8-C11A-B078-4AC9-DCA3E47377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2338679"/>
              </p:ext>
            </p:extLst>
          </p:nvPr>
        </p:nvGraphicFramePr>
        <p:xfrm>
          <a:off x="-17808" y="-36368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73897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D87FD-FCE0-4C78-230C-E3542D484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54C6EC-E627-B353-5872-82E6B6B451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57A0DED-93F0-1B7A-5D41-66F55EC41C4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0BF85D-9F90-C6AD-C889-B3E9B961BF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0A6D79-0A9F-23B4-E1C3-BA710400B31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9D1F706-C9B3-6FBC-43EC-69310CDC51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7499760"/>
              </p:ext>
            </p:extLst>
          </p:nvPr>
        </p:nvGraphicFramePr>
        <p:xfrm>
          <a:off x="0" y="-73085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FD38059-38D6-75C7-9B80-48D13B6438D9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un navire.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2B1DC6-3D2B-37AD-B07C-9D1BE7C72FB3}"/>
              </a:ext>
            </a:extLst>
          </p:cNvPr>
          <p:cNvSpPr txBox="1"/>
          <p:nvPr/>
        </p:nvSpPr>
        <p:spPr>
          <a:xfrm>
            <a:off x="1455266" y="871431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60EF38E-5EC1-3D4E-8079-1F7975314C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780" y="3015761"/>
            <a:ext cx="10194440" cy="425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6935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Elle va à salé.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7747325-88C1-08B8-FDDC-34FAB01CD2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3452902"/>
            <a:ext cx="11654338" cy="338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310633" y="673731"/>
            <a:ext cx="11979392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elle va à Salé est composée de quatre mots: elle ,va, à et  salé 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8ED845E-78C8-FA3B-BF00-B69DD066D5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3452902"/>
            <a:ext cx="11654338" cy="338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2D73E-6BAA-CE6E-8D6A-964EC62ED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D13921-D0C5-27CB-41A0-F80C2BA402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7F764B-2236-3D94-3501-E714A5EE47A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BE4E19-CB9B-1747-36F4-DCEFA146C0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48A2FF-95AE-60F3-F750-B875B9277A7F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DD2C971E-E692-B05B-D2A7-1320EF638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F20A6FD-EA97-4741-2E0A-5C483975236D}"/>
              </a:ext>
            </a:extLst>
          </p:cNvPr>
          <p:cNvSpPr txBox="1"/>
          <p:nvPr/>
        </p:nvSpPr>
        <p:spPr>
          <a:xfrm>
            <a:off x="1183814" y="554670"/>
            <a:ext cx="11979392" cy="826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elle , j’écris e, l, l et e. J’entends va, j’écris  v et a. j’entends a , j’écris à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Dans salé ,j’entends deux syllabes : sa – lé,  j’écris s, a – l , é. Salé.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762CBB1-052E-6504-D5DB-4A1B2D518C1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ADB3EFE-B73D-D648-92FE-3D90A2A4B7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3452902"/>
            <a:ext cx="11654338" cy="338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9313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 E ».  Les noms propres commencent  toujours par une majuscule «  Salé  ». Je termine la phrase par un point.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980585E-E2DA-D311-A2A1-4576B2CC8A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3452902"/>
            <a:ext cx="11654338" cy="3381196"/>
          </a:xfrm>
          <a:prstGeom prst="rect">
            <a:avLst/>
          </a:prstGeom>
        </p:spPr>
      </p:pic>
      <p:sp>
        <p:nvSpPr>
          <p:cNvPr id="3" name="Parenthèse fermante 2">
            <a:extLst>
              <a:ext uri="{FF2B5EF4-FFF2-40B4-BE49-F238E27FC236}">
                <a16:creationId xmlns:a16="http://schemas.microsoft.com/office/drawing/2014/main" id="{907405DA-6D50-1E5D-60C3-78FD5B95C644}"/>
              </a:ext>
            </a:extLst>
          </p:cNvPr>
          <p:cNvSpPr/>
          <p:nvPr/>
        </p:nvSpPr>
        <p:spPr>
          <a:xfrm rot="5400000">
            <a:off x="10286134" y="4792854"/>
            <a:ext cx="216826" cy="338051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6CB61A20-8E54-7FF1-F0BA-2BEBB05656D7}"/>
              </a:ext>
            </a:extLst>
          </p:cNvPr>
          <p:cNvSpPr/>
          <p:nvPr/>
        </p:nvSpPr>
        <p:spPr>
          <a:xfrm rot="5400000">
            <a:off x="5915373" y="5648895"/>
            <a:ext cx="216826" cy="1668429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F83AAE2C-3880-D34B-DD90-352DE17A0281}"/>
              </a:ext>
            </a:extLst>
          </p:cNvPr>
          <p:cNvSpPr/>
          <p:nvPr/>
        </p:nvSpPr>
        <p:spPr>
          <a:xfrm rot="5400000">
            <a:off x="3405452" y="5210848"/>
            <a:ext cx="216825" cy="2544524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45941D42-1DFF-810F-49A6-4D38F9FBE659}"/>
              </a:ext>
            </a:extLst>
          </p:cNvPr>
          <p:cNvSpPr/>
          <p:nvPr/>
        </p:nvSpPr>
        <p:spPr>
          <a:xfrm rot="5400000">
            <a:off x="7708348" y="5917871"/>
            <a:ext cx="216826" cy="1130478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D0D40-ED2F-7D5D-EBAA-3ED79FE38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87E240-DF10-E87B-6BAB-05106D1B0E3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C8349CC-2669-D89C-3469-DE3941D1E64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B25753-52C1-F76E-875A-7EDF2D479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8E13D0-4F12-7B91-441C-B098F303D9AE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070B9CE3-B2E0-1836-91EE-22DCAC4935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7363C86-8015-1E04-44EF-C1E151006493}"/>
              </a:ext>
            </a:extLst>
          </p:cNvPr>
          <p:cNvSpPr txBox="1"/>
          <p:nvPr/>
        </p:nvSpPr>
        <p:spPr>
          <a:xfrm>
            <a:off x="1030831" y="63608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deux mots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1095C8-FE54-F202-0B8D-9361BBB03E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F37F16-F371-BFDD-4632-CA614BD426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3452902"/>
            <a:ext cx="11654338" cy="3381196"/>
          </a:xfrm>
          <a:prstGeom prst="rect">
            <a:avLst/>
          </a:prstGeom>
        </p:spPr>
      </p:pic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DFF94846-7CC3-22B7-EB00-3ACE8EA6737A}"/>
              </a:ext>
            </a:extLst>
          </p:cNvPr>
          <p:cNvSpPr/>
          <p:nvPr/>
        </p:nvSpPr>
        <p:spPr>
          <a:xfrm rot="5400000">
            <a:off x="10286134" y="4792854"/>
            <a:ext cx="216826" cy="338051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C396B515-8B80-9A59-4A0B-663C0F7F1CAE}"/>
              </a:ext>
            </a:extLst>
          </p:cNvPr>
          <p:cNvSpPr/>
          <p:nvPr/>
        </p:nvSpPr>
        <p:spPr>
          <a:xfrm rot="5400000">
            <a:off x="5915373" y="5648895"/>
            <a:ext cx="216826" cy="1668429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F6B40EC0-5B97-6A26-8FB8-987796A2DCF1}"/>
              </a:ext>
            </a:extLst>
          </p:cNvPr>
          <p:cNvSpPr/>
          <p:nvPr/>
        </p:nvSpPr>
        <p:spPr>
          <a:xfrm rot="5400000">
            <a:off x="3405452" y="5210848"/>
            <a:ext cx="216825" cy="2544524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980BC203-830B-C1B9-224D-20FBDEF6F930}"/>
              </a:ext>
            </a:extLst>
          </p:cNvPr>
          <p:cNvSpPr/>
          <p:nvPr/>
        </p:nvSpPr>
        <p:spPr>
          <a:xfrm rot="5400000">
            <a:off x="7708348" y="5917871"/>
            <a:ext cx="216826" cy="1130478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183470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Elle va à Salé» sur vos ardoises.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FF1DB7-8129-4476-B4AD-352D0187DF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3452902"/>
            <a:ext cx="11654338" cy="338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2903" y="61914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la page 27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A1A64B-093A-F409-DB33-14C034879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6595" y="2324100"/>
            <a:ext cx="4915209" cy="62843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495799" y="4683754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02C62A2-6DA2-36AA-5521-8D9B11A6C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812693"/>
              </p:ext>
            </p:ext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288547-BEA5-DCDB-B238-D85F025A2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30879" y="2922436"/>
            <a:ext cx="8654242" cy="444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FF62-19D7-B125-3B0D-4BA4BEB6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15688-2012-AFC6-7B7E-653DBBD30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E54D0F-7B91-5FC6-D70A-8AAD613AD0E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16F41A-D43F-CD23-4050-F44497212C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D36A348-4469-C1A1-BFB6-8FB480FE9C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973F89-612A-CAEA-2D8C-B724438C22A4}"/>
              </a:ext>
            </a:extLst>
          </p:cNvPr>
          <p:cNvSpPr txBox="1"/>
          <p:nvPr/>
        </p:nvSpPr>
        <p:spPr>
          <a:xfrm>
            <a:off x="1502903" y="579408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 la page 27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76FDD90-1840-F03D-39B2-4154B3B173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0ACA25C-E5B2-51B2-F785-DA4E90713A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6595" y="2324100"/>
            <a:ext cx="4915209" cy="62843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EACFCC-6862-3D41-ED54-9F1797D0B6DF}"/>
              </a:ext>
            </a:extLst>
          </p:cNvPr>
          <p:cNvSpPr/>
          <p:nvPr/>
        </p:nvSpPr>
        <p:spPr>
          <a:xfrm>
            <a:off x="6871855" y="4741089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447795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99B-9AEA-000F-A8D4-3DAB667F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C8563-2C28-7FAF-4862-FB4D044829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EF6E28-4C8F-F06F-D13D-CA0D7C9ED9C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95BFD9C-7BA9-3DB4-FD37-426DA43215B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71AA58E-854A-FB55-E5FD-25F5AB5E6490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DDE1716-A618-D4AC-4E1E-FBCD36848D3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200DFC7-078D-FD89-8284-BE90942DA263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4DDF7C-3460-F77A-DEBB-B0F2E84C0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2B5149-81E0-F594-5FF1-EAEA25F32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4810" y="3831677"/>
            <a:ext cx="6461506" cy="262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23244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27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26CD32-D4D0-6C6D-AD2D-F9289E9FA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6595" y="2324100"/>
            <a:ext cx="4915209" cy="62843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AF0B3D-C2C5-D949-9185-DDD585C78207}"/>
              </a:ext>
            </a:extLst>
          </p:cNvPr>
          <p:cNvSpPr/>
          <p:nvPr/>
        </p:nvSpPr>
        <p:spPr>
          <a:xfrm>
            <a:off x="4577457" y="7620000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6739" y="3531554"/>
            <a:ext cx="8802522" cy="290760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AA23C56-BF16-80C9-A49C-5BD1FEE6E37C}"/>
              </a:ext>
            </a:extLst>
          </p:cNvPr>
          <p:cNvSpPr txBox="1"/>
          <p:nvPr/>
        </p:nvSpPr>
        <p:spPr>
          <a:xfrm>
            <a:off x="1527988" y="973218"/>
            <a:ext cx="1156732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>
                <a:solidFill>
                  <a:srgbClr val="215968"/>
                </a:solidFill>
                <a:latin typeface="Carelia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r>
              <a:rPr lang="en-US" sz="60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173384" y="3832468"/>
            <a:ext cx="768511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Sauter sur les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syllabes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F26C5CD-DA2D-7166-7184-B1A25E13E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8150" y="6158761"/>
            <a:ext cx="3352800" cy="243726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307615" y="33943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    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C’est la lune.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045176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images, et pour chacune, vous écrirez le mot correspondant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15733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FC99C02-092E-EB80-6C5E-82A842F68A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3908" y="4125036"/>
            <a:ext cx="2432196" cy="1428039"/>
          </a:xfrm>
          <a:prstGeom prst="rect">
            <a:avLst/>
          </a:prstGeom>
        </p:spPr>
      </p:pic>
      <p:pic>
        <p:nvPicPr>
          <p:cNvPr id="7" name="Image 6" descr="Une image contenant œuf, Nid d’oiseau, nid, aire&#10;&#10;Le contenu généré par l’IA peut être incorrect.">
            <a:extLst>
              <a:ext uri="{FF2B5EF4-FFF2-40B4-BE49-F238E27FC236}">
                <a16:creationId xmlns:a16="http://schemas.microsoft.com/office/drawing/2014/main" id="{84F61897-F05F-B446-E236-377663FCA6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887" y="4292259"/>
            <a:ext cx="2718743" cy="1260815"/>
          </a:xfrm>
          <a:prstGeom prst="rect">
            <a:avLst/>
          </a:prstGeom>
        </p:spPr>
      </p:pic>
      <p:pic>
        <p:nvPicPr>
          <p:cNvPr id="11" name="Image 10" descr="Une image contenant dessin humoristique, garç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FB54EDA-B28D-8118-F17D-A2BB0AA92B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4292259"/>
            <a:ext cx="2488910" cy="1311233"/>
          </a:xfrm>
          <a:prstGeom prst="rect">
            <a:avLst/>
          </a:prstGeom>
        </p:spPr>
      </p:pic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3" y="4241842"/>
            <a:ext cx="5321185" cy="568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799" y="3110569"/>
            <a:ext cx="3610639" cy="4065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80850" y="419099"/>
            <a:ext cx="109635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 »: les syllabes avec la </a:t>
            </a:r>
            <a:r>
              <a:rPr lang="fr-FR" sz="225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lettre V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0D18E2-E172-1529-AB79-7C422F50A0C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BD36-1B75-E31D-FC9A-91012285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91678-9101-5A6D-7D5D-1A8AB9D2F1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12A793-8764-4C30-F8AD-160208823D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321E72-05EC-85D2-3B52-D7127B4531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F854F3-3E12-F9FB-2665-6B62A7A7E9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62812C1-3E65-3DF3-EEB3-73F67808C5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4E0B77-860A-F1BF-27FB-B839569295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21CAF8-AF53-EF21-654D-89AFEF632D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02920" y="438502"/>
            <a:ext cx="11529396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Maintenant, 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9D7B124-5860-2D9F-A57E-9052A5DF2B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49727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27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98D1BB0-AB6F-FF9E-B149-EFCB43904F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69916" y="3504256"/>
            <a:ext cx="3631484" cy="464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23256-4055-5D36-CF50-0C9783B9B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7BEE58-13F0-60BA-F5F5-A8C6084ECB5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DEAAF10-759F-5D2C-6FAE-2764AA68320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FBF9A9-C927-598B-9B74-0D7D16518D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3F2FA10-658C-5915-D882-0E01EA379417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113AF-8A24-7F09-8A6D-ECAF468EC04E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5600185-3C55-D285-89E9-64DC9E02A17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C3AE1F-183E-E044-F9FB-EF6DAEB49D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336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42420" y="579076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EC997EF6-9505-41A7-F556-61BC1B93EA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8698" y="3364884"/>
            <a:ext cx="7158605" cy="355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mur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mur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garç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508484A-53A2-7A97-B91B-222A6D2DA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491717"/>
            <a:ext cx="5638800" cy="330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des amis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Des ami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EC2C71-D81B-D259-683D-724986BC39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54053-0524-90F1-4EEF-FBF747F8C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6ED5A7-1ADA-5033-2166-1E56C4732B7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2E4136-476B-2E13-AAE0-FE7358B863D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A1DA21E-22F7-268F-FD78-B73E087323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86667E-4C13-47E9-12E0-5B0D5F3DCA4B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4510219-C9F6-B7E9-C766-EF7E4DF284C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827F80-0988-4607-FE8A-2A2F4C202A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œuf, Nid d’oiseau, nid, aire&#10;&#10;Le contenu généré par l’IA peut être incorrect.">
            <a:extLst>
              <a:ext uri="{FF2B5EF4-FFF2-40B4-BE49-F238E27FC236}">
                <a16:creationId xmlns:a16="http://schemas.microsoft.com/office/drawing/2014/main" id="{6CB5502F-6606-8001-AA87-258D63F67B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729" y="3366213"/>
            <a:ext cx="6628230" cy="313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57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1F6F7-6705-9B3C-3101-1CA59F69F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D7D278-B7AE-D53A-1317-BEE60D29BBC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D2B9C5-17F3-AE27-2B0A-DAE6650EC18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1A41B9-8B20-8671-8AD5-51D46DDB7CC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B1C523C-74CD-32B6-57AF-E6D857B7189C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nid.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91BC6EE-2F3A-6EA7-87C3-00C79DD64367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A78172-3F7A-901E-8377-621929B19EB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A28D324-12AB-5477-05F3-A492B646B624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ni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035E69-F396-52B5-55D0-79ED083510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921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542420" y="541735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une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sur vos ardoises:  c’est la lune.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33659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C’est la lune..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9800" y="2146136"/>
            <a:ext cx="8686800" cy="5994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3733800" y="4419964"/>
            <a:ext cx="586208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C’est la lun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72401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189972" y="4146141"/>
            <a:ext cx="10301681" cy="135356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  <a:endParaRPr lang="fr-FR" sz="3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voler – valise – laver – voiture – vert – voyager – visage.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15656" y="32901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52192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84" y="3565834"/>
            <a:ext cx="529681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E079AB-DD4A-3C25-4567-1DB0988DA8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0035" y="5532956"/>
            <a:ext cx="2463039" cy="241012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29A9E54-D9B5-5448-5F5B-578EDE10F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09199" y="5940904"/>
            <a:ext cx="2106712" cy="172236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6BDA8BB-4337-635D-5BB5-E7FCB36F1B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7043" y="5807018"/>
            <a:ext cx="1348132" cy="178310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2B5CC88-98FE-CB75-7008-98A20EA4E8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2206" y="3826262"/>
            <a:ext cx="2243630" cy="120888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A16EA4D-31C7-70EA-70F5-FB45662F95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7975" y="3714353"/>
            <a:ext cx="2243630" cy="12187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3A94D1B-2A38-E947-228D-62707BB54D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6858" y="5640532"/>
            <a:ext cx="1424698" cy="199592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7CEC36-6473-7384-2A8E-1D995A98B1B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15911" y="3584636"/>
            <a:ext cx="2243630" cy="1450514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D6037083-B025-2030-A58B-EC5657D46F09}"/>
              </a:ext>
            </a:extLst>
          </p:cNvPr>
          <p:cNvSpPr/>
          <p:nvPr/>
        </p:nvSpPr>
        <p:spPr>
          <a:xfrm>
            <a:off x="4632006" y="5940904"/>
            <a:ext cx="988417" cy="10495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valise . Comment vous dites valise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468001-BF4C-A669-7086-A933E86B0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6013" y="2895010"/>
            <a:ext cx="3476987" cy="506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2933700" y="6438900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Une valis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valise.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valise”.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2FD5EC-4C5E-BF60-9D32-D94FD028B7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6329" y="1790974"/>
            <a:ext cx="2723342" cy="411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8420100" y="2500206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8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0443B40-AB77-188F-1C6F-FABD20E2A6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400" y="4120116"/>
            <a:ext cx="9325458" cy="499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84B11-F4F3-581B-E7A1-E323CF701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7060C6-9C22-7D20-E621-033ADE1CEC8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E6CD7F-9838-7B9E-6391-0F8CF1F3C21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D579CAC-8F52-F679-6E05-8F3E9AC530E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96E9A1-68E9-ED4B-89F7-70EBA58BF57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C85933-17D6-BD82-31DA-6BDB15CCFBD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Vert . Comment vous dites vert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A525FD-7894-61C5-FA9D-ECAC529FC4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88AFBB6-B3E8-1F03-8E5B-A65E3972D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5590" y="2859283"/>
            <a:ext cx="5124820" cy="456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04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670D3-9394-F7A6-D6FB-3D0713F39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FA86AF-FCFE-A586-30DD-02D8F72E20F4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9CC4B5A-D923-8018-7DEB-29DDAEC50F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79911E-5E73-8B4A-5F50-1982A3C54D1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1F27566-F6E5-3899-928B-69CAD79CA9E0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7B8C49-A4C4-58D8-1022-3FCB8C293CDD}"/>
              </a:ext>
            </a:extLst>
          </p:cNvPr>
          <p:cNvSpPr txBox="1"/>
          <p:nvPr/>
        </p:nvSpPr>
        <p:spPr>
          <a:xfrm>
            <a:off x="5724509" y="4172414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ver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DCBFFC-0D72-DFC4-F7D3-102F5D5D2026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vert.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“vert”.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E51734-5942-1EE8-F0AD-AA632156EB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988D20C-88EF-2D0D-8CE5-9D86D572F88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A4DDD0B-0F84-0724-82B7-F0F53CD668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0638" y="3752368"/>
            <a:ext cx="3723871" cy="326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696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voiture. Comment vous dites voiture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150B8E6-15A1-3050-3BB0-BB0A010FA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90800" y="2960631"/>
            <a:ext cx="8534400" cy="436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500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voiture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voiture”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8AD9918-8424-C0DA-6E16-3F1B4AB053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2314" y="2786440"/>
            <a:ext cx="6011372" cy="319526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2917432" y="6819900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voitur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8683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Voyager . Comment vous dites voyager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AF9C641-7C30-A3B0-EA08-1ABE98739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6478" y="2667000"/>
            <a:ext cx="788304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502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7838328" y="4358670"/>
            <a:ext cx="49414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voyager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6002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voyager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voyager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96FB62-26E3-425E-D4EB-22122E786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01" y="3238500"/>
            <a:ext cx="5636484" cy="382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79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63FA0-8D99-DD66-DC76-1B5E03FB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8D9944-3EB1-3C5F-210F-AE6372A00A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B2C50E-1370-72EB-516C-27FAEE3C8FF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678741-6064-9600-A1EA-70E111DBE92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690C11-798E-F404-25FD-4ED7503FFEC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D3D392-2B93-5FF2-D78E-D38D7ED21F18}"/>
              </a:ext>
            </a:extLst>
          </p:cNvPr>
          <p:cNvSpPr txBox="1"/>
          <p:nvPr/>
        </p:nvSpPr>
        <p:spPr>
          <a:xfrm>
            <a:off x="609600" y="6667500"/>
            <a:ext cx="1251723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dirty="0">
                <a:solidFill>
                  <a:schemeClr val="accent5">
                    <a:lumMod val="75000"/>
                  </a:schemeClr>
                </a:solidFill>
                <a:latin typeface="Amasis MT Pro" panose="02040504050005020304" pitchFamily="18" charset="0"/>
              </a:rPr>
              <a:t>I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8000" b="1" dirty="0">
                <a:solidFill>
                  <a:srgbClr val="FFC000"/>
                </a:solidFill>
                <a:latin typeface="Dosis" pitchFamily="2" charset="0"/>
              </a:rPr>
              <a:t>voyag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F52DF8-EDC6-17EF-8C6D-C820D78141B5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voyage.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“il voyage”.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7EB9093-9E98-13EA-3F77-A441901375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F8A0A64-6FCD-4BC5-49B7-F1B7437D9C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AE0B91E-F88F-D9E6-1877-467A15801C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6114" y="2115486"/>
            <a:ext cx="3806026" cy="470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472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2081E-AAF2-A30E-E88F-73150F379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9E758D-2B26-ED7A-7270-C52CAB829C7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BE0A9AE-6FF5-DCEF-58E4-143F0FE16B18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98B0DC4-B21B-76DD-3EAF-5E8171067D3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28649A3-00B2-58ED-3252-6237F8077A1A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1FB4AFB-5119-2A34-1985-9419061E9469}"/>
              </a:ext>
            </a:extLst>
          </p:cNvPr>
          <p:cNvSpPr txBox="1"/>
          <p:nvPr/>
        </p:nvSpPr>
        <p:spPr>
          <a:xfrm>
            <a:off x="609600" y="6667500"/>
            <a:ext cx="125172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famill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8000" b="1" dirty="0">
                <a:solidFill>
                  <a:srgbClr val="FFC000"/>
                </a:solidFill>
                <a:latin typeface="Dosis" pitchFamily="2" charset="0"/>
              </a:rPr>
              <a:t>voyag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en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</a:t>
            </a:r>
            <a:r>
              <a:rPr lang="fr-FR" sz="8000" b="1" dirty="0">
                <a:solidFill>
                  <a:srgbClr val="FFC000"/>
                </a:solidFill>
                <a:latin typeface="Dosis" pitchFamily="2" charset="0"/>
              </a:rPr>
              <a:t>voitur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D4BB7C-41E1-325D-7A39-8F589C48EDED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famille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voyage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voiture.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famille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voyage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voiture”.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2FE5CCD-7A21-82C3-7403-A978E4A3E15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3B13B18-20F8-BE99-5499-961D694F1A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506285D-2E01-4AFE-9E79-C0D15C1EEC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53" y="2115486"/>
            <a:ext cx="7515548" cy="416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355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5" y="26677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0" y="24945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207041-6B8D-98F7-0505-290058375D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22753" y="4426881"/>
            <a:ext cx="2298687" cy="18793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0AB3CE0-F439-6A00-89F5-A2C97B49D7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3381" y="3695699"/>
            <a:ext cx="1834326" cy="258593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95B756-9582-05D3-F466-30C97E8610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9503" y="3883768"/>
            <a:ext cx="3354666" cy="2209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1DD6330-A29F-C61E-4C50-7830F7D4D5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3035" y="4403995"/>
            <a:ext cx="3155517" cy="192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13962" y="33685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visage. Comment vous dites visage 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58209" y="2877562"/>
            <a:ext cx="2799582" cy="4531876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9CF86AD4-8A4A-7FF4-BCF1-4914C93768C1}"/>
              </a:ext>
            </a:extLst>
          </p:cNvPr>
          <p:cNvSpPr/>
          <p:nvPr/>
        </p:nvSpPr>
        <p:spPr>
          <a:xfrm>
            <a:off x="5914696" y="3737794"/>
            <a:ext cx="1962823" cy="20915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3562411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   voler – valise – laver – voiture – vert – voyager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607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la lettre « </a:t>
                </a:r>
                <a:r>
                  <a:rPr lang="fr-FR" sz="3200" b="1" dirty="0">
                    <a:solidFill>
                      <a:srgbClr val="008EC0"/>
                    </a:solidFill>
                    <a:latin typeface="Dosis" pitchFamily="2" charset="0"/>
                  </a:rPr>
                  <a:t>v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 puis les utiliser  pour lire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172200" y="4212476"/>
            <a:ext cx="64163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visa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g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visage.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visage”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BDE0CC9-6A2A-7CA9-16CF-7641BE21DB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9800" y="2877562"/>
            <a:ext cx="2799582" cy="4531876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28A4F898-5CB1-493E-6897-492752C5D271}"/>
              </a:ext>
            </a:extLst>
          </p:cNvPr>
          <p:cNvSpPr/>
          <p:nvPr/>
        </p:nvSpPr>
        <p:spPr>
          <a:xfrm>
            <a:off x="2628180" y="3737794"/>
            <a:ext cx="1962823" cy="20915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9F9148-DCE8-2CB5-0393-BF52370B33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2FA8F-1CDD-8EE6-101C-1B29879E5D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4AC078-ACE2-3239-73BF-5AF4F9171D5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559F473-8320-EC8A-3AD6-2DB5851E803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3415" y="2753190"/>
            <a:ext cx="5989171" cy="478062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E4B6BA-AA38-190F-FE60-B27BD00311C7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laver. Comment vous dites laver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232276-3F90-1672-C2DC-9AA8F2D934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1870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4C1A79-984F-75DC-6218-6A66C1F131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02023-321B-1AAD-2526-0D17CA6CF3AC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0BE4F5-A612-F7A2-D424-892ED9383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38BD9C-E539-A8F1-8EAC-69DD6B9DD112}"/>
              </a:ext>
            </a:extLst>
          </p:cNvPr>
          <p:cNvSpPr txBox="1"/>
          <p:nvPr/>
        </p:nvSpPr>
        <p:spPr>
          <a:xfrm>
            <a:off x="6873636" y="4212476"/>
            <a:ext cx="585176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laver</a:t>
            </a:r>
            <a:endParaRPr lang="fr-FR" sz="115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45D9AD-7BF8-9711-CFA0-E609A0813AD7}"/>
              </a:ext>
            </a:extLst>
          </p:cNvPr>
          <p:cNvSpPr txBox="1"/>
          <p:nvPr/>
        </p:nvSpPr>
        <p:spPr>
          <a:xfrm>
            <a:off x="1350156" y="46931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laver.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“laver”.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8593C0-BB4E-AB37-6C75-4BA9FD3540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1F7AF74-02A5-76CE-3434-851ACF41CC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84F392A-56A1-A72D-353A-BFA1CA0AD8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5869" y="3432496"/>
            <a:ext cx="3774274" cy="3422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92489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77C2E-CB69-7155-E62D-2BF3F1AA0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A51047E-883B-7440-6F98-173D82BAE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505EFBC-3AB6-8EA2-7743-1680AFE880B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3300E4-2757-2141-3AF6-21D7E680CB0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857ACC-ED25-B7C7-70AF-548D5E289F3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569DEE-C3F6-1C61-649C-AE2DFA8F9D05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B2B046-55A2-887D-5368-2CE7AC6038D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lave le visage. Répétons ensemble elle lave le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visge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2AC2464-63D7-80C9-7E21-E7F1D14E9B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C7B73BA1-1739-959F-3875-65B8E87C5C8E}"/>
              </a:ext>
            </a:extLst>
          </p:cNvPr>
          <p:cNvSpPr txBox="1"/>
          <p:nvPr/>
        </p:nvSpPr>
        <p:spPr>
          <a:xfrm>
            <a:off x="1565717" y="7048500"/>
            <a:ext cx="1082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0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Elle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lav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</a:t>
            </a:r>
            <a:r>
              <a:rPr lang="fr-FR" sz="100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le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visa</a:t>
            </a:r>
            <a:r>
              <a:rPr lang="fr-FR" sz="9600" b="1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D1C5648-8743-E941-E4FC-0A92FB814F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34032" y="2324100"/>
            <a:ext cx="4447937" cy="418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453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3870-D466-D3B5-AF29-887B7FF1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82E557-5030-23A4-12DD-BA6815A722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1BDC76-4A06-F3F2-7C0C-DA70F05A7A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2027F68-7FB5-9F71-BD1B-1784CF8AF3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EBCE4C-84C2-F985-8A6B-608F6565F0D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5F2F60-24FA-1BC1-73AA-AAF7750CB3F7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7D5DFB-E190-C9A1-6E5C-33CFD2033DDB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Voler  . Comment vous dites voler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4E2DE6C-9A69-B8BA-E5A2-4B31CAD89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 descr="Une image contenant avion, dessin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F7C60A-6C7D-E351-59EB-8517190C09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757" y="2704759"/>
            <a:ext cx="7954485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808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F4D85-55B4-86B7-D023-18B08A09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4F40F7-D8D8-39AF-02BA-64E800AB0F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1D5890-0E5D-5480-AC9B-4D2F2D3C012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CD48E4-183B-BBBC-F8CF-31911D00DF7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1EAA74-16C0-3F57-DD36-9C2BA29B7308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53875F-45DF-3479-9D97-D2CB89CF2412}"/>
              </a:ext>
            </a:extLst>
          </p:cNvPr>
          <p:cNvSpPr txBox="1"/>
          <p:nvPr/>
        </p:nvSpPr>
        <p:spPr>
          <a:xfrm>
            <a:off x="7100455" y="4035505"/>
            <a:ext cx="53877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voler</a:t>
            </a:r>
            <a:endParaRPr lang="fr-FR" sz="13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97AB2A-F050-589A-0405-969695C5969C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voler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voler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723924-0808-EA19-E306-620A0C9530A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61304F3-26A5-F18A-8C4F-C99B49A9F0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 descr="Une image contenant avion, dessin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8BB7198-7838-9E55-54B0-C3EF681AAA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2857500"/>
            <a:ext cx="5387729" cy="479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85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E81CD-2E40-F300-8A3B-B3EFF7AC9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B66FC1F-8B23-4557-E079-7DAE9204DA8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8727928-817B-895F-930E-DF0EC31F427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EBB9720-38ED-8294-8516-9FE44D2883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9B9BBC-9A06-FD9F-F130-2C946C2117F8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C07BC22-999B-75E9-B4E2-4297D1D138D8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4E09B7-F8C2-4557-5AAB-934F3FFACB2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vole. Répétons ensemble il vole.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2F588E3-8F63-5262-E1C3-38C26B6CDBD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118E3920-1B78-4223-C00A-9DB31F3581F3}"/>
              </a:ext>
            </a:extLst>
          </p:cNvPr>
          <p:cNvSpPr txBox="1"/>
          <p:nvPr/>
        </p:nvSpPr>
        <p:spPr>
          <a:xfrm>
            <a:off x="1565717" y="7048500"/>
            <a:ext cx="10820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000" dirty="0">
                <a:solidFill>
                  <a:schemeClr val="accent5">
                    <a:lumMod val="75000"/>
                  </a:schemeClr>
                </a:solidFill>
                <a:latin typeface="Amasis MT Pro" panose="02040504050005020304" pitchFamily="18" charset="0"/>
              </a:rPr>
              <a:t>I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 </a:t>
            </a:r>
            <a:r>
              <a:rPr lang="fr-FR" sz="11500" b="1" dirty="0">
                <a:solidFill>
                  <a:srgbClr val="FFC000"/>
                </a:solidFill>
                <a:latin typeface="Dosis" pitchFamily="2" charset="0"/>
              </a:rPr>
              <a:t>vol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E3C2386-DE53-B7C8-0416-E2636FCB46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7692" y="2293948"/>
            <a:ext cx="4262870" cy="431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752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303782" y="637789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759898" y="6697827"/>
            <a:ext cx="7288659" cy="1165154"/>
            <a:chOff x="2683300" y="6491491"/>
            <a:chExt cx="6883789" cy="870435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928682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63358" y="6642009"/>
              <a:ext cx="803731" cy="719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voler – laver – voyager - vert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C5F6C0F-0AE3-8B0B-A71A-E3F7FE48A1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8699" y="3870206"/>
            <a:ext cx="2290309" cy="216622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5CBB118-AD89-AF51-D83D-BC2B64AB892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1865" y="3387692"/>
            <a:ext cx="3248504" cy="227029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6515E5A-C6B2-8E09-DCD0-AA9EC76A2F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6921" y="2565964"/>
            <a:ext cx="2290309" cy="324664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575FDFA-FAD6-FFED-F832-F32D9A0AD20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212" y="3900851"/>
            <a:ext cx="3317686" cy="1654294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FB353719-B53C-FCCD-126A-F0D5253CB4A5}"/>
              </a:ext>
            </a:extLst>
          </p:cNvPr>
          <p:cNvSpPr/>
          <p:nvPr/>
        </p:nvSpPr>
        <p:spPr>
          <a:xfrm>
            <a:off x="11554390" y="6899309"/>
            <a:ext cx="607519" cy="81826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E6C6-A9D3-481F-6F9B-3A98F4DD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34F68B-59E0-C0BC-0F81-089D4EB66B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B29C47-55D9-C6D3-02E5-7895FFBA7DCB}"/>
              </a:ext>
            </a:extLst>
          </p:cNvPr>
          <p:cNvSpPr/>
          <p:nvPr/>
        </p:nvSpPr>
        <p:spPr>
          <a:xfrm>
            <a:off x="275853" y="606616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C43F79-468F-B764-42A2-DE6264C5A6C3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F9565B-7D26-FB86-F63B-55EA448D8516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74B65C-FF4B-4849-03C7-4F3C6EF6E051}"/>
              </a:ext>
            </a:extLst>
          </p:cNvPr>
          <p:cNvGrpSpPr/>
          <p:nvPr/>
        </p:nvGrpSpPr>
        <p:grpSpPr>
          <a:xfrm>
            <a:off x="2214883" y="6709451"/>
            <a:ext cx="9738971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DCBEC47-8F6E-D0DF-510A-FA7CE17B51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B713AA7-29CB-0862-05FD-FE8FCECE1E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49705ACA-4E29-B57E-244F-05EBB332AB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F9D1EBD-E4B9-F97F-B2F8-91176E6A4E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3A63B4-0862-0E5D-1E04-830F94CB5F2B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voiture-une valise –un visage 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068BD9B-9687-1BB1-1461-F49838F5A0E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3A53ED0-CA5A-E509-02B3-541661BE27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265D9F5-1FE8-2E28-B407-DD39C7BC06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7360" y="2929360"/>
            <a:ext cx="1951468" cy="282975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0399403-A30A-3C4B-A239-5582C4A09C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2810" y="3775531"/>
            <a:ext cx="3788785" cy="19835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9425264-8658-1B7F-FB26-403CB3F5BD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2386" y="2929360"/>
            <a:ext cx="1951468" cy="2829756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4D434D25-C1E1-0537-4EF1-3BDC248068FE}"/>
              </a:ext>
            </a:extLst>
          </p:cNvPr>
          <p:cNvSpPr/>
          <p:nvPr/>
        </p:nvSpPr>
        <p:spPr>
          <a:xfrm>
            <a:off x="10294020" y="3451118"/>
            <a:ext cx="1368199" cy="13059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12228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68927" y="2712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7BEB8BF-6F51-31FD-3491-E872879B9D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6711" y="2579599"/>
            <a:ext cx="2290309" cy="216622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3C7A7AF-EF4B-67C1-707C-903A38729FE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7496" y="2363569"/>
            <a:ext cx="3248504" cy="227029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F302C01-2933-6344-532D-E30710DD7A2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8100" y="5839107"/>
            <a:ext cx="1951468" cy="282975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08BFDD5-60BD-D328-1AAA-A2BD52BDCB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9654" y="6685278"/>
            <a:ext cx="3788785" cy="198358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30A96C68-493B-C7B8-0573-B99DAA1B77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19230" y="5839107"/>
            <a:ext cx="1951468" cy="2829756"/>
          </a:xfrm>
          <a:prstGeom prst="rect">
            <a:avLst/>
          </a:prstGeom>
        </p:spPr>
      </p:pic>
      <p:sp>
        <p:nvSpPr>
          <p:cNvPr id="28" name="Ellipse 27">
            <a:extLst>
              <a:ext uri="{FF2B5EF4-FFF2-40B4-BE49-F238E27FC236}">
                <a16:creationId xmlns:a16="http://schemas.microsoft.com/office/drawing/2014/main" id="{70EE7CAB-53BE-DC87-342C-617C2835C327}"/>
              </a:ext>
            </a:extLst>
          </p:cNvPr>
          <p:cNvSpPr/>
          <p:nvPr/>
        </p:nvSpPr>
        <p:spPr>
          <a:xfrm>
            <a:off x="10310864" y="6360865"/>
            <a:ext cx="1368199" cy="13059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" name="Image 29" descr="Une image contenant parapluie, dessin humoristique, parachute, illustration&#10;&#10;Le contenu généré par l’IA peut être incorrect.">
            <a:extLst>
              <a:ext uri="{FF2B5EF4-FFF2-40B4-BE49-F238E27FC236}">
                <a16:creationId xmlns:a16="http://schemas.microsoft.com/office/drawing/2014/main" id="{A6CDEF6F-A95C-047E-AA1E-B5A0E3107EE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45" y="1861301"/>
            <a:ext cx="2071571" cy="2887983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071DA133-D5B3-1228-4787-92789F1ADCA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4551" y="2250204"/>
            <a:ext cx="2290309" cy="240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CDA9D8A-D221-6B54-E6CB-5A448FFE38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6711" y="2579599"/>
            <a:ext cx="2290309" cy="216622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03C5CB7-46BC-65AF-0EA1-691A80B518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7496" y="2363569"/>
            <a:ext cx="3248504" cy="227029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7E2D2E1-EB56-7D87-3FFB-5D5CC9780F0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8100" y="5839107"/>
            <a:ext cx="1951468" cy="282975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4A3D44A-1B35-0E0B-BD45-A94E993DF1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9654" y="6685278"/>
            <a:ext cx="3788785" cy="198358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A53A058-63F5-CE67-FB91-F5B60BFA44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19230" y="5839107"/>
            <a:ext cx="1951468" cy="2829756"/>
          </a:xfrm>
          <a:prstGeom prst="rect">
            <a:avLst/>
          </a:prstGeom>
        </p:spPr>
      </p:pic>
      <p:sp>
        <p:nvSpPr>
          <p:cNvPr id="22" name="Ellipse 21">
            <a:extLst>
              <a:ext uri="{FF2B5EF4-FFF2-40B4-BE49-F238E27FC236}">
                <a16:creationId xmlns:a16="http://schemas.microsoft.com/office/drawing/2014/main" id="{19BBB904-B7EE-B963-96EE-1D71C03BC328}"/>
              </a:ext>
            </a:extLst>
          </p:cNvPr>
          <p:cNvSpPr/>
          <p:nvPr/>
        </p:nvSpPr>
        <p:spPr>
          <a:xfrm>
            <a:off x="10310864" y="6360865"/>
            <a:ext cx="1368199" cy="13059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 descr="Une image contenant parapluie, dessin humoristique, parachute, illustration&#10;&#10;Le contenu généré par l’IA peut être incorrect.">
            <a:extLst>
              <a:ext uri="{FF2B5EF4-FFF2-40B4-BE49-F238E27FC236}">
                <a16:creationId xmlns:a16="http://schemas.microsoft.com/office/drawing/2014/main" id="{E8F2DD04-21A2-40DA-79A4-4C14CF3B82E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45" y="1861301"/>
            <a:ext cx="2071571" cy="288798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91F2351-B99E-CC74-4B59-310D5189A07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4551" y="2250204"/>
            <a:ext cx="2290309" cy="240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057" y="1781574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493" y="1754070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A8EB3CF-23D0-A1C7-C1EF-728D29181B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6711" y="2579599"/>
            <a:ext cx="2290309" cy="216622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8256B94-D328-DC2B-1A08-6B1C4690063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8100" y="5839107"/>
            <a:ext cx="1951468" cy="282975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9C90307-67BB-4767-FC70-7A8CC6EF04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9654" y="6685278"/>
            <a:ext cx="3788785" cy="198358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34E1B71-C0EA-2D63-6D56-32D7761957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19230" y="5839107"/>
            <a:ext cx="1951468" cy="2829756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FA2ABDE1-17A0-3881-60E5-203E837E8A19}"/>
              </a:ext>
            </a:extLst>
          </p:cNvPr>
          <p:cNvSpPr/>
          <p:nvPr/>
        </p:nvSpPr>
        <p:spPr>
          <a:xfrm>
            <a:off x="10310864" y="6360865"/>
            <a:ext cx="1368199" cy="13059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 descr="Une image contenant parapluie, dessin humoristique, parachute, illustration&#10;&#10;Le contenu généré par l’IA peut être incorrect.">
            <a:extLst>
              <a:ext uri="{FF2B5EF4-FFF2-40B4-BE49-F238E27FC236}">
                <a16:creationId xmlns:a16="http://schemas.microsoft.com/office/drawing/2014/main" id="{0A0B4394-DBC9-135E-0CE6-C6769CF4B6B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45" y="1861301"/>
            <a:ext cx="2071571" cy="288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 laver  et voyager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5982185" y="1624430"/>
            <a:ext cx="987907" cy="7867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9860048" y="1617743"/>
            <a:ext cx="901631" cy="8568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CF50BD7E-9D03-761F-10A4-338C97AE8E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6711" y="2579599"/>
            <a:ext cx="2290309" cy="216622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282B012-2729-26E6-3B82-29FAB100F2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7496" y="2363569"/>
            <a:ext cx="3248504" cy="22702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383925-6869-DC19-6B95-AB19B17AA8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4551" y="2250204"/>
            <a:ext cx="2290309" cy="240816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28FB028-C3B7-E5E1-B69F-1E0F15E5A2A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8100" y="5839107"/>
            <a:ext cx="1951468" cy="28297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8326580-263D-81B0-A4C8-F3175983E5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9654" y="6685278"/>
            <a:ext cx="3788785" cy="198358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53AF8D7-EAAF-7035-711A-765B1298F6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19230" y="5839107"/>
            <a:ext cx="1951468" cy="2829756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18314FB8-192E-AF6E-E828-863E8D897F69}"/>
              </a:ext>
            </a:extLst>
          </p:cNvPr>
          <p:cNvSpPr/>
          <p:nvPr/>
        </p:nvSpPr>
        <p:spPr>
          <a:xfrm>
            <a:off x="10310864" y="6360865"/>
            <a:ext cx="1368199" cy="13059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 descr="Une image contenant parapluie, dessin humoristique, parachute, illustration&#10;&#10;Le contenu généré par l’IA peut être incorrect.">
            <a:extLst>
              <a:ext uri="{FF2B5EF4-FFF2-40B4-BE49-F238E27FC236}">
                <a16:creationId xmlns:a16="http://schemas.microsoft.com/office/drawing/2014/main" id="{FFC26647-C01C-024C-4B65-D48553F1B3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45" y="1861301"/>
            <a:ext cx="2071571" cy="288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«tête, épaules , genoux et pieds  ». </a:t>
            </a:r>
          </a:p>
        </p:txBody>
      </p:sp>
      <p:pic>
        <p:nvPicPr>
          <p:cNvPr id="9" name="Image 8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624761"/>
            <a:ext cx="2762023" cy="3037477"/>
          </a:xfrm>
          <a:prstGeom prst="rect">
            <a:avLst/>
          </a:prstGeom>
        </p:spPr>
      </p:pic>
      <p:pic>
        <p:nvPicPr>
          <p:cNvPr id="11" name="Image 10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076" y="3713687"/>
            <a:ext cx="2486303" cy="31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11" name="Marie Toupie - Tête épaules genoux et pieds 🙆🏼_♀️ [nTr3cf1yC9o]">
            <a:hlinkClick r:id="" action="ppaction://media"/>
            <a:extLst>
              <a:ext uri="{FF2B5EF4-FFF2-40B4-BE49-F238E27FC236}">
                <a16:creationId xmlns:a16="http://schemas.microsoft.com/office/drawing/2014/main" id="{07882922-7DD2-C025-EADF-73FEC27EBD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422" end="163123.265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94865" y="526256"/>
            <a:ext cx="776288" cy="776288"/>
          </a:xfrm>
          <a:prstGeom prst="rect">
            <a:avLst/>
          </a:prstGeom>
        </p:spPr>
      </p:pic>
      <p:pic>
        <p:nvPicPr>
          <p:cNvPr id="49" name="Image 48" descr="Une image contenant dessin humoristique, illustration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C3C945A1-B610-D286-1C93-7C28E66EA2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333439"/>
            <a:ext cx="10058400" cy="630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7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rgbClr val="FCBF18"/>
                </a:solidFill>
                <a:latin typeface="Dosis" pitchFamily="2" charset="0"/>
              </a:rPr>
              <a:t>v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54005" y="4392316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6691" y="4259711"/>
            <a:ext cx="96348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la lettre « v », puis les utiliser  pour lire des mots et des phrases simples.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v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V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la lettre « v », puis les utiliser  pour lire des </a:t>
            </a:r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mots et des phrases.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6057901" y="334249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s.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v»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367213" y="3112175"/>
            <a:ext cx="4981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va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v»  « a » « va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 v »  « a » « va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12869" y="42634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v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79749"/>
              </p:ext>
            </p:extLst>
          </p:nvPr>
        </p:nvGraphicFramePr>
        <p:xfrm>
          <a:off x="0" y="-5772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5229224" y="3130725"/>
            <a:ext cx="3838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vo ». « v »  « o » «vo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v »  « o » «vo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v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«vi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«v»  « i » « vi ». Lisons ensemble «vi»  « i » « vi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v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5229224" y="3112175"/>
            <a:ext cx="3914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ve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«v»  « e»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ve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 v »  « e»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ve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v 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5229224" y="311217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vé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v»  « é» «vé ». Lisons ensemble « v »  « é» « vé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v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4862513" y="311217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«vu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«v»  « u» « vu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«v»  « u» « vu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v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772025" y="3112175"/>
            <a:ext cx="3533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av»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v » « av ». Lisons ensemble « a »  « v » « av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v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486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ov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«v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ov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«v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ov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v»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iv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v » « iv ». Lisons ensemble « i »  « v » « iv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6868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80897" y="50140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«v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3059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5" y="3112175"/>
            <a:ext cx="3638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év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v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év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é »  « v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év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16103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7001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v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5" y="3112175"/>
            <a:ext cx="3638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uv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v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uv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«v»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uv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v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va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vo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vi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vu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ve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vé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</a:t>
            </a: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vais  lire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553B0-AE24-AB2C-CE43-19ABA3A2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BCE53B4-0BB1-6D4F-4EA6-0BB4C5A3133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3A6DB50-B2E3-DB6C-347F-DEC530E6CE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470D027-A048-67C6-9A36-F4A5D2F2C4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8754FF-3ACC-9D9D-EEBC-99898D1D92C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CFB4B548-AE4B-0201-D0A8-3C1C9BCB098F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28E322EC-A07C-F134-DF02-648159344C9D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64A394F-D798-2FE2-1AA6-658226FEF1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783083E0-8D7F-DDA7-4D42-9696F724226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18BE0CD4-4924-D6EE-C293-3804F52A0E75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v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0410AB26-A9A2-DDB1-88A4-3C4335032066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105F04C-65F1-2C28-3160-C0C82DD1770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05AD514-9AEF-1EA7-6223-F557728E6F7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E9F550FC-02D7-C40E-B8F6-5813FE8FC16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A7053C15-6150-0D20-95B7-0C2EA1C2166A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C148B5D-30A1-9CBE-C402-9C71E71A8EF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4244DDB-E59F-7B56-E697-459AE33DEA0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7F6CB984-0610-F1A3-9196-64DA3A8AC70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1EF3C677-1612-0D67-3654-0127F88ADF9E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925EC91-C1F6-8E6A-962D-665FCAE2888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8AC19C22-47D6-9A26-E524-E17A81D8A0F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8F7BF154-A58B-F977-1579-CCA4C10E7420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4B888AB-A31C-B3C3-1E66-FA900EB77E54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5CF2BCF2-915B-EA0C-25B2-E04D5CB8C2C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5AC46DEB-B980-7FCA-689B-E050831BF22A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833FE3E5-3423-5150-2879-A1C21733D82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D90EDBD5-DE8A-4B69-4F9A-B5B9CB4BC05D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1CA7E6A-1F6E-D55B-4E04-780D04173E2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A31D35D0-054E-CA13-9932-DC9B2F354A7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0B8F290C-57EC-8ABA-B5DB-0BE9E973A8BC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074BFC3E-F278-BC87-9DC6-881D58E41F71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963BA90D-CD12-C5A7-D467-1F3EC8F0D73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4EA7797A-C9CA-20AA-DAAC-B0797ADE64A9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73847F27-7F58-5FD5-6478-951638BF5D49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D57A2CEC-B6E0-7915-E9A8-BBECE200AB35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1984C1BC-EA4D-0D8B-A9B9-DE78D371C422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va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3DBCF5FC-B03E-D60A-C5EC-2236530F1E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93FE2009-B019-8663-623B-05A9F3B3D659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vo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347D747F-3AB2-4638-4D0F-6C79A268ED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BC516B58-E370-4B69-FA7B-F767C5A322D9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vi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A5E9257-BA23-058C-589F-3E1CF1C8B29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91126B05-5E4D-5A2C-7315-67CAEE8D9D6F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vu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AE1AEB9C-6B2D-42D7-AE66-3FE2567F2F3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F7E1B034-DE66-822F-623C-3F2038568AB6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ve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77CD8819-1587-7BAF-B02E-909E031712C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D84A4B99-D4F8-DD06-91E3-A1A1A271567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736A4167-4F54-13D7-0236-72949BE4C980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vé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8DFDF2E0-A427-048A-2EDB-ADFF7AF659C2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45B685-95EF-C964-6962-34AD61635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299CB44-CEF8-326A-B521-F8B6358E276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2B35314-8D64-5174-4535-633C601B23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25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112DFEF-7C2C-BF11-20D1-C7E8C59AB87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209800" y="807920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Révision des pictogrammes vus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E54F3E-E8ED-DBF5-D2A9-44BE980376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27" y="2247901"/>
            <a:ext cx="3810000" cy="3200400"/>
          </a:xfrm>
          <a:prstGeom prst="rect">
            <a:avLst/>
          </a:prstGeom>
        </p:spPr>
      </p:pic>
      <p:pic>
        <p:nvPicPr>
          <p:cNvPr id="16" name="Image 15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816E0038-AAFD-32A7-FA39-A111B0DD306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529" y="6054756"/>
            <a:ext cx="2438400" cy="2441544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A71E41-5AA2-43BD-39D3-8B2F21E9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03801" y="2393158"/>
            <a:ext cx="3282373" cy="275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038668C-8F10-23B3-E6D3-984324FEF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6032858"/>
            <a:ext cx="2438400" cy="289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EE85B15-199E-DF09-9623-DF07ED2B63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2728913"/>
            <a:ext cx="2203346" cy="241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974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4A803-8CEC-0962-0234-F19CC01DC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892311-472F-1A4B-FABF-BAAEF050B1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6F931E5-E646-C0F0-6812-0D462FD7612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5BA8401-3B42-D612-A707-C9150A8E8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277A98F-D920-D6FD-AD58-24927756BCC0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3058192-A997-E66C-BF88-30F4889BB9D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0AD3FD0-B111-FA30-70FE-C460519C26E2}"/>
              </a:ext>
            </a:extLst>
          </p:cNvPr>
          <p:cNvSpPr/>
          <p:nvPr/>
        </p:nvSpPr>
        <p:spPr>
          <a:xfrm>
            <a:off x="1762699" y="2417791"/>
            <a:ext cx="9938903" cy="1659081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va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ov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vu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év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DF5BC58-6411-68BB-C3E6-F3133A3E4769}"/>
              </a:ext>
            </a:extLst>
          </p:cNvPr>
          <p:cNvSpPr/>
          <p:nvPr/>
        </p:nvSpPr>
        <p:spPr>
          <a:xfrm>
            <a:off x="2286000" y="7247621"/>
            <a:ext cx="8892302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vi –av – vé - vu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9E66825-A587-D132-5CCD-14731D4ECA52}"/>
              </a:ext>
            </a:extLst>
          </p:cNvPr>
          <p:cNvSpPr/>
          <p:nvPr/>
        </p:nvSpPr>
        <p:spPr>
          <a:xfrm>
            <a:off x="2286000" y="4865524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uv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ve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iv - vo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D1D8F3-4F7E-7802-6014-3BBE196865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5E8BF96-6A6F-D25D-5D90-2083D2CD62C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0242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A1263-7515-D8E7-6F7E-43BA2CB0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964B39-8759-F0EE-8BF3-C8BED5FFFCF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C5B55AD-76CB-C5C5-38C0-AAE16114151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825858-EC96-5F52-8A94-38306755929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F04D3B1-EED3-7A96-F290-AFB371C72BA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7D9D76-2A06-98D0-4551-8AF513E7F31E}"/>
              </a:ext>
            </a:extLst>
          </p:cNvPr>
          <p:cNvSpPr/>
          <p:nvPr/>
        </p:nvSpPr>
        <p:spPr>
          <a:xfrm>
            <a:off x="1762699" y="2417791"/>
            <a:ext cx="9938903" cy="1659081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va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ov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vu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év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B873805-7BA9-BB15-86BD-08383527E679}"/>
              </a:ext>
            </a:extLst>
          </p:cNvPr>
          <p:cNvSpPr/>
          <p:nvPr/>
        </p:nvSpPr>
        <p:spPr>
          <a:xfrm>
            <a:off x="2286000" y="7247621"/>
            <a:ext cx="8892302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vi –av – vé - vu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141F219-8A07-B7D8-EDB9-8D5925A9788C}"/>
              </a:ext>
            </a:extLst>
          </p:cNvPr>
          <p:cNvSpPr/>
          <p:nvPr/>
        </p:nvSpPr>
        <p:spPr>
          <a:xfrm>
            <a:off x="2286000" y="4865524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uv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ve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iv - vo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75307-F03C-2E2D-6159-B817EE09A4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5123508"/>
              </p:ext>
            </p:ext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87F28BF-ABC9-7314-A020-86BF72F781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A955B32-319B-08BD-0417-77F8906FDBDA}"/>
              </a:ext>
            </a:extLst>
          </p:cNvPr>
          <p:cNvSpPr txBox="1"/>
          <p:nvPr/>
        </p:nvSpPr>
        <p:spPr>
          <a:xfrm>
            <a:off x="1580897" y="51637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17681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27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9100" y="1979652"/>
            <a:ext cx="5257800" cy="63276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3953247" y="2857500"/>
            <a:ext cx="6028953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463" y="3175466"/>
            <a:ext cx="10125075" cy="393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lit toujours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762500" y="3948942"/>
            <a:ext cx="41910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lavé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257800" y="6667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743299" y="3718110"/>
            <a:ext cx="4229403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lavé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505049" y="5376211"/>
            <a:ext cx="342902" cy="1838694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619598" y="5359292"/>
            <a:ext cx="342901" cy="1838694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 Regardez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comment je fais pour lire ce mot: « l»  «a »  «  la ».   « v»  «  é »  «  vé ».  « la »  «  vé » . « lavé 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 « l»  «a »  «  la ».   « v»  «  é »  «  vé ».  « la »  «  vé » . « lavé ».</a:t>
            </a: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347978" y="344631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vomi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6137958" y="5276825"/>
            <a:ext cx="302434" cy="1738097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8348791" y="5256591"/>
            <a:ext cx="261963" cy="173809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v»  « o »  « vo».   « m»  «  i »  «  mi ».      « vo »  «  mi » .    « vomi 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« v»  « o »  « vo».   « m»  «  i »  «  mi ».      « vo »  «  mi » .    « vomi ».</a:t>
            </a: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5F51-5994-7D78-4716-413E77DB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C0925D-34F8-7C23-7D7D-710C10CBA3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0CD00D-2AD8-956E-4CAE-B43B22D496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BC7AB13-85AA-7B26-16E9-C3162A1D74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091AEEE-9772-9864-D9C8-C4B3A17468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02C4A-20BF-68C7-4F37-2EFA188753DC}"/>
              </a:ext>
            </a:extLst>
          </p:cNvPr>
          <p:cNvSpPr txBox="1"/>
          <p:nvPr/>
        </p:nvSpPr>
        <p:spPr>
          <a:xfrm>
            <a:off x="4347978" y="344631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ravi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A1B05F0-1989-2DBD-BC5B-58C046F3B0FD}"/>
              </a:ext>
            </a:extLst>
          </p:cNvPr>
          <p:cNvSpPr/>
          <p:nvPr/>
        </p:nvSpPr>
        <p:spPr>
          <a:xfrm rot="16200000">
            <a:off x="5975633" y="5339960"/>
            <a:ext cx="302432" cy="1738097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9FEEA5B-7CB4-7FF0-1701-A87AA6EE71D6}"/>
              </a:ext>
            </a:extLst>
          </p:cNvPr>
          <p:cNvSpPr/>
          <p:nvPr/>
        </p:nvSpPr>
        <p:spPr>
          <a:xfrm rot="16200000">
            <a:off x="8055554" y="5319727"/>
            <a:ext cx="261963" cy="173809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5DD5D9-F8ED-13F8-EFE9-2409103616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D94B562-15E0-E21D-7E26-3D4313981662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r»  « a»  «  ra ».  «  v »  «  i »  «  vi ».  « ra »  «  vi » . « ravi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« r»  « a»  «  ra ».  «  v »  «  i »  «  vi ».  « ra »  «  vi » . « ravi ».</a:t>
            </a:r>
          </a:p>
        </p:txBody>
      </p:sp>
    </p:spTree>
    <p:extLst>
      <p:ext uri="{BB962C8B-B14F-4D97-AF65-F5344CB8AC3E}">
        <p14:creationId xmlns:p14="http://schemas.microsoft.com/office/powerpoint/2010/main" val="394652531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257676" y="3463631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vi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22231" y="550294"/>
            <a:ext cx="1181881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 s   est muette, je ne la prononce pas. Elle est en gris. Donc je lis: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a»  «v» « i ». « a » « vi ». 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avi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Avis.  Lisons ensemble « a»  «v» « i ». « a » « vi ». 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avi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Avis. </a:t>
            </a:r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20926</TotalTime>
  <Words>5758</Words>
  <Application>Microsoft Office PowerPoint</Application>
  <PresentationFormat>Personnalisé</PresentationFormat>
  <Paragraphs>1304</Paragraphs>
  <Slides>155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155</vt:i4>
      </vt:variant>
    </vt:vector>
  </HeadingPairs>
  <TitlesOfParts>
    <vt:vector size="167" baseType="lpstr">
      <vt:lpstr>Times New Roman</vt:lpstr>
      <vt:lpstr>Arial</vt:lpstr>
      <vt:lpstr>Dosis Bold</vt:lpstr>
      <vt:lpstr>Calibri</vt:lpstr>
      <vt:lpstr>Amasis MT Pro</vt:lpstr>
      <vt:lpstr>Carelia</vt:lpstr>
      <vt:lpstr>Aptos</vt:lpstr>
      <vt:lpstr>Microsoft Uighur</vt:lpstr>
      <vt:lpstr>Abadi</vt:lpstr>
      <vt:lpstr>Dosis</vt:lpstr>
      <vt:lpstr>Arimo Italics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623</cp:revision>
  <dcterms:created xsi:type="dcterms:W3CDTF">2006-08-16T00:00:00Z</dcterms:created>
  <dcterms:modified xsi:type="dcterms:W3CDTF">2025-09-28T15:09:49Z</dcterms:modified>
  <dc:identifier>DAFtlvZnwz4</dc:identifier>
</cp:coreProperties>
</file>