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ink/ink1.xml" ContentType="application/inkml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ink/ink2.xml" ContentType="application/inkml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ink/ink3.xml" ContentType="application/inkml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7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846" r:id="rId10"/>
    <p:sldId id="2147482845" r:id="rId11"/>
    <p:sldId id="2147482849" r:id="rId12"/>
    <p:sldId id="2147482705" r:id="rId13"/>
    <p:sldId id="2147482793" r:id="rId14"/>
    <p:sldId id="2147482794" r:id="rId15"/>
    <p:sldId id="2147482795" r:id="rId16"/>
    <p:sldId id="2147482796" r:id="rId17"/>
    <p:sldId id="2147482797" r:id="rId18"/>
    <p:sldId id="2147482529" r:id="rId19"/>
    <p:sldId id="2147482798" r:id="rId20"/>
    <p:sldId id="2147482530" r:id="rId21"/>
    <p:sldId id="2147482735" r:id="rId22"/>
    <p:sldId id="2147482736" r:id="rId23"/>
    <p:sldId id="2147482755" r:id="rId24"/>
    <p:sldId id="2147482756" r:id="rId25"/>
    <p:sldId id="2147482514" r:id="rId26"/>
    <p:sldId id="2134806092" r:id="rId27"/>
    <p:sldId id="391" r:id="rId28"/>
    <p:sldId id="2134805159" r:id="rId29"/>
    <p:sldId id="2134805160" r:id="rId30"/>
    <p:sldId id="412" r:id="rId31"/>
    <p:sldId id="2147482800" r:id="rId32"/>
    <p:sldId id="2147482801" r:id="rId33"/>
    <p:sldId id="2147482804" r:id="rId34"/>
    <p:sldId id="2147482805" r:id="rId35"/>
    <p:sldId id="2147482775" r:id="rId36"/>
    <p:sldId id="2147482523" r:id="rId37"/>
    <p:sldId id="2134808448" r:id="rId38"/>
    <p:sldId id="2134808449" r:id="rId39"/>
    <p:sldId id="2147482802" r:id="rId40"/>
    <p:sldId id="2147482803" r:id="rId41"/>
    <p:sldId id="2147482738" r:id="rId42"/>
    <p:sldId id="2147482739" r:id="rId43"/>
    <p:sldId id="2147482808" r:id="rId44"/>
    <p:sldId id="2147482809" r:id="rId45"/>
    <p:sldId id="2134805161" r:id="rId46"/>
    <p:sldId id="2134805162" r:id="rId47"/>
    <p:sldId id="2147482810" r:id="rId48"/>
    <p:sldId id="2134808450" r:id="rId49"/>
    <p:sldId id="2134808452" r:id="rId50"/>
    <p:sldId id="2147482806" r:id="rId51"/>
    <p:sldId id="2147482807" r:id="rId52"/>
    <p:sldId id="2147482706" r:id="rId53"/>
    <p:sldId id="2147482707" r:id="rId54"/>
    <p:sldId id="2147482567" r:id="rId55"/>
    <p:sldId id="2147482811" r:id="rId56"/>
    <p:sldId id="2147482722" r:id="rId57"/>
    <p:sldId id="2147482716" r:id="rId58"/>
    <p:sldId id="2147482717" r:id="rId59"/>
    <p:sldId id="2147482718" r:id="rId60"/>
    <p:sldId id="2147482719" r:id="rId61"/>
    <p:sldId id="2147482720" r:id="rId62"/>
    <p:sldId id="2147482721" r:id="rId63"/>
    <p:sldId id="2147482812" r:id="rId64"/>
    <p:sldId id="2147482813" r:id="rId65"/>
    <p:sldId id="2147482814" r:id="rId66"/>
    <p:sldId id="2147482449" r:id="rId67"/>
    <p:sldId id="2147482575" r:id="rId68"/>
    <p:sldId id="2147482843" r:id="rId69"/>
    <p:sldId id="2147482844" r:id="rId70"/>
    <p:sldId id="2147482573" r:id="rId71"/>
    <p:sldId id="2147482574" r:id="rId72"/>
    <p:sldId id="2147482485" r:id="rId73"/>
    <p:sldId id="2134805104" r:id="rId74"/>
    <p:sldId id="2134805105" r:id="rId75"/>
    <p:sldId id="2134805106" r:id="rId76"/>
    <p:sldId id="2147482464" r:id="rId77"/>
    <p:sldId id="2147482465" r:id="rId78"/>
    <p:sldId id="2147482466" r:id="rId79"/>
    <p:sldId id="2147482467" r:id="rId80"/>
    <p:sldId id="2134805121" r:id="rId81"/>
    <p:sldId id="2134805122" r:id="rId82"/>
    <p:sldId id="2134805127" r:id="rId83"/>
    <p:sldId id="2134805128" r:id="rId84"/>
    <p:sldId id="2134805129" r:id="rId85"/>
    <p:sldId id="2134805130" r:id="rId86"/>
    <p:sldId id="2147482815" r:id="rId87"/>
    <p:sldId id="2147482462" r:id="rId88"/>
    <p:sldId id="2147482463" r:id="rId89"/>
    <p:sldId id="2147482468" r:id="rId90"/>
    <p:sldId id="2147482469" r:id="rId91"/>
    <p:sldId id="2147482470" r:id="rId92"/>
    <p:sldId id="2147482471" r:id="rId93"/>
    <p:sldId id="2134805113" r:id="rId94"/>
    <p:sldId id="2134805120" r:id="rId95"/>
    <p:sldId id="2134805123" r:id="rId96"/>
    <p:sldId id="2134805124" r:id="rId97"/>
    <p:sldId id="2147482723" r:id="rId98"/>
    <p:sldId id="2147482545" r:id="rId99"/>
    <p:sldId id="2147482816" r:id="rId100"/>
    <p:sldId id="2147482817" r:id="rId101"/>
    <p:sldId id="2147482818" r:id="rId102"/>
    <p:sldId id="2147482476" r:id="rId103"/>
    <p:sldId id="2147482819" r:id="rId104"/>
    <p:sldId id="2147482547" r:id="rId105"/>
    <p:sldId id="2147482525" r:id="rId106"/>
    <p:sldId id="2147482820" r:id="rId107"/>
    <p:sldId id="2147482821" r:id="rId108"/>
    <p:sldId id="2147482725" r:id="rId109"/>
    <p:sldId id="2134805103" r:id="rId110"/>
    <p:sldId id="2134805139" r:id="rId111"/>
    <p:sldId id="2134805142" r:id="rId112"/>
    <p:sldId id="2147482766" r:id="rId113"/>
    <p:sldId id="2134805145" r:id="rId114"/>
    <p:sldId id="2147482526" r:id="rId115"/>
    <p:sldId id="2147482765" r:id="rId116"/>
    <p:sldId id="2147482726" r:id="rId117"/>
    <p:sldId id="2147482823" r:id="rId118"/>
    <p:sldId id="2147482822" r:id="rId119"/>
    <p:sldId id="2134808468" r:id="rId120"/>
    <p:sldId id="2147482727" r:id="rId121"/>
    <p:sldId id="2147482824" r:id="rId122"/>
    <p:sldId id="2134805243" r:id="rId123"/>
    <p:sldId id="2147482768" r:id="rId124"/>
    <p:sldId id="2147482825" r:id="rId125"/>
    <p:sldId id="2134805255" r:id="rId126"/>
    <p:sldId id="2134805257" r:id="rId127"/>
    <p:sldId id="2147482532" r:id="rId128"/>
    <p:sldId id="2147482826" r:id="rId129"/>
    <p:sldId id="2147482827" r:id="rId130"/>
    <p:sldId id="2147482829" r:id="rId131"/>
    <p:sldId id="2147482830" r:id="rId132"/>
    <p:sldId id="2147482831" r:id="rId133"/>
    <p:sldId id="2147482832" r:id="rId134"/>
    <p:sldId id="2147482833" r:id="rId135"/>
    <p:sldId id="2147482834" r:id="rId136"/>
    <p:sldId id="2147482835" r:id="rId137"/>
    <p:sldId id="2147482836" r:id="rId138"/>
    <p:sldId id="2147482841" r:id="rId139"/>
    <p:sldId id="2147482842" r:id="rId140"/>
    <p:sldId id="2147482548" r:id="rId141"/>
    <p:sldId id="2147482538" r:id="rId142"/>
    <p:sldId id="2147482745" r:id="rId143"/>
    <p:sldId id="2147482537" r:id="rId144"/>
    <p:sldId id="2147482837" r:id="rId145"/>
    <p:sldId id="2147482838" r:id="rId146"/>
    <p:sldId id="2147482497" r:id="rId147"/>
    <p:sldId id="2147482500" r:id="rId148"/>
    <p:sldId id="2147482728" r:id="rId149"/>
    <p:sldId id="2147482486" r:id="rId150"/>
    <p:sldId id="2147482746" r:id="rId151"/>
    <p:sldId id="2147482750" r:id="rId152"/>
    <p:sldId id="2147482839" r:id="rId153"/>
    <p:sldId id="2147482747" r:id="rId154"/>
    <p:sldId id="2134804847" r:id="rId155"/>
    <p:sldId id="2147482487" r:id="rId156"/>
    <p:sldId id="2147482481" r:id="rId157"/>
    <p:sldId id="2147482751" r:id="rId158"/>
    <p:sldId id="2147482520" r:id="rId159"/>
    <p:sldId id="2147482488" r:id="rId160"/>
    <p:sldId id="2147482489" r:id="rId161"/>
    <p:sldId id="2147482484" r:id="rId162"/>
    <p:sldId id="2147482521" r:id="rId163"/>
    <p:sldId id="2147482492" r:id="rId164"/>
    <p:sldId id="2147482491" r:id="rId165"/>
    <p:sldId id="2147482540" r:id="rId166"/>
    <p:sldId id="2147482729" r:id="rId167"/>
    <p:sldId id="2147482494" r:id="rId168"/>
    <p:sldId id="2147482730" r:id="rId169"/>
    <p:sldId id="2147482731" r:id="rId170"/>
    <p:sldId id="2134807344" r:id="rId171"/>
    <p:sldId id="2147482541" r:id="rId172"/>
    <p:sldId id="2147482840" r:id="rId173"/>
    <p:sldId id="2134804803" r:id="rId174"/>
    <p:sldId id="700" r:id="rId175"/>
    <p:sldId id="701" r:id="rId176"/>
  </p:sldIdLst>
  <p:sldSz cx="13716000" cy="10287000"/>
  <p:notesSz cx="6858000" cy="9144000"/>
  <p:embeddedFontLst>
    <p:embeddedFont>
      <p:font typeface="Abadi" panose="020B0604020104020204" pitchFamily="34" charset="0"/>
      <p:regular r:id="rId178"/>
    </p:embeddedFont>
    <p:embeddedFont>
      <p:font typeface="Amasis MT Pro" panose="02040504050005020304" pitchFamily="18" charset="0"/>
      <p:regular r:id="rId179"/>
      <p:bold r:id="rId180"/>
      <p:italic r:id="rId181"/>
      <p:boldItalic r:id="rId182"/>
    </p:embeddedFont>
    <p:embeddedFont>
      <p:font typeface="Arimo Italics" panose="020B0604020202020204" charset="0"/>
      <p:regular r:id="rId183"/>
      <p:italic r:id="rId184"/>
    </p:embeddedFont>
    <p:embeddedFont>
      <p:font typeface="Carelia" panose="020B0604020202020204" charset="0"/>
      <p:regular r:id="rId185"/>
    </p:embeddedFont>
    <p:embeddedFont>
      <p:font typeface="Daytona Condensed" panose="020B0506030503040204" pitchFamily="34" charset="0"/>
      <p:regular r:id="rId186"/>
    </p:embeddedFont>
    <p:embeddedFont>
      <p:font typeface="Dosis" panose="02010703020202060003" pitchFamily="2" charset="0"/>
      <p:regular r:id="rId187"/>
      <p:bold r:id="rId188"/>
    </p:embeddedFont>
    <p:embeddedFont>
      <p:font typeface="Dosis Bold" panose="020B0604020202020204" charset="0"/>
      <p:regular r:id="rId189"/>
      <p:bold r:id="rId190"/>
    </p:embeddedFont>
    <p:embeddedFont>
      <p:font typeface="Microsoft Uighur" panose="02000000000000000000" pitchFamily="2" charset="-78"/>
      <p:regular r:id="rId191"/>
      <p:bold r:id="rId19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846"/>
            <p14:sldId id="2147482845"/>
            <p14:sldId id="2147482849"/>
            <p14:sldId id="2147482705"/>
            <p14:sldId id="2147482793"/>
            <p14:sldId id="2147482794"/>
            <p14:sldId id="2147482795"/>
            <p14:sldId id="2147482796"/>
            <p14:sldId id="2147482797"/>
            <p14:sldId id="2147482529"/>
            <p14:sldId id="2147482798"/>
            <p14:sldId id="2147482530"/>
            <p14:sldId id="2147482735"/>
            <p14:sldId id="2147482736"/>
            <p14:sldId id="2147482755"/>
            <p14:sldId id="2147482756"/>
            <p14:sldId id="2147482514"/>
            <p14:sldId id="2134806092"/>
            <p14:sldId id="391"/>
            <p14:sldId id="2134805159"/>
            <p14:sldId id="2134805160"/>
            <p14:sldId id="412"/>
            <p14:sldId id="2147482800"/>
            <p14:sldId id="2147482801"/>
            <p14:sldId id="2147482804"/>
            <p14:sldId id="2147482805"/>
            <p14:sldId id="2147482775"/>
            <p14:sldId id="2147482523"/>
            <p14:sldId id="2134808448"/>
            <p14:sldId id="2134808449"/>
            <p14:sldId id="2147482802"/>
            <p14:sldId id="2147482803"/>
            <p14:sldId id="2147482738"/>
            <p14:sldId id="2147482739"/>
            <p14:sldId id="2147482808"/>
            <p14:sldId id="2147482809"/>
            <p14:sldId id="2134805161"/>
            <p14:sldId id="2134805162"/>
            <p14:sldId id="2147482810"/>
            <p14:sldId id="2134808450"/>
            <p14:sldId id="2134808452"/>
            <p14:sldId id="2147482806"/>
            <p14:sldId id="2147482807"/>
            <p14:sldId id="2147482706"/>
            <p14:sldId id="2147482707"/>
            <p14:sldId id="2147482567"/>
            <p14:sldId id="2147482811"/>
            <p14:sldId id="2147482722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812"/>
            <p14:sldId id="2147482813"/>
            <p14:sldId id="2147482814"/>
            <p14:sldId id="2147482449"/>
            <p14:sldId id="2147482575"/>
            <p14:sldId id="2147482843"/>
            <p14:sldId id="2147482844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4"/>
            <p14:sldId id="2147482465"/>
            <p14:sldId id="2147482466"/>
            <p14:sldId id="2147482467"/>
            <p14:sldId id="2134805121"/>
            <p14:sldId id="2134805122"/>
            <p14:sldId id="2134805127"/>
            <p14:sldId id="2134805128"/>
            <p14:sldId id="2134805129"/>
            <p14:sldId id="2134805130"/>
            <p14:sldId id="2147482815"/>
            <p14:sldId id="2147482462"/>
            <p14:sldId id="2147482463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3"/>
            <p14:sldId id="2134805124"/>
            <p14:sldId id="2147482723"/>
            <p14:sldId id="2147482545"/>
            <p14:sldId id="2147482816"/>
            <p14:sldId id="2147482817"/>
            <p14:sldId id="2147482818"/>
            <p14:sldId id="2147482476"/>
            <p14:sldId id="2147482819"/>
            <p14:sldId id="2147482547"/>
            <p14:sldId id="2147482525"/>
            <p14:sldId id="2147482820"/>
            <p14:sldId id="2147482821"/>
            <p14:sldId id="2147482725"/>
            <p14:sldId id="2134805103"/>
            <p14:sldId id="2134805139"/>
            <p14:sldId id="2134805142"/>
            <p14:sldId id="2147482766"/>
            <p14:sldId id="2134805145"/>
            <p14:sldId id="2147482526"/>
            <p14:sldId id="2147482765"/>
            <p14:sldId id="2147482726"/>
            <p14:sldId id="2147482823"/>
            <p14:sldId id="2147482822"/>
            <p14:sldId id="2134808468"/>
            <p14:sldId id="2147482727"/>
            <p14:sldId id="2147482824"/>
            <p14:sldId id="2134805243"/>
            <p14:sldId id="2147482768"/>
            <p14:sldId id="2147482825"/>
            <p14:sldId id="2134805255"/>
            <p14:sldId id="2134805257"/>
            <p14:sldId id="2147482532"/>
            <p14:sldId id="2147482826"/>
            <p14:sldId id="2147482827"/>
            <p14:sldId id="2147482829"/>
            <p14:sldId id="2147482830"/>
            <p14:sldId id="2147482831"/>
            <p14:sldId id="2147482832"/>
            <p14:sldId id="2147482833"/>
            <p14:sldId id="2147482834"/>
            <p14:sldId id="2147482835"/>
            <p14:sldId id="2147482836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837"/>
            <p14:sldId id="2147482838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839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492"/>
            <p14:sldId id="2147482491"/>
            <p14:sldId id="2147482540"/>
            <p14:sldId id="2147482729"/>
            <p14:sldId id="2147482494"/>
            <p14:sldId id="2147482730"/>
            <p14:sldId id="2147482731"/>
            <p14:sldId id="2134807344"/>
            <p14:sldId id="2147482541"/>
            <p14:sldId id="2147482840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font" Target="fonts/font14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font" Target="fonts/font4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font" Target="fonts/font15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font" Target="fonts/font5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presProps" Target="pres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font" Target="fonts/font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font" Target="fonts/font1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font" Target="fonts/font7.fntdata"/><Relationship Id="rId189" Type="http://schemas.openxmlformats.org/officeDocument/2006/relationships/font" Target="fonts/font12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font" Target="fonts/font2.fntdata"/><Relationship Id="rId195" Type="http://schemas.openxmlformats.org/officeDocument/2006/relationships/theme" Target="theme/theme1.xml"/><Relationship Id="rId190" Type="http://schemas.openxmlformats.org/officeDocument/2006/relationships/font" Target="fonts/font1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font" Target="fonts/font3.fntdata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font" Target="fonts/font9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microsoft.com/office/2015/10/relationships/revisionInfo" Target="revisionInfo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notesMaster" Target="notesMasters/notesMaster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font" Target="fonts/font11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tags" Target="../tags/tag170.xml"/><Relationship Id="rId7" Type="http://schemas.openxmlformats.org/officeDocument/2006/relationships/image" Target="../media/image27.sv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tags" Target="../tags/tag169.xml"/><Relationship Id="rId16" Type="http://schemas.openxmlformats.org/officeDocument/2006/relationships/image" Target="../media/image101.png"/><Relationship Id="rId20" Type="http://schemas.openxmlformats.org/officeDocument/2006/relationships/image" Target="../media/image91.jpeg"/><Relationship Id="rId1" Type="http://schemas.openxmlformats.org/officeDocument/2006/relationships/tags" Target="../tags/tag168.xml"/><Relationship Id="rId6" Type="http://schemas.openxmlformats.org/officeDocument/2006/relationships/image" Target="../media/image26.png"/><Relationship Id="rId11" Type="http://schemas.openxmlformats.org/officeDocument/2006/relationships/image" Target="../media/image9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4" Type="http://schemas.openxmlformats.org/officeDocument/2006/relationships/tags" Target="../tags/tag171.xml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tags" Target="../tags/tag174.xml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tags" Target="../tags/tag173.xml"/><Relationship Id="rId16" Type="http://schemas.openxmlformats.org/officeDocument/2006/relationships/image" Target="../media/image102.png"/><Relationship Id="rId1" Type="http://schemas.openxmlformats.org/officeDocument/2006/relationships/tags" Target="../tags/tag172.xml"/><Relationship Id="rId6" Type="http://schemas.openxmlformats.org/officeDocument/2006/relationships/image" Target="../media/image27.svg"/><Relationship Id="rId11" Type="http://schemas.openxmlformats.org/officeDocument/2006/relationships/image" Target="../media/image97.png"/><Relationship Id="rId5" Type="http://schemas.openxmlformats.org/officeDocument/2006/relationships/image" Target="../media/image26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9.xml"/><Relationship Id="rId5" Type="http://schemas.openxmlformats.org/officeDocument/2006/relationships/image" Target="../media/image105.png"/><Relationship Id="rId4" Type="http://schemas.openxmlformats.org/officeDocument/2006/relationships/image" Target="../media/image27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6.pn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2.xml"/><Relationship Id="rId5" Type="http://schemas.openxmlformats.org/officeDocument/2006/relationships/image" Target="../media/image107.png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33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7.xml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8.xml"/><Relationship Id="rId4" Type="http://schemas.openxmlformats.org/officeDocument/2006/relationships/image" Target="../media/image27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4" Type="http://schemas.openxmlformats.org/officeDocument/2006/relationships/image" Target="../media/image27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1.xml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2.xml"/><Relationship Id="rId4" Type="http://schemas.openxmlformats.org/officeDocument/2006/relationships/image" Target="../media/image27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4.xml"/><Relationship Id="rId5" Type="http://schemas.openxmlformats.org/officeDocument/2006/relationships/image" Target="../media/image111.jpeg"/><Relationship Id="rId4" Type="http://schemas.openxmlformats.org/officeDocument/2006/relationships/image" Target="../media/image27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Relationship Id="rId5" Type="http://schemas.openxmlformats.org/officeDocument/2006/relationships/image" Target="../media/image112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6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4" Type="http://schemas.openxmlformats.org/officeDocument/2006/relationships/image" Target="../media/image27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image" Target="../media/image7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6.xml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7.svg"/><Relationship Id="rId7" Type="http://schemas.openxmlformats.org/officeDocument/2006/relationships/image" Target="../media/image3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Relationship Id="rId9" Type="http://schemas.openxmlformats.org/officeDocument/2006/relationships/image" Target="../media/image40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image" Target="../media/image7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7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5" Type="http://schemas.openxmlformats.org/officeDocument/2006/relationships/image" Target="../media/image105.png"/><Relationship Id="rId4" Type="http://schemas.openxmlformats.org/officeDocument/2006/relationships/image" Target="../media/image27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7.xml"/><Relationship Id="rId5" Type="http://schemas.openxmlformats.org/officeDocument/2006/relationships/image" Target="../media/image107.png"/><Relationship Id="rId4" Type="http://schemas.openxmlformats.org/officeDocument/2006/relationships/image" Target="../media/image27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5" Type="http://schemas.openxmlformats.org/officeDocument/2006/relationships/image" Target="../media/image107.png"/><Relationship Id="rId4" Type="http://schemas.openxmlformats.org/officeDocument/2006/relationships/image" Target="../media/image27.sv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7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image" Target="../media/image1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1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png"/><Relationship Id="rId4" Type="http://schemas.microsoft.com/office/2007/relationships/hdphoto" Target="../media/hdphoto1.wdp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7.xml"/><Relationship Id="rId6" Type="http://schemas.openxmlformats.org/officeDocument/2006/relationships/image" Target="../media/image122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5.png"/><Relationship Id="rId2" Type="http://schemas.openxmlformats.org/officeDocument/2006/relationships/tags" Target="../tags/tag239.xml"/><Relationship Id="rId1" Type="http://schemas.openxmlformats.org/officeDocument/2006/relationships/tags" Target="../tags/tag238.xml"/><Relationship Id="rId6" Type="http://schemas.openxmlformats.org/officeDocument/2006/relationships/image" Target="../media/image12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5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image" Target="../media/image12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5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image" Target="../media/image12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5.png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7.xml"/><Relationship Id="rId6" Type="http://schemas.openxmlformats.org/officeDocument/2006/relationships/image" Target="../media/image125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26.png"/><Relationship Id="rId4" Type="http://schemas.openxmlformats.org/officeDocument/2006/relationships/image" Target="../media/image26.png"/><Relationship Id="rId9" Type="http://schemas.openxmlformats.org/officeDocument/2006/relationships/image" Target="../media/image124.png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26.png"/><Relationship Id="rId4" Type="http://schemas.openxmlformats.org/officeDocument/2006/relationships/image" Target="../media/image26.png"/><Relationship Id="rId9" Type="http://schemas.openxmlformats.org/officeDocument/2006/relationships/image" Target="../media/image124.png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customXml" Target="../ink/ink3.xml"/><Relationship Id="rId5" Type="http://schemas.openxmlformats.org/officeDocument/2006/relationships/image" Target="../media/image27.svg"/><Relationship Id="rId10" Type="http://schemas.openxmlformats.org/officeDocument/2006/relationships/image" Target="../media/image126.png"/><Relationship Id="rId4" Type="http://schemas.openxmlformats.org/officeDocument/2006/relationships/image" Target="../media/image26.png"/><Relationship Id="rId9" Type="http://schemas.openxmlformats.org/officeDocument/2006/relationships/image" Target="../media/image91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5.xml"/><Relationship Id="rId6" Type="http://schemas.openxmlformats.org/officeDocument/2006/relationships/image" Target="../media/image126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7.png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image" Target="../media/image12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7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image" Target="../media/image12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7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3.xml"/><Relationship Id="rId6" Type="http://schemas.openxmlformats.org/officeDocument/2006/relationships/image" Target="../media/image127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9.png"/><Relationship Id="rId4" Type="http://schemas.microsoft.com/office/2007/relationships/hdphoto" Target="../media/hdphoto1.wdp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4.xml"/><Relationship Id="rId6" Type="http://schemas.openxmlformats.org/officeDocument/2006/relationships/image" Target="../media/image107.png"/><Relationship Id="rId5" Type="http://schemas.openxmlformats.org/officeDocument/2006/relationships/image" Target="../media/image105.png"/><Relationship Id="rId4" Type="http://schemas.openxmlformats.org/officeDocument/2006/relationships/image" Target="../media/image27.sv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5.xml"/><Relationship Id="rId6" Type="http://schemas.openxmlformats.org/officeDocument/2006/relationships/image" Target="../media/image131.jpeg"/><Relationship Id="rId5" Type="http://schemas.openxmlformats.org/officeDocument/2006/relationships/image" Target="../media/image130.png"/><Relationship Id="rId4" Type="http://schemas.openxmlformats.org/officeDocument/2006/relationships/image" Target="../media/image27.sv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image" Target="../media/image134.png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image" Target="../media/image27.sv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image" Target="../media/image26.png"/><Relationship Id="rId5" Type="http://schemas.openxmlformats.org/officeDocument/2006/relationships/tags" Target="../tags/tag27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9.xml"/><Relationship Id="rId9" Type="http://schemas.openxmlformats.org/officeDocument/2006/relationships/tags" Target="../tags/tag274.xml"/></Relationships>
</file>

<file path=ppt/slides/_rels/slide171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image" Target="../media/image134.png"/><Relationship Id="rId3" Type="http://schemas.openxmlformats.org/officeDocument/2006/relationships/tags" Target="../tags/tag277.xml"/><Relationship Id="rId7" Type="http://schemas.openxmlformats.org/officeDocument/2006/relationships/tags" Target="../tags/tag281.xml"/><Relationship Id="rId12" Type="http://schemas.openxmlformats.org/officeDocument/2006/relationships/image" Target="../media/image27.sv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image" Target="../media/image26.png"/><Relationship Id="rId5" Type="http://schemas.openxmlformats.org/officeDocument/2006/relationships/tags" Target="../tags/tag2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78.xml"/><Relationship Id="rId9" Type="http://schemas.openxmlformats.org/officeDocument/2006/relationships/tags" Target="../tags/tag283.xml"/></Relationships>
</file>

<file path=ppt/slides/_rels/slide1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8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image" Target="../media/image79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107.png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7.svg"/><Relationship Id="rId5" Type="http://schemas.openxmlformats.org/officeDocument/2006/relationships/image" Target="../media/image5.png"/><Relationship Id="rId10" Type="http://schemas.openxmlformats.org/officeDocument/2006/relationships/image" Target="../media/image139.svg"/><Relationship Id="rId4" Type="http://schemas.openxmlformats.org/officeDocument/2006/relationships/image" Target="../media/image136.svg"/><Relationship Id="rId9" Type="http://schemas.openxmlformats.org/officeDocument/2006/relationships/image" Target="../media/image1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13" Type="http://schemas.openxmlformats.org/officeDocument/2006/relationships/image" Target="../media/image43.png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12" Type="http://schemas.openxmlformats.org/officeDocument/2006/relationships/image" Target="../media/image6.sv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5.png"/><Relationship Id="rId5" Type="http://schemas.openxmlformats.org/officeDocument/2006/relationships/tags" Target="../tags/tag48.xml"/><Relationship Id="rId15" Type="http://schemas.openxmlformats.org/officeDocument/2006/relationships/image" Target="../media/image45.png"/><Relationship Id="rId10" Type="http://schemas.openxmlformats.org/officeDocument/2006/relationships/image" Target="../media/image4.jpeg"/><Relationship Id="rId4" Type="http://schemas.openxmlformats.org/officeDocument/2006/relationships/tags" Target="../tags/tag4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35.jpeg"/><Relationship Id="rId10" Type="http://schemas.openxmlformats.org/officeDocument/2006/relationships/image" Target="../media/image50.png"/><Relationship Id="rId4" Type="http://schemas.openxmlformats.org/officeDocument/2006/relationships/image" Target="../media/image27.sv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46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59.png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60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63.png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5.jpeg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65.jpeg"/><Relationship Id="rId7" Type="http://schemas.openxmlformats.org/officeDocument/2006/relationships/image" Target="../media/image6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jpeg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53.png"/><Relationship Id="rId3" Type="http://schemas.openxmlformats.org/officeDocument/2006/relationships/image" Target="../media/image26.png"/><Relationship Id="rId7" Type="http://schemas.openxmlformats.org/officeDocument/2006/relationships/image" Target="../media/image72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6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71.png"/><Relationship Id="rId10" Type="http://schemas.openxmlformats.org/officeDocument/2006/relationships/image" Target="../media/image75.png"/><Relationship Id="rId4" Type="http://schemas.openxmlformats.org/officeDocument/2006/relationships/image" Target="../media/image27.svg"/><Relationship Id="rId9" Type="http://schemas.openxmlformats.org/officeDocument/2006/relationships/image" Target="../media/image74.png"/><Relationship Id="rId14" Type="http://schemas.openxmlformats.org/officeDocument/2006/relationships/image" Target="../media/image5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27.svg"/><Relationship Id="rId11" Type="http://schemas.openxmlformats.org/officeDocument/2006/relationships/image" Target="../media/image75.png"/><Relationship Id="rId5" Type="http://schemas.openxmlformats.org/officeDocument/2006/relationships/image" Target="../media/image26.png"/><Relationship Id="rId15" Type="http://schemas.openxmlformats.org/officeDocument/2006/relationships/image" Target="../media/image54.png"/><Relationship Id="rId10" Type="http://schemas.openxmlformats.org/officeDocument/2006/relationships/image" Target="../media/image74.png"/><Relationship Id="rId4" Type="http://schemas.openxmlformats.org/officeDocument/2006/relationships/image" Target="../media/image77.png"/><Relationship Id="rId9" Type="http://schemas.openxmlformats.org/officeDocument/2006/relationships/image" Target="../media/image73.png"/><Relationship Id="rId14" Type="http://schemas.openxmlformats.org/officeDocument/2006/relationships/image" Target="../media/image53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54.png"/><Relationship Id="rId3" Type="http://schemas.openxmlformats.org/officeDocument/2006/relationships/image" Target="../media/image17.png"/><Relationship Id="rId7" Type="http://schemas.openxmlformats.org/officeDocument/2006/relationships/image" Target="../media/image46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9.xml"/><Relationship Id="rId6" Type="http://schemas.openxmlformats.org/officeDocument/2006/relationships/image" Target="../media/image78.png"/><Relationship Id="rId11" Type="http://schemas.openxmlformats.org/officeDocument/2006/relationships/image" Target="../media/image51.png"/><Relationship Id="rId5" Type="http://schemas.openxmlformats.org/officeDocument/2006/relationships/image" Target="../media/image27.svg"/><Relationship Id="rId10" Type="http://schemas.openxmlformats.org/officeDocument/2006/relationships/image" Target="../media/image74.png"/><Relationship Id="rId4" Type="http://schemas.openxmlformats.org/officeDocument/2006/relationships/image" Target="../media/image26.png"/><Relationship Id="rId9" Type="http://schemas.openxmlformats.org/officeDocument/2006/relationships/image" Target="../media/image73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6" Type="http://schemas.openxmlformats.org/officeDocument/2006/relationships/image" Target="../media/image74.png"/><Relationship Id="rId11" Type="http://schemas.openxmlformats.org/officeDocument/2006/relationships/image" Target="../media/image54.png"/><Relationship Id="rId5" Type="http://schemas.openxmlformats.org/officeDocument/2006/relationships/image" Target="../media/image73.png"/><Relationship Id="rId10" Type="http://schemas.openxmlformats.org/officeDocument/2006/relationships/image" Target="../media/image53.png"/><Relationship Id="rId4" Type="http://schemas.openxmlformats.org/officeDocument/2006/relationships/image" Target="../media/image72.png"/><Relationship Id="rId9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image" Target="../media/image27.svg"/><Relationship Id="rId11" Type="http://schemas.openxmlformats.org/officeDocument/2006/relationships/image" Target="../media/image75.png"/><Relationship Id="rId5" Type="http://schemas.openxmlformats.org/officeDocument/2006/relationships/image" Target="../media/image26.png"/><Relationship Id="rId15" Type="http://schemas.openxmlformats.org/officeDocument/2006/relationships/image" Target="../media/image54.png"/><Relationship Id="rId10" Type="http://schemas.openxmlformats.org/officeDocument/2006/relationships/image" Target="../media/image74.png"/><Relationship Id="rId4" Type="http://schemas.openxmlformats.org/officeDocument/2006/relationships/image" Target="../media/image77.png"/><Relationship Id="rId9" Type="http://schemas.openxmlformats.org/officeDocument/2006/relationships/image" Target="../media/image73.png"/><Relationship Id="rId14" Type="http://schemas.openxmlformats.org/officeDocument/2006/relationships/image" Target="../media/image53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78.png"/><Relationship Id="rId3" Type="http://schemas.openxmlformats.org/officeDocument/2006/relationships/image" Target="../media/image17.png"/><Relationship Id="rId7" Type="http://schemas.openxmlformats.org/officeDocument/2006/relationships/image" Target="../media/image73.png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6" Type="http://schemas.openxmlformats.org/officeDocument/2006/relationships/image" Target="../media/image46.png"/><Relationship Id="rId11" Type="http://schemas.openxmlformats.org/officeDocument/2006/relationships/image" Target="../media/image75.png"/><Relationship Id="rId5" Type="http://schemas.openxmlformats.org/officeDocument/2006/relationships/image" Target="../media/image27.svg"/><Relationship Id="rId10" Type="http://schemas.openxmlformats.org/officeDocument/2006/relationships/image" Target="../media/image54.png"/><Relationship Id="rId4" Type="http://schemas.openxmlformats.org/officeDocument/2006/relationships/image" Target="../media/image26.png"/><Relationship Id="rId9" Type="http://schemas.openxmlformats.org/officeDocument/2006/relationships/image" Target="../media/image5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7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6" Type="http://schemas.openxmlformats.org/officeDocument/2006/relationships/image" Target="../media/image74.png"/><Relationship Id="rId11" Type="http://schemas.openxmlformats.org/officeDocument/2006/relationships/image" Target="../media/image54.png"/><Relationship Id="rId5" Type="http://schemas.openxmlformats.org/officeDocument/2006/relationships/image" Target="../media/image73.png"/><Relationship Id="rId10" Type="http://schemas.openxmlformats.org/officeDocument/2006/relationships/image" Target="../media/image53.png"/><Relationship Id="rId4" Type="http://schemas.openxmlformats.org/officeDocument/2006/relationships/image" Target="../media/image72.png"/><Relationship Id="rId9" Type="http://schemas.openxmlformats.org/officeDocument/2006/relationships/image" Target="../media/image5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13" Type="http://schemas.openxmlformats.org/officeDocument/2006/relationships/image" Target="../media/image79.png"/><Relationship Id="rId3" Type="http://schemas.openxmlformats.org/officeDocument/2006/relationships/tags" Target="../tags/tag107.xml"/><Relationship Id="rId7" Type="http://schemas.openxmlformats.org/officeDocument/2006/relationships/tags" Target="../tags/tag111.xml"/><Relationship Id="rId12" Type="http://schemas.openxmlformats.org/officeDocument/2006/relationships/image" Target="../media/image27.svg"/><Relationship Id="rId2" Type="http://schemas.openxmlformats.org/officeDocument/2006/relationships/tags" Target="../tags/tag106.xml"/><Relationship Id="rId16" Type="http://schemas.openxmlformats.org/officeDocument/2006/relationships/image" Target="../media/image82.png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26.png"/><Relationship Id="rId5" Type="http://schemas.openxmlformats.org/officeDocument/2006/relationships/tags" Target="../tags/tag109.xml"/><Relationship Id="rId15" Type="http://schemas.openxmlformats.org/officeDocument/2006/relationships/image" Target="../media/image81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8.xml"/><Relationship Id="rId9" Type="http://schemas.openxmlformats.org/officeDocument/2006/relationships/tags" Target="../tags/tag113.xml"/><Relationship Id="rId14" Type="http://schemas.openxmlformats.org/officeDocument/2006/relationships/image" Target="../media/image8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microsoft.com/office/2007/relationships/media" Target="../media/media1.mp3"/><Relationship Id="rId7" Type="http://schemas.openxmlformats.org/officeDocument/2006/relationships/image" Target="../media/image87.png"/><Relationship Id="rId2" Type="http://schemas.openxmlformats.org/officeDocument/2006/relationships/audio" Target="NULL" TargetMode="External"/><Relationship Id="rId1" Type="http://schemas.openxmlformats.org/officeDocument/2006/relationships/tags" Target="../tags/tag114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43.pn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6.svg"/><Relationship Id="rId2" Type="http://schemas.openxmlformats.org/officeDocument/2006/relationships/tags" Target="../tags/tag116.xml"/><Relationship Id="rId16" Type="http://schemas.openxmlformats.org/officeDocument/2006/relationships/image" Target="../media/image45.png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png"/><Relationship Id="rId5" Type="http://schemas.openxmlformats.org/officeDocument/2006/relationships/tags" Target="../tags/tag119.xml"/><Relationship Id="rId15" Type="http://schemas.openxmlformats.org/officeDocument/2006/relationships/image" Target="../media/image44.svg"/><Relationship Id="rId10" Type="http://schemas.openxmlformats.org/officeDocument/2006/relationships/image" Target="../media/image4.jpeg"/><Relationship Id="rId4" Type="http://schemas.openxmlformats.org/officeDocument/2006/relationships/tags" Target="../tags/tag11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0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4" Type="http://schemas.openxmlformats.org/officeDocument/2006/relationships/image" Target="../media/image2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Relationship Id="rId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7.xml"/><Relationship Id="rId4" Type="http://schemas.openxmlformats.org/officeDocument/2006/relationships/image" Target="../media/image2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0.xml"/><Relationship Id="rId4" Type="http://schemas.openxmlformats.org/officeDocument/2006/relationships/image" Target="../media/image27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3.xml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tags" Target="../tags/tag31.xml"/><Relationship Id="rId7" Type="http://schemas.openxmlformats.org/officeDocument/2006/relationships/image" Target="../media/image27.svg"/><Relationship Id="rId12" Type="http://schemas.openxmlformats.org/officeDocument/2006/relationships/image" Target="../media/image23.jpe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6.png"/><Relationship Id="rId11" Type="http://schemas.openxmlformats.org/officeDocument/2006/relationships/image" Target="../media/image2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3.png"/><Relationship Id="rId4" Type="http://schemas.openxmlformats.org/officeDocument/2006/relationships/tags" Target="../tags/tag32.xml"/><Relationship Id="rId9" Type="http://schemas.openxmlformats.org/officeDocument/2006/relationships/image" Target="../media/image3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1.xml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4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91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tags" Target="../tags/tag163.xml"/><Relationship Id="rId7" Type="http://schemas.openxmlformats.org/officeDocument/2006/relationships/image" Target="../media/image27.sv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tags" Target="../tags/tag162.xml"/><Relationship Id="rId16" Type="http://schemas.openxmlformats.org/officeDocument/2006/relationships/image" Target="../media/image101.png"/><Relationship Id="rId20" Type="http://schemas.openxmlformats.org/officeDocument/2006/relationships/image" Target="../media/image91.jpeg"/><Relationship Id="rId1" Type="http://schemas.openxmlformats.org/officeDocument/2006/relationships/tags" Target="../tags/tag161.xml"/><Relationship Id="rId6" Type="http://schemas.openxmlformats.org/officeDocument/2006/relationships/image" Target="../media/image26.png"/><Relationship Id="rId11" Type="http://schemas.openxmlformats.org/officeDocument/2006/relationships/image" Target="../media/image9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4" Type="http://schemas.openxmlformats.org/officeDocument/2006/relationships/tags" Target="../tags/tag164.xml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3" Type="http://schemas.openxmlformats.org/officeDocument/2006/relationships/tags" Target="../tags/tag167.xml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png"/><Relationship Id="rId2" Type="http://schemas.openxmlformats.org/officeDocument/2006/relationships/tags" Target="../tags/tag166.xml"/><Relationship Id="rId16" Type="http://schemas.openxmlformats.org/officeDocument/2006/relationships/image" Target="../media/image102.png"/><Relationship Id="rId1" Type="http://schemas.openxmlformats.org/officeDocument/2006/relationships/tags" Target="../tags/tag165.xml"/><Relationship Id="rId6" Type="http://schemas.openxmlformats.org/officeDocument/2006/relationships/image" Target="../media/image27.svg"/><Relationship Id="rId11" Type="http://schemas.openxmlformats.org/officeDocument/2006/relationships/image" Target="../media/image97.png"/><Relationship Id="rId5" Type="http://schemas.openxmlformats.org/officeDocument/2006/relationships/image" Target="../media/image26.png"/><Relationship Id="rId15" Type="http://schemas.openxmlformats.org/officeDocument/2006/relationships/image" Target="../media/image101.png"/><Relationship Id="rId10" Type="http://schemas.openxmlformats.org/officeDocument/2006/relationships/image" Target="../media/image96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7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 « correction » ?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221BCDD-578E-C368-E8CD-C1E781B3E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1600" y="3793724"/>
            <a:ext cx="368439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34564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F2C3-B1D5-49C5-D30A-81063B091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CF206E-9B55-D136-E967-2CAE274527A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9C5249-4755-740A-9DA8-6D5AD6279C8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C1978D8-43FF-59B7-EE12-F7EFFA44A8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758A14-82F9-A758-CEC9-EFF34D0D9C9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028D9AC-CD4C-ABB3-126C-0549349F27FB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A284EC52-1196-8207-6020-CE8C74E06FC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1D797B1-0CB8-AC87-5C3E-DBBAB468F08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68CF247-ED10-D9E5-3098-51A47F5002A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019047F4-3E98-8524-B0A5-022D6C5A4C8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n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918CD0-873F-2730-C683-3044560AB7E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D06CA8E-A192-6A6B-35ED-F87629F8F2C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C69D85E-F763-D156-2B73-47BB18D5200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3E83120E-1FAC-3CC5-982C-775D93E0F0F0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B7D4C6D1-2289-F8E9-6AE0-F8A1ACA4E1A3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BACF7CC-C37F-B2D9-5652-834C0286B37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29502F4-3CD2-4AE9-E0CC-63FDCC20F9C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B28958B5-FFAB-93F6-671F-E61628A8F521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2B6A5709-6B52-8259-86A7-A3D61EDD4A5F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6184DF7E-1110-4148-128A-608910CA6A7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61CD610-F31D-C608-66BF-8955472D6294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0D31E74-7159-6D9B-F6C0-46D2C5E4800D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21B7F23-9ED5-5745-22A8-1B85115D9DE7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5A00A7D-EBEC-8B21-C08B-01715CEB4AD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8DE9575-3F2F-A2D4-78E0-71AB69701CD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1D00C819-3B4A-58A9-B5B6-EDC3179DBBE8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86A77EEA-8163-17A1-82DE-73E8FE1002F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C174F52-4467-CB7E-E4FD-9ECDB8BDB4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24EE1020-46F2-C4D1-9574-F66F9061D413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83D46DEB-E941-EB4C-44AA-4934B45FF96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1A4301CE-C27F-136B-3AAF-DACF5604432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860B5E99-E427-FCC3-40F5-F3C39FBBB56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BFF1C0A-AA0B-57BF-5DB6-F89F294804C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737762A-F92A-7FAC-BB1A-798396D17B8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5D50FE9B-A316-63FF-7A7B-F443C15162AC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A78EEAAC-753F-0340-BE76-180EE3B7972C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ABCFD48-846F-156B-7D06-D072B11A13BE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3B7B3395-7B06-DAA6-CAEE-A665E6F3EA38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872A0C2-A76B-5996-E54D-8F9018267AB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C88B448-8D5D-E7A0-10B1-A1B7CC3D0803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5ED03FD7-C802-D1D8-BDAC-454A442C660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D1FA129A-E965-B544-320B-4D30A3ABE13E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B445C06A-559B-70E2-B599-5A385050B6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DD2F5A83-9162-24E9-6A44-1A24038F8A1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EC6A5936-578B-9C55-C099-6C123C90EFF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EF0A6BBC-D718-6689-A9C9-4A8B25893262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D174757B-B393-8ED4-1A06-765063F90FDE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A9178DFE-EC9B-762E-51B7-E7998555295E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2E07E5-35CB-38BF-9655-C70F5A8967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9269545-420E-1124-016F-EAFC014B62D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 avec la lettre n.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54590A-2544-741C-C710-E10E99AD322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0B0BED-28F4-CCFE-AFEF-E39A89B3F0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3323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1ECA8-D17C-7A30-0FC3-9CDDF702A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08456B-1862-23BA-29B9-C96171CADD2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D6F2EF8-E618-833B-3D63-A5A6919C0C6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04DAA8-A5C8-4CCD-B0C0-BC311C2F0D5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022E3C1-F6B0-B00D-FEDE-86D236ED7AD9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1FB7BAEC-4076-55C1-8E2C-F2A6188E03E9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A5192B5B-4107-E467-C99C-8CC56B68915B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A032C03-4C25-AB7B-1233-B5D30AD3D34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71708889-E23C-0459-4AB8-E22F64002D9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104B0082-4CCA-DF23-54C5-50B7A343644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n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592ABA42-CF2F-5751-AA78-7BF192DB554C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2ECB9F-928E-3467-68AD-D48506F0A47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B763DF53-9BAE-6356-CCEC-36EF6B8C483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2B3685CC-D25F-49CC-8A1B-3DC4DA89B5EA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11E2383C-CB66-62FB-1C7B-B96D80EFCC3D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19639372-18D2-5F97-3E33-B091CA24A87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AED0D93-880D-B3D2-5FEC-58AFD51E5B5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AF20DD4-DB17-F245-F760-35F5F7A1975D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DD5712A6-C48A-27D2-016B-E3218864D231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9E58A37A-F685-BE19-A3E7-D8387151016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03B3A93B-EA99-BEB1-5FFF-40E26D495D2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B9DC244-DAB7-0401-BE76-2A798C1BF7E1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ABA0C08A-4477-FFAD-F0E6-24838477FC9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65522EB4-2A2B-4707-F4CF-69153881200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8D2ED2B-07F7-0512-2AB8-517BE34F7510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C0D0A16F-2E65-93EB-8D35-962A4C6CE2D8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25BB224C-089F-94D6-2514-A9F7AEEEDCAC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A40F3D73-95BF-B7BB-AFE0-504095191F0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FEBFD2C7-0E54-E032-4DC7-79704091AD54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9D0C1105-5BDA-E552-84DE-1111F658C0BE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4FBD8FE0-3AE4-7B4B-2CAB-B799B00F26F4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B5276C86-BBCF-CCD8-8509-08191DE8A97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B3ACC612-E15C-1AC7-DED1-D8ABA8361DE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8658DBDD-6C1E-EED6-09B7-6B1B10C8E1B1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760A1AF9-F976-8B66-A761-433D0FAF959A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92564203-A523-7469-09FB-8D887D198D94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DF120ED8-919E-E5CE-2842-25DE4FBDDCDB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36CEC42E-ACA8-177D-83D7-08555F766617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992B0FD0-62A7-0B02-A1A0-91368356D320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CAA4C53C-058A-E405-C03D-415E29C32BCE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A7341F48-E6D8-3C98-3E5A-E8E7819C1B0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DEF3980B-8950-0408-E887-9F43DC8DA5ED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133390CF-B15A-007E-8B2B-62D6104074A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1FCD2095-DABA-58F4-F389-C797D31A7EE9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4E9236BC-539E-9B76-B20C-7D2DFD89A33E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9C47EA9-D452-7123-A601-513121CB095E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11F50543-84A5-C9AC-5940-05FD0BF9CE0E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né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49CA261C-2964-7E50-6E6B-F2DC58A5B514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78E501-E819-3AC9-F862-0545BA2E04C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44EB330-09B4-03E1-0D7A-177686DE02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02527" y="570701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BA4A8F8B-7432-4720-3DA2-0CC0A60698D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4006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ma – mo – mu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mé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25372" y="4824434"/>
            <a:ext cx="10608708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ni –na – né – nu 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550551" y="720944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umo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éma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ina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oni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77883-1F4B-0DBB-367C-59FBCEEBD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30E7D42-055A-CAD9-EB79-DF8914C6F5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8E23E6-BAF2-9E57-4A32-69F651DC6D7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D3044-0003-6BC7-B196-1B99C951377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EF0D05-70FB-FCEB-E2EA-1B3A2544CA99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BB33A48-3E11-1E21-C971-B0EB841F90CE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ma – mo – mu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mé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F2D049C-DE99-6F4F-E025-FE2E9DB57D21}"/>
              </a:ext>
            </a:extLst>
          </p:cNvPr>
          <p:cNvSpPr/>
          <p:nvPr/>
        </p:nvSpPr>
        <p:spPr>
          <a:xfrm>
            <a:off x="1825372" y="4824434"/>
            <a:ext cx="10608708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ni –na – né – nu 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D4BD914-40F4-DE2E-C3E1-656442C87CD3}"/>
              </a:ext>
            </a:extLst>
          </p:cNvPr>
          <p:cNvSpPr/>
          <p:nvPr/>
        </p:nvSpPr>
        <p:spPr>
          <a:xfrm>
            <a:off x="1550551" y="720944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umo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éma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ina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oni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36714B-6DE7-FED9-7E61-A4844098B7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175AFD0-C842-6D44-7B61-1C8904FDFC3D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9866C8F-7A97-7231-701F-32657633BB1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8199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25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9575" y="2343334"/>
            <a:ext cx="4356849" cy="55241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720918"/>
            <a:ext cx="10125075" cy="398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2DA88-1122-14BD-79A9-7B57C5163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EE89C9-8E56-622E-622C-7DE325FF89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9326E48-3F53-2DE0-B6BA-9386A875848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8C7F21-04D6-BCC1-A066-93797CA3E1C5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BCDE20-4AB1-F7A6-8743-F4FD9BAD4D3D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16CA36-7179-3F22-9FFD-860F754F8706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Passez à l’activité 1, page 26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7235D9-6A42-6D55-3605-E6036AEDB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9526" y="2343334"/>
            <a:ext cx="4216947" cy="55241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3CE75F-181C-1535-717C-96D6722E098F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DC6DE5B-4BAF-8B1A-D6EB-1229AFD135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35680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55F06-42DB-8D7E-BAA6-F0C625323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FC4B01-7F84-C693-85D6-3DB5841B0D3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5DFE68-09B7-7CB2-E634-27E4F36E02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7738A80-7863-50AE-C33C-CA8758FCF16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E0D80AF-4636-2EFD-E755-AC91530FC91E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8BBBCE9-889A-052A-34B0-84FA36D092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4B1F52-3D90-5741-10A0-7BF02ABB1CB6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3564D5A-E3FC-5AD3-2452-1393D30425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9E3FB3-56A5-64A3-94D3-E173B518E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753852"/>
            <a:ext cx="10125075" cy="391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4530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000500" y="3948942"/>
            <a:ext cx="57150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lama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105400" y="6338058"/>
            <a:ext cx="3429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8D71-E5A8-ED80-75F5-973D0865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25AC6-6AD0-7EB5-8184-EA3C954A87E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AE73FA-374D-5AD5-5B35-565DEAE71F50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DDFF8E-6AE3-09A6-14D7-1CE2BCD11D74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95BF3-15B4-2F43-82C3-5ED7BAAFA6D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8A086D-22C8-4353-E461-2D660A616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1FD39D-77C9-33AC-9113-8B783CE6B61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0770" y="662194"/>
            <a:ext cx="12014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MA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Relire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ma réponse -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Comparer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avec la bonne réponse. </a:t>
            </a:r>
            <a:r>
              <a:rPr lang="fr-MA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Corriger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si c’est faux.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  <a:endParaRPr lang="fr-FR" sz="20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15A4022-887A-689F-2597-914452C7A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74756" y="4610100"/>
            <a:ext cx="3074790" cy="420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Nuage 8">
            <a:extLst>
              <a:ext uri="{FF2B5EF4-FFF2-40B4-BE49-F238E27FC236}">
                <a16:creationId xmlns:a16="http://schemas.microsoft.com/office/drawing/2014/main" id="{CEA61E39-70B0-D4B8-05CE-945DBFD8F84C}"/>
              </a:ext>
            </a:extLst>
          </p:cNvPr>
          <p:cNvSpPr/>
          <p:nvPr/>
        </p:nvSpPr>
        <p:spPr>
          <a:xfrm>
            <a:off x="5562600" y="1946780"/>
            <a:ext cx="65532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3612A3-DBF7-49DE-4C3A-2B7F7A594F2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988708" y="2988612"/>
            <a:ext cx="350520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MA" sz="4000" dirty="0"/>
              <a:t>👀      </a:t>
            </a:r>
            <a:r>
              <a:rPr lang="fr-MA" sz="4000" b="1" dirty="0"/>
              <a:t>Relire.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4000" b="1" dirty="0"/>
              <a:t> </a:t>
            </a:r>
            <a:r>
              <a:rPr lang="fr-FR" sz="4000" dirty="0"/>
              <a:t>📖  </a:t>
            </a:r>
            <a:r>
              <a:rPr lang="fr-FR" sz="4000" b="1" dirty="0"/>
              <a:t>Comparer</a:t>
            </a:r>
            <a:r>
              <a:rPr lang="fr-FR" sz="4000" dirty="0"/>
              <a:t>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MA" sz="4000" b="1" dirty="0"/>
              <a:t> </a:t>
            </a:r>
            <a:r>
              <a:rPr lang="fr-MA" sz="4000" dirty="0"/>
              <a:t>✏️  </a:t>
            </a:r>
            <a:r>
              <a:rPr lang="fr-MA" sz="4000" b="1" dirty="0"/>
              <a:t>Corriger.</a:t>
            </a:r>
            <a:endParaRPr lang="fr-FR" sz="4000" dirty="0"/>
          </a:p>
          <a:p>
            <a:pPr defTabSz="1028727">
              <a:spcAft>
                <a:spcPts val="600"/>
              </a:spcAft>
              <a:defRPr/>
            </a:pPr>
            <a:r>
              <a:rPr lang="fr-FR" sz="4000" dirty="0"/>
              <a:t> </a:t>
            </a:r>
            <a:endParaRPr lang="fr-FR" sz="40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428477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85752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47999" y="3718110"/>
            <a:ext cx="52200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lama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88967" y="5402365"/>
            <a:ext cx="342902" cy="1838694"/>
          </a:xfrm>
          <a:prstGeom prst="leftBracket">
            <a:avLst>
              <a:gd name="adj" fmla="val 74423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46789" y="4960675"/>
            <a:ext cx="463540" cy="262608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«l»  « a»  « la ».   « m »  «  a »  « ma ».      « la »  «  ma » .  «lama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«l»  « a»  « la ».   « m »  «  a »  « ma ».      « la »  «  ma » .  «lama 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65954" y="4019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07489" y="3718110"/>
            <a:ext cx="67010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menu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5307821" y="4962661"/>
            <a:ext cx="317033" cy="2783325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172647" y="5216912"/>
            <a:ext cx="317031" cy="227481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m»  « e »  «  me ».   « n»  «  u »  «  nu ».      « me »  «  nu » .    « menu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m»  « e »  «  me ».   « n»  «  u »  «  nu ».      « me »  «  nu » .    « menu ».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2821689" y="3718110"/>
            <a:ext cx="80726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numéro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4027022" y="5489030"/>
            <a:ext cx="391359" cy="22226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6807176" y="5185507"/>
            <a:ext cx="391359" cy="2785999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3251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n»  « u»  «  nu ». «  m 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 r »  «  o »  «  ro ».   « nu 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ro » .  « numéro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« n»  « u» «  nu ». «  m 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 r »  «  o »  «  ro ». « nu »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 «  ro »« numéro ».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122ADD2-5304-4BB5-DBED-5A1B1FB47165}"/>
              </a:ext>
            </a:extLst>
          </p:cNvPr>
          <p:cNvSpPr/>
          <p:nvPr/>
        </p:nvSpPr>
        <p:spPr>
          <a:xfrm rot="16200000">
            <a:off x="9500999" y="5585360"/>
            <a:ext cx="369534" cy="196446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ami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56283" y="592613"/>
            <a:ext cx="1181881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a»  «m» « i » .  « a »  « mi ».  « ami ».  Lisons ensemble « a»  «m» « i » .  « a »  « mi ».  « ami ». 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09F795BA-1544-0F7F-0501-D5A678CD036B}"/>
              </a:ext>
            </a:extLst>
          </p:cNvPr>
          <p:cNvSpPr/>
          <p:nvPr/>
        </p:nvSpPr>
        <p:spPr>
          <a:xfrm rot="16200000">
            <a:off x="5499525" y="5663776"/>
            <a:ext cx="256508" cy="1044756"/>
          </a:xfrm>
          <a:prstGeom prst="leftBracket">
            <a:avLst>
              <a:gd name="adj" fmla="val 9966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6CC2AD8F-34C7-F89C-E54E-142CEFA6F67F}"/>
              </a:ext>
            </a:extLst>
          </p:cNvPr>
          <p:cNvSpPr/>
          <p:nvPr/>
        </p:nvSpPr>
        <p:spPr>
          <a:xfrm rot="16200000">
            <a:off x="7398171" y="5074854"/>
            <a:ext cx="256512" cy="22226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fumé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105087" y="543433"/>
            <a:ext cx="123449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fumée. La lettre e est muette, je ne la prononce pas. Elle est en gris.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Donc je lis « f» « u » «fu». «m» « é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fu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fumé ».Lisons  ensemble «« f»  « u »  «fu». «m» « é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fu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fumé ». </a:t>
            </a:r>
            <a:r>
              <a:rPr lang="fr-FR" sz="2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Fumée.</a:t>
            </a:r>
            <a:endParaRPr lang="fr-FR" sz="22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33D186EF-FA02-1AF2-BA0C-322296B7B442}"/>
              </a:ext>
            </a:extLst>
          </p:cNvPr>
          <p:cNvSpPr/>
          <p:nvPr/>
        </p:nvSpPr>
        <p:spPr>
          <a:xfrm rot="16200000">
            <a:off x="4604447" y="5391555"/>
            <a:ext cx="302432" cy="173809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1F2CB48A-CC51-4360-EB7D-FE95AD7DC046}"/>
              </a:ext>
            </a:extLst>
          </p:cNvPr>
          <p:cNvSpPr/>
          <p:nvPr/>
        </p:nvSpPr>
        <p:spPr>
          <a:xfrm rot="16200000">
            <a:off x="7212546" y="4708963"/>
            <a:ext cx="302434" cy="3103275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5C17-8875-046F-C7A5-BC430EF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7D11C-867C-ABA8-F3DE-9DF463FC82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9A47ED-3A31-37D8-DAB5-2DE4A89048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9968B70-90D1-F446-24DB-21CBCE2553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77E7B1-287D-D65E-8FC4-3998833B537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B652E-47F6-E1DC-0535-FF04DE6AD0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FF0664-15CD-824F-8D6F-0885C5F88DF7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ni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d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93D90A-B980-FFB2-65E5-FD738171F3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C14404-27AE-2161-D85A-9B24B526CB5D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nid. La lettre  d est muette, je ne la prononce pas. Elle est en gris.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Donc je lis «  ni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ni » 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nid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9099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516462" y="2029157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370905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676400" y="4691028"/>
            <a:ext cx="10606377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latin typeface="Dosis" panose="02010703020202060003" pitchFamily="2" charset="0"/>
              </a:rPr>
              <a:t>tous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les élèves deux par deux et annonce le gagnant, de sorte que chacun lise au moins une fois les syllabes et mots de la liste 1 ou de la liste 2. Ainsi, à la fin de l ’activité, tous auront participé. </a:t>
            </a:r>
          </a:p>
          <a:p>
            <a:pPr defTabSz="457246"/>
            <a:r>
              <a:rPr lang="fr-MA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Chaque élève montre 3 syllabes et / ou mots, et l’autre lit les mots. Par la suite les rôles seront échangés.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2B38E-F628-7C0C-D65B-D9E39AABF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F12D0A2-78CC-C79B-47D3-4C8BCA41621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54E67F2-7C82-5ACC-6244-8B49544D6D6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C85578D-2383-E8C2-6A6D-2867D896F0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5EDC46-60FC-E2F2-9400-967FF71F952F}"/>
              </a:ext>
            </a:extLst>
          </p:cNvPr>
          <p:cNvSpPr txBox="1"/>
          <p:nvPr/>
        </p:nvSpPr>
        <p:spPr>
          <a:xfrm>
            <a:off x="659307" y="2247900"/>
            <a:ext cx="12407283" cy="8345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me    na    ni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mé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mu 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no   mi    ma   nu   ne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ami   ni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né  mo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ân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8625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778CC3-6B36-37E4-4880-F99301EDEF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5E68880-156A-0DB1-B266-AFC462F42D77}"/>
              </a:ext>
            </a:extLst>
          </p:cNvPr>
          <p:cNvSpPr txBox="1"/>
          <p:nvPr/>
        </p:nvSpPr>
        <p:spPr>
          <a:xfrm>
            <a:off x="1084799" y="685800"/>
            <a:ext cx="996420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FC65162-0D0D-5B27-42F4-00C6D7EFC6B9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7D17450-E6E5-A469-64E6-B767D2E1B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485" y="471993"/>
            <a:ext cx="1176520" cy="82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394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275853" y="2781300"/>
            <a:ext cx="13006567" cy="558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Mali   lun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menu   mul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mami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mari   Milano  mur mar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narin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fini   momi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est – c’est - voici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est – c’est - voici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936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928364" y="3112175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est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e, s et 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 . Lisons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1266564" y="6438900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l 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est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 malad</a:t>
            </a:r>
            <a:r>
              <a:rPr lang="fr-FR" sz="1035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035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il est malade .</a:t>
            </a:r>
          </a:p>
          <a:p>
            <a:pPr defTabSz="685834"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est » sert à monter comment est ce garçon.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3" name="Image 2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AF4F198-4AF1-5A41-DF9C-EFAA5D8FDC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36" y="2007549"/>
            <a:ext cx="2929127" cy="328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DBB60-26B2-41EA-5ACA-18198B42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405599-54F7-65C5-DDAA-2382F70B9DD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1BEC5E-3CA8-47BD-B6D1-C3B7BD8415A6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1C504C5-AF22-1472-71F0-051FA9B39FB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9EA123-0A76-0B10-FA96-5A186D07CC7A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F70673-38A0-C796-2CDD-21F47118E05D}"/>
              </a:ext>
            </a:extLst>
          </p:cNvPr>
          <p:cNvSpPr txBox="1"/>
          <p:nvPr/>
        </p:nvSpPr>
        <p:spPr>
          <a:xfrm>
            <a:off x="1058804" y="7200900"/>
            <a:ext cx="118398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Le jardin 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est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 sal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8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FD56A8-6700-18DB-DC32-47A7A9837EF8}"/>
              </a:ext>
            </a:extLst>
          </p:cNvPr>
          <p:cNvSpPr txBox="1"/>
          <p:nvPr/>
        </p:nvSpPr>
        <p:spPr>
          <a:xfrm>
            <a:off x="1371600" y="644815"/>
            <a:ext cx="914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sale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sale.</a:t>
            </a:r>
          </a:p>
          <a:p>
            <a:pPr defTabSz="685834"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est » sert à monter comment est le jardin.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BC3056-897D-1718-2C54-5F8A795EA8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CC2EC29-91B7-FBEE-AA2F-7EBEE572D8D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E9C5CAE-48E4-75BC-2FC5-CD62E0CECE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5564" y="2163023"/>
            <a:ext cx="6944872" cy="404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3943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971925" y="2952033"/>
            <a:ext cx="5772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est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est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443033"/>
            <a:ext cx="518386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est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B45BE-EF3E-DA08-16A6-A4C7B39D9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8A0E83-105D-8308-80FD-3FF406F743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C22314-93E7-DA8C-A861-58087413C14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A0EFF7-A12B-C107-5909-DD5ECB3658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FF7F10D-A3CA-3D44-F954-8D223182EC78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7CF931-0C8D-AFAF-E24C-9F5603BA8AF4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3DAA565-F8CB-C9B4-BC7E-02EAF72B51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DFFE42D-7403-7E7E-E28B-0ED3111910A3}"/>
              </a:ext>
            </a:extLst>
          </p:cNvPr>
          <p:cNvSpPr txBox="1"/>
          <p:nvPr/>
        </p:nvSpPr>
        <p:spPr>
          <a:xfrm>
            <a:off x="1538462" y="388976"/>
            <a:ext cx="12393604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c’ ,e, s et t . </a:t>
            </a:r>
            <a:r>
              <a:rPr lang="en-US" sz="20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Montrer</a:t>
            </a:r>
            <a:r>
              <a:rPr lang="en-US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aux </a:t>
            </a:r>
            <a:r>
              <a:rPr lang="en-US" sz="20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élèves</a:t>
            </a:r>
            <a:r>
              <a:rPr lang="en-US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0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0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l’apostrophe</a:t>
            </a:r>
            <a:r>
              <a:rPr lang="en-US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. Lisons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6521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E377C-B590-1995-0450-0BA883A3E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67EE6D-AE1B-AE07-C2D2-5FDD528D220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C0663E-985A-60CE-4E3A-E38E43276B8E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A39C57A-321A-FE5D-D073-72236B289F0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25A9AA7-C0B8-E4BB-9530-53A12AA089C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8EC1A4-858A-8A66-B5A3-76ACCBFEB4A6}"/>
              </a:ext>
            </a:extLst>
          </p:cNvPr>
          <p:cNvSpPr txBox="1"/>
          <p:nvPr/>
        </p:nvSpPr>
        <p:spPr>
          <a:xfrm>
            <a:off x="1266564" y="6438900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C’est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 un ni</a:t>
            </a:r>
            <a:r>
              <a:rPr lang="fr-FR" sz="1035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d.</a:t>
            </a:r>
            <a:endParaRPr lang="fr-FR" sz="1035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8975A92-EFD6-1449-EB37-AAEA2522DE88}"/>
              </a:ext>
            </a:extLst>
          </p:cNvPr>
          <p:cNvSpPr txBox="1"/>
          <p:nvPr/>
        </p:nvSpPr>
        <p:spPr>
          <a:xfrm>
            <a:off x="1283388" y="574389"/>
            <a:ext cx="10934715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c’est un nid</a:t>
            </a:r>
          </a:p>
          <a:p>
            <a:pPr defTabSz="685834">
              <a:defRPr/>
            </a:pPr>
            <a:r>
              <a:rPr lang="fr-FR" sz="21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Dire aux élèves que « C’est » sert à montrer ou présenter quelqu’un ou quelque chose.</a:t>
            </a:r>
            <a:endParaRPr lang="fr-MA" sz="21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C0BE14-DD66-EF82-3845-4F543CE184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C02503F-3779-75B8-EFFB-DB07BF8A9A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B423F9F-0882-D823-ABED-80D342B862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9338" y="2285115"/>
            <a:ext cx="5974288" cy="31259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1728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1277600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correspondant.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F4CC4A-AA1B-5883-ABF3-EC108B0948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7230" y="6331421"/>
            <a:ext cx="2668176" cy="1657976"/>
          </a:xfrm>
          <a:prstGeom prst="rect">
            <a:avLst/>
          </a:prstGeom>
        </p:spPr>
      </p:pic>
      <p:pic>
        <p:nvPicPr>
          <p:cNvPr id="12" name="Image 11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E1EB78A3-C58C-A5A8-59ED-EB1F990050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690" y="6049205"/>
            <a:ext cx="1526098" cy="1995232"/>
          </a:xfrm>
          <a:prstGeom prst="rect">
            <a:avLst/>
          </a:prstGeom>
        </p:spPr>
      </p:pic>
      <p:pic>
        <p:nvPicPr>
          <p:cNvPr id="3" name="Image 2" descr="Une image contenant dessin, garço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F22B1BA0-AD20-48CD-C7B8-068BF65423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3DFC6"/>
              </a:clrFrom>
              <a:clrTo>
                <a:srgbClr val="F3DF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7" y="3489600"/>
            <a:ext cx="2274123" cy="23274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38FBAA-261A-39F2-F5CA-B5A42F6FB9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2523" y="3489600"/>
            <a:ext cx="2274123" cy="239685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0187053-00CD-3469-0F59-0EC26B35C9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33554" y="3661038"/>
            <a:ext cx="1959169" cy="232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7770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616AC-51D5-26B8-FD51-8FB0CE2D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29B221-BA18-4A0F-0ABC-DED38E9DCF4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7E801F-B7F1-80BA-E5A7-7DA256772E5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E101B3-4EEF-88CF-2671-CE76469D10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E31AB21-69B5-352C-3472-372B968063D3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311997-A936-5529-5B62-F1A4158E1B4D}"/>
              </a:ext>
            </a:extLst>
          </p:cNvPr>
          <p:cNvSpPr txBox="1"/>
          <p:nvPr/>
        </p:nvSpPr>
        <p:spPr>
          <a:xfrm>
            <a:off x="2747963" y="3112175"/>
            <a:ext cx="82200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640982-4FCA-D7E2-9128-58AF5E8CC1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46C9AADB-A2E0-83A8-7542-70F0B503E39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EE1FEB5-F765-DA39-6295-1D695F2BD1F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418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B0F11-5974-155F-F9A7-139ACB4E0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D39E0C-3379-DE40-B1CA-650B7C0DECC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662AA8-99B0-7CDE-ECF2-18819C3A32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B0C585F-006C-EA14-319D-455D15DC38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CDF954B-1088-A872-61F9-3E9CEC06E490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3BEBD4-FAEF-06C0-ABB9-292B49C9E6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4F26A0-5FE5-970F-99AA-6C5D43DE40C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CD15D3C-4637-43D7-557E-9FD5156BEAF1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08696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E902-1C2F-E3D4-9585-9E15D201A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30D4DC-3680-B7CA-64B4-6BE0DF8127C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70470C-9A42-ABBD-E860-CE3519B08D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9C26616-A3EC-1A45-FE0F-6D1785E6CF3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2A8E3C-CC32-18A4-B542-99A92E74BDB7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8F6544-7E8E-5520-0237-C3DAA14C452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c’est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01239D-A51C-C2D0-41C5-0EFB8326C10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4354" y="2425372"/>
            <a:ext cx="7307292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68FD5A-026A-54B7-9B0E-79AB6CEB3479}"/>
              </a:ext>
            </a:extLst>
          </p:cNvPr>
          <p:cNvSpPr txBox="1"/>
          <p:nvPr/>
        </p:nvSpPr>
        <p:spPr>
          <a:xfrm>
            <a:off x="3666248" y="3950866"/>
            <a:ext cx="638350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chemeClr val="bg1"/>
                </a:solidFill>
                <a:latin typeface="Dosis" pitchFamily="2" charset="0"/>
              </a:rPr>
              <a:t>C’est </a:t>
            </a:r>
            <a:endParaRPr lang="fr-FR" sz="14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0DB253-08C4-0B44-0BAF-9B5A8A0A07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72406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70741-8047-0CF6-C094-091978EB3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741C9B-A449-379C-8657-8C63F55A8F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035E857-FC39-B005-0E7D-2BEF322AF35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BA179F1-C7E0-BA16-9681-138AFDF5C11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3A355FD-4E26-125A-A0C8-5A76069C16C9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4E1C12-B872-E0EE-3FC1-2BB1703FE2ED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41400A4-C8B0-92B3-2C06-C14A2E3B5A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5DFEC14-7121-7A79-E3EF-14D1B913C72B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 ,o,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, c  et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. Lisons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15373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8CEAC-E9A1-F48E-F25F-65D2DB612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BF599C-94DF-82E4-8362-837C92ECC0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F950F3A-3898-5876-F267-448E146D259D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C701A5-7A0A-9884-7079-9C5048FBBC3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C22D0F-6597-E210-5F99-762C8904F40D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1D843B-BB66-7FCC-785E-B2E195C926D6}"/>
              </a:ext>
            </a:extLst>
          </p:cNvPr>
          <p:cNvSpPr txBox="1"/>
          <p:nvPr/>
        </p:nvSpPr>
        <p:spPr>
          <a:xfrm>
            <a:off x="1266564" y="6438900"/>
            <a:ext cx="11839836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0350" b="1" kern="0" spc="480" dirty="0">
                <a:solidFill>
                  <a:srgbClr val="FFC000"/>
                </a:solidFill>
                <a:latin typeface="Dosis" pitchFamily="2" charset="0"/>
              </a:rPr>
              <a:t>voici</a:t>
            </a:r>
            <a:r>
              <a:rPr lang="fr-FR" sz="10350" b="1" kern="0" spc="480" dirty="0">
                <a:solidFill>
                  <a:srgbClr val="106585"/>
                </a:solidFill>
                <a:latin typeface="Dosis" pitchFamily="2" charset="0"/>
              </a:rPr>
              <a:t>  un ni</a:t>
            </a:r>
            <a:r>
              <a:rPr lang="fr-FR" sz="1035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d.</a:t>
            </a:r>
            <a:endParaRPr lang="fr-FR" sz="1035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F2EFC0B-DE98-7952-10B2-9BD1E347386F}"/>
              </a:ext>
            </a:extLst>
          </p:cNvPr>
          <p:cNvSpPr txBox="1"/>
          <p:nvPr/>
        </p:nvSpPr>
        <p:spPr>
          <a:xfrm>
            <a:off x="1371600" y="644815"/>
            <a:ext cx="11125200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voici un nid.</a:t>
            </a:r>
          </a:p>
          <a:p>
            <a:pPr defTabSz="685834">
              <a:defRPr/>
            </a:pPr>
            <a:r>
              <a:rPr lang="fr-FR" sz="21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Dire aux élèves que « Voici » et « C’est » servent à montrer ou présenter quelqu’un ou quelque chose</a:t>
            </a:r>
            <a:r>
              <a:rPr lang="fr-MA" sz="21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DFB8BA-16B7-F23E-0AD3-1628567EC3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ED802F9-BE65-791A-6010-E4D8E3C6A31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532433-0580-B94A-F0CE-723911EC9B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9338" y="2285115"/>
            <a:ext cx="5974288" cy="31259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135056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55DFF-C910-6A00-41E0-A68A3307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3ABF0C-FEA5-93E2-8D3C-C01D71500E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C16CBC-F2DA-C5B4-20D7-8999A093F6B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19631B-8C2D-C2C3-247D-5805893B16C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B2CFFD-65BF-ABDE-E036-0EBB58C955DA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27427D9-079C-6145-81DD-A9C3A734AFA6}"/>
              </a:ext>
            </a:extLst>
          </p:cNvPr>
          <p:cNvSpPr txBox="1"/>
          <p:nvPr/>
        </p:nvSpPr>
        <p:spPr>
          <a:xfrm>
            <a:off x="2747963" y="3112175"/>
            <a:ext cx="82200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10AEF8B-B959-5DDF-1FAD-80484C91EB9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516344A2-6134-4460-6806-7762536F6E2F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157EC49-4AEE-24F0-FE10-1CA7901E7EC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0644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8FE51-343F-8A95-8139-F4DC1DCA0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CB69EC-A309-200D-4697-DE9A850B766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064CFAB-6B3A-36FE-8F1D-FC4A43C7DA6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18173D6-C692-D455-1458-322A39EBF73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B6064B-11E4-66D0-5707-332A2090B8F0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94484F-A7D1-E9F2-91F5-86DBE7AB8F7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92A11A-6C35-E0C8-6EA9-6CBCA94077C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B03A3BA-BE87-C17E-8B51-8366813873E2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97295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6C132-3F73-D113-A5FE-C340A230A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D232A-7380-75CE-2C2B-6F0533FE7F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6B8F686-43C5-9861-B8BF-F93AA9588C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937A196-9422-2029-7D7A-FE52E556A2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FAD8D0-0E61-13DE-E0FA-552C50FE4FE5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8535DBC-783E-DEA5-B6AF-C9D43CB8A4F9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voici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67FFBB-46FB-4F9E-52C6-C3901CEF88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4354" y="2425372"/>
            <a:ext cx="7307292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4F93EE3-8536-0CB0-72DA-B83C92AC27B6}"/>
              </a:ext>
            </a:extLst>
          </p:cNvPr>
          <p:cNvSpPr txBox="1"/>
          <p:nvPr/>
        </p:nvSpPr>
        <p:spPr>
          <a:xfrm>
            <a:off x="3666248" y="3950866"/>
            <a:ext cx="638350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chemeClr val="bg1"/>
                </a:solidFill>
                <a:latin typeface="Dosis" pitchFamily="2" charset="0"/>
              </a:rPr>
              <a:t>voici </a:t>
            </a:r>
            <a:endParaRPr lang="fr-FR" sz="14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5F626BD-A1D6-6270-E166-34D8A9550E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46058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275853" y="2781300"/>
            <a:ext cx="13006567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est    -  c’est  -  voici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un – une  - des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BFF1BB5-2336-783F-C0B7-C46102650CDA}"/>
              </a:ext>
            </a:extLst>
          </p:cNvPr>
          <p:cNvSpPr txBox="1"/>
          <p:nvPr/>
        </p:nvSpPr>
        <p:spPr>
          <a:xfrm>
            <a:off x="275853" y="2781300"/>
            <a:ext cx="13006567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est    -  c’est  -  voici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un – une  - des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4270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25.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0488" y="1990817"/>
            <a:ext cx="5455025" cy="63053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419600" y="4508708"/>
            <a:ext cx="2403764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6455" y="3184173"/>
            <a:ext cx="7863091" cy="391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Passez  à l’activité 2, page 26.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E5ACA4-FB94-B447-267C-52812F043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1240" y="1827252"/>
            <a:ext cx="5173520" cy="66324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4724400" y="4534656"/>
            <a:ext cx="2133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629" y="3459528"/>
            <a:ext cx="6273867" cy="337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F755-1F1E-BC06-2232-4341CC946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BE517-0556-3891-A4D0-A2F72927D1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365D36-FDAF-FD2D-E1D3-E981EE35CD5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336F5A-C503-2684-2547-78D2B7E36B8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92978FB-646B-F5A1-E501-AB09961D7C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A135E8E-4E7F-3225-775A-B145A8BE0D48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 page 26.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12A4246-FD4A-A255-68E3-06098F252C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451B9DA-9678-5E46-083C-FEE26F0E11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1240" y="1827252"/>
            <a:ext cx="5173520" cy="66324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C2DAAB-DD89-B16D-D173-B47E20AE26D8}"/>
              </a:ext>
            </a:extLst>
          </p:cNvPr>
          <p:cNvSpPr/>
          <p:nvPr/>
        </p:nvSpPr>
        <p:spPr>
          <a:xfrm>
            <a:off x="7105136" y="4491885"/>
            <a:ext cx="2133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878813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9F156-AEE2-8E4B-213D-6230109F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93CF66-8C84-2DF7-60D6-F61498ECEB1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B60CF67-5634-8BE4-5B83-9EDA1F2A66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302EC-F624-B755-D173-6E6A42D9AF8C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2F7D0B9-BD1C-8A4B-9414-D057F5C65FD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99A1878-238E-C7D8-CFE6-6C9498EDFD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CDEA83-F329-8460-D510-A6F1DB3A5EF5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BC5ED91-9B6C-C33D-F567-D5AB7B05E3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FA843A-A49E-A5E5-865D-61AE034854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629" y="3771770"/>
            <a:ext cx="6273867" cy="274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9536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, page 25 et l’exercice 4, page 26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4819AC-2800-2160-68F5-7995D6D136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7410" y="2890532"/>
            <a:ext cx="4875990" cy="58805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1542567-719D-CB93-8E39-BFB713094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9652" y="2890533"/>
            <a:ext cx="4914948" cy="588054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7458398" y="6210300"/>
            <a:ext cx="4352602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B6FEE-E16B-FDC0-B750-BE0F4DCDF7F2}"/>
              </a:ext>
            </a:extLst>
          </p:cNvPr>
          <p:cNvSpPr/>
          <p:nvPr/>
        </p:nvSpPr>
        <p:spPr>
          <a:xfrm>
            <a:off x="1766455" y="6362700"/>
            <a:ext cx="426344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2917912"/>
            <a:ext cx="8077200" cy="26157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A51E688-5C35-A7B6-6839-95EAB37190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6409935"/>
            <a:ext cx="8077200" cy="27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Dosis Bold"/>
              </a:rPr>
              <a:t>Des mots et des phrases simples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469287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mots contenant des syllabes avec les lettres « m » et « n »,  et des phrases simples.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396180-B435-526D-9826-0A776E485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48200" y="3741612"/>
            <a:ext cx="7630590" cy="144958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5012505-E4CF-380A-CFB0-37CDD4D2AB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3826" y="5609951"/>
            <a:ext cx="7630590" cy="14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, garçon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2A592E33-E0A0-5C56-DAF2-B5D93F95E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3DFC6"/>
              </a:clrFrom>
              <a:clrTo>
                <a:srgbClr val="F3DF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529" y="2983050"/>
            <a:ext cx="3392943" cy="43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95692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numéro.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2" name="Image 11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207577D9-3B54-74E0-00DE-DE2D2C39D5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309" y="2828602"/>
            <a:ext cx="9183382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14985" y="553890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 numéro est composé de 2 mots: un et numéro.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J’entends un et j’écris les lettres u et n.</a:t>
            </a:r>
          </a:p>
        </p:txBody>
      </p:sp>
      <p:pic>
        <p:nvPicPr>
          <p:cNvPr id="8" name="Image 7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0349EE4F-70C9-EC7D-C80D-1CAD746B6E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309" y="2828602"/>
            <a:ext cx="9183382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781C2-9C92-1B86-C7FF-6781938D7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D7A8F5-6CE8-B022-9F6F-3B63DA3302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401669-5A91-DB5C-2439-C8EE5F629D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D4B1CF5-5DBD-7DA4-6D82-E5924B2EC70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42BB5A0-2403-E2D1-4A8F-7994D07D76D9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653FE0-1511-E43D-DAA3-48C461106B6D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204BACEF-0138-30C3-FA1D-D51A700FC1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C049E7E-A272-71D7-C21E-EFE9F9C8794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53AE7B9-E9B2-E332-76B1-02D1BD4250BD}"/>
              </a:ext>
            </a:extLst>
          </p:cNvPr>
          <p:cNvSpPr txBox="1"/>
          <p:nvPr/>
        </p:nvSpPr>
        <p:spPr>
          <a:xfrm>
            <a:off x="1114985" y="553890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Quand j’entends numéro , j’entends 3 syllabes : nu,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 ro . J’entends nu , j’écris les lettres  n et u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J’entends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, j’écris les lettres m et é. J’entends ro, j’écris les lettres r et o.</a:t>
            </a:r>
          </a:p>
        </p:txBody>
      </p:sp>
      <p:pic>
        <p:nvPicPr>
          <p:cNvPr id="8" name="Image 7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67D5007E-E617-3443-377B-7C80B4D91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309" y="2828602"/>
            <a:ext cx="9183382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95727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308613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374011" y="618797"/>
            <a:ext cx="11198989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mots.</a:t>
            </a:r>
          </a:p>
        </p:txBody>
      </p:sp>
      <p:pic>
        <p:nvPicPr>
          <p:cNvPr id="10" name="Image 9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2723AC10-4619-DEE1-FD6D-9C480461DB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309" y="2828602"/>
            <a:ext cx="9183382" cy="4629796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961E0432-8380-1600-2FFE-A366889F6234}"/>
              </a:ext>
            </a:extLst>
          </p:cNvPr>
          <p:cNvSpPr/>
          <p:nvPr/>
        </p:nvSpPr>
        <p:spPr>
          <a:xfrm rot="5400000">
            <a:off x="7973549" y="4041315"/>
            <a:ext cx="359699" cy="396239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5E0113ED-3499-B712-4C77-0EC8F403DA04}"/>
              </a:ext>
            </a:extLst>
          </p:cNvPr>
          <p:cNvSpPr/>
          <p:nvPr/>
        </p:nvSpPr>
        <p:spPr>
          <a:xfrm rot="5400000">
            <a:off x="4773690" y="5217956"/>
            <a:ext cx="359697" cy="160910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« un numéro »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C6EAA894-11D9-7CB3-2565-7C560003F3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309" y="2828602"/>
            <a:ext cx="9183382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   c’est mamie.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6D95F1B-EBD0-C122-6B27-71B465800E71}"/>
              </a:ext>
            </a:extLst>
          </p:cNvPr>
          <p:cNvSpPr/>
          <p:nvPr/>
        </p:nvSpPr>
        <p:spPr>
          <a:xfrm>
            <a:off x="11049000" y="5495435"/>
            <a:ext cx="152400" cy="228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Police, typographie, ligne, texte&#10;&#10;Le contenu généré par l’IA peut être incorrect.">
            <a:extLst>
              <a:ext uri="{FF2B5EF4-FFF2-40B4-BE49-F238E27FC236}">
                <a16:creationId xmlns:a16="http://schemas.microsoft.com/office/drawing/2014/main" id="{6F006BC3-3831-90AE-C1C6-2E73575F7E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35" y="3576419"/>
            <a:ext cx="10069330" cy="3134162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3B7B789-DCAD-758F-89D5-50B24E597CBB}"/>
              </a:ext>
            </a:extLst>
          </p:cNvPr>
          <p:cNvSpPr/>
          <p:nvPr/>
        </p:nvSpPr>
        <p:spPr>
          <a:xfrm>
            <a:off x="10972800" y="5676761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Cette phrase est composée de deux mots : 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c’est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et 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mamie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b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J’écris c’est avec c’ (apostrophe) et est. Puis j’écris mamie avec ma, mi et e (lettre muette). 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251DDDC-CE97-9BAF-0E23-F67864E75300}"/>
              </a:ext>
            </a:extLst>
          </p:cNvPr>
          <p:cNvSpPr/>
          <p:nvPr/>
        </p:nvSpPr>
        <p:spPr>
          <a:xfrm>
            <a:off x="10972800" y="5429211"/>
            <a:ext cx="152400" cy="2286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 descr="Une image contenant Police, typographie, ligne, texte&#10;&#10;Le contenu généré par l’IA peut être incorrect.">
            <a:extLst>
              <a:ext uri="{FF2B5EF4-FFF2-40B4-BE49-F238E27FC236}">
                <a16:creationId xmlns:a16="http://schemas.microsoft.com/office/drawing/2014/main" id="{54343FEF-1202-D828-4107-E8E999C9B2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35" y="3576419"/>
            <a:ext cx="10069330" cy="3134162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60DA88AB-F858-AADA-62B0-6E0E32F7614A}"/>
              </a:ext>
            </a:extLst>
          </p:cNvPr>
          <p:cNvSpPr/>
          <p:nvPr/>
        </p:nvSpPr>
        <p:spPr>
          <a:xfrm>
            <a:off x="10972800" y="5676761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C majuscule et je termine la phrase par un point.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 descr="Une image contenant Police, typographie, ligne, texte&#10;&#10;Le contenu généré par l’IA peut être incorrect.">
            <a:extLst>
              <a:ext uri="{FF2B5EF4-FFF2-40B4-BE49-F238E27FC236}">
                <a16:creationId xmlns:a16="http://schemas.microsoft.com/office/drawing/2014/main" id="{556546FA-449E-F8D9-AEBC-79AD753FD5F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35" y="3576419"/>
            <a:ext cx="10069330" cy="3134162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5DC1330-CBEA-026D-A4B7-CC88EE43C160}"/>
              </a:ext>
            </a:extLst>
          </p:cNvPr>
          <p:cNvSpPr/>
          <p:nvPr/>
        </p:nvSpPr>
        <p:spPr>
          <a:xfrm rot="5400000">
            <a:off x="8686653" y="4371456"/>
            <a:ext cx="359695" cy="375323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514CD9B2-F1DB-EFC7-6171-824F8D13397D}"/>
              </a:ext>
            </a:extLst>
          </p:cNvPr>
          <p:cNvSpPr/>
          <p:nvPr/>
        </p:nvSpPr>
        <p:spPr>
          <a:xfrm rot="5400000">
            <a:off x="4672797" y="4616790"/>
            <a:ext cx="359695" cy="3262566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DD1C668-4FAB-4FF3-568B-443B28FC6FE0}"/>
              </a:ext>
            </a:extLst>
          </p:cNvPr>
          <p:cNvSpPr/>
          <p:nvPr/>
        </p:nvSpPr>
        <p:spPr>
          <a:xfrm>
            <a:off x="10972800" y="5676761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 je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Je 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68347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c’est mamie.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3" name="Image 2" descr="Une image contenant Police, typographie, ligne, texte&#10;&#10;Le contenu généré par l’IA peut être incorrect.">
            <a:extLst>
              <a:ext uri="{FF2B5EF4-FFF2-40B4-BE49-F238E27FC236}">
                <a16:creationId xmlns:a16="http://schemas.microsoft.com/office/drawing/2014/main" id="{5EA97BFF-1D28-61BB-7F40-3AAE3AEC5D2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335" y="3576419"/>
            <a:ext cx="10069330" cy="3134162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B2230FF3-E9F3-90FD-3D96-6F4280BEBA22}"/>
              </a:ext>
            </a:extLst>
          </p:cNvPr>
          <p:cNvSpPr/>
          <p:nvPr/>
        </p:nvSpPr>
        <p:spPr>
          <a:xfrm>
            <a:off x="10972800" y="5676761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cette phrase: Il a fini.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7" name="Image 6" descr="Une image contenant Police, ligne, texte, Graphique&#10;&#10;Le contenu généré par l’IA peut être incorrect.">
            <a:extLst>
              <a:ext uri="{FF2B5EF4-FFF2-40B4-BE49-F238E27FC236}">
                <a16:creationId xmlns:a16="http://schemas.microsoft.com/office/drawing/2014/main" id="{623C4B37-762B-8424-CA96-4DD8A58D95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0" y="2909575"/>
            <a:ext cx="8125959" cy="4467849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6941F1E4-68D9-B7A6-38E4-9676C752D8CA}"/>
              </a:ext>
            </a:extLst>
          </p:cNvPr>
          <p:cNvSpPr/>
          <p:nvPr/>
        </p:nvSpPr>
        <p:spPr>
          <a:xfrm>
            <a:off x="9220200" y="5981700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 Il a fini «  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composée de trois mots: il ,a et  fini.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0" name="Image 9" descr="Une image contenant Police, ligne, texte, Graphique&#10;&#10;Le contenu généré par l’IA peut être incorrect.">
            <a:extLst>
              <a:ext uri="{FF2B5EF4-FFF2-40B4-BE49-F238E27FC236}">
                <a16:creationId xmlns:a16="http://schemas.microsoft.com/office/drawing/2014/main" id="{5AA27619-8B06-301F-DEB7-5AD7447507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0" y="2909575"/>
            <a:ext cx="8125959" cy="4467849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BBF11E63-BC39-A934-924A-FF2C78EFE2D1}"/>
              </a:ext>
            </a:extLst>
          </p:cNvPr>
          <p:cNvSpPr/>
          <p:nvPr/>
        </p:nvSpPr>
        <p:spPr>
          <a:xfrm rot="5400000">
            <a:off x="7998592" y="5665451"/>
            <a:ext cx="210213" cy="1909512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9AB60888-2A5D-0504-8AA8-2A10A9FA4564}"/>
              </a:ext>
            </a:extLst>
          </p:cNvPr>
          <p:cNvSpPr/>
          <p:nvPr/>
        </p:nvSpPr>
        <p:spPr>
          <a:xfrm rot="5400000">
            <a:off x="6143293" y="6152618"/>
            <a:ext cx="210212" cy="91439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13DD113A-A90A-42A4-7294-10919661D687}"/>
              </a:ext>
            </a:extLst>
          </p:cNvPr>
          <p:cNvSpPr/>
          <p:nvPr/>
        </p:nvSpPr>
        <p:spPr>
          <a:xfrm rot="5400000">
            <a:off x="4771694" y="6163008"/>
            <a:ext cx="210212" cy="9144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406215FD-8DE5-60C7-4459-B49E98D4A6FD}"/>
              </a:ext>
            </a:extLst>
          </p:cNvPr>
          <p:cNvSpPr/>
          <p:nvPr/>
        </p:nvSpPr>
        <p:spPr>
          <a:xfrm>
            <a:off x="9220200" y="5981700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I » et je termine la phrase par un point.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3" name="Image 2" descr="Une image contenant Police, ligne, texte, Graphique&#10;&#10;Le contenu généré par l’IA peut être incorrect.">
            <a:extLst>
              <a:ext uri="{FF2B5EF4-FFF2-40B4-BE49-F238E27FC236}">
                <a16:creationId xmlns:a16="http://schemas.microsoft.com/office/drawing/2014/main" id="{40D809A0-B38B-21C7-8746-701520C7A11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1" y="2909576"/>
            <a:ext cx="8125959" cy="4467849"/>
          </a:xfrm>
          <a:prstGeom prst="rect">
            <a:avLst/>
          </a:prstGeom>
        </p:spPr>
      </p:pic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EC2A3BB3-334D-E0B8-3283-EB9181867044}"/>
              </a:ext>
            </a:extLst>
          </p:cNvPr>
          <p:cNvSpPr/>
          <p:nvPr/>
        </p:nvSpPr>
        <p:spPr>
          <a:xfrm rot="5400000">
            <a:off x="7998592" y="5665451"/>
            <a:ext cx="210213" cy="1909512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CE8E2955-4DF8-E407-B4BF-4FA9F6D34484}"/>
              </a:ext>
            </a:extLst>
          </p:cNvPr>
          <p:cNvSpPr/>
          <p:nvPr/>
        </p:nvSpPr>
        <p:spPr>
          <a:xfrm rot="5400000">
            <a:off x="6143293" y="6152618"/>
            <a:ext cx="210212" cy="91439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4707C216-DA3E-A840-58F0-4115283A5934}"/>
              </a:ext>
            </a:extLst>
          </p:cNvPr>
          <p:cNvSpPr/>
          <p:nvPr/>
        </p:nvSpPr>
        <p:spPr>
          <a:xfrm rot="5400000">
            <a:off x="4771694" y="6163008"/>
            <a:ext cx="210212" cy="9144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87276" y="883194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E0DEEEAA-1F9F-EABB-F377-45E7B5579DCC}"/>
              </a:ext>
            </a:extLst>
          </p:cNvPr>
          <p:cNvSpPr/>
          <p:nvPr/>
        </p:nvSpPr>
        <p:spPr>
          <a:xfrm>
            <a:off x="9220200" y="5981700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Il a fini»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Police, ligne, texte, Graphique&#10;&#10;Le contenu généré par l’IA peut être incorrect.">
            <a:extLst>
              <a:ext uri="{FF2B5EF4-FFF2-40B4-BE49-F238E27FC236}">
                <a16:creationId xmlns:a16="http://schemas.microsoft.com/office/drawing/2014/main" id="{85FBF158-11C8-CE5F-644E-BFF15291CBD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021" y="2909576"/>
            <a:ext cx="8125959" cy="4467849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3F3DE4DB-FB7B-D088-54DC-69401DA54003}"/>
              </a:ext>
            </a:extLst>
          </p:cNvPr>
          <p:cNvSpPr/>
          <p:nvPr/>
        </p:nvSpPr>
        <p:spPr>
          <a:xfrm>
            <a:off x="9220200" y="5981700"/>
            <a:ext cx="152400" cy="15253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25 puis à l’activité 5, page 26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1941" y="2026539"/>
            <a:ext cx="4916661" cy="62339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1484067" y="72009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6C666C-6A2D-6E6D-3CDD-0EF239B500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4124" y="2026539"/>
            <a:ext cx="4758783" cy="62339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38D6B7-F53B-DECF-13A9-B3B7F3E3A646}"/>
              </a:ext>
            </a:extLst>
          </p:cNvPr>
          <p:cNvSpPr/>
          <p:nvPr/>
        </p:nvSpPr>
        <p:spPr>
          <a:xfrm>
            <a:off x="7035860" y="7188155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7400" y="1980652"/>
            <a:ext cx="8802522" cy="244630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AA526F3-782B-1278-87C7-EC66594046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836" y="5753100"/>
            <a:ext cx="8802522" cy="215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FC61D-7FA9-7C95-5A1B-B55F21DC8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6A266AF-A5AE-C6CF-BE7E-724C75ACE58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13FE1EB-3FB8-FF13-A1B2-914ECF04A66F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8499A6E-0538-AB49-CB40-EE2CF8F945B0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2FB83A6-227F-2E62-3C8A-3DA5C99168C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C89EFDC-8C42-22E6-89F0-E85E7EECD85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4EC71177-3A7E-A6DF-3B90-1A80971141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28BB584-CE88-57A9-2561-C95C871309F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9088B8A0-0A0A-D48E-1432-88CB880150BD}"/>
              </a:ext>
            </a:extLst>
          </p:cNvPr>
          <p:cNvSpPr txBox="1"/>
          <p:nvPr/>
        </p:nvSpPr>
        <p:spPr>
          <a:xfrm>
            <a:off x="3159528" y="4042000"/>
            <a:ext cx="7685116" cy="79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Sauter sur les syllabes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A53AC3-6939-24E7-DCB8-0998994D50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7747" y="6202164"/>
            <a:ext cx="3352800" cy="243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0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BBE13-C15B-2516-FDEE-99E1A9A31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94C568-1582-9BFB-A716-1D4882B3E49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624461-78BD-2C66-0994-929E1B20080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7746C2-4D43-D2A2-5813-2E92ADFECF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FA05C56-36A1-0491-BDF1-B14B5513C8CA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2D3C82-2078-A57D-F18B-C8D3C2224F4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0DDE68-88CD-A87F-8C8A-188EB48063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D8A7"/>
              </a:clrFrom>
              <a:clrTo>
                <a:srgbClr val="FED8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0200" y="2830649"/>
            <a:ext cx="4146446" cy="462570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35A90EE-180A-99B3-687A-FB7D9F3F760D}"/>
              </a:ext>
            </a:extLst>
          </p:cNvPr>
          <p:cNvCxnSpPr>
            <a:cxnSpLocks/>
          </p:cNvCxnSpPr>
          <p:nvPr/>
        </p:nvCxnSpPr>
        <p:spPr>
          <a:xfrm flipH="1">
            <a:off x="4800600" y="5372100"/>
            <a:ext cx="1157464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>
            <a:extLst>
              <a:ext uri="{FF2B5EF4-FFF2-40B4-BE49-F238E27FC236}">
                <a16:creationId xmlns:a16="http://schemas.microsoft.com/office/drawing/2014/main" id="{F476D30E-5C1F-AD13-1513-C7D49FC2FECD}"/>
              </a:ext>
            </a:extLst>
          </p:cNvPr>
          <p:cNvSpPr/>
          <p:nvPr/>
        </p:nvSpPr>
        <p:spPr>
          <a:xfrm>
            <a:off x="5936673" y="5218814"/>
            <a:ext cx="914400" cy="9525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8591951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8808" y="270439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078014" cy="3365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EB18B51-C1F0-8074-6F51-07E5F5FA0BB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189849" y="363347"/>
            <a:ext cx="1152939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».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DC02F-37D5-B81F-5F4A-41A0A70CE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940CB1D-A458-58E9-9860-92C9183FE3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3904F4-3FD9-5B64-ED1C-57799C8F764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1E2988-343C-A8ED-D1A1-FA576389F5A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8808" y="270439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F6C099-29CA-381B-C0CB-52BF367A100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67A2767-DF16-1BC0-AD76-6A393CADAA5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078014" cy="3365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7DD484-3125-2391-5025-88390924624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9E880F-170D-4CD6-57E5-2B8D4064629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0948" y="583321"/>
            <a:ext cx="115293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20E4154-B843-0A25-474F-75968064A1F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CF9F117-18C5-8DCE-2AF4-4ACD1F1CCB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0" y="-58608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1677046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741D3-7482-B211-08FD-C90DFA465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E97B55-1C08-6429-069E-0564BBB874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8EFF3-60A4-7EBB-CFB5-9D2C60757A2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05DC9C-D194-9A8C-41DA-9A77BD06818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82DD3CD-FE7D-AA55-7335-A2E0EF29FD75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82D75D-445B-81B0-5FF8-A312B599723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des pages 25 et 26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840AD5-91FC-7710-314C-EA1FF1A126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76" y="2757587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3B2CD2-1E48-0D10-D446-49D5EF5DF0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5183" y="2606237"/>
            <a:ext cx="3819265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FFE1A962-8774-6442-BD7A-DCEA34A6F90C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835751-8301-579E-76CA-F98C8092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3E7D939-5B39-2184-1E0A-980E8029CA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6298" y="2649178"/>
            <a:ext cx="3571602" cy="6233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43D0D7C-093E-D9C4-F417-61C51357C4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7324" y="2701694"/>
            <a:ext cx="3456915" cy="6233923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50852B-3852-91EE-22B6-2EF315E63FFF}"/>
              </a:ext>
            </a:extLst>
          </p:cNvPr>
          <p:cNvSpPr/>
          <p:nvPr/>
        </p:nvSpPr>
        <p:spPr>
          <a:xfrm>
            <a:off x="4906439" y="2621650"/>
            <a:ext cx="3825680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33F200-017A-331A-4040-0265A144A967}"/>
              </a:ext>
            </a:extLst>
          </p:cNvPr>
          <p:cNvSpPr/>
          <p:nvPr/>
        </p:nvSpPr>
        <p:spPr>
          <a:xfrm>
            <a:off x="8944110" y="2665229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952655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tu.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967718" y="4358763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Tu 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179F-7F61-AE33-09C5-537906F8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2CB4B7-B02F-2314-3DA8-331DDA9B25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B26FBA-668E-9B73-D838-0EB92EB9A09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23017-3F88-0DCC-A347-8CF31C6406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4F0D42-25E4-06D3-685C-EE14E9DDF0E1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46F508-0FBF-082F-750B-E19144FE3F2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C9A631B-435C-024C-E8F3-FD26F0ABA6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2864427"/>
            <a:ext cx="4419600" cy="54864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F8C1CB70-2527-CD2C-A1FD-FC73BAF5D51A}"/>
              </a:ext>
            </a:extLst>
          </p:cNvPr>
          <p:cNvSpPr/>
          <p:nvPr/>
        </p:nvSpPr>
        <p:spPr>
          <a:xfrm>
            <a:off x="3390900" y="2064327"/>
            <a:ext cx="7391400" cy="70866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84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joli.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572000" y="4358763"/>
            <a:ext cx="4343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joli </a:t>
            </a:r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5FE5772-3C1A-B007-640B-51F37C1832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43200" y="2505203"/>
            <a:ext cx="8229600" cy="527659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600103F9-7BD5-4F9B-9BEC-DABF8ED69BBD}"/>
              </a:ext>
            </a:extLst>
          </p:cNvPr>
          <p:cNvSpPr/>
          <p:nvPr/>
        </p:nvSpPr>
        <p:spPr>
          <a:xfrm>
            <a:off x="1552319" y="5765024"/>
            <a:ext cx="7391400" cy="28956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sale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sale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clipart, illustration, Dessin animé, Visage humain&#10;&#10;Le contenu généré par l’IA peut être incorrect.">
            <a:extLst>
              <a:ext uri="{FF2B5EF4-FFF2-40B4-BE49-F238E27FC236}">
                <a16:creationId xmlns:a16="http://schemas.microsoft.com/office/drawing/2014/main" id="{CCB4ACE6-8E49-6E89-FD22-BF7BF5E37A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89009"/>
            <a:ext cx="3962400" cy="540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Corrigez, rire / il rit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8108" y="3837901"/>
            <a:ext cx="43434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rire</a:t>
            </a:r>
          </a:p>
          <a:p>
            <a:pPr algn="ctr" defTabSz="685834"/>
            <a:r>
              <a:rPr lang="fr-MA" sz="8800" dirty="0">
                <a:solidFill>
                  <a:schemeClr val="bg1"/>
                </a:solidFill>
                <a:latin typeface="Daytona Condensed" panose="020F0502020204030204" pitchFamily="34" charset="0"/>
              </a:rPr>
              <a:t>I</a:t>
            </a:r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l ri</a:t>
            </a:r>
            <a:r>
              <a:rPr lang="fr-MA" sz="80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t.</a:t>
            </a:r>
            <a:endParaRPr lang="fr-MA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-367145" y="1905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mur – homme – femme / dame – ami – malade – nid – nager – nuage - animaux.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2537560"/>
            <a:ext cx="8801100" cy="5882540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2F5C34-4C8F-B487-F2B5-0B7893A186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0013" y="2674024"/>
            <a:ext cx="2432196" cy="1428039"/>
          </a:xfrm>
          <a:prstGeom prst="rect">
            <a:avLst/>
          </a:prstGeom>
        </p:spPr>
      </p:pic>
      <p:pic>
        <p:nvPicPr>
          <p:cNvPr id="17" name="Image 16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531D880A-F82B-5CC8-2193-9ED4FCDB17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775" y="5509173"/>
            <a:ext cx="1809990" cy="2722037"/>
          </a:xfrm>
          <a:prstGeom prst="rect">
            <a:avLst/>
          </a:prstGeom>
        </p:spPr>
      </p:pic>
      <p:pic>
        <p:nvPicPr>
          <p:cNvPr id="19" name="Image 18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C6755BB7-DEEE-1914-47F6-88B5178504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2076" y="4388855"/>
            <a:ext cx="2718743" cy="1260815"/>
          </a:xfrm>
          <a:prstGeom prst="rect">
            <a:avLst/>
          </a:prstGeom>
        </p:spPr>
      </p:pic>
      <p:pic>
        <p:nvPicPr>
          <p:cNvPr id="23" name="Image 22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42DE0AC2-CF6F-6746-7E35-440BBBCDC9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252" y="6455233"/>
            <a:ext cx="2819097" cy="131963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72F2941-5C58-0034-4E47-A9ED0AE3C42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3403" y="2926396"/>
            <a:ext cx="2290224" cy="1167219"/>
          </a:xfrm>
          <a:prstGeom prst="rect">
            <a:avLst/>
          </a:prstGeom>
        </p:spPr>
      </p:pic>
      <p:pic>
        <p:nvPicPr>
          <p:cNvPr id="29" name="Image 28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84D2D8DD-CFEB-6EF9-1069-71043FE270E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828" y="2782296"/>
            <a:ext cx="2704888" cy="1428039"/>
          </a:xfrm>
          <a:prstGeom prst="rect">
            <a:avLst/>
          </a:prstGeom>
        </p:spPr>
      </p:pic>
      <p:pic>
        <p:nvPicPr>
          <p:cNvPr id="33" name="Image 32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EDDC758C-B38E-4BD7-3BCB-5EA7D5E1439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469" y="5649670"/>
            <a:ext cx="1965846" cy="2639352"/>
          </a:xfrm>
          <a:prstGeom prst="rect">
            <a:avLst/>
          </a:prstGeom>
        </p:spPr>
      </p:pic>
      <p:pic>
        <p:nvPicPr>
          <p:cNvPr id="41" name="Image 40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7189F00-93A8-852E-DEF6-A559DFBC128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95" y="4307675"/>
            <a:ext cx="2373704" cy="1311233"/>
          </a:xfrm>
          <a:prstGeom prst="rect">
            <a:avLst/>
          </a:prstGeom>
        </p:spPr>
      </p:pic>
      <p:pic>
        <p:nvPicPr>
          <p:cNvPr id="43" name="Image 42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7D005A19-FA3E-AEE6-DAD5-E69EB09933D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960" y="4297737"/>
            <a:ext cx="2488910" cy="131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homme  . Comment vous dites homme 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1760" y="2381250"/>
            <a:ext cx="4312480" cy="552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35217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381254" y="4433779"/>
            <a:ext cx="73985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homm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188344" y="562593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600" y="2540501"/>
            <a:ext cx="3491345" cy="520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6731" y="3716384"/>
            <a:ext cx="10209196" cy="546553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7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65954" y="5642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femme . Comment vous dites femme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7404" y="2342855"/>
            <a:ext cx="3861193" cy="560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F0838-9011-742F-75B1-87F471D6A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4243B5-FD64-B3AD-891D-1D1FB2D7CDB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5687B-A29D-97EC-7C12-BC91E5FFBDAD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D0253-E4B3-3EE3-6029-7545183BFD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B02E965-CFE5-FEC1-7969-29D82458FBBC}"/>
              </a:ext>
            </a:extLst>
          </p:cNvPr>
          <p:cNvSpPr/>
          <p:nvPr/>
        </p:nvSpPr>
        <p:spPr>
          <a:xfrm>
            <a:off x="700581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84B0E4-5F72-03C6-C182-62F1A8E045FE}"/>
              </a:ext>
            </a:extLst>
          </p:cNvPr>
          <p:cNvSpPr txBox="1"/>
          <p:nvPr/>
        </p:nvSpPr>
        <p:spPr>
          <a:xfrm>
            <a:off x="5381254" y="4433779"/>
            <a:ext cx="73985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femm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52AF9E-1825-0035-F48B-37ADC0D400F0}"/>
              </a:ext>
            </a:extLst>
          </p:cNvPr>
          <p:cNvSpPr txBox="1"/>
          <p:nvPr/>
        </p:nvSpPr>
        <p:spPr>
          <a:xfrm>
            <a:off x="1125999" y="57348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EA23B3-7008-29AD-13E7-934C171B95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12BD2F3-D46A-CDC2-2541-C98B1E8A040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4A603C-6F84-FE25-C5D0-BC04AEDB68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1940" y="2540501"/>
            <a:ext cx="3470665" cy="520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87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F6BE8-D47E-D6C2-8211-67406A0D8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3C1EA4-D744-AB19-425F-84625FC02D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D8FB035-9EF4-9CA9-1462-C8E413276AD8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4F6D19-DC16-4D68-F3C3-8EED5B1D413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B2A3D8F-1D4C-A4A6-0AF4-698CC6EEB0AF}"/>
              </a:ext>
            </a:extLst>
          </p:cNvPr>
          <p:cNvSpPr/>
          <p:nvPr/>
        </p:nvSpPr>
        <p:spPr>
          <a:xfrm>
            <a:off x="700581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C8E54E9-D559-20E6-FA4E-28D35FADE34A}"/>
              </a:ext>
            </a:extLst>
          </p:cNvPr>
          <p:cNvSpPr txBox="1"/>
          <p:nvPr/>
        </p:nvSpPr>
        <p:spPr>
          <a:xfrm>
            <a:off x="5381254" y="4433779"/>
            <a:ext cx="739851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dam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028C34-F981-87D5-38D4-DF27CD3593A5}"/>
              </a:ext>
            </a:extLst>
          </p:cNvPr>
          <p:cNvSpPr txBox="1"/>
          <p:nvPr/>
        </p:nvSpPr>
        <p:spPr>
          <a:xfrm>
            <a:off x="1125999" y="573488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dit aussi une dame</a:t>
            </a:r>
          </a:p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dame.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dame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endParaRPr lang="en-US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53D5DF-0EE4-EC82-5E8B-AEFFD841D6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3E35DA-88E7-DFB6-A217-77787DC9BCB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287705-938C-A407-DCC7-6E05F46BF2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1940" y="2540501"/>
            <a:ext cx="3470665" cy="520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83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24A5F-AE54-6A2A-0876-C2F3D6274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5E5048-1E6E-E061-051C-EE4DD870EBE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481EDB-4070-D6E3-5018-BAD3C8DCA6C6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964C38-2B99-D654-2EFD-F5EFADEF57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7B937BF-9B15-AF3F-B1AB-F3D974A67DEB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774B73-3A9C-9E3A-8C90-7B771D1A2EB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6A9084-69D7-9E78-7B8E-AC75E6DE979D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malade. Comment vous dites malade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F8CFBC-19E5-F158-8417-B6D1FEF078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9ED5147-22E9-89EA-7175-36CC617EC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1877" y="2850404"/>
            <a:ext cx="6858000" cy="465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98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8E71-F6DD-7005-457E-082D9E3C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01D244-95D6-2FCD-B9CA-16885889E9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EB23C10-2150-CD2B-E741-53BDD6BE525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E6679F-1897-735A-53E9-D036565EB23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689FC6-D151-B73A-A60B-964DD9EF6BE4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B0B68F-3E2D-BBD1-535C-F9D32DC5D1EB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734C12-1F1B-B7A8-E95C-E0904ABBFBB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102B2BF-C10D-1426-1CB9-3E555FF725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13D7C84-E8C7-9643-BF1C-65D98CC68491}"/>
              </a:ext>
            </a:extLst>
          </p:cNvPr>
          <p:cNvSpPr txBox="1"/>
          <p:nvPr/>
        </p:nvSpPr>
        <p:spPr>
          <a:xfrm>
            <a:off x="7162800" y="4269906"/>
            <a:ext cx="535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malad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EEDD6E-1985-8C46-D7F7-A629BFA8C1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28800" y="3463636"/>
            <a:ext cx="4143747" cy="318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43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444F-227B-47F5-2851-A3731E4DF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6E3BBC-785F-B1B8-77E9-864B5E42345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7644A0-9507-DF1A-54C5-9D81A994A0E6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B0915F-A5EC-7109-E334-A066CC189F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4577FB-5845-6903-C433-63480F8501C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0D6278-E0EC-C200-0122-D9B87707F2A9}"/>
              </a:ext>
            </a:extLst>
          </p:cNvPr>
          <p:cNvSpPr txBox="1"/>
          <p:nvPr/>
        </p:nvSpPr>
        <p:spPr>
          <a:xfrm>
            <a:off x="393345" y="7345965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Elle est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malad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DA0BAF-9337-2948-0711-5302531914F9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“Elle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malade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619026-C690-679E-7416-9D67725713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F5AD302-6411-01C8-A326-5EE5CAE5C2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3" name="Image 12" descr="Une image contenant clipart, Dessin animé, illustration, dessin&#10;&#10;Le contenu généré par l’IA peut être incorrect.">
            <a:extLst>
              <a:ext uri="{FF2B5EF4-FFF2-40B4-BE49-F238E27FC236}">
                <a16:creationId xmlns:a16="http://schemas.microsoft.com/office/drawing/2014/main" id="{9664BED4-98E7-0E9B-A538-C1C1F5CD63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918" y="1649220"/>
            <a:ext cx="4582164" cy="56967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2286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5" y="26677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7" name="Image 6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BE6349D6-2A77-909D-0C06-32FC020D436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269" y="2798994"/>
            <a:ext cx="2296357" cy="3802614"/>
          </a:xfrm>
          <a:prstGeom prst="rect">
            <a:avLst/>
          </a:prstGeom>
        </p:spPr>
      </p:pic>
      <p:pic>
        <p:nvPicPr>
          <p:cNvPr id="15" name="Image 14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33CCDC50-E90F-676C-2901-57FBA655952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346" y="2798994"/>
            <a:ext cx="2053557" cy="3802614"/>
          </a:xfrm>
          <a:prstGeom prst="rect">
            <a:avLst/>
          </a:prstGeom>
        </p:spPr>
      </p:pic>
      <p:pic>
        <p:nvPicPr>
          <p:cNvPr id="16" name="Image 15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A3F744C7-843F-4B4E-F3BA-3B508477C9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040" y="3314700"/>
            <a:ext cx="2929127" cy="328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mur. Comment vous dites mur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1A2F6F5-673C-CC57-D6D8-A0A1B8C11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3130813"/>
            <a:ext cx="8382000" cy="402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863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mur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mur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mur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B986E3-FD75-F391-A1D9-13A583F2F2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5038" y="2781300"/>
            <a:ext cx="5784762" cy="318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54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F32D5-D17A-164F-9212-DC47C7C21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7DB6FF-F9D8-06DA-2227-5C189525CEB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41C1CE9-3137-305B-0524-82D95A582B1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0360969-D96D-57EA-85C8-876049AF947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6E6083-4388-E5B9-27B8-E01263E90A51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02009D-B636-21B6-0354-682C0998F03C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804B45-F260-9C4E-646B-72805CC3519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nuages. Comment vous dites nuages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20E9BED-0096-F2A3-72F0-E0C666F95A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06ACAE5-44F2-1DBE-D6B6-CE9187181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9760" y="2683607"/>
            <a:ext cx="7396480" cy="531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7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5332683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599474" y="1931209"/>
                <a:ext cx="5765442" cy="603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mur – homme – femme / dame – ami – malade – nid – nager – nuage - animal / animaux. 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40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les lettres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m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 et « n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DA717-3CCD-4F39-FCD8-2C971FD2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191AA5-39D7-5321-C512-728D22A0A79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3CC15B-DE09-FB2B-98C6-53CCA5EECE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E0DD532-6D7D-6DF1-61CF-A452034E614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BAC946C-DE44-071D-8602-43E34DFBFA9C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97F52B-A441-A55E-30C9-96F8BC8AAEE5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nuages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nuages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552E641-5B13-EE5D-CA61-30A7543D5A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7969892-E9CE-9F9E-BDA6-EB0DA90EC8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95ED96-3EE7-7BD2-B68F-48FD9B4CE157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</a:rPr>
              <a:t>Des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</a:rPr>
              <a:t>nua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g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Abadi" panose="020B0604020104020204" pitchFamily="34" charset="0"/>
              </a:rPr>
              <a:t>es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Abadi" panose="020B0604020104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4A69E4-38CD-3CFF-6019-7C37A57CEB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7504" y="2628900"/>
            <a:ext cx="4960992" cy="34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363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91032" y="2903445"/>
            <a:ext cx="6333936" cy="3611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nager  . Comment vous dites nager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5469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7100455" y="4035505"/>
            <a:ext cx="53877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nager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Nager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nager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1F7ECC-E036-D90A-491F-0B73B797B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3600" y="4052823"/>
            <a:ext cx="4275364" cy="2856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265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94F68-17BB-0C31-74F8-FA43932CF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DA3206-E47E-4E8A-63D0-F885ECC6C54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D5E3CD-D617-7AB2-E592-5B15560B24AD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4A8911-D609-D163-EEDC-793322B1F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94552A-096A-2393-1D19-BD3E14B9D811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0B0DC5-4824-06E0-2BFC-8F024D4F1E9A}"/>
              </a:ext>
            </a:extLst>
          </p:cNvPr>
          <p:cNvSpPr txBox="1"/>
          <p:nvPr/>
        </p:nvSpPr>
        <p:spPr>
          <a:xfrm>
            <a:off x="393345" y="6830917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nag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172528-8443-D222-4C83-8EADFCB68EA8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nage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nage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E5905B-E0A5-D344-8A82-8B473C0FAF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6D04A7F-818A-A720-71C5-6506A350DE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0B7860-6559-D119-BDA6-E52895EA2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91032" y="2656102"/>
            <a:ext cx="6333936" cy="3611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67084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CDB66-0879-5134-D6E4-FF8F9867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E9722F-C1EC-408C-E9CB-4931E84683B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CCE41F3-61E4-8FA1-005F-E777DE48095D}"/>
              </a:ext>
            </a:extLst>
          </p:cNvPr>
          <p:cNvSpPr/>
          <p:nvPr/>
        </p:nvSpPr>
        <p:spPr>
          <a:xfrm>
            <a:off x="275855" y="32643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90EB2A-EF43-5239-6F73-EFF94ADE4AFF}"/>
              </a:ext>
            </a:extLst>
          </p:cNvPr>
          <p:cNvSpPr/>
          <p:nvPr/>
        </p:nvSpPr>
        <p:spPr>
          <a:xfrm>
            <a:off x="300600" y="383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5A3BC4-CD50-99E2-7E8E-BDA507EFF363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5024CB-9DAD-75DB-0F61-16B0EE78DA36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9A39F0-B80E-FA0E-26DE-CCBBB1BB79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312EBD2-575E-F2F9-4D87-158D773DC1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91130-26B5-DC7C-FAF4-991760119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5400" y="4300145"/>
            <a:ext cx="3306181" cy="2317573"/>
          </a:xfrm>
          <a:prstGeom prst="rect">
            <a:avLst/>
          </a:prstGeom>
        </p:spPr>
      </p:pic>
      <p:pic>
        <p:nvPicPr>
          <p:cNvPr id="6" name="Image 5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2AC6F9B3-0AB1-D8FE-26E4-381ACAB271C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696" y="4427893"/>
            <a:ext cx="2922607" cy="20625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18664FE-02CC-EF19-09C2-336799EDDD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0" y="4427893"/>
            <a:ext cx="3276599" cy="20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60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613388" y="497986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animaux. Comment vous dites animaux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1400" y="2590800"/>
            <a:ext cx="65532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1968595" y="6543473"/>
            <a:ext cx="1022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Des  animau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</a:rPr>
              <a:t>x</a:t>
            </a:r>
            <a:endParaRPr lang="fr-FR" sz="9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animaux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animaux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21EE2E-338B-8395-5936-1051CF8D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8470" y="2393453"/>
            <a:ext cx="5646550" cy="368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7237C-3D93-1E62-B2A0-B84656D52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8B801D-26A2-6433-801C-5A05601938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AE83F1-503F-FB1C-0F06-1B9E39E4C4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2F6608F-788D-5642-6786-6252B2575A7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9DA70C-4DFB-3F3C-2F33-00C553E69984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9F3ADD1-EDE8-E0D0-8B8F-5E9B6DC5B293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renard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animal.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renard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animal”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77E1CD-3C02-7F38-AE35-D16C438E072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5420E98-26BA-6EC1-9279-A923892C62A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2D1C0D3-F275-B1B1-8D84-0912DE9DC49A}"/>
              </a:ext>
            </a:extLst>
          </p:cNvPr>
          <p:cNvSpPr txBox="1"/>
          <p:nvPr/>
        </p:nvSpPr>
        <p:spPr>
          <a:xfrm>
            <a:off x="1295400" y="6993098"/>
            <a:ext cx="115852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 renar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est un </a:t>
            </a:r>
            <a:r>
              <a:rPr lang="fr-FR" sz="9600" b="1" dirty="0">
                <a:solidFill>
                  <a:srgbClr val="FFC000"/>
                </a:solidFill>
                <a:latin typeface="Dosis" panose="02010703020202060003" pitchFamily="2" charset="0"/>
              </a:rPr>
              <a:t>animal</a:t>
            </a:r>
            <a:endParaRPr lang="fr-FR" sz="880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 descr="Une image contenant mammifère, renard, Renard roux, Renard véloce&#10;&#10;Le contenu généré par l’IA peut être incorrect.">
            <a:extLst>
              <a:ext uri="{FF2B5EF4-FFF2-40B4-BE49-F238E27FC236}">
                <a16:creationId xmlns:a16="http://schemas.microsoft.com/office/drawing/2014/main" id="{AEB3C197-AB50-7C3A-0D6A-8838DA97A1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75" y="2287748"/>
            <a:ext cx="514794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89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313962" y="34289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559F473-8320-EC8A-3AD6-2DB5851E8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8320" y="3169726"/>
            <a:ext cx="7481613" cy="3947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nid. Comment vous dites nid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36589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73636" y="4475680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ni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4F392A-56A1-A72D-353A-BFA1CA0AD8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0471" y="3939158"/>
            <a:ext cx="4565071" cy="2408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DF4B-DDAE-48B0-931E-5A72B645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024D70-C394-A81C-6B76-7E82793B48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F2DB0AC-DDC3-FA7A-CA71-D250FF0108A9}"/>
              </a:ext>
            </a:extLst>
          </p:cNvPr>
          <p:cNvSpPr/>
          <p:nvPr/>
        </p:nvSpPr>
        <p:spPr>
          <a:xfrm>
            <a:off x="306535" y="31172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6A9A46-D3D9-3FCB-70EE-B1BD6C25C95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7F9A10-6CCC-FE6A-5B65-831738C5A97C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0E6476-3972-F19B-56BA-761E0786F78B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A36809-D191-9CF5-9C4C-FCB8C00EB3C1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amis . Comment vous dites ami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362C9E1-8E84-03C1-66C3-AFEA79C95EF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BD52FE0-62DA-EE25-BD09-3E1E3941E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632" y="3052705"/>
            <a:ext cx="6510736" cy="418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190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21D33-B7A6-42C6-B55F-7AD51CF5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3B4299-FF0D-C2F2-D958-DE1E0DEE235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3A2786B-94A9-C729-07D7-FAE2C546EA8A}"/>
              </a:ext>
            </a:extLst>
          </p:cNvPr>
          <p:cNvSpPr/>
          <p:nvPr/>
        </p:nvSpPr>
        <p:spPr>
          <a:xfrm>
            <a:off x="265954" y="32558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C75719B-FC5B-4730-FAB4-15D90650D4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C0CA39D-19BA-37E8-27ED-2E0C8C63677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B1FB67-3473-C7E6-A917-33BB89335424}"/>
              </a:ext>
            </a:extLst>
          </p:cNvPr>
          <p:cNvSpPr txBox="1"/>
          <p:nvPr/>
        </p:nvSpPr>
        <p:spPr>
          <a:xfrm>
            <a:off x="4177145" y="6286500"/>
            <a:ext cx="585176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Des ami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</a:rPr>
              <a:t>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D97EBE-3C8A-798A-3C5B-FA5143C04CE5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AC1F8BB-6B16-CF47-DD2A-CFAE2D1C9D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732BF00-49A6-EEA1-2B92-4430F4A035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4A136DF-1519-D203-725B-C3AFB5F837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368" y="2610201"/>
            <a:ext cx="4537317" cy="277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569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05000" y="6667504"/>
            <a:ext cx="9906000" cy="1047454"/>
            <a:chOff x="2781901" y="6491491"/>
            <a:chExt cx="6731394" cy="782506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81901" y="6491491"/>
              <a:ext cx="7922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71800" y="6491491"/>
              <a:ext cx="724919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88376" y="6509605"/>
              <a:ext cx="724919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 mur – un nid - des animaux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B923B69-49B1-C32C-C312-BB2F2291F1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3592" y="3792606"/>
            <a:ext cx="2718743" cy="1953745"/>
          </a:xfrm>
          <a:prstGeom prst="rect">
            <a:avLst/>
          </a:prstGeom>
        </p:spPr>
      </p:pic>
      <p:pic>
        <p:nvPicPr>
          <p:cNvPr id="8" name="Image 7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99A5F3C7-F502-95F1-80C7-CDA3A614A1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838" y="3909714"/>
            <a:ext cx="2718743" cy="1786522"/>
          </a:xfrm>
          <a:prstGeom prst="rect">
            <a:avLst/>
          </a:prstGeom>
        </p:spPr>
      </p:pic>
      <p:pic>
        <p:nvPicPr>
          <p:cNvPr id="14" name="Image 13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127E1C02-B741-1E98-3E4F-A1CDFB23BCB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46" y="3567318"/>
            <a:ext cx="3706580" cy="240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EB031-93B2-1E12-322B-0FAED7777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CD0B5C-1D61-ACDC-C8A0-32AE329666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20CD3D-D8B9-729C-2331-EDAEA1EB3518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F4F159A-A524-77B9-E67F-0E5B7B6FE50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3B5D203-9EF5-931C-B00D-6C228A5C4F33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D19244F-2BD4-72DD-20C4-EDDA6F3ADF77}"/>
              </a:ext>
            </a:extLst>
          </p:cNvPr>
          <p:cNvGrpSpPr/>
          <p:nvPr/>
        </p:nvGrpSpPr>
        <p:grpSpPr>
          <a:xfrm>
            <a:off x="1759898" y="6697829"/>
            <a:ext cx="10193956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16777E8-0B2F-E192-4A71-EF5AAFF76D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8E86FFC-D414-3829-F9A0-6ED0A166DA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A1C7BF2-85A4-FD44-3BB0-9DB3EF0516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AFC1AE3-71C8-F7CD-BA77-68F1650627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6CDAB30-9A6C-1FD9-7294-43DDC6092CC8}"/>
              </a:ext>
            </a:extLst>
          </p:cNvPr>
          <p:cNvSpPr txBox="1"/>
          <p:nvPr/>
        </p:nvSpPr>
        <p:spPr>
          <a:xfrm>
            <a:off x="1263592" y="426946"/>
            <a:ext cx="12680780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malade– une femme/ une dame- un homme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356F7EC1-7752-4367-9134-008CDBEFE08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6325A8E-5CA7-93FF-DC83-1F61E2C3F0E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5373290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6287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839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E9820BB8-F1F3-FEF1-376E-85A1CA287E3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218" y="2988488"/>
            <a:ext cx="2275780" cy="2923121"/>
          </a:xfrm>
          <a:prstGeom prst="rect">
            <a:avLst/>
          </a:prstGeom>
        </p:spPr>
      </p:pic>
      <p:pic>
        <p:nvPicPr>
          <p:cNvPr id="15" name="Image 14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67972157-3820-1136-5B31-5D77882648D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2985024"/>
            <a:ext cx="2275779" cy="2739611"/>
          </a:xfrm>
          <a:prstGeom prst="rect">
            <a:avLst/>
          </a:prstGeom>
        </p:spPr>
      </p:pic>
      <p:pic>
        <p:nvPicPr>
          <p:cNvPr id="16" name="Image 15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A9DD2AC5-762C-1FB1-8F49-BB68265E67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58" y="2893268"/>
            <a:ext cx="2549016" cy="29231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67574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1807702" y="6749599"/>
            <a:ext cx="9701548" cy="1086622"/>
            <a:chOff x="2683300" y="6491491"/>
            <a:chExt cx="6803750" cy="811767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683319" y="6538866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nager – des amis – des nuages.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28358B0C-680F-2BBA-7ED5-B5FAA26156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665" y="3982692"/>
            <a:ext cx="2819097" cy="191017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A33303-BB7A-E05A-D59F-D616F12EDD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3897" y="4191893"/>
            <a:ext cx="2636689" cy="1595781"/>
          </a:xfrm>
          <a:prstGeom prst="rect">
            <a:avLst/>
          </a:prstGeom>
        </p:spPr>
      </p:pic>
      <p:pic>
        <p:nvPicPr>
          <p:cNvPr id="9" name="Image 8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1A5D187-C560-BF85-D829-DF3505652BF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16" y="4063692"/>
            <a:ext cx="2819097" cy="174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BEA42DA-035C-E1D3-0B85-A77233845A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497" y="2928148"/>
            <a:ext cx="2432196" cy="1926900"/>
          </a:xfrm>
          <a:prstGeom prst="rect">
            <a:avLst/>
          </a:prstGeom>
        </p:spPr>
      </p:pic>
      <p:pic>
        <p:nvPicPr>
          <p:cNvPr id="9" name="Image 8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A071B01F-9ABB-3E64-ECE7-2D0E91A34F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67" y="5550515"/>
            <a:ext cx="1965846" cy="2873406"/>
          </a:xfrm>
          <a:prstGeom prst="rect">
            <a:avLst/>
          </a:prstGeom>
        </p:spPr>
      </p:pic>
      <p:pic>
        <p:nvPicPr>
          <p:cNvPr id="15" name="Image 14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A97D56EC-79A8-A3C2-8D12-BEBCB8A5FD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32" y="6400317"/>
            <a:ext cx="2491208" cy="1748008"/>
          </a:xfrm>
          <a:prstGeom prst="rect">
            <a:avLst/>
          </a:prstGeom>
        </p:spPr>
      </p:pic>
      <p:pic>
        <p:nvPicPr>
          <p:cNvPr id="18" name="Image 17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CD08CDD9-C7B6-DCC5-7608-25C2DC643A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15" y="6400316"/>
            <a:ext cx="2491208" cy="174800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C1670E-4BF7-7CAA-A2A6-DDFB6474323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1956" y="3185488"/>
            <a:ext cx="2491208" cy="1666096"/>
          </a:xfrm>
          <a:prstGeom prst="rect">
            <a:avLst/>
          </a:prstGeom>
        </p:spPr>
      </p:pic>
      <p:pic>
        <p:nvPicPr>
          <p:cNvPr id="20" name="Image 19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7E53461E-42B3-41AB-31A4-FE37BCDB15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85" y="2850206"/>
            <a:ext cx="2704888" cy="2080543"/>
          </a:xfrm>
          <a:prstGeom prst="rect">
            <a:avLst/>
          </a:prstGeom>
        </p:spPr>
      </p:pic>
      <p:pic>
        <p:nvPicPr>
          <p:cNvPr id="21" name="Image 20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5E0A5ACE-1804-5DFF-EC9F-23FEFD5BA90B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0" y="5550514"/>
            <a:ext cx="1965846" cy="2873405"/>
          </a:xfrm>
          <a:prstGeom prst="rect">
            <a:avLst/>
          </a:prstGeom>
        </p:spPr>
      </p:pic>
      <p:pic>
        <p:nvPicPr>
          <p:cNvPr id="22" name="Image 21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340D62E-372D-0E66-DD0C-152C0CB3A7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61" y="6170392"/>
            <a:ext cx="2373704" cy="2253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 22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C4B8EB4-C86E-78F0-37F3-312E92932E0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83" y="2913975"/>
            <a:ext cx="2488910" cy="18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198C86E-BE87-3DC4-2A4B-1FA58C1D58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497" y="2928148"/>
            <a:ext cx="2432196" cy="1926900"/>
          </a:xfrm>
          <a:prstGeom prst="rect">
            <a:avLst/>
          </a:prstGeom>
        </p:spPr>
      </p:pic>
      <p:pic>
        <p:nvPicPr>
          <p:cNvPr id="8" name="Image 7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92E6366A-6AFB-92DC-4F79-19FC2A266A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67" y="5550515"/>
            <a:ext cx="1965846" cy="2873406"/>
          </a:xfrm>
          <a:prstGeom prst="rect">
            <a:avLst/>
          </a:prstGeom>
        </p:spPr>
      </p:pic>
      <p:pic>
        <p:nvPicPr>
          <p:cNvPr id="9" name="Image 8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F4AFAF40-2717-9967-A0DF-B110314EE8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32" y="6400317"/>
            <a:ext cx="2491208" cy="1748008"/>
          </a:xfrm>
          <a:prstGeom prst="rect">
            <a:avLst/>
          </a:prstGeom>
        </p:spPr>
      </p:pic>
      <p:pic>
        <p:nvPicPr>
          <p:cNvPr id="12" name="Image 11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C1CBAF59-293A-96BC-53A0-E77D4DB97F4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15" y="6400316"/>
            <a:ext cx="2491208" cy="174800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56557F3-5C05-D1F8-2FF2-BE209C4849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1956" y="3185488"/>
            <a:ext cx="2491208" cy="1666096"/>
          </a:xfrm>
          <a:prstGeom prst="rect">
            <a:avLst/>
          </a:prstGeom>
        </p:spPr>
      </p:pic>
      <p:pic>
        <p:nvPicPr>
          <p:cNvPr id="20" name="Image 19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FD0FC6A2-70AF-8E38-128D-768BD70CE75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85" y="2850206"/>
            <a:ext cx="2704888" cy="2080543"/>
          </a:xfrm>
          <a:prstGeom prst="rect">
            <a:avLst/>
          </a:prstGeom>
        </p:spPr>
      </p:pic>
      <p:pic>
        <p:nvPicPr>
          <p:cNvPr id="22" name="Image 21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0BE2E601-3F0F-69A5-DACC-039B0A8B9E3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0" y="5550514"/>
            <a:ext cx="1965846" cy="2873405"/>
          </a:xfrm>
          <a:prstGeom prst="rect">
            <a:avLst/>
          </a:prstGeom>
        </p:spPr>
      </p:pic>
      <p:pic>
        <p:nvPicPr>
          <p:cNvPr id="23" name="Image 22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194ED4EA-B8FF-1723-4534-C2F866C56D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61" y="6170392"/>
            <a:ext cx="2373704" cy="2253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Image 23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D1F4B84D-936F-7B7D-55ED-E35C2853A99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83" y="2913975"/>
            <a:ext cx="2488910" cy="18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392" y="573009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649" y="2211403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A286EBD-5A9B-6A5C-C506-357789FBBF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497" y="2928148"/>
            <a:ext cx="2432196" cy="1926900"/>
          </a:xfrm>
          <a:prstGeom prst="rect">
            <a:avLst/>
          </a:prstGeom>
        </p:spPr>
      </p:pic>
      <p:pic>
        <p:nvPicPr>
          <p:cNvPr id="8" name="Image 7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DB815C83-CA9C-F841-3DC5-B50D716797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67" y="5550515"/>
            <a:ext cx="1965846" cy="2873406"/>
          </a:xfrm>
          <a:prstGeom prst="rect">
            <a:avLst/>
          </a:prstGeom>
        </p:spPr>
      </p:pic>
      <p:pic>
        <p:nvPicPr>
          <p:cNvPr id="9" name="Image 8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5CB3EA05-04B8-56C2-CE6A-D1546D5BB0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32" y="6400317"/>
            <a:ext cx="2491208" cy="1748008"/>
          </a:xfrm>
          <a:prstGeom prst="rect">
            <a:avLst/>
          </a:prstGeom>
        </p:spPr>
      </p:pic>
      <p:pic>
        <p:nvPicPr>
          <p:cNvPr id="15" name="Image 14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ABE43558-AC49-AECD-D8FB-FD8903AED4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15" y="6400316"/>
            <a:ext cx="2491208" cy="1748008"/>
          </a:xfrm>
          <a:prstGeom prst="rect">
            <a:avLst/>
          </a:prstGeom>
        </p:spPr>
      </p:pic>
      <p:pic>
        <p:nvPicPr>
          <p:cNvPr id="18" name="Image 17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0BCE66D9-5D5B-4F5D-7323-CC73F568343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85" y="2850206"/>
            <a:ext cx="2704888" cy="2080543"/>
          </a:xfrm>
          <a:prstGeom prst="rect">
            <a:avLst/>
          </a:prstGeom>
        </p:spPr>
      </p:pic>
      <p:pic>
        <p:nvPicPr>
          <p:cNvPr id="20" name="Image 19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CA76CF42-1F46-BEB5-23A8-F52DE27CB26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0" y="5550514"/>
            <a:ext cx="1965846" cy="2873405"/>
          </a:xfrm>
          <a:prstGeom prst="rect">
            <a:avLst/>
          </a:prstGeom>
        </p:spPr>
      </p:pic>
      <p:pic>
        <p:nvPicPr>
          <p:cNvPr id="23" name="Image 22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5D7BC478-5746-4B52-AB4D-E945E2B274B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83" y="2913975"/>
            <a:ext cx="2488910" cy="18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des nuages et malade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0FA1FCC-30B8-AC9D-E7A4-C2A40BEF1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497" y="2928148"/>
            <a:ext cx="2432196" cy="1926900"/>
          </a:xfrm>
          <a:prstGeom prst="rect">
            <a:avLst/>
          </a:prstGeom>
        </p:spPr>
      </p:pic>
      <p:pic>
        <p:nvPicPr>
          <p:cNvPr id="5" name="Image 4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F21F1719-1803-C28C-B2BF-8FB3ADDD51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67" y="5550515"/>
            <a:ext cx="1965846" cy="2873406"/>
          </a:xfrm>
          <a:prstGeom prst="rect">
            <a:avLst/>
          </a:prstGeom>
        </p:spPr>
      </p:pic>
      <p:pic>
        <p:nvPicPr>
          <p:cNvPr id="6" name="Image 5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596C121D-36A6-E00B-5A71-B9DADAE499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32" y="6400317"/>
            <a:ext cx="2491208" cy="1748008"/>
          </a:xfrm>
          <a:prstGeom prst="rect">
            <a:avLst/>
          </a:prstGeom>
        </p:spPr>
      </p:pic>
      <p:pic>
        <p:nvPicPr>
          <p:cNvPr id="7" name="Image 6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35BC0044-99BE-D401-123F-9970C9E797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15" y="6400316"/>
            <a:ext cx="2491208" cy="17480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C081DD-4687-F1E8-5B7B-B4A33F0BA3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1956" y="3185488"/>
            <a:ext cx="2491208" cy="1666096"/>
          </a:xfrm>
          <a:prstGeom prst="rect">
            <a:avLst/>
          </a:prstGeom>
        </p:spPr>
      </p:pic>
      <p:pic>
        <p:nvPicPr>
          <p:cNvPr id="9" name="Image 8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6CEA87DE-6ECD-681C-10A0-02D64792791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85" y="2850206"/>
            <a:ext cx="2704888" cy="2080543"/>
          </a:xfrm>
          <a:prstGeom prst="rect">
            <a:avLst/>
          </a:prstGeom>
        </p:spPr>
      </p:pic>
      <p:pic>
        <p:nvPicPr>
          <p:cNvPr id="13" name="Image 12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99A1C9CB-F3B7-37CB-764D-F7B5203B8579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0" y="5550514"/>
            <a:ext cx="1965846" cy="2873405"/>
          </a:xfrm>
          <a:prstGeom prst="rect">
            <a:avLst/>
          </a:prstGeom>
        </p:spPr>
      </p:pic>
      <p:pic>
        <p:nvPicPr>
          <p:cNvPr id="14" name="Image 13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885991E3-689B-AD56-531E-959ED5D227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61" y="6170392"/>
            <a:ext cx="2373704" cy="2253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E2774FB-BA9F-E676-A747-77C73AFB0CD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83" y="2913975"/>
            <a:ext cx="2488910" cy="1829746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B63B284-10EE-FA8E-6CB3-DE663C60175F}"/>
              </a:ext>
            </a:extLst>
          </p:cNvPr>
          <p:cNvCxnSpPr>
            <a:cxnSpLocks/>
          </p:cNvCxnSpPr>
          <p:nvPr/>
        </p:nvCxnSpPr>
        <p:spPr>
          <a:xfrm flipH="1">
            <a:off x="11402196" y="2104316"/>
            <a:ext cx="850100" cy="8940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461B7432-7279-6881-D12F-BD48C2F38F13}"/>
              </a:ext>
            </a:extLst>
          </p:cNvPr>
          <p:cNvCxnSpPr>
            <a:cxnSpLocks/>
          </p:cNvCxnSpPr>
          <p:nvPr/>
        </p:nvCxnSpPr>
        <p:spPr>
          <a:xfrm flipH="1">
            <a:off x="4572000" y="5219209"/>
            <a:ext cx="783008" cy="9859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7AEE-3FFD-2CCD-7488-30C3715CE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291969-E022-88E6-37F7-D2E29220285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EA0B4B-6AAF-EAE7-C435-3C1E19A4BD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588DCD-0561-B83B-5263-8F913DE35C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9AD2BE-5084-FC2B-D2A8-AA551156E99F}"/>
              </a:ext>
            </a:extLst>
          </p:cNvPr>
          <p:cNvSpPr txBox="1"/>
          <p:nvPr/>
        </p:nvSpPr>
        <p:spPr>
          <a:xfrm>
            <a:off x="1256724" y="530530"/>
            <a:ext cx="115367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Regardez encore, je vais cacher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 nouveau deux images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EFD97B3-922D-4DC5-03A7-3E2258BAD5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DD4636A-35DE-0812-C70A-9DAD7CA9768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DC6AE9-F770-2701-2BFE-A996919016B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32388417"/>
              </p:ext>
            </p:extLst>
          </p:nvPr>
        </p:nvGraphicFramePr>
        <p:xfrm>
          <a:off x="216394" y="2761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2B07A3A-AE31-1750-063C-985207608B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497" y="2928148"/>
            <a:ext cx="2432196" cy="1926900"/>
          </a:xfrm>
          <a:prstGeom prst="rect">
            <a:avLst/>
          </a:prstGeom>
        </p:spPr>
      </p:pic>
      <p:pic>
        <p:nvPicPr>
          <p:cNvPr id="8" name="Image 7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E13601A3-E7E3-5E6F-1621-305EC569FF9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67" y="5550515"/>
            <a:ext cx="1965846" cy="2873406"/>
          </a:xfrm>
          <a:prstGeom prst="rect">
            <a:avLst/>
          </a:prstGeom>
        </p:spPr>
      </p:pic>
      <p:pic>
        <p:nvPicPr>
          <p:cNvPr id="9" name="Image 8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8BA9FB88-11AF-4D95-09CB-BD3FCA0C0B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32" y="6400317"/>
            <a:ext cx="2491208" cy="1748008"/>
          </a:xfrm>
          <a:prstGeom prst="rect">
            <a:avLst/>
          </a:prstGeom>
        </p:spPr>
      </p:pic>
      <p:pic>
        <p:nvPicPr>
          <p:cNvPr id="12" name="Image 11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FB21D63A-229C-4636-D35D-E4BFE2E2077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15" y="6400316"/>
            <a:ext cx="2491208" cy="174800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32D75C6-843B-94CE-5C16-21273651ED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1956" y="3185488"/>
            <a:ext cx="2491208" cy="1666096"/>
          </a:xfrm>
          <a:prstGeom prst="rect">
            <a:avLst/>
          </a:prstGeom>
        </p:spPr>
      </p:pic>
      <p:pic>
        <p:nvPicPr>
          <p:cNvPr id="20" name="Image 19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60A45DAA-1C02-FFE7-DAC4-43DDE14A27A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85" y="2850206"/>
            <a:ext cx="2704888" cy="2080543"/>
          </a:xfrm>
          <a:prstGeom prst="rect">
            <a:avLst/>
          </a:prstGeom>
        </p:spPr>
      </p:pic>
      <p:pic>
        <p:nvPicPr>
          <p:cNvPr id="22" name="Image 21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99C0A446-3CDC-630A-7455-3FF3A173903A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0" y="5550514"/>
            <a:ext cx="1965846" cy="2873405"/>
          </a:xfrm>
          <a:prstGeom prst="rect">
            <a:avLst/>
          </a:prstGeom>
        </p:spPr>
      </p:pic>
      <p:pic>
        <p:nvPicPr>
          <p:cNvPr id="23" name="Image 22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ADB4EFC-C691-F643-C7FA-F06E07E63D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61" y="6170392"/>
            <a:ext cx="2373704" cy="2253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Image 23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AFAD0D7-04AB-4E49-4DF1-D4CC2A6A7F2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83" y="2913975"/>
            <a:ext cx="2488910" cy="182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957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60EBF-1205-E6C9-CD7D-0B44FEAF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7C5E59-284B-487D-792C-24565963F11C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9B8D08D-3C4D-9FF0-0735-5C708D77242F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A6819E5-CC07-8BAE-25FD-EFD7B1C6BC3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939443B-B2A1-5B9E-1498-988965131F29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04E42D-A6EE-8087-619F-EDC8D4E108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6E1A42F-C677-E8DC-ABE5-572C1A8BCE9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6BE4D0B-D08A-F628-6EDC-FA06AC5A56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8B064A9-C867-B9C6-B87E-F1A1C7AB24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497" y="2928148"/>
            <a:ext cx="2432196" cy="1926900"/>
          </a:xfrm>
          <a:prstGeom prst="rect">
            <a:avLst/>
          </a:prstGeom>
        </p:spPr>
      </p:pic>
      <p:pic>
        <p:nvPicPr>
          <p:cNvPr id="9" name="Image 8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E9518F4C-8AE7-76E8-8829-361CFBF6FDA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32" y="6400317"/>
            <a:ext cx="2491208" cy="1748008"/>
          </a:xfrm>
          <a:prstGeom prst="rect">
            <a:avLst/>
          </a:prstGeom>
        </p:spPr>
      </p:pic>
      <p:pic>
        <p:nvPicPr>
          <p:cNvPr id="18" name="Image 17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88C73502-E2E2-0626-CA2A-6B96387547D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85" y="2850206"/>
            <a:ext cx="2704888" cy="2080543"/>
          </a:xfrm>
          <a:prstGeom prst="rect">
            <a:avLst/>
          </a:prstGeom>
        </p:spPr>
      </p:pic>
      <p:pic>
        <p:nvPicPr>
          <p:cNvPr id="20" name="Image 19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0C8964F9-F47F-BA8F-7CA6-8699F928533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0" y="5550514"/>
            <a:ext cx="1965846" cy="2873405"/>
          </a:xfrm>
          <a:prstGeom prst="rect">
            <a:avLst/>
          </a:prstGeom>
        </p:spPr>
      </p:pic>
      <p:pic>
        <p:nvPicPr>
          <p:cNvPr id="23" name="Image 22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D1394EC-D980-6F3B-A3D5-F0BC70F23E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83" y="2913975"/>
            <a:ext cx="2488910" cy="182974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8E4B64C-D105-B3B9-BFF0-C371378BBD7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1956" y="3185488"/>
            <a:ext cx="2491208" cy="1666096"/>
          </a:xfrm>
          <a:prstGeom prst="rect">
            <a:avLst/>
          </a:prstGeom>
        </p:spPr>
      </p:pic>
      <p:pic>
        <p:nvPicPr>
          <p:cNvPr id="4" name="Image 3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AE84070F-92ED-178E-1485-B44D92D4082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61" y="6170392"/>
            <a:ext cx="2373704" cy="2253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67E0DDBC-1F66-E1F2-78D5-EFB99A74C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798" y="565868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9690281-3C5C-C28C-ECDA-1ECE94802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204" y="564030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8089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DA942-3F88-CA6E-8455-A43A514CA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C7E868-1605-1916-BE18-5FF7F330FE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5BF4AAE-5ACF-CC9B-07A4-8C3E3F6EEA1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2540BEC-8279-12F3-B8B1-BB9CC694E2BE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03682427-ABAC-0FA3-1F5D-0106E8B55A94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25287B6-1663-29F1-3F33-37EE2C8A4563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3DCB55B5-2ECD-A8C2-8416-9048C0A8F497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 nager et une femme ou une dame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CAF157-D24E-A8A8-E35D-3CB60E0060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18B5132-318E-2A0F-9EFD-0ECEEEE07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497" y="2928148"/>
            <a:ext cx="2432196" cy="1926900"/>
          </a:xfrm>
          <a:prstGeom prst="rect">
            <a:avLst/>
          </a:prstGeom>
        </p:spPr>
      </p:pic>
      <p:pic>
        <p:nvPicPr>
          <p:cNvPr id="5" name="Image 4" descr="Une image contenant habits, mode, Motif (stylisme), Stylisme&#10;&#10;Le contenu généré par l’IA peut être incorrect.">
            <a:extLst>
              <a:ext uri="{FF2B5EF4-FFF2-40B4-BE49-F238E27FC236}">
                <a16:creationId xmlns:a16="http://schemas.microsoft.com/office/drawing/2014/main" id="{54C996FD-EE0A-B5EA-78C8-07E41EEBB0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367" y="5550515"/>
            <a:ext cx="1965846" cy="2873406"/>
          </a:xfrm>
          <a:prstGeom prst="rect">
            <a:avLst/>
          </a:prstGeom>
        </p:spPr>
      </p:pic>
      <p:pic>
        <p:nvPicPr>
          <p:cNvPr id="6" name="Image 5" descr="Une image contenant œuf, Nid d’oiseau, nid, aire&#10;&#10;Le contenu généré par l’IA peut être incorrect.">
            <a:extLst>
              <a:ext uri="{FF2B5EF4-FFF2-40B4-BE49-F238E27FC236}">
                <a16:creationId xmlns:a16="http://schemas.microsoft.com/office/drawing/2014/main" id="{88B4A8A9-2EE6-837C-CC49-47AE55A727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32" y="6400317"/>
            <a:ext cx="2491208" cy="1748008"/>
          </a:xfrm>
          <a:prstGeom prst="rect">
            <a:avLst/>
          </a:prstGeom>
        </p:spPr>
      </p:pic>
      <p:pic>
        <p:nvPicPr>
          <p:cNvPr id="7" name="Image 6" descr="Une image contenant dessin humoristique, Visage humain, clipart, croquis&#10;&#10;Le contenu généré par l’IA peut être incorrect.">
            <a:extLst>
              <a:ext uri="{FF2B5EF4-FFF2-40B4-BE49-F238E27FC236}">
                <a16:creationId xmlns:a16="http://schemas.microsoft.com/office/drawing/2014/main" id="{129DC4A8-C584-5FA7-29C9-4F196C5D16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415" y="6400316"/>
            <a:ext cx="2491208" cy="17480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3A4F02-0686-3F4C-0C38-E34897D0A3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1956" y="3185488"/>
            <a:ext cx="2491208" cy="1666096"/>
          </a:xfrm>
          <a:prstGeom prst="rect">
            <a:avLst/>
          </a:prstGeom>
        </p:spPr>
      </p:pic>
      <p:pic>
        <p:nvPicPr>
          <p:cNvPr id="9" name="Image 8" descr="Une image contenant mammifère, Silhouette d’animal, dessin, croquis&#10;&#10;Le contenu généré par l’IA peut être incorrect.">
            <a:extLst>
              <a:ext uri="{FF2B5EF4-FFF2-40B4-BE49-F238E27FC236}">
                <a16:creationId xmlns:a16="http://schemas.microsoft.com/office/drawing/2014/main" id="{E1D4494D-8CAA-AF0C-C1DA-C7BBAF6A828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085" y="2850206"/>
            <a:ext cx="2704888" cy="2080543"/>
          </a:xfrm>
          <a:prstGeom prst="rect">
            <a:avLst/>
          </a:prstGeom>
        </p:spPr>
      </p:pic>
      <p:pic>
        <p:nvPicPr>
          <p:cNvPr id="13" name="Image 12" descr="Une image contenant habits, homme, debout, manche&#10;&#10;Le contenu généré par l’IA peut être incorrect.">
            <a:extLst>
              <a:ext uri="{FF2B5EF4-FFF2-40B4-BE49-F238E27FC236}">
                <a16:creationId xmlns:a16="http://schemas.microsoft.com/office/drawing/2014/main" id="{93A133B0-D926-7370-B7D9-79750E49335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90" y="5550514"/>
            <a:ext cx="1965846" cy="2873405"/>
          </a:xfrm>
          <a:prstGeom prst="rect">
            <a:avLst/>
          </a:prstGeom>
        </p:spPr>
      </p:pic>
      <p:pic>
        <p:nvPicPr>
          <p:cNvPr id="14" name="Image 13" descr="Une image contenant dessin humoristique, illustrati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B15D96EF-3DE1-A80A-883D-650D38AFCF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61" y="6170392"/>
            <a:ext cx="2373704" cy="22535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garçon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3E460EE-1BD6-543B-BF65-151E1F6F03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683" y="2913975"/>
            <a:ext cx="2488910" cy="1829746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9E8F6808-C1E1-65E7-3D1C-E8F20FB8D865}"/>
              </a:ext>
            </a:extLst>
          </p:cNvPr>
          <p:cNvCxnSpPr>
            <a:cxnSpLocks/>
          </p:cNvCxnSpPr>
          <p:nvPr/>
        </p:nvCxnSpPr>
        <p:spPr>
          <a:xfrm flipH="1">
            <a:off x="8801054" y="5218509"/>
            <a:ext cx="850100" cy="8940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027E8249-1ADD-40C7-E5A0-C3C8F55CC2F4}"/>
              </a:ext>
            </a:extLst>
          </p:cNvPr>
          <p:cNvCxnSpPr>
            <a:cxnSpLocks/>
          </p:cNvCxnSpPr>
          <p:nvPr/>
        </p:nvCxnSpPr>
        <p:spPr>
          <a:xfrm flipH="1">
            <a:off x="6668132" y="5010977"/>
            <a:ext cx="783008" cy="98594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2337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«tête, épaules , genoux et pieds  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660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49" name="Image 48" descr="Une image contenant dessin humoristique, illustration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C3C945A1-B610-D286-1C93-7C28E66EA2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333439"/>
            <a:ext cx="10058400" cy="6305920"/>
          </a:xfrm>
          <a:prstGeom prst="rect">
            <a:avLst/>
          </a:prstGeom>
        </p:spPr>
      </p:pic>
      <p:pic>
        <p:nvPicPr>
          <p:cNvPr id="3" name="Marie Toupie - Tête épaules genoux et pieds 🙆🏼_♀️ [nTr3cf1yC9o]">
            <a:hlinkClick r:id="" action="ppaction://media"/>
            <a:extLst>
              <a:ext uri="{FF2B5EF4-FFF2-40B4-BE49-F238E27FC236}">
                <a16:creationId xmlns:a16="http://schemas.microsoft.com/office/drawing/2014/main" id="{49950554-9D36-F259-53D1-079EC9F5D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22" end="163123.265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32790" y="561882"/>
            <a:ext cx="776288" cy="77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9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M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rgbClr val="FCBF18"/>
                </a:solidFill>
                <a:latin typeface="Dosis" pitchFamily="2" charset="0"/>
              </a:rPr>
              <a:t>N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</a:p>
          <a:p>
            <a:pPr algn="ctr" defTabSz="685834">
              <a:lnSpc>
                <a:spcPts val="6911"/>
              </a:lnSpc>
            </a:pP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801" y="6642167"/>
            <a:ext cx="3310397" cy="20007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les lettres « m » et « n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m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M</a:t>
            </a:r>
            <a:endParaRPr lang="fr-MA" sz="11500" b="1" dirty="0">
              <a:solidFill>
                <a:srgbClr val="FCBF18"/>
              </a:solidFill>
              <a:latin typeface="Dosis" pitchFamily="2" charset="0"/>
            </a:endParaRPr>
          </a:p>
          <a:p>
            <a:pPr algn="ctr" defTabSz="685834"/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          n 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N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42199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les lettres « m » et « n 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393182" y="3342493"/>
            <a:ext cx="29296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m.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m»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m»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52913" y="3112175"/>
            <a:ext cx="5210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m»  « a » « ma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m»  « a » « ma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m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4595813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«m»  « i » « mi ». Lisons ensemble «m»  « i » « mi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m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3795712" y="3130725"/>
            <a:ext cx="6124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«m»  « e» «me ». Lisons ensemble «m»  « e» «me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41368" y="437555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m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062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30592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00525" y="3130725"/>
            <a:ext cx="5314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om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«m » « om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«m » « om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877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27513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«m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5937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52925" y="3130725"/>
            <a:ext cx="5010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ém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m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ém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m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ém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380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m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242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m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um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m » « um ». Lisons ensemble « u »  « m » « um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4779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0F2D1-5F64-9A0B-FABE-C07FEB32A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B3B8C6-E0BA-5FED-B7B3-DE4C35F6F1F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ED3D75-1014-6F99-A5E0-BB0A14646F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CB3166-C57D-C5C2-6DD7-DE87361DD7A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84F634-2A19-2AB1-DAE2-F1C2CA1385B6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E3584B-CBCF-06AB-D214-6B9889C45B04}"/>
              </a:ext>
            </a:extLst>
          </p:cNvPr>
          <p:cNvSpPr txBox="1"/>
          <p:nvPr/>
        </p:nvSpPr>
        <p:spPr>
          <a:xfrm>
            <a:off x="5393182" y="3342493"/>
            <a:ext cx="29296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6241ED-CC15-11C6-B5C5-75AA65E02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3847565-61E2-78C2-EF0A-36AA8924A178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n.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n»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5851003-4F96-B30A-4105-70299189018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8911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2256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n 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79749"/>
              </p:ext>
            </p:extLst>
          </p:nvPr>
        </p:nvGraphicFramePr>
        <p:xfrm>
          <a:off x="0" y="-5772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4329113" y="3130725"/>
            <a:ext cx="5057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no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n »  « o » «no ».  Lisons ensemble « n »  « o » «no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n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09800" y="807920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Révision des pictogrammes vus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27" y="2247901"/>
            <a:ext cx="3810000" cy="3200400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529" y="6054756"/>
            <a:ext cx="2438400" cy="2441544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03801" y="2393158"/>
            <a:ext cx="3282373" cy="275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038668C-8F10-23B3-E6D3-984324FE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6032858"/>
            <a:ext cx="2438400" cy="28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728913"/>
            <a:ext cx="2203346" cy="241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4481513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né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n»  « é» « né ». Lisons ensemble «n »  « é» « né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n»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3840957" y="3112175"/>
            <a:ext cx="603408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«nu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«n»  « u» « nu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«n»  « u» « nu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8" y="4214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n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38663" y="3130725"/>
            <a:ext cx="4638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an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n » « an ». Lisons ensemble « a »  « n » « an ».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n»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81525" y="3130725"/>
            <a:ext cx="4552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n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in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n » « in ». Lisons ensemble « i »  « n » « in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m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mé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825E1-2AF2-1C5D-66A5-66CEB4E88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338D7F-3DE5-2D13-6B23-351105A4676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30171B-6A77-2A0E-699C-B4B61FCF948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F51A387-2436-B1CB-A79A-BF1CF6ADDC7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6F7807-66EA-18E6-1163-02511AD5F2D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E1235F7C-0BE0-20DA-7853-2354EC5C0DE7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F65441B4-F545-3159-D0E4-A67C5C0B031C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C6BC09D5-5185-2E60-300A-1136764D6FB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4CB21632-F529-77FD-378F-57C2D372059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F8EE8D09-A318-F33F-B320-BA6D0EAFA343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m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F846A76-2111-A87A-9F57-EF15E9C6DB74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4562862-8B4A-C136-E13C-98225256B2A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267C336-D6FA-0ED4-3C7E-2F7541F57CB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0FAED2A7-AD9C-1B64-3DF8-FC1DA4B977AC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F12C0E26-C5B9-5C6E-7F71-91B60AB826DD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7AC75D50-B5EF-A647-FA35-79C63A95181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D0E75A3-45A0-32D0-B261-4264C1C0752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DAD05F93-DA6B-3B2A-B66C-A38C92FF3925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C3C60F8A-61FD-E2A9-B331-3451F9F432F5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5144647A-2AE5-B17B-A8AA-1C956BA1026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8F4ABDB3-FD6D-E7B7-7DF0-82DD8A24C5F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0B3E37D2-22AE-4411-AF90-F9F2E1012898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9C6C7374-6D26-5181-6122-CA166591A5C7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0C4991DE-16EA-92D8-F5F7-01CE0D4A843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FF6C304-70B7-D743-6704-B564C3AE19DF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EB95ACEA-2FC5-D25E-06F2-C1213B4CBE52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B5AFDACC-D4E0-7E26-BA17-327FB592F139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1DDF1A55-B64F-8850-6952-7CB799FDC1A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2FEAC3B-19FF-E3BD-A6CB-2B13ABA0CB92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EBEA784F-AEC9-7C8B-0B51-404F30A8F79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E1AEE033-D9D2-9102-8BDD-174E87CD21C3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7F044D4E-101A-8592-B1C5-A69EBD1976C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58CB2967-8FB5-42CB-4B45-3F54913F8D79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9E31C3DD-9C78-0BAE-2545-6E03199BD8FE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302CB6A9-742F-2C0C-3F63-3295CE7CD74A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62BE1535-55C6-B210-7B4C-8F1C58ED4018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502A6AA-0909-67E8-59A3-7D5FF7A7F05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1C48F8FD-9CA5-D0AB-CCE8-54358FC55B60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4917661-77FC-0A48-D135-AF5CAA022BE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AF18BFF4-EECA-DFE9-0FC0-09C572177BBF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ED1EA6EF-9692-3AA2-BBE6-D0C672E38673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2CBD504D-42F3-BBFE-6447-B4D9795B5F1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3BAA2ECE-FD8B-D522-ED27-D6595DF3465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D54E5BE0-B9CA-98FD-F213-AE159F80EB46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me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61F9E411-D9DB-0C2D-AC89-A1E8FBFC946A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3B0D2551-77B2-2CC1-EC90-978E288DE5E4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8560DF1B-7C8B-FE34-6713-60A99CF4D82F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mé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A4F8BF01-0325-1987-62B5-9556905741E2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4D8595-9363-A836-AD32-B9AB01875C2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7953D8E-D966-7856-833D-AF9C808091F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9126B7E6-DA13-75BD-567F-C72145B1B08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754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21119</TotalTime>
  <Words>6513</Words>
  <Application>Microsoft Office PowerPoint</Application>
  <PresentationFormat>Personnalisé</PresentationFormat>
  <Paragraphs>1453</Paragraphs>
  <Slides>175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175</vt:i4>
      </vt:variant>
    </vt:vector>
  </HeadingPairs>
  <TitlesOfParts>
    <vt:vector size="188" baseType="lpstr">
      <vt:lpstr>Amasis MT Pro</vt:lpstr>
      <vt:lpstr>Daytona Condensed</vt:lpstr>
      <vt:lpstr>Calibri</vt:lpstr>
      <vt:lpstr>Dosis Bold</vt:lpstr>
      <vt:lpstr>Microsoft Uighur</vt:lpstr>
      <vt:lpstr>Times New Roman</vt:lpstr>
      <vt:lpstr>Aptos</vt:lpstr>
      <vt:lpstr>Abadi</vt:lpstr>
      <vt:lpstr>Arial</vt:lpstr>
      <vt:lpstr>Arimo Italics</vt:lpstr>
      <vt:lpstr>Carelia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625</cp:revision>
  <dcterms:created xsi:type="dcterms:W3CDTF">2006-08-16T00:00:00Z</dcterms:created>
  <dcterms:modified xsi:type="dcterms:W3CDTF">2025-09-28T15:03:13Z</dcterms:modified>
  <dc:identifier>DAFtlvZnwz4</dc:identifier>
</cp:coreProperties>
</file>