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ink/ink1.xml" ContentType="application/inkml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ink/ink2.xml" ContentType="application/inkml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ink/ink3.xml" ContentType="application/inkml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9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672" r:id="rId10"/>
    <p:sldId id="2147482685" r:id="rId11"/>
    <p:sldId id="2147482705" r:id="rId12"/>
    <p:sldId id="2134805394" r:id="rId13"/>
    <p:sldId id="2147482472" r:id="rId14"/>
    <p:sldId id="2147482529" r:id="rId15"/>
    <p:sldId id="2147482475" r:id="rId16"/>
    <p:sldId id="2147482530" r:id="rId17"/>
    <p:sldId id="2147482735" r:id="rId18"/>
    <p:sldId id="2147482736" r:id="rId19"/>
    <p:sldId id="2147482755" r:id="rId20"/>
    <p:sldId id="2147482756" r:id="rId21"/>
    <p:sldId id="2147482514" r:id="rId22"/>
    <p:sldId id="2134806092" r:id="rId23"/>
    <p:sldId id="391" r:id="rId24"/>
    <p:sldId id="2134808448" r:id="rId25"/>
    <p:sldId id="2134808449" r:id="rId26"/>
    <p:sldId id="2134805159" r:id="rId27"/>
    <p:sldId id="2134805160" r:id="rId28"/>
    <p:sldId id="2147482757" r:id="rId29"/>
    <p:sldId id="412" r:id="rId30"/>
    <p:sldId id="413" r:id="rId31"/>
    <p:sldId id="2147482775" r:id="rId32"/>
    <p:sldId id="2147482523" r:id="rId33"/>
    <p:sldId id="2134805161" r:id="rId34"/>
    <p:sldId id="2134805162" r:id="rId35"/>
    <p:sldId id="2134808450" r:id="rId36"/>
    <p:sldId id="2134808452" r:id="rId37"/>
    <p:sldId id="2147482738" r:id="rId38"/>
    <p:sldId id="2147482739" r:id="rId39"/>
    <p:sldId id="2147482741" r:id="rId40"/>
    <p:sldId id="2147482776" r:id="rId41"/>
    <p:sldId id="2147482777" r:id="rId42"/>
    <p:sldId id="2147482778" r:id="rId43"/>
    <p:sldId id="2147482706" r:id="rId44"/>
    <p:sldId id="2147482707" r:id="rId45"/>
    <p:sldId id="2147482567" r:id="rId46"/>
    <p:sldId id="2147482722" r:id="rId47"/>
    <p:sldId id="2147482716" r:id="rId48"/>
    <p:sldId id="2147482717" r:id="rId49"/>
    <p:sldId id="2147482718" r:id="rId50"/>
    <p:sldId id="2147482719" r:id="rId51"/>
    <p:sldId id="2147482720" r:id="rId52"/>
    <p:sldId id="2147482721" r:id="rId53"/>
    <p:sldId id="2147482449" r:id="rId54"/>
    <p:sldId id="2147482575" r:id="rId55"/>
    <p:sldId id="2147482576" r:id="rId56"/>
    <p:sldId id="2147482732" r:id="rId57"/>
    <p:sldId id="2147482573" r:id="rId58"/>
    <p:sldId id="2147482574" r:id="rId59"/>
    <p:sldId id="2147482485" r:id="rId60"/>
    <p:sldId id="2134805104" r:id="rId61"/>
    <p:sldId id="2134805105" r:id="rId62"/>
    <p:sldId id="2134805106" r:id="rId63"/>
    <p:sldId id="2147482462" r:id="rId64"/>
    <p:sldId id="2147482463" r:id="rId65"/>
    <p:sldId id="2147482464" r:id="rId66"/>
    <p:sldId id="2147482465" r:id="rId67"/>
    <p:sldId id="2147482466" r:id="rId68"/>
    <p:sldId id="2147482467" r:id="rId69"/>
    <p:sldId id="2147482468" r:id="rId70"/>
    <p:sldId id="2147482469" r:id="rId71"/>
    <p:sldId id="2147482470" r:id="rId72"/>
    <p:sldId id="2147482471" r:id="rId73"/>
    <p:sldId id="2134805113" r:id="rId74"/>
    <p:sldId id="2134805120" r:id="rId75"/>
    <p:sldId id="2134805121" r:id="rId76"/>
    <p:sldId id="2134805122" r:id="rId77"/>
    <p:sldId id="2134805123" r:id="rId78"/>
    <p:sldId id="2134805124" r:id="rId79"/>
    <p:sldId id="2134805127" r:id="rId80"/>
    <p:sldId id="2134805128" r:id="rId81"/>
    <p:sldId id="2134805129" r:id="rId82"/>
    <p:sldId id="2134805130" r:id="rId83"/>
    <p:sldId id="2147482723" r:id="rId84"/>
    <p:sldId id="2147482545" r:id="rId85"/>
    <p:sldId id="2147482546" r:id="rId86"/>
    <p:sldId id="2147482476" r:id="rId87"/>
    <p:sldId id="2147482743" r:id="rId88"/>
    <p:sldId id="2147482547" r:id="rId89"/>
    <p:sldId id="2147482525" r:id="rId90"/>
    <p:sldId id="2147482725" r:id="rId91"/>
    <p:sldId id="2134805103" r:id="rId92"/>
    <p:sldId id="2134805139" r:id="rId93"/>
    <p:sldId id="2134805142" r:id="rId94"/>
    <p:sldId id="2147482766" r:id="rId95"/>
    <p:sldId id="2134805145" r:id="rId96"/>
    <p:sldId id="2134805146" r:id="rId97"/>
    <p:sldId id="2147482526" r:id="rId98"/>
    <p:sldId id="2147482765" r:id="rId99"/>
    <p:sldId id="2147482726" r:id="rId100"/>
    <p:sldId id="2134808468" r:id="rId101"/>
    <p:sldId id="2147482727" r:id="rId102"/>
    <p:sldId id="2147482448" r:id="rId103"/>
    <p:sldId id="2134805257" r:id="rId104"/>
    <p:sldId id="2147482532" r:id="rId105"/>
    <p:sldId id="2147482759" r:id="rId106"/>
    <p:sldId id="2134808460" r:id="rId107"/>
    <p:sldId id="2147482780" r:id="rId108"/>
    <p:sldId id="2147482781" r:id="rId109"/>
    <p:sldId id="2147482782" r:id="rId110"/>
    <p:sldId id="2134805254" r:id="rId111"/>
    <p:sldId id="2147482783" r:id="rId112"/>
    <p:sldId id="2147482784" r:id="rId113"/>
    <p:sldId id="2147482785" r:id="rId114"/>
    <p:sldId id="2147482786" r:id="rId115"/>
    <p:sldId id="2147482787" r:id="rId116"/>
    <p:sldId id="2147482788" r:id="rId117"/>
    <p:sldId id="2147482789" r:id="rId118"/>
    <p:sldId id="2147482790" r:id="rId119"/>
    <p:sldId id="2147482548" r:id="rId120"/>
    <p:sldId id="2147482538" r:id="rId121"/>
    <p:sldId id="2147482745" r:id="rId122"/>
    <p:sldId id="2147482537" r:id="rId123"/>
    <p:sldId id="2147482497" r:id="rId124"/>
    <p:sldId id="2147482500" r:id="rId125"/>
    <p:sldId id="2147482728" r:id="rId126"/>
    <p:sldId id="2147482486" r:id="rId127"/>
    <p:sldId id="2147482746" r:id="rId128"/>
    <p:sldId id="2147482750" r:id="rId129"/>
    <p:sldId id="2147482747" r:id="rId130"/>
    <p:sldId id="2134804847" r:id="rId131"/>
    <p:sldId id="2147482487" r:id="rId132"/>
    <p:sldId id="2147482481" r:id="rId133"/>
    <p:sldId id="2147482751" r:id="rId134"/>
    <p:sldId id="2147482520" r:id="rId135"/>
    <p:sldId id="2147482488" r:id="rId136"/>
    <p:sldId id="2147482489" r:id="rId137"/>
    <p:sldId id="2147482484" r:id="rId138"/>
    <p:sldId id="2147482521" r:id="rId139"/>
    <p:sldId id="2147482791" r:id="rId140"/>
    <p:sldId id="2147482492" r:id="rId141"/>
    <p:sldId id="2147482792" r:id="rId142"/>
    <p:sldId id="2147482491" r:id="rId143"/>
    <p:sldId id="2147482540" r:id="rId144"/>
    <p:sldId id="2147482729" r:id="rId145"/>
    <p:sldId id="2134804709" r:id="rId146"/>
    <p:sldId id="2134804711" r:id="rId147"/>
    <p:sldId id="2147482752" r:id="rId148"/>
    <p:sldId id="2147482753" r:id="rId149"/>
    <p:sldId id="2147482494" r:id="rId150"/>
    <p:sldId id="2147482730" r:id="rId151"/>
    <p:sldId id="2147482519" r:id="rId152"/>
    <p:sldId id="2134807344" r:id="rId153"/>
    <p:sldId id="2147482668" r:id="rId154"/>
    <p:sldId id="2147482505" r:id="rId155"/>
    <p:sldId id="2134804803" r:id="rId156"/>
    <p:sldId id="700" r:id="rId157"/>
    <p:sldId id="701" r:id="rId158"/>
  </p:sldIdLst>
  <p:sldSz cx="13716000" cy="10287000"/>
  <p:notesSz cx="6858000" cy="9144000"/>
  <p:embeddedFontLst>
    <p:embeddedFont>
      <p:font typeface="Amasis MT Pro" panose="02040504050005020304" pitchFamily="18" charset="0"/>
      <p:regular r:id="rId160"/>
      <p:bold r:id="rId161"/>
      <p:italic r:id="rId162"/>
      <p:boldItalic r:id="rId163"/>
    </p:embeddedFont>
    <p:embeddedFont>
      <p:font typeface="Arimo Italics" panose="020B0604020202020204" charset="0"/>
      <p:regular r:id="rId164"/>
      <p:italic r:id="rId165"/>
    </p:embeddedFont>
    <p:embeddedFont>
      <p:font typeface="Carelia" panose="020B0604020202020204" charset="0"/>
      <p:regular r:id="rId166"/>
    </p:embeddedFont>
    <p:embeddedFont>
      <p:font typeface="Dosis" panose="02010703020202060003" pitchFamily="2" charset="0"/>
      <p:regular r:id="rId167"/>
      <p:bold r:id="rId168"/>
    </p:embeddedFont>
    <p:embeddedFont>
      <p:font typeface="Dosis Bold" panose="020B0604020202020204" charset="0"/>
      <p:regular r:id="rId169"/>
      <p:bold r:id="rId170"/>
    </p:embeddedFont>
    <p:embeddedFont>
      <p:font typeface="Microsoft Uighur" panose="02000000000000000000" pitchFamily="2" charset="-78"/>
      <p:regular r:id="rId171"/>
      <p:bold r:id="rId17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672"/>
            <p14:sldId id="2147482685"/>
            <p14:sldId id="2147482705"/>
            <p14:sldId id="2134805394"/>
            <p14:sldId id="2147482472"/>
            <p14:sldId id="2147482529"/>
            <p14:sldId id="2147482475"/>
            <p14:sldId id="2147482530"/>
            <p14:sldId id="2147482735"/>
            <p14:sldId id="2147482736"/>
            <p14:sldId id="2147482755"/>
            <p14:sldId id="2147482756"/>
            <p14:sldId id="2147482514"/>
            <p14:sldId id="2134806092"/>
            <p14:sldId id="391"/>
            <p14:sldId id="2134808448"/>
            <p14:sldId id="2134808449"/>
            <p14:sldId id="2134805159"/>
            <p14:sldId id="2134805160"/>
            <p14:sldId id="2147482757"/>
            <p14:sldId id="412"/>
            <p14:sldId id="413"/>
            <p14:sldId id="2147482775"/>
            <p14:sldId id="2147482523"/>
            <p14:sldId id="2134805161"/>
            <p14:sldId id="2134805162"/>
            <p14:sldId id="2134808450"/>
            <p14:sldId id="2134808452"/>
            <p14:sldId id="2147482738"/>
            <p14:sldId id="2147482739"/>
            <p14:sldId id="2147482741"/>
            <p14:sldId id="2147482776"/>
            <p14:sldId id="2147482777"/>
            <p14:sldId id="2147482778"/>
            <p14:sldId id="2147482706"/>
            <p14:sldId id="2147482707"/>
            <p14:sldId id="2147482567"/>
            <p14:sldId id="2147482722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1"/>
            <p14:sldId id="2134805122"/>
            <p14:sldId id="2134805123"/>
            <p14:sldId id="2134805124"/>
            <p14:sldId id="2134805127"/>
            <p14:sldId id="2134805128"/>
            <p14:sldId id="2134805129"/>
            <p14:sldId id="2134805130"/>
            <p14:sldId id="2147482723"/>
            <p14:sldId id="2147482545"/>
            <p14:sldId id="2147482546"/>
            <p14:sldId id="2147482476"/>
            <p14:sldId id="2147482743"/>
            <p14:sldId id="2147482547"/>
            <p14:sldId id="2147482525"/>
            <p14:sldId id="2147482725"/>
            <p14:sldId id="2134805103"/>
            <p14:sldId id="2134805139"/>
            <p14:sldId id="2134805142"/>
            <p14:sldId id="2147482766"/>
            <p14:sldId id="2134805145"/>
            <p14:sldId id="2134805146"/>
            <p14:sldId id="2147482526"/>
            <p14:sldId id="2147482765"/>
            <p14:sldId id="2147482726"/>
            <p14:sldId id="2134808468"/>
            <p14:sldId id="2147482727"/>
            <p14:sldId id="2147482448"/>
            <p14:sldId id="2134805257"/>
            <p14:sldId id="2147482532"/>
            <p14:sldId id="2147482759"/>
            <p14:sldId id="2134808460"/>
            <p14:sldId id="2147482780"/>
            <p14:sldId id="2147482781"/>
            <p14:sldId id="2147482782"/>
            <p14:sldId id="2134805254"/>
            <p14:sldId id="2147482783"/>
            <p14:sldId id="2147482784"/>
            <p14:sldId id="2147482785"/>
            <p14:sldId id="2147482786"/>
            <p14:sldId id="2147482787"/>
            <p14:sldId id="2147482788"/>
            <p14:sldId id="2147482789"/>
            <p14:sldId id="2147482790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728"/>
            <p14:sldId id="2147482486"/>
            <p14:sldId id="2147482746"/>
            <p14:sldId id="2147482750"/>
            <p14:sldId id="2147482747"/>
            <p14:sldId id="2134804847"/>
            <p14:sldId id="2147482487"/>
            <p14:sldId id="2147482481"/>
            <p14:sldId id="2147482751"/>
            <p14:sldId id="2147482520"/>
            <p14:sldId id="2147482488"/>
            <p14:sldId id="2147482489"/>
            <p14:sldId id="2147482484"/>
            <p14:sldId id="2147482521"/>
            <p14:sldId id="2147482791"/>
            <p14:sldId id="2147482492"/>
            <p14:sldId id="2147482792"/>
            <p14:sldId id="2147482491"/>
            <p14:sldId id="2147482540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519"/>
            <p14:sldId id="2134807344"/>
            <p14:sldId id="2147482668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notesMaster" Target="notesMasters/notesMaster1.xml"/><Relationship Id="rId170" Type="http://schemas.openxmlformats.org/officeDocument/2006/relationships/font" Target="fonts/font11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font" Target="fonts/font1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font" Target="fonts/font12.fntdata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font" Target="fonts/font2.fntdata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microsoft.com/office/2015/10/relationships/revisionInfo" Target="revisionInfo.xml"/><Relationship Id="rId172" Type="http://schemas.openxmlformats.org/officeDocument/2006/relationships/font" Target="fonts/font13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font" Target="fonts/font8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font" Target="fonts/font4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font" Target="fonts/font5.fntdata"/><Relationship Id="rId16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theme" Target="theme/theme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font" Target="fonts/font6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tableStyles" Target="tableStyle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font" Target="fonts/font7.fntdata"/><Relationship Id="rId1" Type="http://schemas.openxmlformats.org/officeDocument/2006/relationships/slideMaster" Target="slideMasters/slide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5" Type="http://schemas.openxmlformats.org/officeDocument/2006/relationships/image" Target="../media/image106.jpeg"/><Relationship Id="rId4" Type="http://schemas.openxmlformats.org/officeDocument/2006/relationships/image" Target="../media/image27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6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9.xml"/><Relationship Id="rId5" Type="http://schemas.openxmlformats.org/officeDocument/2006/relationships/image" Target="../media/image108.jpg"/><Relationship Id="rId4" Type="http://schemas.openxmlformats.org/officeDocument/2006/relationships/image" Target="../media/image27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4.xml"/><Relationship Id="rId5" Type="http://schemas.openxmlformats.org/officeDocument/2006/relationships/image" Target="../media/image109.jpe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9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27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4.xml"/><Relationship Id="rId6" Type="http://schemas.openxmlformats.org/officeDocument/2006/relationships/image" Target="../media/image112.png"/><Relationship Id="rId5" Type="http://schemas.openxmlformats.org/officeDocument/2006/relationships/image" Target="../media/image110.png"/><Relationship Id="rId4" Type="http://schemas.openxmlformats.org/officeDocument/2006/relationships/image" Target="../media/image27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7.xml"/><Relationship Id="rId5" Type="http://schemas.openxmlformats.org/officeDocument/2006/relationships/image" Target="../media/image102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3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Relationship Id="rId5" Type="http://schemas.openxmlformats.org/officeDocument/2006/relationships/image" Target="../media/image102.png"/><Relationship Id="rId4" Type="http://schemas.openxmlformats.org/officeDocument/2006/relationships/image" Target="../media/image27.sv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2.pn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11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6.pn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image" Target="../media/image11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png"/><Relationship Id="rId4" Type="http://schemas.microsoft.com/office/2007/relationships/hdphoto" Target="../media/hdphoto1.wdp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7.xml"/><Relationship Id="rId6" Type="http://schemas.openxmlformats.org/officeDocument/2006/relationships/image" Target="../media/image118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0.png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image" Target="../media/image11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image" Target="../media/image12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5.xml"/><Relationship Id="rId6" Type="http://schemas.openxmlformats.org/officeDocument/2006/relationships/image" Target="../media/image119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customXml" Target="../ink/ink1.xml"/><Relationship Id="rId5" Type="http://schemas.openxmlformats.org/officeDocument/2006/relationships/image" Target="../media/image27.svg"/><Relationship Id="rId10" Type="http://schemas.openxmlformats.org/officeDocument/2006/relationships/image" Target="../media/image121.png"/><Relationship Id="rId4" Type="http://schemas.openxmlformats.org/officeDocument/2006/relationships/image" Target="../media/image26.png"/><Relationship Id="rId9" Type="http://schemas.openxmlformats.org/officeDocument/2006/relationships/image" Target="../media/image120.png"/></Relationships>
</file>

<file path=ppt/slides/_rels/slide1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customXml" Target="../ink/ink2.xml"/><Relationship Id="rId5" Type="http://schemas.openxmlformats.org/officeDocument/2006/relationships/image" Target="../media/image27.svg"/><Relationship Id="rId10" Type="http://schemas.openxmlformats.org/officeDocument/2006/relationships/image" Target="../media/image121.png"/><Relationship Id="rId4" Type="http://schemas.openxmlformats.org/officeDocument/2006/relationships/image" Target="../media/image26.png"/><Relationship Id="rId9" Type="http://schemas.openxmlformats.org/officeDocument/2006/relationships/image" Target="../media/image120.png"/></Relationships>
</file>

<file path=ppt/slides/_rels/slide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customXml" Target="../ink/ink3.xml"/><Relationship Id="rId5" Type="http://schemas.openxmlformats.org/officeDocument/2006/relationships/image" Target="../media/image27.svg"/><Relationship Id="rId10" Type="http://schemas.openxmlformats.org/officeDocument/2006/relationships/image" Target="../media/image121.png"/><Relationship Id="rId4" Type="http://schemas.openxmlformats.org/officeDocument/2006/relationships/image" Target="../media/image26.png"/><Relationship Id="rId9" Type="http://schemas.openxmlformats.org/officeDocument/2006/relationships/image" Target="../media/image88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3.xml"/><Relationship Id="rId6" Type="http://schemas.openxmlformats.org/officeDocument/2006/relationships/image" Target="../media/image121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2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12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4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image" Target="../media/image1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4.pn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image" Target="../media/image1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2.pn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2.pn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5.xml"/><Relationship Id="rId6" Type="http://schemas.openxmlformats.org/officeDocument/2006/relationships/image" Target="../media/image122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microsoft.com/office/2007/relationships/hdphoto" Target="../media/hdphoto1.wdp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6.xml"/><Relationship Id="rId5" Type="http://schemas.openxmlformats.org/officeDocument/2006/relationships/image" Target="../media/image102.png"/><Relationship Id="rId4" Type="http://schemas.openxmlformats.org/officeDocument/2006/relationships/image" Target="../media/image27.sv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7.xml"/><Relationship Id="rId6" Type="http://schemas.openxmlformats.org/officeDocument/2006/relationships/image" Target="../media/image113.png"/><Relationship Id="rId5" Type="http://schemas.openxmlformats.org/officeDocument/2006/relationships/image" Target="../media/image126.jpeg"/><Relationship Id="rId4" Type="http://schemas.openxmlformats.org/officeDocument/2006/relationships/image" Target="../media/image27.sv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8.xml"/><Relationship Id="rId5" Type="http://schemas.openxmlformats.org/officeDocument/2006/relationships/image" Target="../media/image102.png"/><Relationship Id="rId4" Type="http://schemas.openxmlformats.org/officeDocument/2006/relationships/image" Target="../media/image27.sv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9.xml"/><Relationship Id="rId6" Type="http://schemas.openxmlformats.org/officeDocument/2006/relationships/image" Target="../media/image114.png"/><Relationship Id="rId5" Type="http://schemas.openxmlformats.org/officeDocument/2006/relationships/image" Target="../media/image126.jpeg"/><Relationship Id="rId4" Type="http://schemas.openxmlformats.org/officeDocument/2006/relationships/image" Target="../media/image27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0.xml"/><Relationship Id="rId5" Type="http://schemas.openxmlformats.org/officeDocument/2006/relationships/image" Target="../media/image102.pn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1.xml"/><Relationship Id="rId6" Type="http://schemas.openxmlformats.org/officeDocument/2006/relationships/image" Target="../media/image126.jpeg"/><Relationship Id="rId5" Type="http://schemas.openxmlformats.org/officeDocument/2006/relationships/image" Target="../media/image118.png"/><Relationship Id="rId4" Type="http://schemas.openxmlformats.org/officeDocument/2006/relationships/image" Target="../media/image27.sv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image" Target="../media/image128.png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image" Target="../media/image27.sv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image" Target="../media/image26.png"/><Relationship Id="rId5" Type="http://schemas.openxmlformats.org/officeDocument/2006/relationships/tags" Target="../tags/tag23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image" Target="../media/image88.jpeg"/></Relationships>
</file>

<file path=ppt/slides/_rels/slide153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3" Type="http://schemas.openxmlformats.org/officeDocument/2006/relationships/tags" Target="../tags/tag243.xml"/><Relationship Id="rId7" Type="http://schemas.openxmlformats.org/officeDocument/2006/relationships/tags" Target="../tags/tag247.xml"/><Relationship Id="rId12" Type="http://schemas.openxmlformats.org/officeDocument/2006/relationships/image" Target="../media/image128.png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openxmlformats.org/officeDocument/2006/relationships/tags" Target="../tags/tag246.xml"/><Relationship Id="rId11" Type="http://schemas.openxmlformats.org/officeDocument/2006/relationships/image" Target="../media/image27.svg"/><Relationship Id="rId5" Type="http://schemas.openxmlformats.org/officeDocument/2006/relationships/tags" Target="../tags/tag245.xml"/><Relationship Id="rId10" Type="http://schemas.openxmlformats.org/officeDocument/2006/relationships/image" Target="../media/image26.png"/><Relationship Id="rId4" Type="http://schemas.openxmlformats.org/officeDocument/2006/relationships/tags" Target="../tags/tag244.xml"/><Relationship Id="rId9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5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image" Target="../media/image7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3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svg"/><Relationship Id="rId5" Type="http://schemas.openxmlformats.org/officeDocument/2006/relationships/image" Target="../media/image5.png"/><Relationship Id="rId10" Type="http://schemas.openxmlformats.org/officeDocument/2006/relationships/image" Target="../media/image134.svg"/><Relationship Id="rId4" Type="http://schemas.openxmlformats.org/officeDocument/2006/relationships/image" Target="../media/image131.svg"/><Relationship Id="rId9" Type="http://schemas.openxmlformats.org/officeDocument/2006/relationships/image" Target="../media/image1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13" Type="http://schemas.openxmlformats.org/officeDocument/2006/relationships/image" Target="../media/image40.png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12" Type="http://schemas.openxmlformats.org/officeDocument/2006/relationships/image" Target="../media/image6.sv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5.png"/><Relationship Id="rId5" Type="http://schemas.openxmlformats.org/officeDocument/2006/relationships/tags" Target="../tags/tag46.xml"/><Relationship Id="rId15" Type="http://schemas.openxmlformats.org/officeDocument/2006/relationships/image" Target="../media/image42.png"/><Relationship Id="rId10" Type="http://schemas.openxmlformats.org/officeDocument/2006/relationships/image" Target="../media/image4.jpeg"/><Relationship Id="rId4" Type="http://schemas.openxmlformats.org/officeDocument/2006/relationships/tags" Target="../tags/tag4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1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6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35.jpeg"/><Relationship Id="rId10" Type="http://schemas.openxmlformats.org/officeDocument/2006/relationships/image" Target="../media/image47.png"/><Relationship Id="rId4" Type="http://schemas.openxmlformats.org/officeDocument/2006/relationships/image" Target="../media/image27.svg"/><Relationship Id="rId9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59.png"/><Relationship Id="rId4" Type="http://schemas.openxmlformats.org/officeDocument/2006/relationships/image" Target="../media/image2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60.jp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48.png"/><Relationship Id="rId4" Type="http://schemas.openxmlformats.org/officeDocument/2006/relationships/image" Target="../media/image27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61.jpg"/><Relationship Id="rId4" Type="http://schemas.openxmlformats.org/officeDocument/2006/relationships/image" Target="../media/image27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3.jpeg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48.png"/><Relationship Id="rId4" Type="http://schemas.openxmlformats.org/officeDocument/2006/relationships/image" Target="../media/image29.png"/><Relationship Id="rId9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3.jpe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6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6" Type="http://schemas.openxmlformats.org/officeDocument/2006/relationships/image" Target="../media/image64.png"/><Relationship Id="rId11" Type="http://schemas.openxmlformats.org/officeDocument/2006/relationships/image" Target="../media/image66.png"/><Relationship Id="rId5" Type="http://schemas.openxmlformats.org/officeDocument/2006/relationships/image" Target="../media/image69.png"/><Relationship Id="rId10" Type="http://schemas.openxmlformats.org/officeDocument/2006/relationships/image" Target="../media/image45.png"/><Relationship Id="rId4" Type="http://schemas.openxmlformats.org/officeDocument/2006/relationships/image" Target="../media/image27.svg"/><Relationship Id="rId9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12" Type="http://schemas.openxmlformats.org/officeDocument/2006/relationships/image" Target="../media/image66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27.svg"/><Relationship Id="rId11" Type="http://schemas.openxmlformats.org/officeDocument/2006/relationships/image" Target="../media/image45.png"/><Relationship Id="rId5" Type="http://schemas.openxmlformats.org/officeDocument/2006/relationships/image" Target="../media/image26.png"/><Relationship Id="rId10" Type="http://schemas.openxmlformats.org/officeDocument/2006/relationships/image" Target="../media/image48.png"/><Relationship Id="rId4" Type="http://schemas.openxmlformats.org/officeDocument/2006/relationships/image" Target="../media/image72.png"/><Relationship Id="rId9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7.png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74.png"/><Relationship Id="rId11" Type="http://schemas.openxmlformats.org/officeDocument/2006/relationships/image" Target="../media/image73.png"/><Relationship Id="rId5" Type="http://schemas.openxmlformats.org/officeDocument/2006/relationships/image" Target="../media/image27.svg"/><Relationship Id="rId10" Type="http://schemas.openxmlformats.org/officeDocument/2006/relationships/image" Target="../media/image66.png"/><Relationship Id="rId4" Type="http://schemas.openxmlformats.org/officeDocument/2006/relationships/image" Target="../media/image26.png"/><Relationship Id="rId9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4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48.png"/><Relationship Id="rId5" Type="http://schemas.openxmlformats.org/officeDocument/2006/relationships/image" Target="../media/image46.png"/><Relationship Id="rId4" Type="http://schemas.openxmlformats.org/officeDocument/2006/relationships/image" Target="../media/image65.png"/><Relationship Id="rId9" Type="http://schemas.openxmlformats.org/officeDocument/2006/relationships/image" Target="../media/image7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95.xml"/><Relationship Id="rId13" Type="http://schemas.openxmlformats.org/officeDocument/2006/relationships/image" Target="../media/image75.png"/><Relationship Id="rId3" Type="http://schemas.openxmlformats.org/officeDocument/2006/relationships/tags" Target="../tags/tag90.xml"/><Relationship Id="rId7" Type="http://schemas.openxmlformats.org/officeDocument/2006/relationships/tags" Target="../tags/tag94.xml"/><Relationship Id="rId12" Type="http://schemas.openxmlformats.org/officeDocument/2006/relationships/image" Target="../media/image27.svg"/><Relationship Id="rId2" Type="http://schemas.openxmlformats.org/officeDocument/2006/relationships/tags" Target="../tags/tag89.xml"/><Relationship Id="rId16" Type="http://schemas.openxmlformats.org/officeDocument/2006/relationships/image" Target="../media/image78.png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image" Target="../media/image26.png"/><Relationship Id="rId5" Type="http://schemas.openxmlformats.org/officeDocument/2006/relationships/tags" Target="../tags/tag92.xml"/><Relationship Id="rId15" Type="http://schemas.openxmlformats.org/officeDocument/2006/relationships/image" Target="../media/image77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1.xml"/><Relationship Id="rId9" Type="http://schemas.openxmlformats.org/officeDocument/2006/relationships/tags" Target="../tags/tag96.xml"/><Relationship Id="rId14" Type="http://schemas.openxmlformats.org/officeDocument/2006/relationships/image" Target="../media/image7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83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27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microsoft.com/office/2007/relationships/media" Target="../media/media1.mp3"/><Relationship Id="rId7" Type="http://schemas.openxmlformats.org/officeDocument/2006/relationships/image" Target="../media/image84.png"/><Relationship Id="rId2" Type="http://schemas.openxmlformats.org/officeDocument/2006/relationships/audio" Target="NULL" TargetMode="External"/><Relationship Id="rId1" Type="http://schemas.openxmlformats.org/officeDocument/2006/relationships/tags" Target="../tags/tag9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13" Type="http://schemas.openxmlformats.org/officeDocument/2006/relationships/image" Target="../media/image40.png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12" Type="http://schemas.openxmlformats.org/officeDocument/2006/relationships/image" Target="../media/image6.svg"/><Relationship Id="rId2" Type="http://schemas.openxmlformats.org/officeDocument/2006/relationships/tags" Target="../tags/tag99.xml"/><Relationship Id="rId16" Type="http://schemas.openxmlformats.org/officeDocument/2006/relationships/image" Target="../media/image42.png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image" Target="../media/image5.png"/><Relationship Id="rId5" Type="http://schemas.openxmlformats.org/officeDocument/2006/relationships/tags" Target="../tags/tag102.xml"/><Relationship Id="rId15" Type="http://schemas.openxmlformats.org/officeDocument/2006/relationships/image" Target="../media/image41.svg"/><Relationship Id="rId10" Type="http://schemas.openxmlformats.org/officeDocument/2006/relationships/image" Target="../media/image4.jpeg"/><Relationship Id="rId4" Type="http://schemas.openxmlformats.org/officeDocument/2006/relationships/tags" Target="../tags/tag10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87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6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1.xml"/><Relationship Id="rId4" Type="http://schemas.openxmlformats.org/officeDocument/2006/relationships/image" Target="../media/image27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4.xml"/><Relationship Id="rId4" Type="http://schemas.openxmlformats.org/officeDocument/2006/relationships/image" Target="../media/image27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7.xml"/><Relationship Id="rId4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0.xml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3.xml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6.xml"/><Relationship Id="rId4" Type="http://schemas.openxmlformats.org/officeDocument/2006/relationships/image" Target="../media/image2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Relationship Id="rId4" Type="http://schemas.openxmlformats.org/officeDocument/2006/relationships/image" Target="../media/image27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4" Type="http://schemas.openxmlformats.org/officeDocument/2006/relationships/image" Target="../media/image27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1.xml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tags" Target="../tags/tag144.xml"/><Relationship Id="rId7" Type="http://schemas.openxmlformats.org/officeDocument/2006/relationships/image" Target="../media/image27.sv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" Type="http://schemas.openxmlformats.org/officeDocument/2006/relationships/tags" Target="../tags/tag143.xml"/><Relationship Id="rId16" Type="http://schemas.openxmlformats.org/officeDocument/2006/relationships/image" Target="../media/image98.png"/><Relationship Id="rId20" Type="http://schemas.openxmlformats.org/officeDocument/2006/relationships/image" Target="../media/image88.jpeg"/><Relationship Id="rId1" Type="http://schemas.openxmlformats.org/officeDocument/2006/relationships/tags" Target="../tags/tag142.xml"/><Relationship Id="rId6" Type="http://schemas.openxmlformats.org/officeDocument/2006/relationships/image" Target="../media/image26.png"/><Relationship Id="rId11" Type="http://schemas.openxmlformats.org/officeDocument/2006/relationships/image" Target="../media/image9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19" Type="http://schemas.openxmlformats.org/officeDocument/2006/relationships/image" Target="../media/image101.png"/><Relationship Id="rId4" Type="http://schemas.openxmlformats.org/officeDocument/2006/relationships/tags" Target="../tags/tag145.xml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3" Type="http://schemas.openxmlformats.org/officeDocument/2006/relationships/tags" Target="../tags/tag148.xml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" Type="http://schemas.openxmlformats.org/officeDocument/2006/relationships/tags" Target="../tags/tag147.xml"/><Relationship Id="rId16" Type="http://schemas.openxmlformats.org/officeDocument/2006/relationships/image" Target="../media/image99.png"/><Relationship Id="rId1" Type="http://schemas.openxmlformats.org/officeDocument/2006/relationships/tags" Target="../tags/tag146.xml"/><Relationship Id="rId6" Type="http://schemas.openxmlformats.org/officeDocument/2006/relationships/image" Target="../media/image27.svg"/><Relationship Id="rId11" Type="http://schemas.openxmlformats.org/officeDocument/2006/relationships/image" Target="../media/image94.png"/><Relationship Id="rId5" Type="http://schemas.openxmlformats.org/officeDocument/2006/relationships/image" Target="../media/image26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3.xml"/><Relationship Id="rId5" Type="http://schemas.openxmlformats.org/officeDocument/2006/relationships/image" Target="../media/image102.png"/><Relationship Id="rId4" Type="http://schemas.openxmlformats.org/officeDocument/2006/relationships/image" Target="../media/image27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3.png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image" Target="../media/image8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8.xml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9.xml"/><Relationship Id="rId4" Type="http://schemas.openxmlformats.org/officeDocument/2006/relationships/image" Target="../media/image27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0.xml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1.xml"/><Relationship Id="rId4" Type="http://schemas.openxmlformats.org/officeDocument/2006/relationships/image" Target="../media/image27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4" Type="http://schemas.openxmlformats.org/officeDocument/2006/relationships/image" Target="../media/image27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4" Type="http://schemas.openxmlformats.org/officeDocument/2006/relationships/image" Target="../media/image27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4" Type="http://schemas.openxmlformats.org/officeDocument/2006/relationships/image" Target="../media/image27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5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" y="2628900"/>
            <a:ext cx="12039600" cy="643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659307" y="2247900"/>
            <a:ext cx="12407283" cy="617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se    os    si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sé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is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su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sofi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sara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siri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sur  sal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so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salir</a:t>
            </a:r>
            <a:r>
              <a:rPr lang="fr-FR" sz="80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salé</a:t>
            </a:r>
            <a:r>
              <a:rPr lang="fr-FR" sz="80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sol</a:t>
            </a:r>
            <a:r>
              <a:rPr lang="fr-FR" sz="80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salu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80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Je   -  tu – il – elle 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6600" b="1" dirty="0">
                <a:solidFill>
                  <a:srgbClr val="106585"/>
                </a:solidFill>
                <a:latin typeface="Dosis" pitchFamily="2" charset="0"/>
              </a:rPr>
              <a:t>                       je – tu - il – elle  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réviser  les  mots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outis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déjà vus.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217419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9914578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45861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1438675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je”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je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je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794674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17955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0E278-48DB-599F-F4AF-A5158B29E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ADAF64-CFDF-B7C2-4391-3892FC13884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5918DD-7FE1-19C9-B072-F4B20AFE56CC}"/>
              </a:ext>
            </a:extLst>
          </p:cNvPr>
          <p:cNvSpPr/>
          <p:nvPr/>
        </p:nvSpPr>
        <p:spPr>
          <a:xfrm>
            <a:off x="31459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75BFA8B-9976-B567-CBA2-628EFCAB99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D00184-44E4-BD3D-270C-408531138D87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18D513-D4BD-B31A-BC5A-90008594D426}"/>
              </a:ext>
            </a:extLst>
          </p:cNvPr>
          <p:cNvSpPr txBox="1"/>
          <p:nvPr/>
        </p:nvSpPr>
        <p:spPr>
          <a:xfrm>
            <a:off x="1752600" y="311217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je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ED31F-295B-2190-EAD2-0DA2229AE6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F698FD-C90C-D372-EB6A-787A8BD9FA7C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“je”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Je . Lisons ensemble je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 descr="Une image contenant dessin, garçon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D244B75B-477A-1064-90C4-479792D4D2A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3DFC6"/>
              </a:clrFrom>
              <a:clrTo>
                <a:srgbClr val="F3DF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1900686"/>
            <a:ext cx="3962400" cy="648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3199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1231928" y="4009987"/>
            <a:ext cx="1183983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35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Je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ferm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la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port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035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76462" y="5969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porte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je ferme la porte.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1604303"/>
              </p:ext>
            </p:ext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904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26939-0F4E-752D-D250-BFD6B1D53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DF7A28E-37B9-99B5-87E5-BBAD1CC88C4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4FE4F70-CBDF-2FB5-F4B5-CA0347752B9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D1FF66B-18DB-C2C4-7381-877DE2CDD3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326951-4953-FF1E-DE52-27D3A12209C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9D6EBF-933B-6F91-9CC1-668D54C5DBA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3EAEF78-8BB1-D376-C66F-74A1C32F54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75A21DFD-C59E-8B9F-F64E-F1AB1C605891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55303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85B0C-FD60-70BC-7DEA-5B5A400C1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DA3F1DA-8AF3-B82D-EE12-2E739A43987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9A85004-5640-117C-A342-0ABCCC5C1FA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1615C3B-2F41-9D88-7BE2-A4F1B1316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B976032-F870-601F-C2E7-595684E82AA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E8E1B84-4C6E-026A-4F7B-2A1CA3991483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tu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62AC3AA-367A-9247-7414-17EC73C2588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3B037A-B93B-108E-9CAE-DE1F0E7F42C9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tu 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6C23161-CAF8-D70C-3454-4D99FBF5D1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82564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048B5-1E54-5A9C-DDEB-FFBCD6989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1DD986-137F-6361-1400-39C45A26607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FB2CCA2-29CC-1B59-41AD-1EB5A9C29C74}"/>
              </a:ext>
            </a:extLst>
          </p:cNvPr>
          <p:cNvSpPr/>
          <p:nvPr/>
        </p:nvSpPr>
        <p:spPr>
          <a:xfrm>
            <a:off x="31459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F42B09D-D878-CC03-A4B2-091DC4E0E68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23B71B-5F5A-74C2-32A5-64C0B51E0C59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8F38728-BCF7-1CCB-3273-352F96B2C120}"/>
              </a:ext>
            </a:extLst>
          </p:cNvPr>
          <p:cNvSpPr txBox="1"/>
          <p:nvPr/>
        </p:nvSpPr>
        <p:spPr>
          <a:xfrm>
            <a:off x="1752600" y="311217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tu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D31867-7564-1BDD-C0ED-60EC1013E2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7D51562A-8454-91C2-0C4E-811238E5D753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toi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tu.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Lisons ensemble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E90028-3DA0-6052-3672-3847ADF150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D8A7"/>
              </a:clrFrom>
              <a:clrTo>
                <a:srgbClr val="FED8A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49882" y="3507564"/>
            <a:ext cx="2684918" cy="392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97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2E6525-13FF-2D18-5BD2-5BFC990735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0A0B0E8-FB34-2462-4819-DA10504481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19694FE-399F-9BBA-B146-27EDD738BFF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1065731" y="4170021"/>
            <a:ext cx="121636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Tu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li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96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48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DC3191-E199-BE54-D198-2FC361CDDA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82961140"/>
              </p:ext>
            </p:extLst>
          </p:nvPr>
        </p:nvGraphicFramePr>
        <p:xfrm>
          <a:off x="0" y="-4229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D123FFC-9C3F-6367-8BFB-B3ADAF04EFA3}"/>
              </a:ext>
            </a:extLst>
          </p:cNvPr>
          <p:cNvSpPr txBox="1"/>
          <p:nvPr/>
        </p:nvSpPr>
        <p:spPr>
          <a:xfrm>
            <a:off x="1542418" y="6751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153796A-ABF3-D38F-79E5-4C3093204B5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1053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5C7E5-9DAB-C069-1195-04CA269A3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B4C30C4-1EAB-DE95-5338-785971931FB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64D80E-B59D-F9FB-56EF-0F53D9AD74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1D95025-BE70-6E4C-D9A8-BBD315213A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BD2D51-5600-4C45-7925-FC9588B2433F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6C00E2-2C83-371E-255E-45EFAAF45EE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D5F4CA6-8941-265E-F3DF-E10BD54DB6C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98FD549-F356-08DB-B445-A5041942A5CA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il”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98011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6353A-B29B-1BAC-949E-A65697312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4F380B3-2C79-AFCF-EECB-E379EF912D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68E58F4-D6D8-5E7F-C2C8-433E4294047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5D01A5-8F52-B0E5-FCAE-53E15FB6CE8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FE44AE-9597-565F-E38A-D7F2DFEEB045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06DF588-9A8A-4F96-1A9B-8F62264AB7FE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il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0E3682-E32B-83BE-2CAF-13AB5BCCE10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D63CFBB-0008-E4F0-7E59-AC973A938019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il 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A158B99-FAFC-0687-6BC2-226E41FAA1A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97345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29846-A6CA-FF0A-4DD8-5841DE118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2F21C4-85B5-B4B1-D8C2-9C165A9165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654571-DA1E-1310-8B04-0010AEDF80F2}"/>
              </a:ext>
            </a:extLst>
          </p:cNvPr>
          <p:cNvSpPr/>
          <p:nvPr/>
        </p:nvSpPr>
        <p:spPr>
          <a:xfrm>
            <a:off x="31459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8BF3F-5A0A-860B-7C02-7CFC31A9B7A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126D6E0-58DA-68A3-9B12-4D65BA5BAA5D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D1CA72-7FBD-B495-DDCA-30723E12E6FE}"/>
              </a:ext>
            </a:extLst>
          </p:cNvPr>
          <p:cNvSpPr txBox="1"/>
          <p:nvPr/>
        </p:nvSpPr>
        <p:spPr>
          <a:xfrm>
            <a:off x="1752600" y="311217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il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4D7624E-FB9F-E900-F2CC-94E83FA8FE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36F3885-B6BA-560B-E75D-A9945FAC4724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“il”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un garçon absent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objet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 descr="Une image contenant dessin humoristique, habits, illustration, chaussures&#10;&#10;Le contenu généré par l’IA peut être incorrect.">
            <a:extLst>
              <a:ext uri="{FF2B5EF4-FFF2-40B4-BE49-F238E27FC236}">
                <a16:creationId xmlns:a16="http://schemas.microsoft.com/office/drawing/2014/main" id="{2D0DD9C8-EBC7-EAE6-520B-0676F08DA8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36" y="2540516"/>
            <a:ext cx="2943915" cy="480927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AAB989C-C5DE-2E69-261B-3A27E714EB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706" y="4305000"/>
            <a:ext cx="1084019" cy="1676996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AEF6995F-D294-E4D7-8C22-7C0C7B1F7F95}"/>
              </a:ext>
            </a:extLst>
          </p:cNvPr>
          <p:cNvSpPr/>
          <p:nvPr/>
        </p:nvSpPr>
        <p:spPr>
          <a:xfrm>
            <a:off x="11547962" y="3143346"/>
            <a:ext cx="1397509" cy="32922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347391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4AA71-CB26-94FF-A67B-A08BE6B9D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19319C-9D69-6F42-1C84-F3E4596F78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D06400-153B-5D3C-164A-7F0B1E98AC4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9A07881-B246-66B8-0C4E-A6A5C2A3EE5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7ED36C7-14C5-B491-4C02-ABB24792BBF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2DD052-8C03-7884-86F9-2CE4CA74CD7A}"/>
              </a:ext>
            </a:extLst>
          </p:cNvPr>
          <p:cNvSpPr txBox="1"/>
          <p:nvPr/>
        </p:nvSpPr>
        <p:spPr>
          <a:xfrm>
            <a:off x="1065731" y="4170021"/>
            <a:ext cx="121636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000" kern="0" spc="480" dirty="0">
                <a:solidFill>
                  <a:schemeClr val="accent6">
                    <a:lumMod val="75000"/>
                  </a:schemeClr>
                </a:solidFill>
                <a:latin typeface="Amasis MT Pro" panose="02040504050005020304" pitchFamily="18" charset="0"/>
              </a:rPr>
              <a:t>I</a:t>
            </a:r>
            <a:r>
              <a:rPr lang="fr-FR" sz="96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l 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ri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96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48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0881F16-4B41-DE1C-392D-497D2B65570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229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DB4235F-87C8-443A-A681-6D4CEE2A0EDC}"/>
              </a:ext>
            </a:extLst>
          </p:cNvPr>
          <p:cNvSpPr txBox="1"/>
          <p:nvPr/>
        </p:nvSpPr>
        <p:spPr>
          <a:xfrm>
            <a:off x="1542418" y="6751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rit.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BB8D4D0-0259-A6EC-7B03-E6611666C8E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77588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3A4EF-61FA-6146-636B-973B6B5BC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812BB43-F72F-83B9-F512-2AB63B40AD4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B1D5C2D-A00B-C251-A6B2-28FB78B77DC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479717-53F2-15C4-86E0-480050D3771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9A1311-4B4C-4D7B-0BF7-D132002585E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CF9DFC0-F1AC-9E7A-AD7C-614DA4DA884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7C366A0-A3F0-33CC-7236-8E21744C60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9642636-4FBA-4C9F-2913-741B8A3B97B8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9887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0CA0B-8D77-319A-3883-055A8E694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DCA888C-04BC-588B-7E30-2585F05823A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5C42A0A-7F60-A2A1-D9DB-F94EE0AC8BD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53DA8A-B8E1-5AE8-57C0-C9A910434BC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BBE19D-4C4C-32A9-6CA7-5C5443C4A4A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ACDCB3D-6F4B-7F1A-8E59-959C0409919F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elle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C45EFF-39D1-A6B2-4A2B-E2BCFABBB94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9B0C628-7539-9FBD-7D1A-356E1367ECA2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elle 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CC6AA06-F6AF-2837-2751-13C403A6BE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72179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8C794-84E4-4A3D-F840-F4D33EAB6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5AE5BF-8B7F-24C0-B321-39821C599DD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1C91A1B-5658-A1C6-DAE9-21B504A6BC15}"/>
              </a:ext>
            </a:extLst>
          </p:cNvPr>
          <p:cNvSpPr/>
          <p:nvPr/>
        </p:nvSpPr>
        <p:spPr>
          <a:xfrm>
            <a:off x="31459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60DE472-CB2B-C2F3-7E51-6DDFB5538C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A6F64C-779F-186A-46B6-F9AAB7FB1E2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800257-1F2C-8ED9-2A20-B7A84DD841AD}"/>
              </a:ext>
            </a:extLst>
          </p:cNvPr>
          <p:cNvSpPr txBox="1"/>
          <p:nvPr/>
        </p:nvSpPr>
        <p:spPr>
          <a:xfrm>
            <a:off x="1800527" y="3412675"/>
            <a:ext cx="585927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elle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D47B176-E4ED-A7CD-C469-3356961D1E2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6CF4698-3F42-2290-4FCA-F3F3BE553C67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un fille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absente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objet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 descr="Une image contenant dessin humoristique, habits, illustration, chaussures&#10;&#10;Le contenu généré par l’IA peut être incorrect.">
            <a:extLst>
              <a:ext uri="{FF2B5EF4-FFF2-40B4-BE49-F238E27FC236}">
                <a16:creationId xmlns:a16="http://schemas.microsoft.com/office/drawing/2014/main" id="{B93CB681-EFEC-FF52-BE87-AD65A261F3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217" y="2537052"/>
            <a:ext cx="2943915" cy="480927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7412377-FE0D-B6E5-2209-A9C377BD37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351" y="3854874"/>
            <a:ext cx="1108525" cy="184018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36B47C6E-1EEE-4475-F4C2-B312E3A75DF6}"/>
              </a:ext>
            </a:extLst>
          </p:cNvPr>
          <p:cNvSpPr/>
          <p:nvPr/>
        </p:nvSpPr>
        <p:spPr>
          <a:xfrm>
            <a:off x="11611860" y="3128845"/>
            <a:ext cx="1397509" cy="32922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700529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EA198-07B3-33A1-F4C0-8A3765049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ABD3824-E8CA-36FA-670A-63D2963A82B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7DF3A51-71E3-FCBE-AA14-E15CFA54AC0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AB4044-5FE3-A444-6D28-C31647FD274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3121E2-D7B1-E7B7-73CB-280E9C522A24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0D54B4-54ED-063E-1DCC-487D11C663D1}"/>
              </a:ext>
            </a:extLst>
          </p:cNvPr>
          <p:cNvSpPr txBox="1"/>
          <p:nvPr/>
        </p:nvSpPr>
        <p:spPr>
          <a:xfrm>
            <a:off x="1065731" y="4170021"/>
            <a:ext cx="121636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Elle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ri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96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48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8DDE335-DEF7-A651-A386-701A44CEDE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229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8F207C7-A703-E18E-988C-7E995BD99A5B}"/>
              </a:ext>
            </a:extLst>
          </p:cNvPr>
          <p:cNvSpPr txBox="1"/>
          <p:nvPr/>
        </p:nvSpPr>
        <p:spPr>
          <a:xfrm>
            <a:off x="1542418" y="6751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rit.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3A8D7A3-F42A-676C-C85F-716D34E0D9D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51350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23.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9575" y="2321003"/>
            <a:ext cx="4356849" cy="55687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662673" y="4467640"/>
            <a:ext cx="2195326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55273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Un joli li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 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– Je ri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 Écoutez bien et soyez attentifs.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15733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A0518A7-3827-036D-C49A-4E60AA9881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2815" y="5167745"/>
            <a:ext cx="1757497" cy="264968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25A242-A696-E386-7F3C-DBFB8C9283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8550" y="5753100"/>
            <a:ext cx="2019450" cy="206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6455" y="3135740"/>
            <a:ext cx="7863091" cy="401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23.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DE5ACA4-FB94-B447-267C-52812F043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9575" y="2321003"/>
            <a:ext cx="4356849" cy="55687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02AAD5-9FD2-2E89-B02E-CDC4891DD21B}"/>
              </a:ext>
            </a:extLst>
          </p:cNvPr>
          <p:cNvSpPr/>
          <p:nvPr/>
        </p:nvSpPr>
        <p:spPr>
          <a:xfrm>
            <a:off x="6857999" y="4470606"/>
            <a:ext cx="1868969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4810" y="3459528"/>
            <a:ext cx="6461506" cy="33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23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4968" y="2910670"/>
            <a:ext cx="4356849" cy="55687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FDDEB4E-CC5E-3504-B3A4-3068B4079EAB}"/>
              </a:ext>
            </a:extLst>
          </p:cNvPr>
          <p:cNvSpPr/>
          <p:nvPr/>
        </p:nvSpPr>
        <p:spPr>
          <a:xfrm>
            <a:off x="5328228" y="6210300"/>
            <a:ext cx="4263448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2276" y="3800970"/>
            <a:ext cx="8077200" cy="378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1364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syllables avec </a:t>
            </a:r>
            <a:r>
              <a:rPr lang="ar-MA" sz="3200" b="1" dirty="0">
                <a:solidFill>
                  <a:srgbClr val="C00000"/>
                </a:solidFill>
                <a:latin typeface="Dosis Bold"/>
              </a:rPr>
              <a:t> “</a:t>
            </a:r>
            <a:r>
              <a:rPr lang="en-US" sz="3200" b="1">
                <a:solidFill>
                  <a:srgbClr val="C00000"/>
                </a:solidFill>
                <a:latin typeface="Dosis Bold"/>
              </a:rPr>
              <a:t>s</a:t>
            </a:r>
            <a:r>
              <a:rPr lang="ar-MA" sz="3200" b="1">
                <a:solidFill>
                  <a:srgbClr val="C00000"/>
                </a:solidFill>
                <a:latin typeface="Dosis Bold"/>
              </a:rPr>
              <a:t>" </a:t>
            </a:r>
            <a:endParaRPr lang="en-US" sz="3200" b="1" dirty="0">
              <a:solidFill>
                <a:srgbClr val="C00000"/>
              </a:solidFill>
              <a:latin typeface="Dosis Bold"/>
            </a:endParaRP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9778" y="6130179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syllabes construites avec « S », puis les utiliser pour écrire des mots et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0365"/>
            <a:ext cx="5321185" cy="5688403"/>
          </a:xfrm>
          <a:prstGeom prst="rect">
            <a:avLst/>
          </a:prstGeom>
        </p:spPr>
      </p:pic>
      <p:pic>
        <p:nvPicPr>
          <p:cNvPr id="6" name="Image 5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3396180-B435-526D-9826-0A776E4857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281300"/>
            <a:ext cx="7630590" cy="18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2BCF2-7BFA-8942-331D-5C6F037D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52EC4B-8301-2B48-0C28-87DB45E6190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BD7DD2-E04C-563B-62A3-0A3CB80C415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4F9602-AC6B-22F8-D103-72889E190E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C0E76-2AAA-610D-387D-0A3E25522FE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E3F7AE-41D9-474B-2007-238936E0F6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C67CA5-0EAA-EA03-7D73-D1801625CF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5559" y="1916074"/>
            <a:ext cx="10864883" cy="6454853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D3D29F62-5405-537F-78C1-4DC2CD0B69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511CA1-324F-E0F7-EF70-33D103C78E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08519B-8A3D-12DB-325F-0118BB50531F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salut.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809502358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2C575-BE7A-E666-DA44-6F3B31517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C86C95-2494-45FE-52D2-21CF04B3CDF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4D12AF-944A-63FA-2E1D-4BE0A5BD28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3D38EB-0184-750C-3730-85F8E1BC8E4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2EB75B-8EC8-AB83-1CA8-27E9BCEC2BA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F55F8C-8EAA-AA53-7FD0-56FB3FDF08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B8D63784-D099-19BF-BCC9-3D4F5CC2A6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582156B-96DC-4F08-E291-B7A29D9C5D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6244DB3-A437-7B8E-71BF-E97F877CB1FB}"/>
              </a:ext>
            </a:extLst>
          </p:cNvPr>
          <p:cNvSpPr txBox="1"/>
          <p:nvPr/>
        </p:nvSpPr>
        <p:spPr>
          <a:xfrm>
            <a:off x="1114985" y="553890"/>
            <a:ext cx="12335061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Quand j’entends salut , j’entends 2 syllabes : sa et lu . J’entends sa , j’écris les lettres  s et a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J’entends lu, j’écris les lettres l , u et t ( lettre muette)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B9124AB-B855-8ECC-428E-478A0F953E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5559" y="1916074"/>
            <a:ext cx="10864883" cy="645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0757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14AE-FA1B-A12C-67ED-F3E3A6417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81D598-90CA-9991-E301-1070B2072F0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E77012-1938-481C-2203-B926EE8FAE64}"/>
              </a:ext>
            </a:extLst>
          </p:cNvPr>
          <p:cNvSpPr/>
          <p:nvPr/>
        </p:nvSpPr>
        <p:spPr>
          <a:xfrm>
            <a:off x="308613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E30A90C-3A98-549C-477A-F975BB2916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83D08-3D51-C13F-8737-6E03DEFEB16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BE25BBD-9FA1-9480-B182-06F5D835CF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E0F4C1D-9A99-B5DA-2F18-ADA906A374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285A2D-3497-1605-4AD8-9ABC58E047E9}"/>
              </a:ext>
            </a:extLst>
          </p:cNvPr>
          <p:cNvSpPr txBox="1"/>
          <p:nvPr/>
        </p:nvSpPr>
        <p:spPr>
          <a:xfrm>
            <a:off x="1374011" y="618797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8B6397-C620-3EC7-14B3-65F6467A5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5559" y="1916074"/>
            <a:ext cx="10864883" cy="645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90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Écrivez:  un joli lit.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648426"/>
              </p:ext>
            </p:ext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Salut sur vos ardoises.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6847B7-F775-B51D-6AF9-DB4E78E4C7A8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7F4ADA4-BB07-BFE9-671A-F0F6300819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5559" y="1916074"/>
            <a:ext cx="10864883" cy="645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3B646-B807-C2D8-CC18-AF3830F1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BA6F2F-0877-1CD0-8ECA-C34E14A96B8F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B12489-1F3E-A59B-06EE-93D16EB61D0C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43E5A5-4C1D-BFDD-7754-0CD25458E524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0CB363-8BD7-8316-A4A1-48CD082A765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B5C89765-ED37-AB69-8B47-23AD14338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929444"/>
              </p:ext>
            </p:extLst>
          </p:nvPr>
        </p:nvGraphicFramePr>
        <p:xfrm>
          <a:off x="9946" y="691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423F8B-11A1-A461-38D5-6742F4DD513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B78263-D4B6-8B8C-FA61-75E347BF77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780" y="1790700"/>
            <a:ext cx="10194440" cy="67056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437443A-6E11-83F9-5929-D605487505AB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la phrase   Sara sort: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196283252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DFBCB-B883-5B71-E781-E755D588E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1633A0-C05C-4570-5AF0-91A66C2BA258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BD77F25-45C1-6FCE-9277-97546025E484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136981C-29DF-AA2E-9691-84423150D5F8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B94C73-753A-E283-760F-C515BDBD278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ED9C624-22AF-C591-6ED7-F5DD1FEAF011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262C67D4-EE93-BE39-557E-34CC1B587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4132127"/>
              </p:ext>
            </p:ext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16688D-B0E3-C350-D50E-7AAF316700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652473-B139-686E-1FC7-10B6AD419937}"/>
              </a:ext>
            </a:extLst>
          </p:cNvPr>
          <p:cNvSpPr txBox="1"/>
          <p:nvPr/>
        </p:nvSpPr>
        <p:spPr>
          <a:xfrm>
            <a:off x="1136116" y="442765"/>
            <a:ext cx="120430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Cette phrase est composée de deux mots:  Sara  et sort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Dans Sara, j’entends 2 syllabes sa – ra, j’écris s , a et r, a .J’entends sort , j’écris s, o, r et t muet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226C9F4-29A7-D7A1-922B-2F6295A117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780" y="1790700"/>
            <a:ext cx="1019444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5325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AF5F7-DA72-AAA9-BCEE-88756DBA1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4D51-13E9-5C60-895C-8EC806464808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45EE87-79ED-4A75-5AC7-71762023F1B1}"/>
              </a:ext>
            </a:extLst>
          </p:cNvPr>
          <p:cNvSpPr/>
          <p:nvPr/>
        </p:nvSpPr>
        <p:spPr>
          <a:xfrm>
            <a:off x="350963" y="3063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F8CC03-3945-EF6C-E678-A7DECA2EF06A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8E5A72-F5DE-659D-0D1B-6DF87D2F22F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3D8A6FB-C153-AFD3-7731-9E520FF077D3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7FB19DAE-494B-E1E7-7260-06EC381084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3860908"/>
              </p:ext>
            </p:ext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67877D-0C0C-9E67-A25C-FFD7E409504B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S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CACB4F8-72F4-EF57-1E60-FCE7979F97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780" y="1807367"/>
            <a:ext cx="10194440" cy="6705600"/>
          </a:xfrm>
          <a:prstGeom prst="rect">
            <a:avLst/>
          </a:prstGeom>
        </p:spPr>
      </p:pic>
      <p:sp>
        <p:nvSpPr>
          <p:cNvPr id="19" name="Parenthèse fermante 18">
            <a:extLst>
              <a:ext uri="{FF2B5EF4-FFF2-40B4-BE49-F238E27FC236}">
                <a16:creationId xmlns:a16="http://schemas.microsoft.com/office/drawing/2014/main" id="{15DC1330-CBEA-026D-A4B7-CC88EE43C160}"/>
              </a:ext>
            </a:extLst>
          </p:cNvPr>
          <p:cNvSpPr/>
          <p:nvPr/>
        </p:nvSpPr>
        <p:spPr>
          <a:xfrm rot="5400000">
            <a:off x="8913414" y="4600176"/>
            <a:ext cx="359696" cy="284467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0" name="Parenthèse fermante 19">
            <a:extLst>
              <a:ext uri="{FF2B5EF4-FFF2-40B4-BE49-F238E27FC236}">
                <a16:creationId xmlns:a16="http://schemas.microsoft.com/office/drawing/2014/main" id="{514CD9B2-F1DB-EFC7-6171-824F8D13397D}"/>
              </a:ext>
            </a:extLst>
          </p:cNvPr>
          <p:cNvSpPr/>
          <p:nvPr/>
        </p:nvSpPr>
        <p:spPr>
          <a:xfrm rot="5400000">
            <a:off x="5275469" y="4391231"/>
            <a:ext cx="359695" cy="3262566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42412174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34375-CEE4-EBAF-3ED5-2DD76B1E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59F63-561C-B0C4-6A6B-7204CA037D0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BE47FA-64F6-91AA-E112-F1F637B3B6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63E8995-7274-0ADD-57FD-1AA477CEDA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FF41CA-75FE-88AB-E933-50612F1EAA9E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9D40F8-C11A-B078-4AC9-DCA3E47377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2338679"/>
              </p:ext>
            </p:extLst>
          </p:nvPr>
        </p:nvGraphicFramePr>
        <p:xfrm>
          <a:off x="-17808" y="-36368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738977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87FD-FCE0-4C78-230C-E3542D484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54C6EC-E627-B353-5872-82E6B6B451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57A0DED-93F0-1B7A-5D41-66F55EC41C4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0BF85D-9F90-C6AD-C889-B3E9B961BF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0A6D79-0A9F-23B4-E1C3-BA710400B31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9D1F706-C9B3-6FBC-43EC-69310CDC51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7499760"/>
              </p:ext>
            </p:extLst>
          </p:nvPr>
        </p:nvGraphicFramePr>
        <p:xfrm>
          <a:off x="0" y="-73085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FD38059-38D6-75C7-9B80-48D13B6438D9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Sara sort.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2B1DC6-3D2B-37AD-B07C-9D1BE7C72FB3}"/>
              </a:ext>
            </a:extLst>
          </p:cNvPr>
          <p:cNvSpPr txBox="1"/>
          <p:nvPr/>
        </p:nvSpPr>
        <p:spPr>
          <a:xfrm>
            <a:off x="1455266" y="871431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43AC3E0-C352-8480-EF80-53655732EE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780" y="1807367"/>
            <a:ext cx="1019444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69355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salue Jalila.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7747325-88C1-08B8-FDDC-34FAB01CD2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1924050"/>
            <a:ext cx="11654338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1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salue Jalila est composée de trois mots: je ,salue et  Jalila 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06C583A-4710-BE2E-7233-1545E385F3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5400" y="2590800"/>
            <a:ext cx="11125200" cy="51054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52D4A24-FE27-EB1E-35FE-911337BAE8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1924050"/>
            <a:ext cx="11654338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2D73E-6BAA-CE6E-8D6A-964EC62ED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D13921-D0C5-27CB-41A0-F80C2BA402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7F764B-2236-3D94-3501-E714A5EE47A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BE4E19-CB9B-1747-36F4-DCEFA146C0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48A2FF-95AE-60F3-F750-B875B9277A7F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DD2C971E-E692-B05B-D2A7-1320EF638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F20A6FD-EA97-4741-2E0A-5C483975236D}"/>
              </a:ext>
            </a:extLst>
          </p:cNvPr>
          <p:cNvSpPr txBox="1"/>
          <p:nvPr/>
        </p:nvSpPr>
        <p:spPr>
          <a:xfrm>
            <a:off x="1183814" y="554670"/>
            <a:ext cx="11979392" cy="826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je , j’écris j et e.  Dans salue, j’entends 2 syllabes: sa- lu, j’écris  s , a et l, u , e muet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Dans Jalila ,j’entends 3 syllabes : </a:t>
            </a:r>
            <a:r>
              <a:rPr lang="fr-FR" sz="21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 li – la. j’écris j, a – l , i  et l , a. je salue Jalila.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762CBB1-052E-6504-D5DB-4A1B2D518C1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5A7A205-5F48-AC18-0E75-5B5D9F2797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5400" y="2590800"/>
            <a:ext cx="11125200" cy="51054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B9986F-6422-FCF8-CB79-9F684DFEF1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1924050"/>
            <a:ext cx="11654338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93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Un joli lit 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3967718" y="4358763"/>
            <a:ext cx="5486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Un joli li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17208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 J ».  Les noms propres commencent  toujours par une majuscule «  Jalila ».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19E3188-7E2E-4C1D-ECC7-988536622F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1924050"/>
            <a:ext cx="11654338" cy="6438900"/>
          </a:xfrm>
          <a:prstGeom prst="rect">
            <a:avLst/>
          </a:prstGeom>
        </p:spPr>
      </p:pic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907405DA-6D50-1E5D-60C3-78FD5B95C644}"/>
              </a:ext>
            </a:extLst>
          </p:cNvPr>
          <p:cNvSpPr/>
          <p:nvPr/>
        </p:nvSpPr>
        <p:spPr>
          <a:xfrm rot="5400000">
            <a:off x="9162133" y="4122856"/>
            <a:ext cx="393221" cy="338051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6CB61A20-8E54-7FF1-F0BA-2BEBB05656D7}"/>
              </a:ext>
            </a:extLst>
          </p:cNvPr>
          <p:cNvSpPr/>
          <p:nvPr/>
        </p:nvSpPr>
        <p:spPr>
          <a:xfrm rot="5400000">
            <a:off x="5343193" y="4266314"/>
            <a:ext cx="286412" cy="320040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F83AAE2C-3880-D34B-DD90-352DE17A0281}"/>
              </a:ext>
            </a:extLst>
          </p:cNvPr>
          <p:cNvSpPr/>
          <p:nvPr/>
        </p:nvSpPr>
        <p:spPr>
          <a:xfrm rot="5400000">
            <a:off x="2371393" y="4997709"/>
            <a:ext cx="286413" cy="15240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D0D40-ED2F-7D5D-EBAA-3ED79FE38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87E240-DF10-E87B-6BAB-05106D1B0E3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C8349CC-2669-D89C-3469-DE3941D1E64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B25753-52C1-F76E-875A-7EDF2D479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8E13D0-4F12-7B91-441C-B098F303D9AE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070B9CE3-B2E0-1836-91EE-22DCAC4935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30831" y="63608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deux mots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1095C8-FE54-F202-0B8D-9361BBB03E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DB66C0D-7405-A7B8-E5E7-9F3DD9726A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1924050"/>
            <a:ext cx="11654338" cy="6438900"/>
          </a:xfrm>
          <a:prstGeom prst="rect">
            <a:avLst/>
          </a:prstGeom>
        </p:spPr>
      </p:pic>
      <p:sp>
        <p:nvSpPr>
          <p:cNvPr id="2" name="Parenthèse fermante 1">
            <a:extLst>
              <a:ext uri="{FF2B5EF4-FFF2-40B4-BE49-F238E27FC236}">
                <a16:creationId xmlns:a16="http://schemas.microsoft.com/office/drawing/2014/main" id="{440B20DB-77EF-BCD9-1F41-44D46FA29474}"/>
              </a:ext>
            </a:extLst>
          </p:cNvPr>
          <p:cNvSpPr/>
          <p:nvPr/>
        </p:nvSpPr>
        <p:spPr>
          <a:xfrm rot="5400000">
            <a:off x="9162133" y="4122856"/>
            <a:ext cx="393221" cy="338051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3" name="Parenthèse fermante 2">
            <a:extLst>
              <a:ext uri="{FF2B5EF4-FFF2-40B4-BE49-F238E27FC236}">
                <a16:creationId xmlns:a16="http://schemas.microsoft.com/office/drawing/2014/main" id="{396A52D2-C400-B747-6A20-B3398FC1F23B}"/>
              </a:ext>
            </a:extLst>
          </p:cNvPr>
          <p:cNvSpPr/>
          <p:nvPr/>
        </p:nvSpPr>
        <p:spPr>
          <a:xfrm rot="5400000">
            <a:off x="5343193" y="4266314"/>
            <a:ext cx="286412" cy="320040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63345A79-A9CC-063F-06EF-47A2C82C6381}"/>
              </a:ext>
            </a:extLst>
          </p:cNvPr>
          <p:cNvSpPr/>
          <p:nvPr/>
        </p:nvSpPr>
        <p:spPr>
          <a:xfrm rot="5400000">
            <a:off x="2371393" y="4997709"/>
            <a:ext cx="286413" cy="15240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18347013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je salue Jalila»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02738F5-BAE1-21AA-E2E1-FFA06FEE94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831" y="1924050"/>
            <a:ext cx="11654338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2903" y="61914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la page 23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A1A64B-093A-F409-DB33-14C034879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5869" y="2324100"/>
            <a:ext cx="4916661" cy="62843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495799" y="4683754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30879" y="2765980"/>
            <a:ext cx="8654242" cy="475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502903" y="57940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 la page 23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0ACA25C-E5B2-51B2-F785-DA4E90713A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5869" y="2324100"/>
            <a:ext cx="4916661" cy="62843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EACFCC-6862-3D41-ED54-9F1797D0B6DF}"/>
              </a:ext>
            </a:extLst>
          </p:cNvPr>
          <p:cNvSpPr/>
          <p:nvPr/>
        </p:nvSpPr>
        <p:spPr>
          <a:xfrm>
            <a:off x="6871855" y="4741089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4810" y="3459528"/>
            <a:ext cx="6461506" cy="33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23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26CD32-D4D0-6C6D-AD2D-F9289E9FA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5869" y="2324100"/>
            <a:ext cx="4916661" cy="62843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4577457" y="7620000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7C100-BEF8-9EEA-F8C3-CEDDF65AF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BE8F11-8673-3820-42D9-3D7D3C72E36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2470E7E-46D6-9F44-9AB2-DAFD582FF3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159BE6-6D62-C4FC-0737-42D739E1941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278AC50-FE32-6A86-E345-4F294A9F0D6D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je ris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88FA848-972A-29D7-2731-C1578A397E5F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454F0DE-F634-CCB0-135B-A6F8BB1B07B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567D40C-5042-564A-59ED-D3E201CC31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180373"/>
              </p:ext>
            </p:ext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769607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6739" y="4000344"/>
            <a:ext cx="8802522" cy="228631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syllabes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799" y="3110569"/>
            <a:ext cx="3610639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 »: les syllabes avec la lettre S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23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98D1BB0-AB6F-FF9E-B149-EFCB43904F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9916" y="2763057"/>
            <a:ext cx="3631484" cy="612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DEA0E-8E36-82A1-2B74-1B5B71BFC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4DD995-C7E1-78F1-BA9E-AEEB26DAD50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55B305-82B9-DA44-E5FD-B76CF98885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84D3C3-2F91-D2EC-6CEC-BF90EFEE401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D4C4A7-666C-F375-628C-911C9932916D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Je ris.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23C4A5-097C-5C73-C343-653BA9A1CCF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DCB00F0-90A2-7590-6A9F-821B5827FB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557548-FA8C-9E46-ADE8-A521E94B18BC}"/>
              </a:ext>
            </a:extLst>
          </p:cNvPr>
          <p:cNvSpPr txBox="1"/>
          <p:nvPr/>
        </p:nvSpPr>
        <p:spPr>
          <a:xfrm>
            <a:off x="4572000" y="4358763"/>
            <a:ext cx="43434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Je ri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s.</a:t>
            </a:r>
          </a:p>
          <a:p>
            <a:pPr algn="ctr" defTabSz="685834"/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7CCEFC-98CE-F06B-F94D-4CD2627E2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296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2B38ABC-A159-1B65-CC95-9A664D9B40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9693" y="3484217"/>
            <a:ext cx="3882449" cy="399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jars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jar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0834F2E7-FE0A-41D8-AB1C-5E09C5B7C9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1974" y="2556342"/>
            <a:ext cx="3432052" cy="517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jus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ju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10032545" cy="196649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pPr algn="ctr"/>
            <a:endParaRPr lang="fr-FR" sz="3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sale - propre– soleil – sortir – entrer –sucre – salon 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5656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52192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4" y="3565834"/>
            <a:ext cx="529681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E079AB-DD4A-3C25-4567-1DB0988DA8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24442" y="5933598"/>
            <a:ext cx="1543758" cy="167329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29A9E54-D9B5-5448-5F5B-578EDE10F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68262" y="5933598"/>
            <a:ext cx="2268822" cy="172236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6BDA8BB-4337-635D-5BB5-E7FCB36F1B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7960" y="3561510"/>
            <a:ext cx="2274123" cy="145051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2B5CC88-98FE-CB75-7008-98A20EA4E8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78588" y="5736223"/>
            <a:ext cx="1682045" cy="189200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A16EA4D-31C7-70EA-70F5-FB45662F95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4169" y="3584636"/>
            <a:ext cx="2243630" cy="14273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3A94D1B-2A38-E947-228D-62707BB54D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32537" y="5452838"/>
            <a:ext cx="1682045" cy="230625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7CEC36-6473-7384-2A8E-1D995A98B1B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8391" y="3584636"/>
            <a:ext cx="2268823" cy="145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salon. Comment vous dites salon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150B8E6-15A1-3050-3BB0-BB0A010FA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0860" y="2781300"/>
            <a:ext cx="8534400" cy="54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65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salon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salon 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8AD9918-8424-C0DA-6E16-3F1B4AB053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2314" y="2240376"/>
            <a:ext cx="6011372" cy="373668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2917432" y="681990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salon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836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Sale . Comment vous dites sale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AF9C641-7C30-A3B0-EA08-1ABE98739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7329" y="2667000"/>
            <a:ext cx="7467600" cy="495300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2C3FDBB0-DE4F-26AB-804D-DDDC9D0BF19A}"/>
              </a:ext>
            </a:extLst>
          </p:cNvPr>
          <p:cNvSpPr/>
          <p:nvPr/>
        </p:nvSpPr>
        <p:spPr>
          <a:xfrm>
            <a:off x="3207328" y="5905362"/>
            <a:ext cx="7412181" cy="1886088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8305800" y="4433779"/>
            <a:ext cx="44739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sal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6002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Sale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96FB62-26E3-425E-D4EB-22122E786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8800" y="3669353"/>
            <a:ext cx="5417129" cy="3390900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66F0540A-505E-8F13-B60B-6FC201B528A8}"/>
              </a:ext>
            </a:extLst>
          </p:cNvPr>
          <p:cNvSpPr/>
          <p:nvPr/>
        </p:nvSpPr>
        <p:spPr>
          <a:xfrm>
            <a:off x="1614055" y="6123317"/>
            <a:ext cx="5631874" cy="1262519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63FA0-8D99-DD66-DC76-1B5E03FB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8D9944-3EB1-3C5F-210F-AE6372A00A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B2C50E-1370-72EB-516C-27FAEE3C8FF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678741-6064-9600-A1EA-70E111DBE92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690C11-798E-F404-25FD-4ED7503FFE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D3D392-2B93-5FF2-D78E-D38D7ED21F18}"/>
              </a:ext>
            </a:extLst>
          </p:cNvPr>
          <p:cNvSpPr txBox="1"/>
          <p:nvPr/>
        </p:nvSpPr>
        <p:spPr>
          <a:xfrm>
            <a:off x="45129" y="6326372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forêt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sal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F52DF8-EDC6-17EF-8C6D-C820D78141B5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forêt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sale.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forêt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sale 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7EB9093-9E98-13EA-3F77-A441901375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F8A0A64-6FCD-4BC5-49B7-F1B7437D9C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E6D8665-A307-7C48-FB81-A3D1E5E8A1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87008" y="2034320"/>
            <a:ext cx="6187110" cy="3802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7118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Propre . Comment vous dites propre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6948" y="2895010"/>
            <a:ext cx="7562105" cy="449698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2CC804C0-D3A9-5045-D32D-B26E42AC0C37}"/>
              </a:ext>
            </a:extLst>
          </p:cNvPr>
          <p:cNvSpPr/>
          <p:nvPr/>
        </p:nvSpPr>
        <p:spPr>
          <a:xfrm>
            <a:off x="3505200" y="4277810"/>
            <a:ext cx="6934199" cy="2313489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E49AD2E-7E31-8C6C-946A-88A0EA0F4E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7800" y="3092185"/>
            <a:ext cx="10820400" cy="593751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420100" y="2500206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5</a:t>
            </a:r>
          </a:p>
        </p:txBody>
      </p:sp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3616898" y="6355411"/>
            <a:ext cx="62444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</a:rPr>
              <a:t>propr</a:t>
            </a:r>
            <a:r>
              <a:rPr lang="fr-FR" sz="13800" b="1" dirty="0">
                <a:solidFill>
                  <a:schemeClr val="bg1">
                    <a:lumMod val="65000"/>
                  </a:schemeClr>
                </a:solidFill>
              </a:rPr>
              <a:t>e</a:t>
            </a:r>
            <a:endParaRPr lang="fr-FR" sz="13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propre.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“propre”.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2FD5EC-4C5E-BF60-9D32-D94FD028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8600" y="2454619"/>
            <a:ext cx="5348474" cy="3513758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AD91DE8-D639-F5A6-4A42-CE1BE5AF183B}"/>
              </a:ext>
            </a:extLst>
          </p:cNvPr>
          <p:cNvSpPr/>
          <p:nvPr/>
        </p:nvSpPr>
        <p:spPr>
          <a:xfrm>
            <a:off x="4038599" y="4149185"/>
            <a:ext cx="5115932" cy="1375315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5444F-227B-47F5-2851-A3731E4DF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6E3BBC-785F-B1B8-77E9-864B5E42345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87644A0-9507-DF1A-54C5-9D81A994A0E6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B0915F-A5EC-7109-E334-A066CC189F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4577FB-5845-6903-C433-63480F8501C0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0D6278-E0EC-C200-0122-D9B87707F2A9}"/>
              </a:ext>
            </a:extLst>
          </p:cNvPr>
          <p:cNvSpPr txBox="1"/>
          <p:nvPr/>
        </p:nvSpPr>
        <p:spPr>
          <a:xfrm>
            <a:off x="546066" y="6667500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salon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propr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6DA0BAF-9337-2948-0711-5302531914F9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salon propre.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salon propre”.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619026-C690-679E-7416-9D67725713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F5AD302-6411-01C8-A326-5EE5CAE5C2F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9117477-73D1-EBD0-8209-7FA04C79BD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6237" y="2369664"/>
            <a:ext cx="6868968" cy="3935404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22860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5" y="26677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207041-6B8D-98F7-0505-290058375D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1847" y="4212159"/>
            <a:ext cx="3413297" cy="242852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0AB3CE0-F439-6A00-89F5-A2C97B49D7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1353" y="4212159"/>
            <a:ext cx="3235853" cy="24285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95B756-9582-05D3-F466-30C97E8610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0856" y="4212160"/>
            <a:ext cx="3235853" cy="242852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738415B-B7A4-A83C-3D0B-C378EB748C87}"/>
              </a:ext>
            </a:extLst>
          </p:cNvPr>
          <p:cNvSpPr/>
          <p:nvPr/>
        </p:nvSpPr>
        <p:spPr>
          <a:xfrm>
            <a:off x="1295400" y="5143500"/>
            <a:ext cx="2960949" cy="10668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9C4324-073C-7858-E2F4-4C450AAD4A60}"/>
              </a:ext>
            </a:extLst>
          </p:cNvPr>
          <p:cNvSpPr/>
          <p:nvPr/>
        </p:nvSpPr>
        <p:spPr>
          <a:xfrm>
            <a:off x="5288804" y="5775914"/>
            <a:ext cx="2960949" cy="864772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0568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sucre. Comment vous dites sucre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2877562"/>
            <a:ext cx="7924800" cy="45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7191746" y="4433779"/>
            <a:ext cx="53967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sucr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sucre.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sucre”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321EE2E-338B-8395-5936-1051CF8D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0" y="3862663"/>
            <a:ext cx="4419600" cy="300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F9148-DCE8-2CB5-0393-BF52370B33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2FA8F-1CDD-8EE6-101C-1B29879E5D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4AC078-ACE2-3239-73BF-5AF4F9171D5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559F473-8320-EC8A-3AD6-2DB5851E8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7194" y="2753190"/>
            <a:ext cx="7481613" cy="478062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E4B6BA-AA38-190F-FE60-B27BD00311C7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soleil. Comment vous dites soleil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232276-3F90-1672-C2DC-9AA8F2D934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1870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6873636" y="4475680"/>
            <a:ext cx="585176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soleil</a:t>
            </a:r>
            <a:endParaRPr lang="fr-FR" sz="115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soleil.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soleil”.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4F392A-56A1-A72D-353A-BFA1CA0AD8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0471" y="3432496"/>
            <a:ext cx="4565071" cy="3422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3870-D466-D3B5-AF29-887B7FF1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82E557-5030-23A4-12DD-BA6815A722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1BDC76-4A06-F3F2-7C0C-DA70F05A7A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027F68-7FB5-9F71-BD1B-1784CF8AF3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EBCE4C-84C2-F985-8A6B-608F6565F0D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5F2F60-24FA-1BC1-73AA-AAF7750CB3F7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FC7642-FAFB-E6A8-33EB-8906D5D87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2159" y="2476500"/>
            <a:ext cx="6333936" cy="6192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7D5DFB-E190-C9A1-6E5C-33CFD2033DDB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sortir  . Comment vous dites sortir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E2DE6C-9A69-B8BA-E5A2-4B31CAD89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7808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4D85-55B4-86B7-D023-18B08A09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4F40F7-D8D8-39AF-02BA-64E800AB0F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1D5890-0E5D-5480-AC9B-4D2F2D3C012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CD48E4-183B-BBBC-F8CF-31911D00DF7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1EAA74-16C0-3F57-DD36-9C2BA29B7308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53875F-45DF-3479-9D97-D2CB89CF2412}"/>
              </a:ext>
            </a:extLst>
          </p:cNvPr>
          <p:cNvSpPr txBox="1"/>
          <p:nvPr/>
        </p:nvSpPr>
        <p:spPr>
          <a:xfrm>
            <a:off x="7100455" y="4035505"/>
            <a:ext cx="53877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sortir</a:t>
            </a:r>
            <a:endParaRPr lang="fr-FR" sz="13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97AB2A-F050-589A-0405-969695C5969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sortir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sortir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723924-0808-EA19-E306-620A0C9530A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61304F3-26A5-F18A-8C4F-C99B49A9F0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D1F7ECC-E036-D90A-491F-0B73B797B8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5609" y="3056215"/>
            <a:ext cx="4275364" cy="4174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7585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77C2E-CB69-7155-E62D-2BF3F1AA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A51047E-883B-7440-6F98-173D82BAE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505EFBC-3AB6-8EA2-7743-1680AFE880B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3300E4-2757-2141-3AF6-21D7E680CB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857ACC-ED25-B7C7-70AF-548D5E289F3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569DEE-C3F6-1C61-649C-AE2DFA8F9D05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B2B046-55A2-887D-5368-2CE7AC6038D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sort. Répétons ensemble il sort.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2AC2464-63D7-80C9-7E21-E7F1D14E9B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7B73BA1-1739-959F-3875-65B8E87C5C8E}"/>
              </a:ext>
            </a:extLst>
          </p:cNvPr>
          <p:cNvSpPr txBox="1"/>
          <p:nvPr/>
        </p:nvSpPr>
        <p:spPr>
          <a:xfrm>
            <a:off x="1565717" y="7048500"/>
            <a:ext cx="1082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000" dirty="0">
                <a:solidFill>
                  <a:schemeClr val="accent5">
                    <a:lumMod val="75000"/>
                  </a:schemeClr>
                </a:solidFill>
                <a:latin typeface="Amasis MT Pro" panose="02040504050005020304" pitchFamily="18" charset="0"/>
              </a:rPr>
              <a:t>I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sor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</a:p>
        </p:txBody>
      </p:sp>
      <p:pic>
        <p:nvPicPr>
          <p:cNvPr id="10" name="Image 9" descr="Une image contenant habits, jeune enfant, personne, porte&#10;&#10;Le contenu généré par l’IA peut être incorrect.">
            <a:extLst>
              <a:ext uri="{FF2B5EF4-FFF2-40B4-BE49-F238E27FC236}">
                <a16:creationId xmlns:a16="http://schemas.microsoft.com/office/drawing/2014/main" id="{2D1C5648-8743-E941-E4FC-0A92FB814F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162" y="2324100"/>
            <a:ext cx="4585677" cy="418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45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3562411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   sale - propre– soleil – sortir – entrer –sucre – salon 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60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la lettre « </a:t>
                </a:r>
                <a:r>
                  <a:rPr lang="fr-FR" sz="3200" b="1" dirty="0">
                    <a:solidFill>
                      <a:srgbClr val="008EC0"/>
                    </a:solidFill>
                    <a:latin typeface="Dosis" pitchFamily="2" charset="0"/>
                  </a:rPr>
                  <a:t>S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08090-FCB4-BE49-FDA3-A55772652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0D7616-B2AB-C091-6E15-0C3BA517D5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907BAEF-8CDC-7998-2B00-62BB1D9A64F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E41158-5093-7BCB-F188-32740AC128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8EDBF14-4F98-DA39-D02A-D791B3947C3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789193-C70D-5744-6909-D1586214B30A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CF9684-CCEF-2EE0-4D0D-C80FFD9CBD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3658" y="2476500"/>
            <a:ext cx="6070937" cy="6192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81AE86-270E-4F68-0783-B4FAB944F31C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Entrer   . Comment vous dites entrer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6B37A08-101C-7635-F9DA-0261DE765D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76357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3B97E-0055-1C0D-2331-7B5FF5BD1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A5AC3E-11AD-E13E-D827-13AA7BFD05E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A11670D-E208-4971-D95E-6ED8F55183C8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F3C19BC-1BE0-B57E-9173-F2378817114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1DC0653-75ED-F39D-9CB9-672459C3A6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AB7F2E-E0DF-CFFC-91A7-3EB8B07174CB}"/>
              </a:ext>
            </a:extLst>
          </p:cNvPr>
          <p:cNvSpPr txBox="1"/>
          <p:nvPr/>
        </p:nvSpPr>
        <p:spPr>
          <a:xfrm>
            <a:off x="7100455" y="4035505"/>
            <a:ext cx="53877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entrer</a:t>
            </a:r>
            <a:endParaRPr lang="fr-FR" sz="13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549736-51E4-82B1-6389-E5833F18CBF5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entrer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entrer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4A275E-B418-38EB-EF37-DDA9FC35A02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8CFE68B-3AA4-11B5-902D-AD97C018F84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2C4A276-488E-0794-A043-7D8DBF87DB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095" y="3056215"/>
            <a:ext cx="4092392" cy="4174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86453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E81CD-2E40-F300-8A3B-B3EFF7AC9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B66FC1F-8B23-4557-E079-7DAE9204DA8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8727928-817B-895F-930E-DF0EC31F427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EBB9720-38ED-8294-8516-9FE44D2883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9B9BBC-9A06-FD9F-F130-2C946C2117F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C07BC22-999B-75E9-B4E2-4297D1D138D8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4E09B7-F8C2-4557-5AAB-934F3FFACB2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entre. Répétons ensemble il entre.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2F588E3-8F63-5262-E1C3-38C26B6CDBD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118E3920-1B78-4223-C00A-9DB31F3581F3}"/>
              </a:ext>
            </a:extLst>
          </p:cNvPr>
          <p:cNvSpPr txBox="1"/>
          <p:nvPr/>
        </p:nvSpPr>
        <p:spPr>
          <a:xfrm>
            <a:off x="1565717" y="7048500"/>
            <a:ext cx="1082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000" dirty="0">
                <a:solidFill>
                  <a:schemeClr val="accent5">
                    <a:lumMod val="75000"/>
                  </a:schemeClr>
                </a:solidFill>
                <a:latin typeface="Amasis MT Pro" panose="02040504050005020304" pitchFamily="18" charset="0"/>
              </a:rPr>
              <a:t>I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entr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E3C2386-DE53-B7C8-0416-E2636FCB46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2126" y="2266065"/>
            <a:ext cx="4771748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752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03782" y="637789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759898" y="6697829"/>
            <a:ext cx="7231701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entrer – sortir – le sucre – le soleil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C5F6C0F-0AE3-8B0B-A71A-E3F7FE48A1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5074" y="3393511"/>
            <a:ext cx="2290309" cy="24097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CBB118-AD89-AF51-D83D-BC2B64AB892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1865" y="3393512"/>
            <a:ext cx="2847859" cy="257470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6515E5A-C6B2-8E09-DCD0-AA9EC76A2F3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21065" y="3236027"/>
            <a:ext cx="2290309" cy="272475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575FDFA-FAD6-FFED-F832-F32D9A0AD20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183" y="3236026"/>
            <a:ext cx="2466136" cy="2728217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FB353719-B53C-FCCD-126A-F0D5253CB4A5}"/>
              </a:ext>
            </a:extLst>
          </p:cNvPr>
          <p:cNvSpPr/>
          <p:nvPr/>
        </p:nvSpPr>
        <p:spPr>
          <a:xfrm>
            <a:off x="11433121" y="6654094"/>
            <a:ext cx="607519" cy="5735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6C6-A9D3-481F-6F9B-3A98F4DD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34F68B-59E0-C0BC-0F81-089D4EB66B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B29C47-55D9-C6D3-02E5-7895FFBA7DCB}"/>
              </a:ext>
            </a:extLst>
          </p:cNvPr>
          <p:cNvSpPr/>
          <p:nvPr/>
        </p:nvSpPr>
        <p:spPr>
          <a:xfrm>
            <a:off x="275853" y="60661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C43F79-468F-B764-42A2-DE6264C5A6C3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F9565B-7D26-FB86-F63B-55EA448D8516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74B65C-FF4B-4849-03C7-4F3C6EF6E051}"/>
              </a:ext>
            </a:extLst>
          </p:cNvPr>
          <p:cNvGrpSpPr/>
          <p:nvPr/>
        </p:nvGrpSpPr>
        <p:grpSpPr>
          <a:xfrm>
            <a:off x="2214883" y="6709451"/>
            <a:ext cx="9738971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DCBEC47-8F6E-D0DF-510A-FA7CE17B51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B713AA7-29CB-0862-05FD-FE8FCECE1E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49705ACA-4E29-B57E-244F-05EBB332AB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F9D1EBD-E4B9-F97F-B2F8-91176E6A4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3A63B4-0862-0E5D-1E04-830F94CB5F2B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salon - propre – sale 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068BD9B-9687-1BB1-1461-F49838F5A0E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3A53ED0-CA5A-E509-02B3-541661BE27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265D9F5-1FE8-2E28-B407-DD39C7BC06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2766" y="3584636"/>
            <a:ext cx="3167789" cy="228412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0399403-A30A-3C4B-A239-5582C4A09C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0415" y="3476652"/>
            <a:ext cx="3167789" cy="228411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DCD642C-8C8D-417A-CCD5-A933B06DFD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12964" y="3608752"/>
            <a:ext cx="3167789" cy="228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228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68927" y="2712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346556-9647-F10D-A305-9A85589822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3631" y="2568617"/>
            <a:ext cx="2290309" cy="240978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5917A87-EE63-A5AF-FD61-F8692BF550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0422" y="2568618"/>
            <a:ext cx="2847859" cy="25747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073FA15-AC38-0A16-E507-A3E4953943A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622" y="2411133"/>
            <a:ext cx="2290309" cy="272475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00A7914-28CE-0C9C-BC53-2D47A208F1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740" y="2411132"/>
            <a:ext cx="2466136" cy="272821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6A97142-560E-6C0A-7749-5400B0D54E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8489" y="6304887"/>
            <a:ext cx="3167789" cy="228412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D21E91E-FA4E-B645-F033-8208A8BB5C0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3278" y="6328025"/>
            <a:ext cx="3167789" cy="228412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B7F1D60-543D-2439-4D5F-4526D496EF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98687" y="6337584"/>
            <a:ext cx="3167789" cy="227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57C101F-DC21-703F-197C-A51B42EBA4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3631" y="2568617"/>
            <a:ext cx="2290309" cy="240978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E4DEAAE-AD8A-C5A6-6021-09D8CEEAA3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0422" y="2568618"/>
            <a:ext cx="2847859" cy="257470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CB663FD-99FC-2AEB-D800-CC8008E379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622" y="2411133"/>
            <a:ext cx="2290309" cy="272475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4E662CC-869D-A1E0-A602-0CEC746DF1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740" y="2411132"/>
            <a:ext cx="2466136" cy="272821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44D91E9-CC1B-0FE7-DE5E-D4E57E43F87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8489" y="6304887"/>
            <a:ext cx="3167789" cy="228412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764CFDA-C475-B5C6-5461-388F1DCE367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3278" y="6328025"/>
            <a:ext cx="3167789" cy="228412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AA1FB92-BC5C-D781-939B-4F5EC828999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98687" y="6328026"/>
            <a:ext cx="3167789" cy="228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789" y="2238855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6091476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D597315-3105-39D3-34C1-E03DFB552D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7713" y="2560059"/>
            <a:ext cx="2290309" cy="24097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8DEBC61-55B5-9F18-CED6-552A2454E5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4504" y="2560060"/>
            <a:ext cx="2847859" cy="25747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2E41B8D-3C3C-E72D-36E0-0CA04F2B4E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6822" y="2402574"/>
            <a:ext cx="2466136" cy="272821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91A4B9F-4B1B-D6B0-4E57-F50086A028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7360" y="6319467"/>
            <a:ext cx="3167789" cy="228412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74AC1E9-70E0-9A1C-BD14-060FF9932BA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2769" y="6296329"/>
            <a:ext cx="3167789" cy="228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sortir et sale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5982185" y="1624430"/>
            <a:ext cx="987907" cy="7867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>
            <a:extLst>
              <a:ext uri="{FF2B5EF4-FFF2-40B4-BE49-F238E27FC236}">
                <a16:creationId xmlns:a16="http://schemas.microsoft.com/office/drawing/2014/main" id="{CC6E2DA9-C33C-40C1-D8D0-93E27A9846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3631" y="2568617"/>
            <a:ext cx="2290309" cy="240978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7896CDA-E7C1-2E79-ED31-6694C905EA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0422" y="2568618"/>
            <a:ext cx="2847859" cy="257470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4B1056D-312F-91E7-EC94-61B5DCDD55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622" y="2411133"/>
            <a:ext cx="2290309" cy="272475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ED48544-EBFA-64A3-7E1C-46AB5BF955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740" y="2411132"/>
            <a:ext cx="2466136" cy="2728217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F7AC12E-72AE-21F3-41F9-05DB4E788A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8489" y="6304887"/>
            <a:ext cx="3167789" cy="228412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626E93D-8EA3-ED80-D873-81FE2E9F2CF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3278" y="6328025"/>
            <a:ext cx="3167789" cy="228412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7335476-8AEF-3EA5-D4AF-568156DF29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98687" y="6328026"/>
            <a:ext cx="3167789" cy="2284120"/>
          </a:xfrm>
          <a:prstGeom prst="rect">
            <a:avLst/>
          </a:prstGeom>
        </p:spPr>
      </p:pic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6794569" y="5300814"/>
            <a:ext cx="901631" cy="8568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 Toute la famille ». </a:t>
            </a:r>
          </a:p>
        </p:txBody>
      </p:sp>
      <p:pic>
        <p:nvPicPr>
          <p:cNvPr id="7" name="Image 6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529" y="241362"/>
            <a:ext cx="924102" cy="1346077"/>
          </a:xfrm>
          <a:prstGeom prst="rect">
            <a:avLst/>
          </a:prstGeom>
        </p:spPr>
      </p:pic>
      <p:pic>
        <p:nvPicPr>
          <p:cNvPr id="6" name="Image 5" descr="Une image contenant habits, garçon, sourire, Visage humain&#10;&#10;Le contenu généré par l’IA peut être incorrect.">
            <a:extLst>
              <a:ext uri="{FF2B5EF4-FFF2-40B4-BE49-F238E27FC236}">
                <a16:creationId xmlns:a16="http://schemas.microsoft.com/office/drawing/2014/main" id="{63713B1E-74EC-C82C-E4AF-5E3830B10B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407" y="4015251"/>
            <a:ext cx="44958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07_Toute la famille">
            <a:hlinkClick r:id="" action="ppaction://media"/>
            <a:extLst>
              <a:ext uri="{FF2B5EF4-FFF2-40B4-BE49-F238E27FC236}">
                <a16:creationId xmlns:a16="http://schemas.microsoft.com/office/drawing/2014/main" id="{9AD16FB3-DF5E-E7F9-5849-493C87C36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1407" end="53063.041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38733" y="663162"/>
            <a:ext cx="609600" cy="609600"/>
          </a:xfrm>
          <a:prstGeom prst="rect">
            <a:avLst/>
          </a:prstGeom>
        </p:spPr>
      </p:pic>
      <p:pic>
        <p:nvPicPr>
          <p:cNvPr id="12" name="Image 11" descr="Une image contenant habits, garçon, sourire, Visage humain&#10;&#10;Le contenu généré par l’IA peut être incorrect.">
            <a:extLst>
              <a:ext uri="{FF2B5EF4-FFF2-40B4-BE49-F238E27FC236}">
                <a16:creationId xmlns:a16="http://schemas.microsoft.com/office/drawing/2014/main" id="{8E14D283-4882-F59A-FD0E-2850AE5707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2095501"/>
            <a:ext cx="1140849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rgbClr val="FCBF18"/>
                </a:solidFill>
                <a:latin typeface="Dosis" pitchFamily="2" charset="0"/>
              </a:rPr>
              <a:t>s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3317" y="4224099"/>
            <a:ext cx="94824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la lettre « s », puis les utiliser  pour lire des pseudo-mots et des mots.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s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S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la lettre « s », puis les utiliser  pour lire des mots ( pseudo-mots et mots).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6057901" y="334249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s.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s»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s»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sa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s  est à côté de la lettre  a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sa ». « s»  « a » « sa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 s »  « a » « sa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2256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79749"/>
              </p:ext>
            </p:extLst>
          </p:nvPr>
        </p:nvGraphicFramePr>
        <p:xfrm>
          <a:off x="0" y="-5772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s  est à côté de la lettre  o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 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« s »  « o 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s »  « o 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  « i » « si ». Lisons ensemble «s»  « i » « si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se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  « e» «se ». Lisons ensemble « s »  « e» «se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s»  « é»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s »  « é»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4862513" y="311217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  « u» « su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 »  « u» « su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s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as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s » « as ». Lisons ensemble « a »  « s » « as ».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s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os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«s » « os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 s » « os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s»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s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 i »  « s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«s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30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s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 s»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6103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s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5" y="3112175"/>
            <a:ext cx="3638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us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s » « us ». Lisons ensemble « u »  « s» « us »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s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vous montrer comment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553B0-AE24-AB2C-CE43-19ABA3A2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BCE53B4-0BB1-6D4F-4EA6-0BB4C5A3133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3A6DB50-B2E3-DB6C-347F-DEC530E6CE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470D027-A048-67C6-9A36-F4A5D2F2C4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8754FF-3ACC-9D9D-EEBC-99898D1D92C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CFB4B548-AE4B-0201-D0A8-3C1C9BCB098F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28E322EC-A07C-F134-DF02-648159344C9D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64A394F-D798-2FE2-1AA6-658226FEF1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83083E0-8D7F-DDA7-4D42-9696F724226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18BE0CD4-4924-D6EE-C293-3804F52A0E75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s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0410AB26-A9A2-DDB1-88A4-3C4335032066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105F04C-65F1-2C28-3160-C0C82DD1770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05AD514-9AEF-1EA7-6223-F557728E6F7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E9F550FC-02D7-C40E-B8F6-5813FE8FC16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A7053C15-6150-0D20-95B7-0C2EA1C2166A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C148B5D-30A1-9CBE-C402-9C71E71A8EF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4244DDB-E59F-7B56-E697-459AE33DEA0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7F6CB984-0610-F1A3-9196-64DA3A8AC70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1EF3C677-1612-0D67-3654-0127F88ADF9E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925EC91-C1F6-8E6A-962D-665FCAE2888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8AC19C22-47D6-9A26-E524-E17A81D8A0F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8F7BF154-A58B-F977-1579-CCA4C10E7420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4B888AB-A31C-B3C3-1E66-FA900EB77E54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5CF2BCF2-915B-EA0C-25B2-E04D5CB8C2C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5AC46DEB-B980-7FCA-689B-E050831BF22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833FE3E5-3423-5150-2879-A1C21733D82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D90EDBD5-DE8A-4B69-4F9A-B5B9CB4BC05D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1CA7E6A-1F6E-D55B-4E04-780D04173E2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31D35D0-054E-CA13-9932-DC9B2F354A7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0B8F290C-57EC-8ABA-B5DB-0BE9E973A8BC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074BFC3E-F278-BC87-9DC6-881D58E41F71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963BA90D-CD12-C5A7-D467-1F3EC8F0D73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4EA7797A-C9CA-20AA-DAAC-B0797ADE64A9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73847F27-7F58-5FD5-6478-951638BF5D49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D57A2CEC-B6E0-7915-E9A8-BBECE200AB35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1984C1BC-EA4D-0D8B-A9B9-DE78D371C422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3DBCF5FC-B03E-D60A-C5EC-2236530F1E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93FE2009-B019-8663-623B-05A9F3B3D659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47D747F-3AB2-4638-4D0F-6C79A268ED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BC516B58-E370-4B69-FA7B-F767C5A322D9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A5E9257-BA23-058C-589F-3E1CF1C8B29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91126B05-5E4D-5A2C-7315-67CAEE8D9D6F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AE1AEB9C-6B2D-42D7-AE66-3FE2567F2F3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F7E1B034-DE66-822F-623C-3F2038568AB6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77CD8819-1587-7BAF-B02E-909E031712C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D84A4B99-D4F8-DD06-91E3-A1A1A271567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736A4167-4F54-13D7-0236-72949BE4C980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8DFDF2E0-A427-048A-2EDB-ADFF7AF659C2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45B685-95EF-C964-6962-34AD61635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299CB44-CEF8-326A-B521-F8B6358E276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2B35314-8D64-5174-4535-633C601B23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2581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1263-7515-D8E7-6F7E-43BA2CB0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964B39-8759-F0EE-8BF3-C8BED5FFFCF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5B55AD-76CB-C5C5-38C0-AAE16114151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825858-EC96-5F52-8A94-38306755929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6CC082-511E-407F-5326-F54E5C22C485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F04D3B1-EED3-7A96-F290-AFB371C72BA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7D9D76-2A06-98D0-4551-8AF513E7F31E}"/>
              </a:ext>
            </a:extLst>
          </p:cNvPr>
          <p:cNvSpPr/>
          <p:nvPr/>
        </p:nvSpPr>
        <p:spPr>
          <a:xfrm>
            <a:off x="2286000" y="248342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sa – os – su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és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B873805-7BA9-BB15-86BD-08383527E679}"/>
              </a:ext>
            </a:extLst>
          </p:cNvPr>
          <p:cNvSpPr/>
          <p:nvPr/>
        </p:nvSpPr>
        <p:spPr>
          <a:xfrm>
            <a:off x="2286000" y="724762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si –as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sé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su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41F219-8A07-B7D8-EDB9-8D5925A9788C}"/>
              </a:ext>
            </a:extLst>
          </p:cNvPr>
          <p:cNvSpPr/>
          <p:nvPr/>
        </p:nvSpPr>
        <p:spPr>
          <a:xfrm>
            <a:off x="2286000" y="479886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us –se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is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so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75307-F03C-2E2D-6159-B817EE09A4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5123508"/>
              </p:ext>
            </p:ext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87F28BF-ABC9-7314-A020-86BF72F781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7681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CD8F7-0E49-C825-15C2-E4FE8E5EC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812041-5BBE-C44E-DA3C-46CCDB2F0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97B6BCC-3066-3B78-7F58-0D6C6E546FC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A855E6-E09B-DFEB-5C53-010F9BD616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35B900A-F3C6-61CA-7905-2F9E2DBFEB4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77F251-1079-BB05-AE2E-B2989413D82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676893C-FFEB-72E0-8261-B363BF4DD676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1B795DB-00CF-9DA0-3985-518608DD105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B9D9D8-FD30-6F3E-66AC-CA8BF7AB4D2A}"/>
              </a:ext>
            </a:extLst>
          </p:cNvPr>
          <p:cNvSpPr/>
          <p:nvPr/>
        </p:nvSpPr>
        <p:spPr>
          <a:xfrm>
            <a:off x="2286000" y="248342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sa – os – su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és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4DE7A31-E413-059A-C437-4A7A736D7D4D}"/>
              </a:ext>
            </a:extLst>
          </p:cNvPr>
          <p:cNvSpPr/>
          <p:nvPr/>
        </p:nvSpPr>
        <p:spPr>
          <a:xfrm>
            <a:off x="2286000" y="724762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si –as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sé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su</a:t>
            </a:r>
            <a:endParaRPr lang="fr-MA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CC9C905-AFC2-2906-4B6E-E95145C1C6F0}"/>
              </a:ext>
            </a:extLst>
          </p:cNvPr>
          <p:cNvSpPr/>
          <p:nvPr/>
        </p:nvSpPr>
        <p:spPr>
          <a:xfrm>
            <a:off x="2286000" y="479886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us –se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is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so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514697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23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9575" y="2321003"/>
            <a:ext cx="4356849" cy="55687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463" y="3230537"/>
            <a:ext cx="10125075" cy="496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DF834F1-83E2-9836-B9AF-D7435801AE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6400" y="3509016"/>
            <a:ext cx="10287000" cy="433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495800" y="3645972"/>
            <a:ext cx="34290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salé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0292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838397" y="3617762"/>
            <a:ext cx="422940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salé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862452" y="5377743"/>
            <a:ext cx="342902" cy="1838694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977003" y="5377743"/>
            <a:ext cx="342901" cy="1838694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fais :  «s»  « a»  « sa ».   « l »  «  é »  « lé ».      « sa »  «  lé » .        «salé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«s»  « a»  « sa ».   « l »  «  é »  « lé ».      « sa »  «  lé » .        «salé ».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347978" y="344631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sofi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6137958" y="5276825"/>
            <a:ext cx="302434" cy="173809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8348791" y="5256591"/>
            <a:ext cx="261963" cy="173809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s»  « o 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f»  «  i »  «  fi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fi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« s»  « o 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f»  «  i »  «  fi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fi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</a:t>
            </a: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5F51-5994-7D78-4716-413E77DB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C0925D-34F8-7C23-7D7D-710C10CBA3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0CD00D-2AD8-956E-4CAE-B43B22D496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BC7AB13-85AA-7B26-16E9-C3162A1D74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091AEEE-9772-9864-D9C8-C4B3A17468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02C4A-20BF-68C7-4F37-2EFA188753DC}"/>
              </a:ext>
            </a:extLst>
          </p:cNvPr>
          <p:cNvSpPr txBox="1"/>
          <p:nvPr/>
        </p:nvSpPr>
        <p:spPr>
          <a:xfrm>
            <a:off x="4347978" y="344631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sara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A1B05F0-1989-2DBD-BC5B-58C046F3B0FD}"/>
              </a:ext>
            </a:extLst>
          </p:cNvPr>
          <p:cNvSpPr/>
          <p:nvPr/>
        </p:nvSpPr>
        <p:spPr>
          <a:xfrm rot="16200000">
            <a:off x="5975633" y="5339960"/>
            <a:ext cx="302432" cy="173809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9FEEA5B-7CB4-7FF0-1701-A87AA6EE71D6}"/>
              </a:ext>
            </a:extLst>
          </p:cNvPr>
          <p:cNvSpPr/>
          <p:nvPr/>
        </p:nvSpPr>
        <p:spPr>
          <a:xfrm rot="16200000">
            <a:off x="8055554" y="5319727"/>
            <a:ext cx="261963" cy="173809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5DD5D9-F8ED-13F8-EFE9-2409103616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D94B562-15E0-E21D-7E26-3D4313981662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s»  « a»  «  sa ».   «  r »  «  a »  «  ra ».      « sa »  «  ra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sara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« s»  « a»  «  sa ».   «  r »  «  a »  «  ra ».      « sa »  «  ra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sara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</p:txBody>
      </p:sp>
    </p:spTree>
    <p:extLst>
      <p:ext uri="{BB962C8B-B14F-4D97-AF65-F5344CB8AC3E}">
        <p14:creationId xmlns:p14="http://schemas.microsoft.com/office/powerpoint/2010/main" val="394652531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257676" y="3463631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56283" y="592613"/>
            <a:ext cx="1181881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o»  «s» « os ».  Lisons ensemble « o»  «s» « os ».  </a:t>
            </a:r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sol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390839" y="621602"/>
            <a:ext cx="109843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s»  «o» « l ». « sol » . Lisons ensemble « s»  «o» « l ». « sol » </a:t>
            </a:r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12646-3AFA-F130-23E7-B7DD32EC8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7F1747-08B7-3695-BDCC-16256A1340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DD6B773-9879-F1FE-FBD3-942E925CB1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09CBED-1670-8D24-7113-A057A4D83F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1A15B29-DDD8-CBFB-715D-0C838373E8D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F9F8A40-71C5-002E-25FD-B3DDAA4AFD4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E7B3C9-0CE3-A36F-704B-2E0A492D0390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salu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1EFD5D2-7339-6AD1-78D8-37EC184202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A7AC818-728A-8098-A63E-E067CCD69A0E}"/>
              </a:ext>
            </a:extLst>
          </p:cNvPr>
          <p:cNvSpPr txBox="1"/>
          <p:nvPr/>
        </p:nvSpPr>
        <p:spPr>
          <a:xfrm>
            <a:off x="1243013" y="543433"/>
            <a:ext cx="1220703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salut. La lettre  t   est muette, je ne la prononce pas. Elle est en gris.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Donc je lis « s»  « a »  « sa». » l » « u » « lu »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sa » « lu ».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salu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».Lisons  ensemble « s»  « a »  « sa». » l » « u » « lu »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sa » « lu ».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salu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salut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33D186EF-FA02-1AF2-BA0C-322296B7B442}"/>
              </a:ext>
            </a:extLst>
          </p:cNvPr>
          <p:cNvSpPr/>
          <p:nvPr/>
        </p:nvSpPr>
        <p:spPr>
          <a:xfrm rot="16200000">
            <a:off x="5289833" y="5416267"/>
            <a:ext cx="302432" cy="173809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1F2CB48A-CC51-4360-EB7D-FE95AD7DC046}"/>
              </a:ext>
            </a:extLst>
          </p:cNvPr>
          <p:cNvSpPr/>
          <p:nvPr/>
        </p:nvSpPr>
        <p:spPr>
          <a:xfrm rot="16200000">
            <a:off x="7369754" y="5396034"/>
            <a:ext cx="261963" cy="173809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4528057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95C17-8875-046F-C7A5-BC430EF28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47D11C-867C-ABA8-F3DE-9DF463FC829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D9A47ED-3A31-37D8-DAB5-2DE4A89048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9968B70-90D1-F446-24DB-21CBCE25533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77E7B1-287D-D65E-8FC4-3998833B537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E4B652E-47F6-E1DC-0535-FF04DE6AD0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FF0664-15CD-824F-8D6F-0885C5F88DF7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so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93D90A-B980-FFB2-65E5-FD738171F3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BC14404-27AE-2161-D85A-9B24B526CB5D}"/>
              </a:ext>
            </a:extLst>
          </p:cNvPr>
          <p:cNvSpPr txBox="1"/>
          <p:nvPr/>
        </p:nvSpPr>
        <p:spPr>
          <a:xfrm>
            <a:off x="1398735" y="543433"/>
            <a:ext cx="120513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sot. La lettre  t est muette, je ne la prononce pas. Elle est en gris.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Donc je lis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sot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69099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20228</TotalTime>
  <Words>5727</Words>
  <Application>Microsoft Office PowerPoint</Application>
  <PresentationFormat>Personnalisé</PresentationFormat>
  <Paragraphs>1316</Paragraphs>
  <Slides>157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157</vt:i4>
      </vt:variant>
    </vt:vector>
  </HeadingPairs>
  <TitlesOfParts>
    <vt:vector size="168" baseType="lpstr">
      <vt:lpstr>Dosis</vt:lpstr>
      <vt:lpstr>Carelia</vt:lpstr>
      <vt:lpstr>Times New Roman</vt:lpstr>
      <vt:lpstr>Dosis Bold</vt:lpstr>
      <vt:lpstr>Arial</vt:lpstr>
      <vt:lpstr>Arimo Italics</vt:lpstr>
      <vt:lpstr>Calibri</vt:lpstr>
      <vt:lpstr>Microsoft Uighur</vt:lpstr>
      <vt:lpstr>Aptos</vt:lpstr>
      <vt:lpstr>Amasis MT Pro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565</cp:revision>
  <dcterms:created xsi:type="dcterms:W3CDTF">2006-08-16T00:00:00Z</dcterms:created>
  <dcterms:modified xsi:type="dcterms:W3CDTF">2025-09-24T01:53:21Z</dcterms:modified>
  <dc:identifier>DAFtlvZnwz4</dc:identifier>
</cp:coreProperties>
</file>