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ink/ink1.xml" ContentType="application/inkml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ink/ink2.xml" ContentType="application/inkml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ink/ink3.xml" ContentType="application/inkml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5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763" r:id="rId10"/>
    <p:sldId id="2147482764" r:id="rId11"/>
    <p:sldId id="2147482672" r:id="rId12"/>
    <p:sldId id="2147482685" r:id="rId13"/>
    <p:sldId id="2147482705" r:id="rId14"/>
    <p:sldId id="2134805394" r:id="rId15"/>
    <p:sldId id="2147482472" r:id="rId16"/>
    <p:sldId id="2147482529" r:id="rId17"/>
    <p:sldId id="2147482475" r:id="rId18"/>
    <p:sldId id="2147482530" r:id="rId19"/>
    <p:sldId id="2147482735" r:id="rId20"/>
    <p:sldId id="2147482736" r:id="rId21"/>
    <p:sldId id="2147482755" r:id="rId22"/>
    <p:sldId id="2147482756" r:id="rId23"/>
    <p:sldId id="2147482514" r:id="rId24"/>
    <p:sldId id="2134806092" r:id="rId25"/>
    <p:sldId id="391" r:id="rId26"/>
    <p:sldId id="2134808448" r:id="rId27"/>
    <p:sldId id="2134808449" r:id="rId28"/>
    <p:sldId id="2134805159" r:id="rId29"/>
    <p:sldId id="2134805160" r:id="rId30"/>
    <p:sldId id="412" r:id="rId31"/>
    <p:sldId id="413" r:id="rId32"/>
    <p:sldId id="2147482757" r:id="rId33"/>
    <p:sldId id="2147482523" r:id="rId34"/>
    <p:sldId id="2134805161" r:id="rId35"/>
    <p:sldId id="2134805162" r:id="rId36"/>
    <p:sldId id="2134808450" r:id="rId37"/>
    <p:sldId id="2134808452" r:id="rId38"/>
    <p:sldId id="2147482738" r:id="rId39"/>
    <p:sldId id="2147482739" r:id="rId40"/>
    <p:sldId id="2147482741" r:id="rId41"/>
    <p:sldId id="2147482706" r:id="rId42"/>
    <p:sldId id="2147482707" r:id="rId43"/>
    <p:sldId id="2147482567" r:id="rId44"/>
    <p:sldId id="2147482722" r:id="rId45"/>
    <p:sldId id="2147482716" r:id="rId46"/>
    <p:sldId id="2147482717" r:id="rId47"/>
    <p:sldId id="2147482718" r:id="rId48"/>
    <p:sldId id="2147482719" r:id="rId49"/>
    <p:sldId id="2147482720" r:id="rId50"/>
    <p:sldId id="2147482721" r:id="rId51"/>
    <p:sldId id="2147482449" r:id="rId52"/>
    <p:sldId id="2147482575" r:id="rId53"/>
    <p:sldId id="2147482576" r:id="rId54"/>
    <p:sldId id="2147482732" r:id="rId55"/>
    <p:sldId id="2147482573" r:id="rId56"/>
    <p:sldId id="2147482574" r:id="rId57"/>
    <p:sldId id="2147482485" r:id="rId58"/>
    <p:sldId id="2134805104" r:id="rId59"/>
    <p:sldId id="2134805105" r:id="rId60"/>
    <p:sldId id="2134805106" r:id="rId61"/>
    <p:sldId id="2147482462" r:id="rId62"/>
    <p:sldId id="2147482463" r:id="rId63"/>
    <p:sldId id="2147482464" r:id="rId64"/>
    <p:sldId id="2147482465" r:id="rId65"/>
    <p:sldId id="2147482466" r:id="rId66"/>
    <p:sldId id="2147482467" r:id="rId67"/>
    <p:sldId id="2147482468" r:id="rId68"/>
    <p:sldId id="2147482469" r:id="rId69"/>
    <p:sldId id="2147482470" r:id="rId70"/>
    <p:sldId id="2147482471" r:id="rId71"/>
    <p:sldId id="2134805113" r:id="rId72"/>
    <p:sldId id="2134805120" r:id="rId73"/>
    <p:sldId id="2134805121" r:id="rId74"/>
    <p:sldId id="2134805122" r:id="rId75"/>
    <p:sldId id="2134805123" r:id="rId76"/>
    <p:sldId id="2134805124" r:id="rId77"/>
    <p:sldId id="2134805127" r:id="rId78"/>
    <p:sldId id="2134805128" r:id="rId79"/>
    <p:sldId id="2134805129" r:id="rId80"/>
    <p:sldId id="2134805130" r:id="rId81"/>
    <p:sldId id="2147482723" r:id="rId82"/>
    <p:sldId id="2147482545" r:id="rId83"/>
    <p:sldId id="2147482546" r:id="rId84"/>
    <p:sldId id="2147482476" r:id="rId85"/>
    <p:sldId id="2147482743" r:id="rId86"/>
    <p:sldId id="2147482547" r:id="rId87"/>
    <p:sldId id="2147482525" r:id="rId88"/>
    <p:sldId id="2147482725" r:id="rId89"/>
    <p:sldId id="2134805103" r:id="rId90"/>
    <p:sldId id="2134805139" r:id="rId91"/>
    <p:sldId id="2134805142" r:id="rId92"/>
    <p:sldId id="2147482766" r:id="rId93"/>
    <p:sldId id="2134805145" r:id="rId94"/>
    <p:sldId id="2134805146" r:id="rId95"/>
    <p:sldId id="2147482526" r:id="rId96"/>
    <p:sldId id="2147482765" r:id="rId97"/>
    <p:sldId id="2147482726" r:id="rId98"/>
    <p:sldId id="2134808468" r:id="rId99"/>
    <p:sldId id="2147482727" r:id="rId100"/>
    <p:sldId id="2147482448" r:id="rId101"/>
    <p:sldId id="2147482759" r:id="rId102"/>
    <p:sldId id="2134808460" r:id="rId103"/>
    <p:sldId id="2147482760" r:id="rId104"/>
    <p:sldId id="2134805254" r:id="rId105"/>
    <p:sldId id="2134805243" r:id="rId106"/>
    <p:sldId id="2147482767" r:id="rId107"/>
    <p:sldId id="2147482768" r:id="rId108"/>
    <p:sldId id="2134805255" r:id="rId109"/>
    <p:sldId id="2134805257" r:id="rId110"/>
    <p:sldId id="2147482532" r:id="rId111"/>
    <p:sldId id="2147482769" r:id="rId112"/>
    <p:sldId id="2147482770" r:id="rId113"/>
    <p:sldId id="2147482771" r:id="rId114"/>
    <p:sldId id="2147482772" r:id="rId115"/>
    <p:sldId id="2147482773" r:id="rId116"/>
    <p:sldId id="2147482774" r:id="rId117"/>
    <p:sldId id="2147482548" r:id="rId118"/>
    <p:sldId id="2147482538" r:id="rId119"/>
    <p:sldId id="2147482745" r:id="rId120"/>
    <p:sldId id="2147482537" r:id="rId121"/>
    <p:sldId id="2147482497" r:id="rId122"/>
    <p:sldId id="2147482500" r:id="rId123"/>
    <p:sldId id="2147482728" r:id="rId124"/>
    <p:sldId id="2147482486" r:id="rId125"/>
    <p:sldId id="2147482746" r:id="rId126"/>
    <p:sldId id="2147482750" r:id="rId127"/>
    <p:sldId id="2147482747" r:id="rId128"/>
    <p:sldId id="2134804847" r:id="rId129"/>
    <p:sldId id="2147482487" r:id="rId130"/>
    <p:sldId id="2147482481" r:id="rId131"/>
    <p:sldId id="2147482751" r:id="rId132"/>
    <p:sldId id="2147482520" r:id="rId133"/>
    <p:sldId id="2147482488" r:id="rId134"/>
    <p:sldId id="2147482489" r:id="rId135"/>
    <p:sldId id="2147482484" r:id="rId136"/>
    <p:sldId id="2147482521" r:id="rId137"/>
    <p:sldId id="2147482492" r:id="rId138"/>
    <p:sldId id="2147482491" r:id="rId139"/>
    <p:sldId id="2147482540" r:id="rId140"/>
    <p:sldId id="2147482729" r:id="rId141"/>
    <p:sldId id="2134804709" r:id="rId142"/>
    <p:sldId id="2134804711" r:id="rId143"/>
    <p:sldId id="2147482752" r:id="rId144"/>
    <p:sldId id="2147482753" r:id="rId145"/>
    <p:sldId id="2147482494" r:id="rId146"/>
    <p:sldId id="2147482730" r:id="rId147"/>
    <p:sldId id="2147482519" r:id="rId148"/>
    <p:sldId id="2134807344" r:id="rId149"/>
    <p:sldId id="2147482668" r:id="rId150"/>
    <p:sldId id="2147482505" r:id="rId151"/>
    <p:sldId id="2134804803" r:id="rId152"/>
    <p:sldId id="700" r:id="rId153"/>
    <p:sldId id="701" r:id="rId154"/>
  </p:sldIdLst>
  <p:sldSz cx="13716000" cy="10287000"/>
  <p:notesSz cx="6858000" cy="9144000"/>
  <p:embeddedFontLst>
    <p:embeddedFont>
      <p:font typeface="Amasis MT Pro" panose="02040504050005020304" pitchFamily="18" charset="0"/>
      <p:regular r:id="rId156"/>
      <p:bold r:id="rId157"/>
      <p:italic r:id="rId158"/>
      <p:boldItalic r:id="rId159"/>
    </p:embeddedFont>
    <p:embeddedFont>
      <p:font typeface="Arimo Italics" panose="020B0604020202020204" charset="0"/>
      <p:regular r:id="rId160"/>
      <p:italic r:id="rId161"/>
    </p:embeddedFont>
    <p:embeddedFont>
      <p:font typeface="Carelia" panose="020B0604020202020204" charset="0"/>
      <p:regular r:id="rId162"/>
    </p:embeddedFont>
    <p:embeddedFont>
      <p:font typeface="Dosis" panose="02010703020202060003" pitchFamily="2" charset="0"/>
      <p:regular r:id="rId163"/>
      <p:bold r:id="rId164"/>
    </p:embeddedFont>
    <p:embeddedFont>
      <p:font typeface="Dosis Bold" panose="020B0604020202020204" charset="0"/>
      <p:regular r:id="rId165"/>
      <p:bold r:id="rId166"/>
    </p:embeddedFont>
    <p:embeddedFont>
      <p:font typeface="Microsoft Uighur" panose="02000000000000000000" pitchFamily="2" charset="-78"/>
      <p:regular r:id="rId167"/>
      <p:bold r:id="rId1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763"/>
            <p14:sldId id="2147482764"/>
            <p14:sldId id="2147482672"/>
            <p14:sldId id="2147482685"/>
            <p14:sldId id="2147482705"/>
            <p14:sldId id="2134805394"/>
            <p14:sldId id="2147482472"/>
            <p14:sldId id="2147482529"/>
            <p14:sldId id="2147482475"/>
            <p14:sldId id="2147482530"/>
            <p14:sldId id="2147482735"/>
            <p14:sldId id="2147482736"/>
            <p14:sldId id="2147482755"/>
            <p14:sldId id="2147482756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757"/>
            <p14:sldId id="2147482523"/>
            <p14:sldId id="2134805161"/>
            <p14:sldId id="2134805162"/>
            <p14:sldId id="2134808450"/>
            <p14:sldId id="2134808452"/>
            <p14:sldId id="2147482738"/>
            <p14:sldId id="2147482739"/>
            <p14:sldId id="2147482741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476"/>
            <p14:sldId id="2147482743"/>
            <p14:sldId id="2147482547"/>
            <p14:sldId id="2147482525"/>
            <p14:sldId id="2147482725"/>
            <p14:sldId id="2134805103"/>
            <p14:sldId id="2134805139"/>
            <p14:sldId id="2134805142"/>
            <p14:sldId id="2147482766"/>
            <p14:sldId id="2134805145"/>
            <p14:sldId id="2134805146"/>
            <p14:sldId id="2147482526"/>
            <p14:sldId id="2147482765"/>
            <p14:sldId id="2147482726"/>
            <p14:sldId id="2134808468"/>
            <p14:sldId id="2147482727"/>
            <p14:sldId id="2147482448"/>
            <p14:sldId id="2147482759"/>
            <p14:sldId id="2134808460"/>
            <p14:sldId id="2147482760"/>
            <p14:sldId id="2134805254"/>
            <p14:sldId id="2134805243"/>
            <p14:sldId id="2147482767"/>
            <p14:sldId id="2147482768"/>
            <p14:sldId id="2134805255"/>
            <p14:sldId id="2134805257"/>
            <p14:sldId id="2147482532"/>
            <p14:sldId id="2147482769"/>
            <p14:sldId id="2147482770"/>
            <p14:sldId id="2147482771"/>
            <p14:sldId id="2147482772"/>
            <p14:sldId id="2147482773"/>
            <p14:sldId id="2147482774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4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7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4.fntdata"/><Relationship Id="rId170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5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font" Target="fonts/font1.fntdata"/><Relationship Id="rId172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8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9.fntdata"/><Relationship Id="rId16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10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11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34.xml"/><Relationship Id="rId7" Type="http://schemas.openxmlformats.org/officeDocument/2006/relationships/image" Target="../media/image27.sv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7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5" Type="http://schemas.openxmlformats.org/officeDocument/2006/relationships/image" Target="../media/image91.jpg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2.jp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1.xml"/><Relationship Id="rId5" Type="http://schemas.openxmlformats.org/officeDocument/2006/relationships/image" Target="../media/image93.jpg"/><Relationship Id="rId4" Type="http://schemas.openxmlformats.org/officeDocument/2006/relationships/image" Target="../media/image27.sv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3.jpg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5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5.jp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image" Target="../media/image5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4" Type="http://schemas.openxmlformats.org/officeDocument/2006/relationships/image" Target="../media/image27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7.jp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5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85.png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3.xml"/><Relationship Id="rId5" Type="http://schemas.openxmlformats.org/officeDocument/2006/relationships/image" Target="../media/image85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5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image" Target="../media/image10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0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image" Target="../media/image10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microsoft.com/office/2007/relationships/hdphoto" Target="../media/hdphoto1.wdp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0.xml"/><Relationship Id="rId6" Type="http://schemas.openxmlformats.org/officeDocument/2006/relationships/image" Target="../media/image35.jpeg"/><Relationship Id="rId5" Type="http://schemas.openxmlformats.org/officeDocument/2006/relationships/image" Target="../media/image103.png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0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4.pn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0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4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107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8.xml"/><Relationship Id="rId6" Type="http://schemas.openxmlformats.org/officeDocument/2006/relationships/image" Target="../media/image104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08.png"/><Relationship Id="rId4" Type="http://schemas.openxmlformats.org/officeDocument/2006/relationships/image" Target="../media/image26.png"/><Relationship Id="rId9" Type="http://schemas.openxmlformats.org/officeDocument/2006/relationships/image" Target="../media/image105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08.png"/><Relationship Id="rId4" Type="http://schemas.openxmlformats.org/officeDocument/2006/relationships/image" Target="../media/image26.png"/><Relationship Id="rId9" Type="http://schemas.openxmlformats.org/officeDocument/2006/relationships/image" Target="../media/image105.png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109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customXml" Target="../ink/ink3.xml"/><Relationship Id="rId11" Type="http://schemas.openxmlformats.org/officeDocument/2006/relationships/image" Target="../media/image106.png"/><Relationship Id="rId5" Type="http://schemas.openxmlformats.org/officeDocument/2006/relationships/image" Target="../media/image27.svg"/><Relationship Id="rId10" Type="http://schemas.openxmlformats.org/officeDocument/2006/relationships/image" Target="../media/image108.png"/><Relationship Id="rId4" Type="http://schemas.openxmlformats.org/officeDocument/2006/relationships/image" Target="../media/image26.png"/><Relationship Id="rId9" Type="http://schemas.openxmlformats.org/officeDocument/2006/relationships/image" Target="../media/image71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Relationship Id="rId6" Type="http://schemas.openxmlformats.org/officeDocument/2006/relationships/image" Target="../media/image108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image" Target="../media/image10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image" Target="../media/image11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6" Type="http://schemas.openxmlformats.org/officeDocument/2006/relationships/image" Target="../media/image110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microsoft.com/office/2007/relationships/hdphoto" Target="../media/hdphoto1.wdp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5.xml"/><Relationship Id="rId5" Type="http://schemas.openxmlformats.org/officeDocument/2006/relationships/image" Target="../media/image85.png"/><Relationship Id="rId4" Type="http://schemas.openxmlformats.org/officeDocument/2006/relationships/image" Target="../media/image27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6.xml"/><Relationship Id="rId6" Type="http://schemas.openxmlformats.org/officeDocument/2006/relationships/image" Target="../media/image98.png"/><Relationship Id="rId5" Type="http://schemas.openxmlformats.org/officeDocument/2006/relationships/image" Target="../media/image113.jpeg"/><Relationship Id="rId4" Type="http://schemas.openxmlformats.org/officeDocument/2006/relationships/image" Target="../media/image27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7.xml"/><Relationship Id="rId5" Type="http://schemas.openxmlformats.org/officeDocument/2006/relationships/image" Target="../media/image85.png"/><Relationship Id="rId4" Type="http://schemas.openxmlformats.org/officeDocument/2006/relationships/image" Target="../media/image27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8.xml"/><Relationship Id="rId6" Type="http://schemas.openxmlformats.org/officeDocument/2006/relationships/image" Target="../media/image99.png"/><Relationship Id="rId5" Type="http://schemas.openxmlformats.org/officeDocument/2006/relationships/image" Target="../media/image113.jpeg"/><Relationship Id="rId4" Type="http://schemas.openxmlformats.org/officeDocument/2006/relationships/image" Target="../media/image27.sv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9.xml"/><Relationship Id="rId5" Type="http://schemas.openxmlformats.org/officeDocument/2006/relationships/image" Target="../media/image85.png"/><Relationship Id="rId4" Type="http://schemas.openxmlformats.org/officeDocument/2006/relationships/image" Target="../media/image2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6" Type="http://schemas.openxmlformats.org/officeDocument/2006/relationships/image" Target="../media/image113.jpeg"/><Relationship Id="rId5" Type="http://schemas.openxmlformats.org/officeDocument/2006/relationships/image" Target="../media/image114.pn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116.pn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image" Target="../media/image27.sv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image" Target="../media/image26.png"/><Relationship Id="rId5" Type="http://schemas.openxmlformats.org/officeDocument/2006/relationships/tags" Target="../tags/tag23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4" Type="http://schemas.openxmlformats.org/officeDocument/2006/relationships/image" Target="../media/image71.jpe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116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27.svg"/><Relationship Id="rId5" Type="http://schemas.openxmlformats.org/officeDocument/2006/relationships/tags" Target="../tags/tag244.xml"/><Relationship Id="rId10" Type="http://schemas.openxmlformats.org/officeDocument/2006/relationships/image" Target="../media/image26.png"/><Relationship Id="rId4" Type="http://schemas.openxmlformats.org/officeDocument/2006/relationships/tags" Target="../tags/tag243.xml"/><Relationship Id="rId9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0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image" Target="../media/image5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svg"/><Relationship Id="rId5" Type="http://schemas.openxmlformats.org/officeDocument/2006/relationships/image" Target="../media/image5.png"/><Relationship Id="rId10" Type="http://schemas.openxmlformats.org/officeDocument/2006/relationships/image" Target="../media/image121.svg"/><Relationship Id="rId4" Type="http://schemas.openxmlformats.org/officeDocument/2006/relationships/image" Target="../media/image118.svg"/><Relationship Id="rId9" Type="http://schemas.openxmlformats.org/officeDocument/2006/relationships/image" Target="../media/image1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13" Type="http://schemas.openxmlformats.org/officeDocument/2006/relationships/image" Target="../media/image39.png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12" Type="http://schemas.openxmlformats.org/officeDocument/2006/relationships/image" Target="../media/image6.sv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image" Target="../media/image5.png"/><Relationship Id="rId5" Type="http://schemas.openxmlformats.org/officeDocument/2006/relationships/tags" Target="../tags/tag53.xml"/><Relationship Id="rId15" Type="http://schemas.openxmlformats.org/officeDocument/2006/relationships/image" Target="../media/image41.png"/><Relationship Id="rId10" Type="http://schemas.openxmlformats.org/officeDocument/2006/relationships/image" Target="../media/image4.jpeg"/><Relationship Id="rId4" Type="http://schemas.openxmlformats.org/officeDocument/2006/relationships/tags" Target="../tags/tag5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0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6.png"/><Relationship Id="rId7" Type="http://schemas.openxmlformats.org/officeDocument/2006/relationships/image" Target="../media/image4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35.jpeg"/><Relationship Id="rId10" Type="http://schemas.openxmlformats.org/officeDocument/2006/relationships/image" Target="../media/image46.png"/><Relationship Id="rId4" Type="http://schemas.openxmlformats.org/officeDocument/2006/relationships/image" Target="../media/image27.svg"/><Relationship Id="rId9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jp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49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43.jp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jp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2.jpe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2.jpeg"/><Relationship Id="rId7" Type="http://schemas.openxmlformats.org/officeDocument/2006/relationships/image" Target="../media/image4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6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45.png"/><Relationship Id="rId11" Type="http://schemas.openxmlformats.org/officeDocument/2006/relationships/image" Target="../media/image54.png"/><Relationship Id="rId5" Type="http://schemas.openxmlformats.org/officeDocument/2006/relationships/image" Target="../media/image43.jpg"/><Relationship Id="rId10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jpg"/><Relationship Id="rId12" Type="http://schemas.openxmlformats.org/officeDocument/2006/relationships/image" Target="../media/image47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27.svg"/><Relationship Id="rId11" Type="http://schemas.openxmlformats.org/officeDocument/2006/relationships/image" Target="../media/image44.png"/><Relationship Id="rId5" Type="http://schemas.openxmlformats.org/officeDocument/2006/relationships/image" Target="../media/image26.png"/><Relationship Id="rId10" Type="http://schemas.openxmlformats.org/officeDocument/2006/relationships/image" Target="../media/image42.png"/><Relationship Id="rId4" Type="http://schemas.openxmlformats.org/officeDocument/2006/relationships/image" Target="../media/image56.png"/><Relationship Id="rId9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7.png"/><Relationship Id="rId7" Type="http://schemas.openxmlformats.org/officeDocument/2006/relationships/image" Target="../media/image4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57.png"/><Relationship Id="rId5" Type="http://schemas.openxmlformats.org/officeDocument/2006/relationships/image" Target="../media/image27.svg"/><Relationship Id="rId10" Type="http://schemas.openxmlformats.org/officeDocument/2006/relationships/image" Target="../media/image47.png"/><Relationship Id="rId4" Type="http://schemas.openxmlformats.org/officeDocument/2006/relationships/image" Target="../media/image26.png"/><Relationship Id="rId9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jp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58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27.svg"/><Relationship Id="rId2" Type="http://schemas.openxmlformats.org/officeDocument/2006/relationships/tags" Target="../tags/tag90.xml"/><Relationship Id="rId16" Type="http://schemas.openxmlformats.org/officeDocument/2006/relationships/image" Target="../media/image61.png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image" Target="../media/image26.png"/><Relationship Id="rId5" Type="http://schemas.openxmlformats.org/officeDocument/2006/relationships/tags" Target="../tags/tag93.xml"/><Relationship Id="rId15" Type="http://schemas.openxmlformats.org/officeDocument/2006/relationships/image" Target="../media/image60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6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27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07/relationships/media" Target="../media/media1.mp3"/><Relationship Id="rId7" Type="http://schemas.openxmlformats.org/officeDocument/2006/relationships/image" Target="../media/image67.png"/><Relationship Id="rId2" Type="http://schemas.openxmlformats.org/officeDocument/2006/relationships/audio" Target="NULL" TargetMode="External"/><Relationship Id="rId1" Type="http://schemas.openxmlformats.org/officeDocument/2006/relationships/tags" Target="../tags/tag98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image" Target="../media/image39.png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image" Target="../media/image6.svg"/><Relationship Id="rId2" Type="http://schemas.openxmlformats.org/officeDocument/2006/relationships/tags" Target="../tags/tag100.xml"/><Relationship Id="rId16" Type="http://schemas.openxmlformats.org/officeDocument/2006/relationships/image" Target="../media/image41.png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image" Target="../media/image5.png"/><Relationship Id="rId5" Type="http://schemas.openxmlformats.org/officeDocument/2006/relationships/tags" Target="../tags/tag103.xml"/><Relationship Id="rId15" Type="http://schemas.openxmlformats.org/officeDocument/2006/relationships/image" Target="../media/image40.svg"/><Relationship Id="rId10" Type="http://schemas.openxmlformats.org/officeDocument/2006/relationships/image" Target="../media/image4.jpeg"/><Relationship Id="rId4" Type="http://schemas.openxmlformats.org/officeDocument/2006/relationships/tags" Target="../tags/tag10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0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4" Type="http://schemas.openxmlformats.org/officeDocument/2006/relationships/image" Target="../media/image2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8.xml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4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9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2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3" Type="http://schemas.openxmlformats.org/officeDocument/2006/relationships/tags" Target="../tags/tag145.xml"/><Relationship Id="rId7" Type="http://schemas.openxmlformats.org/officeDocument/2006/relationships/image" Target="../media/image27.sv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tags" Target="../tags/tag144.xml"/><Relationship Id="rId16" Type="http://schemas.openxmlformats.org/officeDocument/2006/relationships/image" Target="../media/image81.png"/><Relationship Id="rId20" Type="http://schemas.openxmlformats.org/officeDocument/2006/relationships/image" Target="../media/image71.jpeg"/><Relationship Id="rId1" Type="http://schemas.openxmlformats.org/officeDocument/2006/relationships/tags" Target="../tags/tag143.xml"/><Relationship Id="rId6" Type="http://schemas.openxmlformats.org/officeDocument/2006/relationships/image" Target="../media/image26.png"/><Relationship Id="rId11" Type="http://schemas.openxmlformats.org/officeDocument/2006/relationships/image" Target="../media/image7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tags" Target="../tags/tag146.xml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tags" Target="../tags/tag149.xml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tags" Target="../tags/tag148.xml"/><Relationship Id="rId16" Type="http://schemas.openxmlformats.org/officeDocument/2006/relationships/image" Target="../media/image82.png"/><Relationship Id="rId1" Type="http://schemas.openxmlformats.org/officeDocument/2006/relationships/tags" Target="../tags/tag147.xml"/><Relationship Id="rId6" Type="http://schemas.openxmlformats.org/officeDocument/2006/relationships/image" Target="../media/image27.svg"/><Relationship Id="rId11" Type="http://schemas.openxmlformats.org/officeDocument/2006/relationships/image" Target="../media/image77.png"/><Relationship Id="rId5" Type="http://schemas.openxmlformats.org/officeDocument/2006/relationships/image" Target="../media/image26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4.xml"/><Relationship Id="rId5" Type="http://schemas.openxmlformats.org/officeDocument/2006/relationships/image" Target="../media/image85.png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7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23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89.jpeg"/><Relationship Id="rId4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4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B67C4-9DCC-159E-0D8E-1C8B55BF4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BDD49E-495C-55AD-C097-CE2C540F5F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A513B8-F920-A2C7-79EF-F23964B2C7E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E52472-408B-8170-C2D5-30D2E1D6F73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7C1E448-CDDB-1EF6-F420-EEADC55CD912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2EA558BC-AE31-B098-D1D9-5DC9C4B0B0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1C937B0-B719-1C8B-1703-55341F4E6D6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084497"/>
            <a:ext cx="3810000" cy="31068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3A32CD-0C5F-8C14-5ACF-B688041F14A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38200" y="353776"/>
            <a:ext cx="130301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ce pictogramme apparait en lecture: je lis à voix basse pour que mon camarade entende, J’écoute mon camarade sans l’interrompre et je l’aide seulement quand il bloque.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2507B6-A434-458A-A665-A1884BC39DB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26228" y="5822067"/>
            <a:ext cx="111343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📖🗣️ </a:t>
            </a:r>
            <a:r>
              <a:rPr lang="fr-FR" sz="5400" b="1" dirty="0"/>
              <a:t>Je lis à voix basse</a:t>
            </a:r>
          </a:p>
          <a:p>
            <a:r>
              <a:rPr lang="fr-FR" sz="5400" b="1" dirty="0"/>
              <a:t> </a:t>
            </a:r>
            <a:r>
              <a:rPr lang="fr-FR" sz="5400" dirty="0"/>
              <a:t>👂🤫 </a:t>
            </a:r>
            <a:r>
              <a:rPr lang="fr-FR" sz="5400" b="1" dirty="0"/>
              <a:t>J’écoute </a:t>
            </a:r>
            <a:r>
              <a:rPr lang="fr-FR" sz="4400" dirty="0"/>
              <a:t>mon camarade</a:t>
            </a:r>
            <a:endParaRPr lang="fr-FR" sz="3600" dirty="0"/>
          </a:p>
          <a:p>
            <a:r>
              <a:rPr lang="fr-FR" sz="5400" dirty="0"/>
              <a:t>🖐️🤔 </a:t>
            </a:r>
            <a:r>
              <a:rPr lang="fr-FR" sz="5400" b="1" dirty="0"/>
              <a:t>Je l’aide </a:t>
            </a:r>
            <a:r>
              <a:rPr lang="fr-FR" sz="4400" dirty="0"/>
              <a:t>quand il bloque</a:t>
            </a:r>
            <a:endParaRPr lang="fr-FR" sz="5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endParaRPr lang="fr-FR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08776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                      il – elle 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174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9914578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5861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E278-48DB-599F-F4AF-A5158B29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ADAF64-CFDF-B7C2-4391-3892FC138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5918DD-7FE1-19C9-B072-F4B20AFE56CC}"/>
              </a:ext>
            </a:extLst>
          </p:cNvPr>
          <p:cNvSpPr/>
          <p:nvPr/>
        </p:nvSpPr>
        <p:spPr>
          <a:xfrm>
            <a:off x="31459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5BFA8B-9976-B567-CBA2-628EFCAB99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D00184-44E4-BD3D-270C-408531138D87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8D513-D4BD-B31A-BC5A-90008594D426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je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ED31F-295B-2190-EAD2-0DA2229AE6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F698FD-C90C-D372-EB6A-787A8BD9FA7C}"/>
              </a:ext>
            </a:extLst>
          </p:cNvPr>
          <p:cNvSpPr txBox="1"/>
          <p:nvPr/>
        </p:nvSpPr>
        <p:spPr>
          <a:xfrm>
            <a:off x="1581154" y="560498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Nous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avons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déja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vu “je et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“je”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Je . Lisons ensemble je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, garço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D244B75B-477A-1064-90C4-479792D4D2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3DFC6"/>
              </a:clrFrom>
              <a:clrTo>
                <a:srgbClr val="F3DF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900686"/>
            <a:ext cx="3962400" cy="648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3199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266564" y="6515100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Je 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ferm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port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76462" y="5969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je ferme la porte.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604303"/>
              </p:ext>
            </p:ext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 descr="Une image contenant porte, habits, dessin humoristique, dessin&#10;&#10;Le contenu généré par l’IA peut être incorrect.">
            <a:extLst>
              <a:ext uri="{FF2B5EF4-FFF2-40B4-BE49-F238E27FC236}">
                <a16:creationId xmlns:a16="http://schemas.microsoft.com/office/drawing/2014/main" id="{88A5A17B-1823-FEAF-BDCB-9EAB9E008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35662"/>
            <a:ext cx="3317172" cy="44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04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BD7B9-F062-8EA8-1495-676460FC5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543BD4-8AEB-212A-7207-87F2F3DADF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78CEF3-CF1D-93B6-4B48-4076C94F10D0}"/>
              </a:ext>
            </a:extLst>
          </p:cNvPr>
          <p:cNvSpPr/>
          <p:nvPr/>
        </p:nvSpPr>
        <p:spPr>
          <a:xfrm>
            <a:off x="314590" y="29682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9319D8-49AD-95B7-392A-B63985BB9CD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CF8D26-AC96-B4C7-CE8A-9BA5F46D0AEA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FDAB63-6227-2E0B-0641-C11056BD0743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tu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9543F69-C237-0C43-032B-7750599B8E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FFD6F65-AB3A-880B-9241-606E8DF67648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Tu . Lisons ensemble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D756B7-2D42-E0C8-06DC-5F73F2446C9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2542539"/>
            <a:ext cx="3962400" cy="52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1837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2E6525-13FF-2D18-5BD2-5BFC99073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A0B0E8-FB34-2462-4819-DA10504481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9694FE-399F-9BBA-B146-27EDD738BFF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851045" y="7212690"/>
            <a:ext cx="1216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9600" b="1" kern="0" spc="480" dirty="0">
                <a:solidFill>
                  <a:srgbClr val="FFC000"/>
                </a:solidFill>
                <a:latin typeface="Dosis" pitchFamily="2" charset="0"/>
              </a:rPr>
              <a:t>Tu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ri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DC3191-E199-BE54-D198-2FC361CDDA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2961140"/>
              </p:ext>
            </p:ext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123FFC-9C3F-6367-8BFB-B3ADAF04EFA3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153796A-ABF3-D38F-79E5-4C3093204B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9E90028-3DA0-6052-3672-3847ADF150C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2983" y="2258077"/>
            <a:ext cx="4277618" cy="4923439"/>
          </a:xfrm>
          <a:prstGeom prst="rect">
            <a:avLst/>
          </a:prstGeom>
        </p:spPr>
      </p:pic>
      <p:pic>
        <p:nvPicPr>
          <p:cNvPr id="11" name="Image 10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DBFD0F5E-E73A-F2F6-E136-109A07F98A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73" y="3197353"/>
            <a:ext cx="2340117" cy="304488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E69EA91-649B-5405-C85C-0B6ECC027B3F}"/>
              </a:ext>
            </a:extLst>
          </p:cNvPr>
          <p:cNvSpPr/>
          <p:nvPr/>
        </p:nvSpPr>
        <p:spPr>
          <a:xfrm>
            <a:off x="2225601" y="2563091"/>
            <a:ext cx="3375126" cy="45526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221053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“il”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il. Lisons ensemble “ il”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E278-48DB-599F-F4AF-A5158B29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ADAF64-CFDF-B7C2-4391-3892FC138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5918DD-7FE1-19C9-B072-F4B20AFE56CC}"/>
              </a:ext>
            </a:extLst>
          </p:cNvPr>
          <p:cNvSpPr/>
          <p:nvPr/>
        </p:nvSpPr>
        <p:spPr>
          <a:xfrm>
            <a:off x="314590" y="29682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5BFA8B-9976-B567-CBA2-628EFCAB99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D00184-44E4-BD3D-270C-408531138D87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8D513-D4BD-B31A-BC5A-90008594D426}"/>
              </a:ext>
            </a:extLst>
          </p:cNvPr>
          <p:cNvSpPr txBox="1"/>
          <p:nvPr/>
        </p:nvSpPr>
        <p:spPr>
          <a:xfrm>
            <a:off x="3967100" y="1303151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il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ED31F-295B-2190-EAD2-0DA2229AE6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F698FD-C90C-D372-EB6A-787A8BD9FA7C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“il”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un garçon absent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objet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26715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238855" y="7495727"/>
            <a:ext cx="118398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000" kern="0" spc="480" dirty="0">
                <a:solidFill>
                  <a:srgbClr val="FFC000"/>
                </a:solidFill>
                <a:latin typeface="Amasis MT Pro" panose="02040504050005020304" pitchFamily="18" charset="0"/>
              </a:rPr>
              <a:t>I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l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li</a:t>
            </a:r>
            <a:r>
              <a:rPr lang="fr-FR" sz="1035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035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lit.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il lit.</a:t>
            </a:r>
          </a:p>
          <a:p>
            <a:pPr defTabSz="685834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MA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7" name="Image 6" descr="Une image contenant dessin, croqui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3D3ACD31-05FA-480F-C343-8FCBEDF399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253" y="2491892"/>
            <a:ext cx="2912721" cy="2866943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EB8A495B-479D-6D69-FF58-5DA7D5745902}"/>
              </a:ext>
            </a:extLst>
          </p:cNvPr>
          <p:cNvSpPr/>
          <p:nvPr/>
        </p:nvSpPr>
        <p:spPr>
          <a:xfrm>
            <a:off x="9357070" y="2272676"/>
            <a:ext cx="2982963" cy="34504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dessin humoristique, habits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9DE8A5C2-3FC4-17FB-2574-D3EBD9B3B7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42" y="2343549"/>
            <a:ext cx="2943915" cy="480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4355161"/>
              </p:ext>
            </p:ext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il”.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1438675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390900"/>
            <a:ext cx="10287000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il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il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F24A0-EEBE-7371-9189-5F6CA43C9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74903B-2876-C19E-F823-6561D9938CC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FB598A7-AFD3-EA0A-BD98-2F930D4C9A8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2B12708-2554-7753-91F6-F8BB26D7DBA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2DCD46-BB59-1153-7C9D-E3CFE51A412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B91B4A-7E00-230D-3DB3-8D0E87B90507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elle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DF0E62-6142-E720-A4A4-4637AACB31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5846CBE-98A7-033F-2819-F2A3C96BB1A5}"/>
              </a:ext>
            </a:extLst>
          </p:cNvPr>
          <p:cNvSpPr txBox="1"/>
          <p:nvPr/>
        </p:nvSpPr>
        <p:spPr>
          <a:xfrm>
            <a:off x="1552317" y="424587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 ,l, l et 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27864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1C1EB-F96D-62EB-9306-5336C8D84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407FC4-CC23-3241-B4A4-E80B2C2F67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04BF97-41BA-CDFF-1510-1B3FE8BA0C86}"/>
              </a:ext>
            </a:extLst>
          </p:cNvPr>
          <p:cNvSpPr/>
          <p:nvPr/>
        </p:nvSpPr>
        <p:spPr>
          <a:xfrm>
            <a:off x="314590" y="29682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6A16E36-8DCE-EB5F-CAB9-3F159839885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D71C368-A567-C4FC-1252-1FD819E81297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413A23-F206-3813-BCED-E9E7580D379D}"/>
              </a:ext>
            </a:extLst>
          </p:cNvPr>
          <p:cNvSpPr txBox="1"/>
          <p:nvPr/>
        </p:nvSpPr>
        <p:spPr>
          <a:xfrm>
            <a:off x="3926332" y="1785538"/>
            <a:ext cx="5486400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elle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F09C92A-F84E-85DF-5954-D1D1067F05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79CFA0-A908-A859-7BAA-2924AC71A562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fille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absente</a:t>
            </a:r>
            <a:r>
              <a:rPr lang="en-US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objet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9027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D36B4-DF91-64B4-3E56-BEB9F7EB3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A9E010-D3EE-95E1-DDC6-C7BBFF58FA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34B9F2-F270-6AED-4A93-BFAB675EA7C7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BC6AE1F-3795-20E3-BEA3-4B2150D7F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461DB0-F886-D15B-BAE1-EF9D719EE92A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A569F7-EC55-C169-5DA6-A84B9A095FB3}"/>
              </a:ext>
            </a:extLst>
          </p:cNvPr>
          <p:cNvSpPr txBox="1"/>
          <p:nvPr/>
        </p:nvSpPr>
        <p:spPr>
          <a:xfrm>
            <a:off x="1266564" y="7085407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Elle 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1035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035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9948EA4-52A3-3397-00C3-6ECBF91BD746}"/>
              </a:ext>
            </a:extLst>
          </p:cNvPr>
          <p:cNvSpPr txBox="1"/>
          <p:nvPr/>
        </p:nvSpPr>
        <p:spPr>
          <a:xfrm>
            <a:off x="1371600" y="644815"/>
            <a:ext cx="9144000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lit.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elle lit.</a:t>
            </a:r>
          </a:p>
          <a:p>
            <a:pPr defTabSz="685834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MA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5BB19E-BC57-F7DD-3711-FA2380A998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801DC4B-9AE6-D3E4-C50E-519C26F892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16" name="Image 15" descr="Une image contenant Dessin animé, clipart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72989315-27F0-9E49-8268-23622F16B3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2743838"/>
            <a:ext cx="2491005" cy="2679753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07FF9DD8-0C7E-4BC2-8F3D-71A49686B310}"/>
              </a:ext>
            </a:extLst>
          </p:cNvPr>
          <p:cNvSpPr/>
          <p:nvPr/>
        </p:nvSpPr>
        <p:spPr>
          <a:xfrm>
            <a:off x="9029731" y="2470713"/>
            <a:ext cx="2943915" cy="326741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Une image contenant dessin humoristique, habits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A788B890-8E3D-7D96-7FFD-E04FE123623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42" y="2343549"/>
            <a:ext cx="2943915" cy="432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9230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77B5B-6C08-87A2-AB88-B428C0ADC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3B7A28-9900-029D-5E0B-4C42D8B8170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74F1337-8025-5193-B554-C3E35553772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AB7A2B7-423A-8803-D768-54BD54FA608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73F16C-6DCB-3DC9-23E5-AE07F8A5D8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242AFBD-0A44-E4DB-E599-2F05C8E8C584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elle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054C972-4396-A2CB-4E59-FDB9184C32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4EE10FA1-62FF-11C0-BA88-3EF760091AEE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CF1A56B-AC6D-172E-7219-7F0120CE25D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0707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19E9C-3916-46B2-AE65-BB9F50260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51626F-FC02-38E4-C3E3-88039F52402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68BF41D-7699-3378-74F9-F0C213D58B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3D17F2-001A-3543-34B9-D5DF017CBF8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3D96A23-2977-8C87-F19C-77FC53287E13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38A94A-EC0D-435E-E83D-826C9585E0D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35467FD-EE0D-CD09-ED80-1EC50E4E97C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7D957133-DCC0-9E45-4EF1-D9F6982972CD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1990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4D3B-EC10-3CAA-9942-D9684561D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020C74-C6A5-B868-8615-6719C83922E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D5E15E5-0370-1961-23B5-6E6B6CC498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CECF45F-E42B-C4F4-EF07-BC1D7439E32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1BED4BF-15DE-E425-4BDA-76533FA63229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82DFCE4-5140-1553-39D5-C8B4F18CB070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elle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10770E-A4B3-7F43-CAD5-A4239FA3123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959BEAE-6194-B0B8-7C1A-024C993010E0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elle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59DEC4-42C0-D389-95FA-75158D283F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36157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22.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321003"/>
            <a:ext cx="4462713" cy="55687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662673" y="4467640"/>
            <a:ext cx="219532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6455" y="2923230"/>
            <a:ext cx="7863091" cy="444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22.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E5ACA4-FB94-B447-267C-52812F043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321003"/>
            <a:ext cx="4462713" cy="55687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6857999" y="4470606"/>
            <a:ext cx="1868969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7400" y="2400300"/>
            <a:ext cx="96774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459528"/>
            <a:ext cx="6461506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22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2036" y="2910670"/>
            <a:ext cx="4462713" cy="55687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5328228" y="6210300"/>
            <a:ext cx="426344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4F6169-98BB-7E5A-2B20-9FC7AF9C7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225335"/>
            <a:ext cx="10363200" cy="3836328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syllables avec 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 “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f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" </a:t>
            </a:r>
            <a:endParaRPr lang="en-US" sz="3200" b="1" dirty="0">
              <a:solidFill>
                <a:srgbClr val="C00000"/>
              </a:solidFill>
              <a:latin typeface="Dosis Bold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778" y="6130179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</a:t>
            </a:r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F0E6AFC-5A42-4559-4FEF-9B0F0E4DB4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73" y="4257610"/>
            <a:ext cx="8051416" cy="1574011"/>
          </a:xfrm>
          <a:prstGeom prst="rect">
            <a:avLst/>
          </a:prstGeom>
        </p:spPr>
      </p:pic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9"/>
            <a:ext cx="8801100" cy="3006403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jus.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05085" y="454759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 jus est composé de deux mots:  un et  jus.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un , j’écris les lettres u et n. J’entends jus , j’écris les lettres j, u et s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(une lettre muette). 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B948A1D-1CE4-D3E2-D161-BC5EDA5FE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8"/>
            <a:ext cx="8801100" cy="300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AD20C54-1585-0646-BCF9-2A9D216CEE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8"/>
            <a:ext cx="8801100" cy="3006403"/>
          </a:xfrm>
          <a:prstGeom prst="rect">
            <a:avLst/>
          </a:prstGeom>
        </p:spPr>
      </p:pic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8D1BB023-EF95-4EE3-629F-D8D192807E00}"/>
              </a:ext>
            </a:extLst>
          </p:cNvPr>
          <p:cNvSpPr/>
          <p:nvPr/>
        </p:nvSpPr>
        <p:spPr>
          <a:xfrm rot="5400000">
            <a:off x="6995386" y="5158514"/>
            <a:ext cx="334828" cy="19812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D4B5B70C-C3AD-7AD6-4828-F52738F14415}"/>
              </a:ext>
            </a:extLst>
          </p:cNvPr>
          <p:cNvSpPr/>
          <p:nvPr/>
        </p:nvSpPr>
        <p:spPr>
          <a:xfrm rot="5400000">
            <a:off x="4743520" y="5310212"/>
            <a:ext cx="246765" cy="175259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7" name="Image 16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2ABB0B6B-7357-753E-6479-C04CEDA06A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459" y="6529411"/>
            <a:ext cx="548639" cy="57748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8" name="Image 17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9C6DBC-F7F9-8A7A-E1A4-DD4E9450EA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480" y="6532875"/>
            <a:ext cx="548639" cy="57748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un jus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BE4956-BA8A-0674-7934-959C449C9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8"/>
            <a:ext cx="8801100" cy="300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78263-D4B6-8B8C-FA61-75E347BF7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8"/>
            <a:ext cx="8801100" cy="300640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jars.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219200" y="456588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 jars est composé de deux mots:  un et jars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 un , j’écris les lettres u et n. J’entends jars , j’écris les lettres j, a, r et s ( lettre muette)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Un jars.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6565D9-8BCE-23E5-8B52-310EC0FE8F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8"/>
            <a:ext cx="8801100" cy="300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11331" y="34164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27E064-B92F-C1D9-C6C8-E378DE9E53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8"/>
            <a:ext cx="8801100" cy="3006403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265DB2EB-7E9F-5771-70DF-4F64CBC6D6DC}"/>
              </a:ext>
            </a:extLst>
          </p:cNvPr>
          <p:cNvSpPr/>
          <p:nvPr/>
        </p:nvSpPr>
        <p:spPr>
          <a:xfrm rot="5400000">
            <a:off x="7415683" y="4819836"/>
            <a:ext cx="384620" cy="276721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810C67D0-AAE0-3E0A-07B4-0B773F249249}"/>
              </a:ext>
            </a:extLst>
          </p:cNvPr>
          <p:cNvSpPr/>
          <p:nvPr/>
        </p:nvSpPr>
        <p:spPr>
          <a:xfrm rot="5400000">
            <a:off x="4639525" y="5098541"/>
            <a:ext cx="384620" cy="22098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4" name="Image 13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BB6ED06A-1FB1-3E19-FC61-2CC8793FFD3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515" y="6682030"/>
            <a:ext cx="548639" cy="47624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6" name="Image 15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C82772-8AA6-CBD7-BF83-BC9EE50C8E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495" y="6646701"/>
            <a:ext cx="548639" cy="476249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28DFD9-40BC-821C-D315-15FBE7E193A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un jars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C546AB-555B-6CC7-488A-B1ECC2BE0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3640298"/>
            <a:ext cx="8801100" cy="300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 joli lit.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D48FC0-E405-2CA3-A612-B8CDE1815B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789060"/>
            <a:ext cx="7924800" cy="27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207620" y="491731"/>
            <a:ext cx="11979392" cy="82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 joli lit est composé de trois mots: un  , joli et  lit 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un, j’écris u et n. J’entends joli  j’écris  j, o l et i. J’entends lit j’écris l, i et t ( lettre muette 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8323EC-4127-BE66-C4CC-53069C36F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789060"/>
            <a:ext cx="7924800" cy="27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CE388ED-8B92-BAC0-D4DA-3854CD250E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789061"/>
            <a:ext cx="7924800" cy="2708879"/>
          </a:xfrm>
          <a:prstGeom prst="rect">
            <a:avLst/>
          </a:prstGeom>
        </p:spPr>
      </p:pic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8429141" y="5565383"/>
            <a:ext cx="359697" cy="127387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6690859" y="5331116"/>
            <a:ext cx="359695" cy="165098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4871152" y="5417463"/>
            <a:ext cx="313984" cy="15240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un joli lit 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FA16F4-32B9-E9F6-EC4A-6C7FD3D25B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789060"/>
            <a:ext cx="7924800" cy="27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Fu – Une fée .</a:t>
            </a: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 Écoutez bien et soyez attentifs.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AA0518A7-3827-036D-C49A-4E60AA9881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030" y="5167745"/>
            <a:ext cx="2331068" cy="264968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25A242-A696-E386-7F3C-DBFB8C928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624" y="5912427"/>
            <a:ext cx="233106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306137"/>
            <a:ext cx="5036128" cy="62843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6649" y="3512660"/>
            <a:ext cx="7039383" cy="354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22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064D569-5682-82B9-65E3-78D248965E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306137"/>
            <a:ext cx="5036128" cy="62843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58000" y="4740285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810" y="3459528"/>
            <a:ext cx="6461506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22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FA04662-88F0-DA0C-BCF9-816A2000BD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306137"/>
            <a:ext cx="5036128" cy="62843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B04E5A-0C7A-824B-AC8C-A0338D689877}"/>
              </a:ext>
            </a:extLst>
          </p:cNvPr>
          <p:cNvSpPr/>
          <p:nvPr/>
        </p:nvSpPr>
        <p:spPr>
          <a:xfrm>
            <a:off x="4492027" y="7733212"/>
            <a:ext cx="49530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6739" y="4491461"/>
            <a:ext cx="8802522" cy="13040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lettre j. 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Écrivez:  fu.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648426"/>
              </p:ext>
            </p:ext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22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500AE10-47A6-32DA-6870-2BE8B17646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96749" y="2766338"/>
            <a:ext cx="3743813" cy="612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fu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fu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C100-BEF8-9EEA-F8C3-CEDDF65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E8F11-8673-3820-42D9-3D7D3C72E3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470E7E-46D6-9F44-9AB2-DAFD582FF3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159BE6-6D62-C4FC-0737-42D739E194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278AC50-FE32-6A86-E345-4F294A9F0D6D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une fée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8FA848-972A-29D7-2731-C1578A397E5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4F0DE-F634-CCB0-135B-A6F8BB1B07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67D40C-5042-564A-59ED-D3E201CC31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180373"/>
              </p:ext>
            </p:ext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69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Une fée.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fé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685834"/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2B38ABC-A159-1B65-CC95-9A664D9B40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736864"/>
            <a:ext cx="4515678" cy="31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fil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fil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0834F2E7-FE0A-41D8-AB1C-5E09C5B7C9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405" y="2556342"/>
            <a:ext cx="4377190" cy="517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fort.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for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/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3600" b="1" dirty="0">
                <a:solidFill>
                  <a:srgbClr val="008EC0"/>
                </a:solidFill>
                <a:latin typeface="Dosis" pitchFamily="2" charset="0"/>
              </a:rPr>
              <a:t>Joli – jus – jaune – jour – nuit – jars.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4896" y="6052143"/>
            <a:ext cx="2112770" cy="17876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4874" y="5718590"/>
            <a:ext cx="2595338" cy="25472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6587" y="5603504"/>
            <a:ext cx="2274123" cy="23603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1807" y="3579818"/>
            <a:ext cx="2229865" cy="189200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1642" y="3583411"/>
            <a:ext cx="2243630" cy="1884820"/>
          </a:xfrm>
          <a:prstGeom prst="rect">
            <a:avLst/>
          </a:prstGeom>
        </p:spPr>
      </p:pic>
      <p:pic>
        <p:nvPicPr>
          <p:cNvPr id="6" name="Image 5" descr="Une image contenant jus, boisson, boisson gazeuse, jus d’orange&#10;&#10;Le contenu généré par l’IA peut être incorrect.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588" y="2730659"/>
            <a:ext cx="2260859" cy="25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jour. Comment vous dites jour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5732" y="2895600"/>
            <a:ext cx="5824537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jour.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jour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AD9918-8424-C0DA-6E16-3F1B4AB05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8028" y="2476500"/>
            <a:ext cx="4859942" cy="36195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jour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nuit. Comment vous dites nuit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5263" y="2857500"/>
            <a:ext cx="5852746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2917432" y="6610670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nui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nuit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nuit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4F3329-D6AB-765A-9826-CD9707C64F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6622" y="2591662"/>
            <a:ext cx="490500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000" y="3061011"/>
            <a:ext cx="11658600" cy="601289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4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joli. Comment vous dites joli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4140" y="2463327"/>
            <a:ext cx="4727720" cy="53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8229600" y="4212476"/>
            <a:ext cx="397687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6600" b="1" dirty="0">
                <a:solidFill>
                  <a:schemeClr val="accent5">
                    <a:lumMod val="75000"/>
                  </a:schemeClr>
                </a:solidFill>
              </a:rPr>
              <a:t>joli</a:t>
            </a:r>
            <a:endParaRPr lang="fr-FR" sz="16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B8BB49E-660D-75B0-0E9F-24B0A6C56E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8292" y="3122611"/>
            <a:ext cx="3366351" cy="414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45129" y="6326372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joli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jardin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6D8665-A307-7C48-FB81-A3D1E5E8A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1063" y="2034320"/>
            <a:ext cx="7239001" cy="3802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7118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342900"/>
            <a:ext cx="1237614" cy="14113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207041-6B8D-98F7-0505-290058375D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01" y="3903948"/>
            <a:ext cx="3526393" cy="26411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AB3CE0-F439-6A00-89F5-A2C97B49D7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7351" y="3949307"/>
            <a:ext cx="3386103" cy="26913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95B756-9582-05D3-F466-30C97E8610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5183" y="3959698"/>
            <a:ext cx="2445787" cy="263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jus. Comment vous dites jus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8102" y="2477656"/>
            <a:ext cx="4359797" cy="533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7318171" y="4212476"/>
            <a:ext cx="53967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ju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jus.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jus”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21EE2E-338B-8395-5936-1051CF8D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00" y="2938815"/>
            <a:ext cx="3369197" cy="444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7987" y="2431103"/>
            <a:ext cx="4981026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jars . Comment vous dites jars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6" y="3991726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jar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jars.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jars”.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4F392A-56A1-A72D-353A-BFA1CA0AD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0" y="2685306"/>
            <a:ext cx="4029548" cy="4828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5200" y="2455857"/>
            <a:ext cx="6705600" cy="5375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Jaune  . Comment vous dites jaune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100455" y="4035505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jaun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Jaune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“jaune”.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1F7ECC-E036-D90A-491F-0B73B797B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5609" y="2937172"/>
            <a:ext cx="4275364" cy="4412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Joli – jus – jaune – jour – nuit – jars </a:t>
                </a:r>
                <a:endParaRPr lang="fr-FR" sz="3600" b="1" dirty="0">
                  <a:solidFill>
                    <a:srgbClr val="008EC0"/>
                  </a:solidFill>
                  <a:latin typeface="Dosis" pitchFamily="2" charset="0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j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robe jaune . Répétons ensemble une robe jaune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rob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jaun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7" name="Image 6" descr="Une image contenant habits, robe, Motif (stylisme), Robe de journée&#10;&#10;Le contenu généré par l’IA peut être incorrect.">
            <a:extLst>
              <a:ext uri="{FF2B5EF4-FFF2-40B4-BE49-F238E27FC236}">
                <a16:creationId xmlns:a16="http://schemas.microsoft.com/office/drawing/2014/main" id="{00959DA3-EC57-8402-5B33-A1F056FCB0E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19" y="2128825"/>
            <a:ext cx="4205588" cy="548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214884" y="6709451"/>
            <a:ext cx="9738970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jars – joli – un jus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0CC6667-77B2-2AFB-3EBD-286BB785DF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0758" y="3390901"/>
            <a:ext cx="2274123" cy="19742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976015F-2D4B-D06D-E62A-C908579D71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0938" y="3197867"/>
            <a:ext cx="2274123" cy="2360354"/>
          </a:xfrm>
          <a:prstGeom prst="rect">
            <a:avLst/>
          </a:prstGeom>
        </p:spPr>
      </p:pic>
      <p:pic>
        <p:nvPicPr>
          <p:cNvPr id="14" name="Image 13" descr="Une image contenant jus, boisson, boisson gazeuse, jus d’orange&#10;&#10;Le contenu généré par l’IA peut être incorrect.">
            <a:extLst>
              <a:ext uri="{FF2B5EF4-FFF2-40B4-BE49-F238E27FC236}">
                <a16:creationId xmlns:a16="http://schemas.microsoft.com/office/drawing/2014/main" id="{32237569-4ED1-E819-3351-58C8DBA722C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59" y="3010958"/>
            <a:ext cx="2260859" cy="25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73897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jaune – le jour – la nuit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C5A6FEE-0730-6265-50E4-E3B0C383FA3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8357" y="3173719"/>
            <a:ext cx="2595338" cy="2547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72B56A-B216-C542-27A2-1B85FCD78B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3790" y="3117411"/>
            <a:ext cx="2595338" cy="238345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C673A7-ACEF-0356-A1B0-A85BF0F2AF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9223" y="3117411"/>
            <a:ext cx="2595337" cy="23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427801-C132-AA39-FCDE-7D1896505FC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6138" y="2596237"/>
            <a:ext cx="2595338" cy="2547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109FD0-AC50-DED3-D480-97326E5073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1571" y="2539929"/>
            <a:ext cx="2595338" cy="23834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A993BB0-CCFE-6D7F-7917-81784F303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7004" y="2539929"/>
            <a:ext cx="2595337" cy="238345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D782734-C963-7D20-45FF-5EEDBF7654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8773" y="6281988"/>
            <a:ext cx="2274123" cy="197428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0DC3205-A78F-9909-3DFB-242DB8AC71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8953" y="6088954"/>
            <a:ext cx="2274123" cy="2360354"/>
          </a:xfrm>
          <a:prstGeom prst="rect">
            <a:avLst/>
          </a:prstGeom>
        </p:spPr>
      </p:pic>
      <p:pic>
        <p:nvPicPr>
          <p:cNvPr id="23" name="Image 22" descr="Une image contenant jus, boisson, boisson gazeuse, jus d’orange&#10;&#10;Le contenu généré par l’IA peut être incorrect.">
            <a:extLst>
              <a:ext uri="{FF2B5EF4-FFF2-40B4-BE49-F238E27FC236}">
                <a16:creationId xmlns:a16="http://schemas.microsoft.com/office/drawing/2014/main" id="{609AD2ED-0555-04C1-424C-6FC00A00FF8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774" y="5902045"/>
            <a:ext cx="2260859" cy="2547263"/>
          </a:xfrm>
          <a:prstGeom prst="rect">
            <a:avLst/>
          </a:prstGeom>
        </p:spPr>
      </p:pic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5E95BCA-A3D3-A9BA-C00F-402AEF2B05A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1430" y="2596237"/>
            <a:ext cx="2595338" cy="25472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0213B2-04FF-4FC9-566A-833048773B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863" y="2539929"/>
            <a:ext cx="2595338" cy="23834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13751D5-0EAC-841A-FD31-3380F17C55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2296" y="2539929"/>
            <a:ext cx="2595337" cy="23834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394D6AA-7A49-89E2-605A-47C84B776E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8773" y="6281988"/>
            <a:ext cx="2274123" cy="19742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0228A3E-847D-E2D1-6CB8-DE075B14C6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8953" y="6088954"/>
            <a:ext cx="2274123" cy="2360354"/>
          </a:xfrm>
          <a:prstGeom prst="rect">
            <a:avLst/>
          </a:prstGeom>
        </p:spPr>
      </p:pic>
      <p:pic>
        <p:nvPicPr>
          <p:cNvPr id="20" name="Image 19" descr="Une image contenant jus, boisson, boisson gazeuse, jus d’orange&#10;&#10;Le contenu généré par l’IA peut être incorrect.">
            <a:extLst>
              <a:ext uri="{FF2B5EF4-FFF2-40B4-BE49-F238E27FC236}">
                <a16:creationId xmlns:a16="http://schemas.microsoft.com/office/drawing/2014/main" id="{3F52D3A7-8527-56F5-0FE2-5E0587E0A9B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774" y="5902045"/>
            <a:ext cx="2260859" cy="25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660689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927" y="2296713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0B7F395-BD34-B363-07B3-E324078A0EE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1430" y="2596237"/>
            <a:ext cx="2595338" cy="25472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575505-9819-51E2-0756-8CD4277672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863" y="2539929"/>
            <a:ext cx="2595338" cy="238345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A05F9B0-B852-73EC-FFB0-F3406CB952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8953" y="6088954"/>
            <a:ext cx="2274123" cy="2360354"/>
          </a:xfrm>
          <a:prstGeom prst="rect">
            <a:avLst/>
          </a:prstGeom>
        </p:spPr>
      </p:pic>
      <p:pic>
        <p:nvPicPr>
          <p:cNvPr id="18" name="Image 17" descr="Une image contenant jus, boisson, boisson gazeuse, jus d’orange&#10;&#10;Le contenu généré par l’IA peut être incorrect.">
            <a:extLst>
              <a:ext uri="{FF2B5EF4-FFF2-40B4-BE49-F238E27FC236}">
                <a16:creationId xmlns:a16="http://schemas.microsoft.com/office/drawing/2014/main" id="{C0925C30-7FBA-34CB-1B65-363DD47C003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774" y="5902045"/>
            <a:ext cx="2260859" cy="25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la nuit et un jars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10975493" y="1318252"/>
            <a:ext cx="1166780" cy="10858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3357515" y="5509012"/>
            <a:ext cx="1219200" cy="12104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38E3D3E7-1F55-1820-1B65-5B798220FB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1430" y="2596237"/>
            <a:ext cx="2595338" cy="2547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C5096BD-78A4-AF79-F36E-F0CCA8E9C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863" y="2539929"/>
            <a:ext cx="2595338" cy="238345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C974ACE-B028-219D-E60D-CD1A70826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2296" y="2539929"/>
            <a:ext cx="2595337" cy="238345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8A5E6CF-CB2D-BA1B-CE5F-7906F2DB0D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8773" y="6281988"/>
            <a:ext cx="2274123" cy="197428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EBB2E95-CE72-E183-5ABB-30F5F7C96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8953" y="6088954"/>
            <a:ext cx="2274123" cy="2360354"/>
          </a:xfrm>
          <a:prstGeom prst="rect">
            <a:avLst/>
          </a:prstGeom>
        </p:spPr>
      </p:pic>
      <p:pic>
        <p:nvPicPr>
          <p:cNvPr id="19" name="Image 18" descr="Une image contenant jus, boisson, boisson gazeuse, jus d’orange&#10;&#10;Le contenu généré par l’IA peut être incorrect.">
            <a:extLst>
              <a:ext uri="{FF2B5EF4-FFF2-40B4-BE49-F238E27FC236}">
                <a16:creationId xmlns:a16="http://schemas.microsoft.com/office/drawing/2014/main" id="{93681157-EE69-E2DF-42EA-B7C25243D9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774" y="5902045"/>
            <a:ext cx="2260859" cy="25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Toute la famille ». </a:t>
            </a:r>
          </a:p>
        </p:txBody>
      </p:sp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529" y="241362"/>
            <a:ext cx="924102" cy="1346077"/>
          </a:xfrm>
          <a:prstGeom prst="rect">
            <a:avLst/>
          </a:prstGeom>
        </p:spPr>
      </p:pic>
      <p:pic>
        <p:nvPicPr>
          <p:cNvPr id="6" name="Image 5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63713B1E-74EC-C82C-E4AF-5E3830B10B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07" y="4015251"/>
            <a:ext cx="4495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07_Toute la famille">
            <a:hlinkClick r:id="" action="ppaction://media"/>
            <a:extLst>
              <a:ext uri="{FF2B5EF4-FFF2-40B4-BE49-F238E27FC236}">
                <a16:creationId xmlns:a16="http://schemas.microsoft.com/office/drawing/2014/main" id="{9AD16FB3-DF5E-E7F9-5849-493C87C36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1407" end="53063.04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38733" y="663162"/>
            <a:ext cx="609600" cy="609600"/>
          </a:xfrm>
          <a:prstGeom prst="rect">
            <a:avLst/>
          </a:prstGeom>
        </p:spPr>
      </p:pic>
      <p:pic>
        <p:nvPicPr>
          <p:cNvPr id="12" name="Image 11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8E14D283-4882-F59A-FD0E-2850AE5707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2095501"/>
            <a:ext cx="1140849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j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j », puis les utiliser  pour lire des pseudo-mots et des mots.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j     </a:t>
            </a:r>
            <a:r>
              <a:rPr lang="fr-MA" sz="11500" b="1" dirty="0" err="1">
                <a:solidFill>
                  <a:srgbClr val="FCBF18"/>
                </a:solidFill>
                <a:latin typeface="Amasis MT Pro" panose="02040504050005020304" pitchFamily="18" charset="0"/>
              </a:rPr>
              <a:t>J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 j », puis les utiliser  pour lire des mots ( pseudo-mots et mots).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j.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j»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j  est à côté de la lettre  a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j 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 j 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2256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j  est à côté de la lettre  o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« j »  « o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j 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«j»  « i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«j»  « i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 »  « e» «je ». Lisons ensemble « j »  « e» « je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j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 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 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j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a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j»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j»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i »  «j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«j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j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j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j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vous montrer comment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j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éj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ji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–je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D8F7-0E49-C825-15C2-E4FE8E5E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812041-5BBE-C44E-DA3C-46CCDB2F0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7B6BCC-3066-3B78-7F58-0D6C6E546FC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A855E6-E09B-DFEB-5C53-010F9BD616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35B900A-F3C6-61CA-7905-2F9E2DBFEB4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77F251-1079-BB05-AE2E-B2989413D8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676893C-FFEB-72E0-8261-B363BF4DD676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B795DB-00CF-9DA0-3985-518608DD10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364E14D-96EF-0802-D888-292419856261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éj</a:t>
            </a:r>
            <a:endParaRPr lang="fr-MA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CCAC04A-35E4-DA65-023D-52272F555966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ji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endParaRPr lang="fr-MA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4739D96-4964-E9EF-DA05-57996D2D40E7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–je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ij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14697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321003"/>
            <a:ext cx="4462713" cy="55687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187878"/>
            <a:ext cx="10125075" cy="391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joli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96BCB-047C-8909-D0D8-0FE6665C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A4941-874A-C63C-1EEB-79A3C43690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40C6B2-27B0-90CC-DDEF-67A7718E2A5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2D7B5B-79EE-55A9-AC93-D41019A3495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7974D8A-E4F9-A4A8-AC3A-2CBB23CF37AF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8A58B78A-0E5C-1829-C1B8-C6C2C4B781A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50541680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1AA3B7C-2FCE-49CF-BC38-726FB994ED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906531"/>
            <a:ext cx="4953000" cy="447393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0176F0-33E0-26D9-2E69-D56EEFB657A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82023" y="529332"/>
            <a:ext cx="12093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Ce pictogramme veut dire : travail en binôme. Vous devez vous mettre à deux et travailler ensemble. </a:t>
            </a:r>
          </a:p>
        </p:txBody>
      </p:sp>
    </p:spTree>
    <p:extLst>
      <p:ext uri="{BB962C8B-B14F-4D97-AF65-F5344CB8AC3E}">
        <p14:creationId xmlns:p14="http://schemas.microsoft.com/office/powerpoint/2010/main" val="13849586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926747" y="3617762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joli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485120" y="5465907"/>
            <a:ext cx="342901" cy="14596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0147" y="5276383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«j »  « o»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l »  «  i »  « li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li » .        «joli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j »  « o»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l »  «  i »  « li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li » .        «joli ».</a:t>
            </a:r>
          </a:p>
          <a:p>
            <a:pPr marL="0" lvl="1" defTabSz="685834">
              <a:spcBef>
                <a:spcPct val="0"/>
              </a:spcBef>
            </a:pP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783716" y="5604008"/>
            <a:ext cx="342901" cy="1367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829246" y="5418469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f»  « i »  «  fi ».   «  j »  «  u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 « fi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fiju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f»  « i »  «  fi ».   «  j »  «  u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 « fi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fiju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5749325" y="5438702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7829246" y="5418469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j»  « u»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r »  «  é »  «  ré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ré » .    « juré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j»  « u»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r »  «  é »  «  ré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ré » .    « juré ».</a:t>
            </a:r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57676" y="346363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171182" y="5483414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972670" y="6132939"/>
            <a:ext cx="171451" cy="53439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  «j » «a». « i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. Lisons ensemble « i »  «j » «a». « i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. 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348474" y="36195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6978" y="5301311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811734" y="553223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u»  « j» « é ». « u » «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u» « u»  « j» « é ». « u » «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ujé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A15B29-DDD8-CBFB-715D-0C838373E8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jus. La lettre  s   est muette, je ne la prononce pas. Elle est en gris.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j»  « u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j»  « u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jus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5C17-8875-046F-C7A5-BC430EF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7D11C-867C-ABA8-F3DE-9DF463FC82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9A47ED-3A31-37D8-DAB5-2DE4A89048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9968B70-90D1-F446-24DB-21CBCE2553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77E7B1-287D-D65E-8FC4-3998833B537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B652E-47F6-E1DC-0535-FF04DE6AD0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FF0664-15CD-824F-8D6F-0885C5F88DF7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jar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93D90A-B980-FFB2-65E5-FD738171F3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C14404-27AE-2161-D85A-9B24B526CB5D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jars. La lettre  s est muette, je ne la prononce pas. Elle est en gris.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j» « a » « r »  «  jar »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j» « a » « r »  «  jar »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jars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909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je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aj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uj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jé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fujé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jaro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ij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aji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roji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joli  Jalil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jar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 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juré</a:t>
            </a:r>
            <a:endParaRPr lang="fr-FR" sz="86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   -  tu – il – elle 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19932</TotalTime>
  <Words>5711</Words>
  <Application>Microsoft Office PowerPoint</Application>
  <PresentationFormat>Personnalisé</PresentationFormat>
  <Paragraphs>1290</Paragraphs>
  <Slides>153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153</vt:i4>
      </vt:variant>
    </vt:vector>
  </HeadingPairs>
  <TitlesOfParts>
    <vt:vector size="164" baseType="lpstr">
      <vt:lpstr>Carelia</vt:lpstr>
      <vt:lpstr>Dosis</vt:lpstr>
      <vt:lpstr>Amasis MT Pro</vt:lpstr>
      <vt:lpstr>Times New Roman</vt:lpstr>
      <vt:lpstr>Dosis Bold</vt:lpstr>
      <vt:lpstr>Arial</vt:lpstr>
      <vt:lpstr>Arimo Italics</vt:lpstr>
      <vt:lpstr>Calibri</vt:lpstr>
      <vt:lpstr>Microsoft Uighur</vt:lpstr>
      <vt:lpstr>Aptos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542</cp:revision>
  <dcterms:created xsi:type="dcterms:W3CDTF">2006-08-16T00:00:00Z</dcterms:created>
  <dcterms:modified xsi:type="dcterms:W3CDTF">2025-09-23T22:07:14Z</dcterms:modified>
  <dc:identifier>DAFtlvZnwz4</dc:identifier>
</cp:coreProperties>
</file>