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60"/>
  </p:notesMasterIdLst>
  <p:sldIdLst>
    <p:sldId id="2147482549" r:id="rId2"/>
    <p:sldId id="2147482700" r:id="rId3"/>
    <p:sldId id="2147482737" r:id="rId4"/>
    <p:sldId id="2147482461" r:id="rId5"/>
    <p:sldId id="2147482550" r:id="rId6"/>
    <p:sldId id="2147482702" r:id="rId7"/>
    <p:sldId id="2134806077" r:id="rId8"/>
    <p:sldId id="2147482704" r:id="rId9"/>
    <p:sldId id="2147482846" r:id="rId10"/>
    <p:sldId id="2147482672" r:id="rId11"/>
    <p:sldId id="2147482685" r:id="rId12"/>
    <p:sldId id="2147482705" r:id="rId13"/>
    <p:sldId id="2134805394" r:id="rId14"/>
    <p:sldId id="2147482795" r:id="rId15"/>
    <p:sldId id="2147482735" r:id="rId16"/>
    <p:sldId id="2147482736" r:id="rId17"/>
    <p:sldId id="2147482755" r:id="rId18"/>
    <p:sldId id="2147482756" r:id="rId19"/>
    <p:sldId id="2147482472" r:id="rId20"/>
    <p:sldId id="2147482529" r:id="rId21"/>
    <p:sldId id="2147482514" r:id="rId22"/>
    <p:sldId id="2134806092" r:id="rId23"/>
    <p:sldId id="391" r:id="rId24"/>
    <p:sldId id="412" r:id="rId25"/>
    <p:sldId id="413" r:id="rId26"/>
    <p:sldId id="2147482888" r:id="rId27"/>
    <p:sldId id="2147482798" r:id="rId28"/>
    <p:sldId id="2147482796" r:id="rId29"/>
    <p:sldId id="2147482858" r:id="rId30"/>
    <p:sldId id="2147482859" r:id="rId31"/>
    <p:sldId id="2147482860" r:id="rId32"/>
    <p:sldId id="2147482861" r:id="rId33"/>
    <p:sldId id="2147482889" r:id="rId34"/>
    <p:sldId id="2147482523" r:id="rId35"/>
    <p:sldId id="2134808448" r:id="rId36"/>
    <p:sldId id="2134808449" r:id="rId37"/>
    <p:sldId id="2147482857" r:id="rId38"/>
    <p:sldId id="2147482852" r:id="rId39"/>
    <p:sldId id="2147482890" r:id="rId40"/>
    <p:sldId id="2147482891" r:id="rId41"/>
    <p:sldId id="2147482862" r:id="rId42"/>
    <p:sldId id="2147482706" r:id="rId43"/>
    <p:sldId id="2147482707" r:id="rId44"/>
    <p:sldId id="2147482722" r:id="rId45"/>
    <p:sldId id="2147482567" r:id="rId46"/>
    <p:sldId id="2147482716" r:id="rId47"/>
    <p:sldId id="2147482717" r:id="rId48"/>
    <p:sldId id="2147482718" r:id="rId49"/>
    <p:sldId id="2147482719" r:id="rId50"/>
    <p:sldId id="2147482720" r:id="rId51"/>
    <p:sldId id="2147482721" r:id="rId52"/>
    <p:sldId id="2147482449" r:id="rId53"/>
    <p:sldId id="2147482575" r:id="rId54"/>
    <p:sldId id="2147482576" r:id="rId55"/>
    <p:sldId id="2147482732" r:id="rId56"/>
    <p:sldId id="2147482573" r:id="rId57"/>
    <p:sldId id="2147482574" r:id="rId58"/>
    <p:sldId id="2147482485" r:id="rId59"/>
    <p:sldId id="2134805104" r:id="rId60"/>
    <p:sldId id="2134805105" r:id="rId61"/>
    <p:sldId id="2134805106" r:id="rId62"/>
    <p:sldId id="2147482462" r:id="rId63"/>
    <p:sldId id="2147482463" r:id="rId64"/>
    <p:sldId id="2147482470" r:id="rId65"/>
    <p:sldId id="2147482471" r:id="rId66"/>
    <p:sldId id="2147482863" r:id="rId67"/>
    <p:sldId id="2147482864" r:id="rId68"/>
    <p:sldId id="2147482464" r:id="rId69"/>
    <p:sldId id="2147482465" r:id="rId70"/>
    <p:sldId id="2147482466" r:id="rId71"/>
    <p:sldId id="2147482467" r:id="rId72"/>
    <p:sldId id="2147482468" r:id="rId73"/>
    <p:sldId id="2147482469" r:id="rId74"/>
    <p:sldId id="2147482865" r:id="rId75"/>
    <p:sldId id="2147482866" r:id="rId76"/>
    <p:sldId id="2134805113" r:id="rId77"/>
    <p:sldId id="2134805120" r:id="rId78"/>
    <p:sldId id="2147482873" r:id="rId79"/>
    <p:sldId id="2147482874" r:id="rId80"/>
    <p:sldId id="2147482875" r:id="rId81"/>
    <p:sldId id="2147482876" r:id="rId82"/>
    <p:sldId id="2134805121" r:id="rId83"/>
    <p:sldId id="2134805122" r:id="rId84"/>
    <p:sldId id="2134805123" r:id="rId85"/>
    <p:sldId id="2134805124" r:id="rId86"/>
    <p:sldId id="2134805129" r:id="rId87"/>
    <p:sldId id="2134805130" r:id="rId88"/>
    <p:sldId id="2147482871" r:id="rId89"/>
    <p:sldId id="2147482869" r:id="rId90"/>
    <p:sldId id="2147482872" r:id="rId91"/>
    <p:sldId id="2147482870" r:id="rId92"/>
    <p:sldId id="2147482723" r:id="rId93"/>
    <p:sldId id="2147482545" r:id="rId94"/>
    <p:sldId id="2147482867" r:id="rId95"/>
    <p:sldId id="2147482802" r:id="rId96"/>
    <p:sldId id="2147482868" r:id="rId97"/>
    <p:sldId id="2147482547" r:id="rId98"/>
    <p:sldId id="2147482525" r:id="rId99"/>
    <p:sldId id="2147482725" r:id="rId100"/>
    <p:sldId id="2134805103" r:id="rId101"/>
    <p:sldId id="2134805139" r:id="rId102"/>
    <p:sldId id="2147482877" r:id="rId103"/>
    <p:sldId id="2147482892" r:id="rId104"/>
    <p:sldId id="2147482766" r:id="rId105"/>
    <p:sldId id="2147482893" r:id="rId106"/>
    <p:sldId id="2147482896" r:id="rId107"/>
    <p:sldId id="2147482895" r:id="rId108"/>
    <p:sldId id="2147482894" r:id="rId109"/>
    <p:sldId id="2147482878" r:id="rId110"/>
    <p:sldId id="2134805145" r:id="rId111"/>
    <p:sldId id="2147482879" r:id="rId112"/>
    <p:sldId id="2134805146" r:id="rId113"/>
    <p:sldId id="2147482880" r:id="rId114"/>
    <p:sldId id="2147482897" r:id="rId115"/>
    <p:sldId id="2147482726" r:id="rId116"/>
    <p:sldId id="2147482883" r:id="rId117"/>
    <p:sldId id="2134808468" r:id="rId118"/>
    <p:sldId id="2147482727" r:id="rId119"/>
    <p:sldId id="2147482899" r:id="rId120"/>
    <p:sldId id="2147482900" r:id="rId121"/>
    <p:sldId id="2147482901" r:id="rId122"/>
    <p:sldId id="2147482902" r:id="rId123"/>
    <p:sldId id="2147482548" r:id="rId124"/>
    <p:sldId id="2147482538" r:id="rId125"/>
    <p:sldId id="2147482745" r:id="rId126"/>
    <p:sldId id="2147482537" r:id="rId127"/>
    <p:sldId id="2147482497" r:id="rId128"/>
    <p:sldId id="2147482500" r:id="rId129"/>
    <p:sldId id="2147482728" r:id="rId130"/>
    <p:sldId id="2147482486" r:id="rId131"/>
    <p:sldId id="2147482484" r:id="rId132"/>
    <p:sldId id="2147482521" r:id="rId133"/>
    <p:sldId id="2147482791" r:id="rId134"/>
    <p:sldId id="2147482492" r:id="rId135"/>
    <p:sldId id="2147482792" r:id="rId136"/>
    <p:sldId id="2147482491" r:id="rId137"/>
    <p:sldId id="2147482540" r:id="rId138"/>
    <p:sldId id="2147482903" r:id="rId139"/>
    <p:sldId id="2147482904" r:id="rId140"/>
    <p:sldId id="2147482905" r:id="rId141"/>
    <p:sldId id="2147482906" r:id="rId142"/>
    <p:sldId id="2147482907" r:id="rId143"/>
    <p:sldId id="2147482908" r:id="rId144"/>
    <p:sldId id="2147482909" r:id="rId145"/>
    <p:sldId id="2147482729" r:id="rId146"/>
    <p:sldId id="2134804709" r:id="rId147"/>
    <p:sldId id="2134804711" r:id="rId148"/>
    <p:sldId id="2147482752" r:id="rId149"/>
    <p:sldId id="2147482753" r:id="rId150"/>
    <p:sldId id="2147482494" r:id="rId151"/>
    <p:sldId id="2147482730" r:id="rId152"/>
    <p:sldId id="2147482519" r:id="rId153"/>
    <p:sldId id="2134807344" r:id="rId154"/>
    <p:sldId id="2147482668" r:id="rId155"/>
    <p:sldId id="2147482505" r:id="rId156"/>
    <p:sldId id="2134804803" r:id="rId157"/>
    <p:sldId id="700" r:id="rId158"/>
    <p:sldId id="701" r:id="rId159"/>
  </p:sldIdLst>
  <p:sldSz cx="13716000" cy="10287000"/>
  <p:notesSz cx="6858000" cy="9144000"/>
  <p:embeddedFontLst>
    <p:embeddedFont>
      <p:font typeface="Abadi" panose="020B0604020104020204" pitchFamily="34" charset="0"/>
      <p:regular r:id="rId161"/>
    </p:embeddedFont>
    <p:embeddedFont>
      <p:font typeface="Amasis MT Pro" panose="02040504050005020304" pitchFamily="18" charset="0"/>
      <p:regular r:id="rId162"/>
      <p:bold r:id="rId163"/>
      <p:italic r:id="rId164"/>
      <p:boldItalic r:id="rId165"/>
    </p:embeddedFont>
    <p:embeddedFont>
      <p:font typeface="Arimo Italics" panose="020B0604020202020204" charset="0"/>
      <p:regular r:id="rId166"/>
      <p:italic r:id="rId167"/>
    </p:embeddedFont>
    <p:embeddedFont>
      <p:font typeface="Carelia" panose="020B0604020202020204" charset="0"/>
      <p:regular r:id="rId168"/>
    </p:embeddedFont>
    <p:embeddedFont>
      <p:font typeface="Daytona Condensed" panose="020B0506030503040204" pitchFamily="34" charset="0"/>
      <p:regular r:id="rId169"/>
    </p:embeddedFont>
    <p:embeddedFont>
      <p:font typeface="Dosis" panose="02010703020202060003" pitchFamily="2" charset="0"/>
      <p:regular r:id="rId170"/>
      <p:bold r:id="rId171"/>
    </p:embeddedFont>
    <p:embeddedFont>
      <p:font typeface="Dosis Bold" panose="020B0604020202020204" charset="0"/>
      <p:regular r:id="rId172"/>
      <p:bold r:id="rId173"/>
    </p:embeddedFont>
    <p:embeddedFont>
      <p:font typeface="Microsoft Uighur" panose="02000000000000000000" pitchFamily="2" charset="-78"/>
      <p:regular r:id="rId174"/>
      <p:bold r:id="rId17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147482549"/>
            <p14:sldId id="2147482700"/>
            <p14:sldId id="2147482737"/>
            <p14:sldId id="2147482461"/>
            <p14:sldId id="2147482550"/>
            <p14:sldId id="2147482702"/>
            <p14:sldId id="2134806077"/>
            <p14:sldId id="2147482704"/>
            <p14:sldId id="2147482846"/>
            <p14:sldId id="2147482672"/>
            <p14:sldId id="2147482685"/>
            <p14:sldId id="2147482705"/>
            <p14:sldId id="2134805394"/>
            <p14:sldId id="2147482795"/>
            <p14:sldId id="2147482735"/>
            <p14:sldId id="2147482736"/>
            <p14:sldId id="2147482755"/>
            <p14:sldId id="2147482756"/>
            <p14:sldId id="2147482472"/>
            <p14:sldId id="2147482529"/>
            <p14:sldId id="2147482514"/>
            <p14:sldId id="2134806092"/>
            <p14:sldId id="391"/>
            <p14:sldId id="412"/>
            <p14:sldId id="413"/>
            <p14:sldId id="2147482888"/>
            <p14:sldId id="2147482798"/>
            <p14:sldId id="2147482796"/>
            <p14:sldId id="2147482858"/>
            <p14:sldId id="2147482859"/>
            <p14:sldId id="2147482860"/>
            <p14:sldId id="2147482861"/>
            <p14:sldId id="2147482889"/>
            <p14:sldId id="2147482523"/>
            <p14:sldId id="2134808448"/>
            <p14:sldId id="2134808449"/>
            <p14:sldId id="2147482857"/>
            <p14:sldId id="2147482852"/>
            <p14:sldId id="2147482890"/>
            <p14:sldId id="2147482891"/>
            <p14:sldId id="2147482862"/>
            <p14:sldId id="2147482706"/>
            <p14:sldId id="2147482707"/>
            <p14:sldId id="2147482722"/>
            <p14:sldId id="2147482567"/>
            <p14:sldId id="2147482716"/>
            <p14:sldId id="2147482717"/>
            <p14:sldId id="2147482718"/>
            <p14:sldId id="2147482719"/>
            <p14:sldId id="2147482720"/>
            <p14:sldId id="2147482721"/>
            <p14:sldId id="2147482449"/>
            <p14:sldId id="2147482575"/>
            <p14:sldId id="2147482576"/>
            <p14:sldId id="2147482732"/>
            <p14:sldId id="2147482573"/>
            <p14:sldId id="2147482574"/>
            <p14:sldId id="2147482485"/>
            <p14:sldId id="2134805104"/>
            <p14:sldId id="2134805105"/>
            <p14:sldId id="2134805106"/>
            <p14:sldId id="2147482462"/>
            <p14:sldId id="2147482463"/>
            <p14:sldId id="2147482470"/>
            <p14:sldId id="2147482471"/>
            <p14:sldId id="2147482863"/>
            <p14:sldId id="2147482864"/>
            <p14:sldId id="2147482464"/>
            <p14:sldId id="2147482465"/>
            <p14:sldId id="2147482466"/>
            <p14:sldId id="2147482467"/>
            <p14:sldId id="2147482468"/>
            <p14:sldId id="2147482469"/>
            <p14:sldId id="2147482865"/>
            <p14:sldId id="2147482866"/>
            <p14:sldId id="2134805113"/>
            <p14:sldId id="2134805120"/>
            <p14:sldId id="2147482873"/>
            <p14:sldId id="2147482874"/>
            <p14:sldId id="2147482875"/>
            <p14:sldId id="2147482876"/>
            <p14:sldId id="2134805121"/>
            <p14:sldId id="2134805122"/>
            <p14:sldId id="2134805123"/>
            <p14:sldId id="2134805124"/>
            <p14:sldId id="2134805129"/>
            <p14:sldId id="2134805130"/>
            <p14:sldId id="2147482871"/>
            <p14:sldId id="2147482869"/>
            <p14:sldId id="2147482872"/>
            <p14:sldId id="2147482870"/>
            <p14:sldId id="2147482723"/>
            <p14:sldId id="2147482545"/>
            <p14:sldId id="2147482867"/>
            <p14:sldId id="2147482802"/>
            <p14:sldId id="2147482868"/>
            <p14:sldId id="2147482547"/>
            <p14:sldId id="2147482525"/>
            <p14:sldId id="2147482725"/>
            <p14:sldId id="2134805103"/>
            <p14:sldId id="2134805139"/>
            <p14:sldId id="2147482877"/>
            <p14:sldId id="2147482892"/>
            <p14:sldId id="2147482766"/>
            <p14:sldId id="2147482893"/>
            <p14:sldId id="2147482896"/>
            <p14:sldId id="2147482895"/>
            <p14:sldId id="2147482894"/>
            <p14:sldId id="2147482878"/>
            <p14:sldId id="2134805145"/>
            <p14:sldId id="2147482879"/>
            <p14:sldId id="2134805146"/>
            <p14:sldId id="2147482880"/>
            <p14:sldId id="2147482897"/>
            <p14:sldId id="2147482726"/>
            <p14:sldId id="2147482883"/>
            <p14:sldId id="2134808468"/>
            <p14:sldId id="2147482727"/>
            <p14:sldId id="2147482899"/>
            <p14:sldId id="2147482900"/>
            <p14:sldId id="2147482901"/>
            <p14:sldId id="2147482902"/>
            <p14:sldId id="2147482548"/>
            <p14:sldId id="2147482538"/>
            <p14:sldId id="2147482745"/>
            <p14:sldId id="2147482537"/>
            <p14:sldId id="2147482497"/>
            <p14:sldId id="2147482500"/>
            <p14:sldId id="2147482728"/>
            <p14:sldId id="2147482486"/>
            <p14:sldId id="2147482484"/>
            <p14:sldId id="2147482521"/>
            <p14:sldId id="2147482791"/>
            <p14:sldId id="2147482492"/>
            <p14:sldId id="2147482792"/>
            <p14:sldId id="2147482491"/>
            <p14:sldId id="2147482540"/>
            <p14:sldId id="2147482903"/>
            <p14:sldId id="2147482904"/>
            <p14:sldId id="2147482905"/>
            <p14:sldId id="2147482906"/>
            <p14:sldId id="2147482907"/>
            <p14:sldId id="2147482908"/>
            <p14:sldId id="2147482909"/>
            <p14:sldId id="2147482729"/>
            <p14:sldId id="2134804709"/>
            <p14:sldId id="2134804711"/>
            <p14:sldId id="2147482752"/>
            <p14:sldId id="2147482753"/>
            <p14:sldId id="2147482494"/>
            <p14:sldId id="2147482730"/>
            <p14:sldId id="2147482519"/>
            <p14:sldId id="2134807344"/>
            <p14:sldId id="2147482668"/>
            <p14:sldId id="2147482505"/>
            <p14:sldId id="2134804803"/>
            <p14:sldId id="700"/>
            <p14:sldId id="701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AC2E"/>
    <a:srgbClr val="EDCEB5"/>
    <a:srgbClr val="D99965"/>
    <a:srgbClr val="CA7732"/>
    <a:srgbClr val="215968"/>
    <a:srgbClr val="0094C8"/>
    <a:srgbClr val="008EC0"/>
    <a:srgbClr val="00A7E2"/>
    <a:srgbClr val="00ADEA"/>
    <a:srgbClr val="1B65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7E8F89-2245-489C-84BE-E8C93232293A}" v="29" dt="2025-08-17T16:45:53.4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45" autoAdjust="0"/>
    <p:restoredTop sz="95226" autoAdjust="0"/>
  </p:normalViewPr>
  <p:slideViewPr>
    <p:cSldViewPr>
      <p:cViewPr varScale="1">
        <p:scale>
          <a:sx n="55" d="100"/>
          <a:sy n="55" d="100"/>
        </p:scale>
        <p:origin x="1531" y="67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font" Target="fonts/font10.fntdata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notesMaster" Target="notesMasters/notesMaster1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font" Target="fonts/font11.fntdata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font" Target="fonts/font1.fntdata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viewProps" Target="viewProps.xml"/><Relationship Id="rId172" Type="http://schemas.openxmlformats.org/officeDocument/2006/relationships/font" Target="fonts/font12.fntdata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font" Target="fonts/font7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font" Target="fonts/font2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font" Target="fonts/font13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font" Target="fonts/font8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font" Target="fonts/font3.fntdata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font" Target="fonts/font14.fntdata"/><Relationship Id="rId179" Type="http://schemas.openxmlformats.org/officeDocument/2006/relationships/tableStyles" Target="tableStyle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font" Target="fonts/font4.fntdata"/><Relationship Id="rId16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microsoft.com/office/2015/10/relationships/revisionInfo" Target="revisionInfo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font" Target="fonts/font15.fntdata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font" Target="fonts/font5.fntdata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presProps" Target="presProps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font" Target="fonts/font6.fntdata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08/10/2025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png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image" Target="../media/image33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80.xml"/><Relationship Id="rId1" Type="http://schemas.openxmlformats.org/officeDocument/2006/relationships/tags" Target="../tags/tag179.xml"/><Relationship Id="rId6" Type="http://schemas.openxmlformats.org/officeDocument/2006/relationships/image" Target="../media/image87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1.xml"/><Relationship Id="rId4" Type="http://schemas.openxmlformats.org/officeDocument/2006/relationships/image" Target="../media/image27.sv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83.xml"/><Relationship Id="rId1" Type="http://schemas.openxmlformats.org/officeDocument/2006/relationships/tags" Target="../tags/tag182.xml"/><Relationship Id="rId6" Type="http://schemas.openxmlformats.org/officeDocument/2006/relationships/image" Target="../media/image87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85.xml"/><Relationship Id="rId1" Type="http://schemas.openxmlformats.org/officeDocument/2006/relationships/tags" Target="../tags/tag184.xml"/><Relationship Id="rId6" Type="http://schemas.openxmlformats.org/officeDocument/2006/relationships/image" Target="../media/image87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6.xml"/><Relationship Id="rId4" Type="http://schemas.openxmlformats.org/officeDocument/2006/relationships/image" Target="../media/image27.sv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88.xml"/><Relationship Id="rId1" Type="http://schemas.openxmlformats.org/officeDocument/2006/relationships/tags" Target="../tags/tag187.xml"/><Relationship Id="rId6" Type="http://schemas.openxmlformats.org/officeDocument/2006/relationships/image" Target="../media/image87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9.xml"/><Relationship Id="rId4" Type="http://schemas.openxmlformats.org/officeDocument/2006/relationships/image" Target="../media/image27.sv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91.xml"/><Relationship Id="rId1" Type="http://schemas.openxmlformats.org/officeDocument/2006/relationships/tags" Target="../tags/tag190.xml"/><Relationship Id="rId6" Type="http://schemas.openxmlformats.org/officeDocument/2006/relationships/image" Target="../media/image87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2.xml"/><Relationship Id="rId4" Type="http://schemas.openxmlformats.org/officeDocument/2006/relationships/image" Target="../media/image27.sv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94.xml"/><Relationship Id="rId1" Type="http://schemas.openxmlformats.org/officeDocument/2006/relationships/tags" Target="../tags/tag193.xml"/><Relationship Id="rId6" Type="http://schemas.openxmlformats.org/officeDocument/2006/relationships/image" Target="../media/image87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6.png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33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5.xml"/><Relationship Id="rId4" Type="http://schemas.openxmlformats.org/officeDocument/2006/relationships/image" Target="../media/image27.sv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97.xml"/><Relationship Id="rId1" Type="http://schemas.openxmlformats.org/officeDocument/2006/relationships/tags" Target="../tags/tag196.xml"/><Relationship Id="rId6" Type="http://schemas.openxmlformats.org/officeDocument/2006/relationships/image" Target="../media/image87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8.xml"/><Relationship Id="rId4" Type="http://schemas.openxmlformats.org/officeDocument/2006/relationships/image" Target="../media/image27.sv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00.xml"/><Relationship Id="rId1" Type="http://schemas.openxmlformats.org/officeDocument/2006/relationships/tags" Target="../tags/tag199.xml"/><Relationship Id="rId6" Type="http://schemas.openxmlformats.org/officeDocument/2006/relationships/image" Target="../media/image87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1.xml"/><Relationship Id="rId4" Type="http://schemas.openxmlformats.org/officeDocument/2006/relationships/image" Target="../media/image27.sv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2.xml"/><Relationship Id="rId5" Type="http://schemas.openxmlformats.org/officeDocument/2006/relationships/image" Target="../media/image105.jpeg"/><Relationship Id="rId4" Type="http://schemas.openxmlformats.org/officeDocument/2006/relationships/image" Target="../media/image27.sv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3.xml"/><Relationship Id="rId5" Type="http://schemas.openxmlformats.org/officeDocument/2006/relationships/image" Target="../media/image105.jpeg"/><Relationship Id="rId4" Type="http://schemas.openxmlformats.org/officeDocument/2006/relationships/image" Target="../media/image27.sv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4.xml"/><Relationship Id="rId5" Type="http://schemas.openxmlformats.org/officeDocument/2006/relationships/image" Target="../media/image38.jpeg"/><Relationship Id="rId4" Type="http://schemas.openxmlformats.org/officeDocument/2006/relationships/image" Target="../media/image2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microsoft.com/office/2007/relationships/hdphoto" Target="../media/hdphoto1.wdp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06.xml"/><Relationship Id="rId1" Type="http://schemas.openxmlformats.org/officeDocument/2006/relationships/tags" Target="../tags/tag205.xml"/><Relationship Id="rId6" Type="http://schemas.openxmlformats.org/officeDocument/2006/relationships/image" Target="../media/image87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08.xml"/><Relationship Id="rId1" Type="http://schemas.openxmlformats.org/officeDocument/2006/relationships/tags" Target="../tags/tag207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9.xml"/><Relationship Id="rId5" Type="http://schemas.openxmlformats.org/officeDocument/2006/relationships/image" Target="../media/image105.jpeg"/><Relationship Id="rId4" Type="http://schemas.openxmlformats.org/officeDocument/2006/relationships/image" Target="../media/image27.sv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0.xml"/><Relationship Id="rId5" Type="http://schemas.openxmlformats.org/officeDocument/2006/relationships/image" Target="../media/image101.png"/><Relationship Id="rId4" Type="http://schemas.openxmlformats.org/officeDocument/2006/relationships/image" Target="../media/image27.sv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7.png"/><Relationship Id="rId2" Type="http://schemas.openxmlformats.org/officeDocument/2006/relationships/tags" Target="../tags/tag212.xml"/><Relationship Id="rId1" Type="http://schemas.openxmlformats.org/officeDocument/2006/relationships/tags" Target="../tags/tag211.xml"/><Relationship Id="rId6" Type="http://schemas.openxmlformats.org/officeDocument/2006/relationships/image" Target="../media/image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3.xml"/><Relationship Id="rId5" Type="http://schemas.openxmlformats.org/officeDocument/2006/relationships/image" Target="../media/image101.png"/><Relationship Id="rId4" Type="http://schemas.openxmlformats.org/officeDocument/2006/relationships/image" Target="../media/image27.sv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8.png"/><Relationship Id="rId2" Type="http://schemas.openxmlformats.org/officeDocument/2006/relationships/tags" Target="../tags/tag215.xml"/><Relationship Id="rId1" Type="http://schemas.openxmlformats.org/officeDocument/2006/relationships/tags" Target="../tags/tag214.xml"/><Relationship Id="rId6" Type="http://schemas.openxmlformats.org/officeDocument/2006/relationships/image" Target="../media/image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1.png"/><Relationship Id="rId2" Type="http://schemas.openxmlformats.org/officeDocument/2006/relationships/tags" Target="../tags/tag217.xml"/><Relationship Id="rId1" Type="http://schemas.openxmlformats.org/officeDocument/2006/relationships/tags" Target="../tags/tag216.xml"/><Relationship Id="rId6" Type="http://schemas.openxmlformats.org/officeDocument/2006/relationships/image" Target="../media/image109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0.png"/><Relationship Id="rId2" Type="http://schemas.openxmlformats.org/officeDocument/2006/relationships/tags" Target="../tags/tag219.xml"/><Relationship Id="rId1" Type="http://schemas.openxmlformats.org/officeDocument/2006/relationships/tags" Target="../tags/tag218.xml"/><Relationship Id="rId6" Type="http://schemas.openxmlformats.org/officeDocument/2006/relationships/image" Target="../media/image109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1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image" Target="../media/image27.sv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0.xml"/><Relationship Id="rId6" Type="http://schemas.openxmlformats.org/officeDocument/2006/relationships/image" Target="../media/image112.png"/><Relationship Id="rId5" Type="http://schemas.openxmlformats.org/officeDocument/2006/relationships/image" Target="../media/image38.jpeg"/><Relationship Id="rId4" Type="http://schemas.openxmlformats.org/officeDocument/2006/relationships/image" Target="../media/image27.sv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4.png"/><Relationship Id="rId2" Type="http://schemas.openxmlformats.org/officeDocument/2006/relationships/tags" Target="../tags/tag222.xml"/><Relationship Id="rId1" Type="http://schemas.openxmlformats.org/officeDocument/2006/relationships/tags" Target="../tags/tag221.xml"/><Relationship Id="rId6" Type="http://schemas.openxmlformats.org/officeDocument/2006/relationships/image" Target="../media/image113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4.png"/><Relationship Id="rId2" Type="http://schemas.openxmlformats.org/officeDocument/2006/relationships/tags" Target="../tags/tag224.xml"/><Relationship Id="rId1" Type="http://schemas.openxmlformats.org/officeDocument/2006/relationships/tags" Target="../tags/tag223.xml"/><Relationship Id="rId6" Type="http://schemas.openxmlformats.org/officeDocument/2006/relationships/image" Target="../media/image115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4.png"/><Relationship Id="rId2" Type="http://schemas.openxmlformats.org/officeDocument/2006/relationships/tags" Target="../tags/tag226.xml"/><Relationship Id="rId1" Type="http://schemas.openxmlformats.org/officeDocument/2006/relationships/tags" Target="../tags/tag225.xml"/><Relationship Id="rId6" Type="http://schemas.openxmlformats.org/officeDocument/2006/relationships/image" Target="../media/image115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4.png"/><Relationship Id="rId2" Type="http://schemas.openxmlformats.org/officeDocument/2006/relationships/tags" Target="../tags/tag228.xml"/><Relationship Id="rId1" Type="http://schemas.openxmlformats.org/officeDocument/2006/relationships/tags" Target="../tags/tag227.xml"/><Relationship Id="rId6" Type="http://schemas.openxmlformats.org/officeDocument/2006/relationships/image" Target="../media/image87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4.png"/><Relationship Id="rId2" Type="http://schemas.openxmlformats.org/officeDocument/2006/relationships/tags" Target="../tags/tag230.xml"/><Relationship Id="rId1" Type="http://schemas.openxmlformats.org/officeDocument/2006/relationships/tags" Target="../tags/tag229.xml"/><Relationship Id="rId6" Type="http://schemas.openxmlformats.org/officeDocument/2006/relationships/image" Target="../media/image87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1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2.xml"/><Relationship Id="rId6" Type="http://schemas.openxmlformats.org/officeDocument/2006/relationships/image" Target="../media/image114.png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6.png"/><Relationship Id="rId2" Type="http://schemas.openxmlformats.org/officeDocument/2006/relationships/tags" Target="../tags/tag234.xml"/><Relationship Id="rId1" Type="http://schemas.openxmlformats.org/officeDocument/2006/relationships/tags" Target="../tags/tag233.xml"/><Relationship Id="rId6" Type="http://schemas.openxmlformats.org/officeDocument/2006/relationships/image" Target="../media/image113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6.png"/><Relationship Id="rId2" Type="http://schemas.openxmlformats.org/officeDocument/2006/relationships/tags" Target="../tags/tag236.xml"/><Relationship Id="rId1" Type="http://schemas.openxmlformats.org/officeDocument/2006/relationships/tags" Target="../tags/tag235.xml"/><Relationship Id="rId6" Type="http://schemas.openxmlformats.org/officeDocument/2006/relationships/image" Target="../media/image115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6.png"/><Relationship Id="rId2" Type="http://schemas.openxmlformats.org/officeDocument/2006/relationships/tags" Target="../tags/tag238.xml"/><Relationship Id="rId1" Type="http://schemas.openxmlformats.org/officeDocument/2006/relationships/tags" Target="../tags/tag237.xml"/><Relationship Id="rId6" Type="http://schemas.openxmlformats.org/officeDocument/2006/relationships/image" Target="../media/image115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6.png"/><Relationship Id="rId2" Type="http://schemas.openxmlformats.org/officeDocument/2006/relationships/tags" Target="../tags/tag240.xml"/><Relationship Id="rId1" Type="http://schemas.openxmlformats.org/officeDocument/2006/relationships/tags" Target="../tags/tag239.xml"/><Relationship Id="rId6" Type="http://schemas.openxmlformats.org/officeDocument/2006/relationships/image" Target="../media/image87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6.png"/><Relationship Id="rId2" Type="http://schemas.openxmlformats.org/officeDocument/2006/relationships/tags" Target="../tags/tag242.xml"/><Relationship Id="rId1" Type="http://schemas.openxmlformats.org/officeDocument/2006/relationships/tags" Target="../tags/tag241.xml"/><Relationship Id="rId6" Type="http://schemas.openxmlformats.org/officeDocument/2006/relationships/image" Target="../media/image87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3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4.xml"/><Relationship Id="rId6" Type="http://schemas.openxmlformats.org/officeDocument/2006/relationships/image" Target="../media/image116.png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7.png"/><Relationship Id="rId4" Type="http://schemas.microsoft.com/office/2007/relationships/hdphoto" Target="../media/hdphoto1.wdp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5.xml"/><Relationship Id="rId5" Type="http://schemas.openxmlformats.org/officeDocument/2006/relationships/image" Target="../media/image101.png"/><Relationship Id="rId4" Type="http://schemas.openxmlformats.org/officeDocument/2006/relationships/image" Target="../media/image27.svg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6.xml"/><Relationship Id="rId6" Type="http://schemas.openxmlformats.org/officeDocument/2006/relationships/image" Target="../media/image119.png"/><Relationship Id="rId5" Type="http://schemas.openxmlformats.org/officeDocument/2006/relationships/image" Target="../media/image118.jpeg"/><Relationship Id="rId4" Type="http://schemas.openxmlformats.org/officeDocument/2006/relationships/image" Target="../media/image27.svg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7.xml"/><Relationship Id="rId5" Type="http://schemas.openxmlformats.org/officeDocument/2006/relationships/image" Target="../media/image101.png"/><Relationship Id="rId4" Type="http://schemas.openxmlformats.org/officeDocument/2006/relationships/image" Target="../media/image27.sv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8.xml"/><Relationship Id="rId6" Type="http://schemas.openxmlformats.org/officeDocument/2006/relationships/image" Target="../media/image108.png"/><Relationship Id="rId5" Type="http://schemas.openxmlformats.org/officeDocument/2006/relationships/image" Target="../media/image118.jpeg"/><Relationship Id="rId4" Type="http://schemas.openxmlformats.org/officeDocument/2006/relationships/image" Target="../media/image27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40.png"/><Relationship Id="rId4" Type="http://schemas.openxmlformats.org/officeDocument/2006/relationships/image" Target="../media/image27.svg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9.xml"/><Relationship Id="rId5" Type="http://schemas.openxmlformats.org/officeDocument/2006/relationships/image" Target="../media/image101.png"/><Relationship Id="rId4" Type="http://schemas.openxmlformats.org/officeDocument/2006/relationships/image" Target="../media/image27.sv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0.xml"/><Relationship Id="rId6" Type="http://schemas.openxmlformats.org/officeDocument/2006/relationships/image" Target="../media/image118.jpeg"/><Relationship Id="rId5" Type="http://schemas.openxmlformats.org/officeDocument/2006/relationships/image" Target="../media/image120.png"/><Relationship Id="rId4" Type="http://schemas.openxmlformats.org/officeDocument/2006/relationships/image" Target="../media/image27.sv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153.xml.rels><?xml version="1.0" encoding="UTF-8" standalone="yes"?>
<Relationships xmlns="http://schemas.openxmlformats.org/package/2006/relationships"><Relationship Id="rId8" Type="http://schemas.openxmlformats.org/officeDocument/2006/relationships/tags" Target="../tags/tag258.xml"/><Relationship Id="rId13" Type="http://schemas.openxmlformats.org/officeDocument/2006/relationships/image" Target="../media/image122.png"/><Relationship Id="rId3" Type="http://schemas.openxmlformats.org/officeDocument/2006/relationships/tags" Target="../tags/tag253.xml"/><Relationship Id="rId7" Type="http://schemas.openxmlformats.org/officeDocument/2006/relationships/tags" Target="../tags/tag257.xml"/><Relationship Id="rId12" Type="http://schemas.openxmlformats.org/officeDocument/2006/relationships/image" Target="../media/image27.svg"/><Relationship Id="rId2" Type="http://schemas.openxmlformats.org/officeDocument/2006/relationships/tags" Target="../tags/tag252.xml"/><Relationship Id="rId1" Type="http://schemas.openxmlformats.org/officeDocument/2006/relationships/tags" Target="../tags/tag251.xml"/><Relationship Id="rId6" Type="http://schemas.openxmlformats.org/officeDocument/2006/relationships/tags" Target="../tags/tag256.xml"/><Relationship Id="rId11" Type="http://schemas.openxmlformats.org/officeDocument/2006/relationships/image" Target="../media/image26.png"/><Relationship Id="rId5" Type="http://schemas.openxmlformats.org/officeDocument/2006/relationships/tags" Target="../tags/tag255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54.xml"/><Relationship Id="rId9" Type="http://schemas.openxmlformats.org/officeDocument/2006/relationships/tags" Target="../tags/tag259.xml"/><Relationship Id="rId14" Type="http://schemas.openxmlformats.org/officeDocument/2006/relationships/image" Target="../media/image87.jpeg"/></Relationships>
</file>

<file path=ppt/slides/_rels/slide154.xml.rels><?xml version="1.0" encoding="UTF-8" standalone="yes"?>
<Relationships xmlns="http://schemas.openxmlformats.org/package/2006/relationships"><Relationship Id="rId8" Type="http://schemas.openxmlformats.org/officeDocument/2006/relationships/tags" Target="../tags/tag267.xml"/><Relationship Id="rId3" Type="http://schemas.openxmlformats.org/officeDocument/2006/relationships/tags" Target="../tags/tag262.xml"/><Relationship Id="rId7" Type="http://schemas.openxmlformats.org/officeDocument/2006/relationships/tags" Target="../tags/tag266.xml"/><Relationship Id="rId12" Type="http://schemas.openxmlformats.org/officeDocument/2006/relationships/image" Target="../media/image122.png"/><Relationship Id="rId2" Type="http://schemas.openxmlformats.org/officeDocument/2006/relationships/tags" Target="../tags/tag261.xml"/><Relationship Id="rId1" Type="http://schemas.openxmlformats.org/officeDocument/2006/relationships/tags" Target="../tags/tag260.xml"/><Relationship Id="rId6" Type="http://schemas.openxmlformats.org/officeDocument/2006/relationships/tags" Target="../tags/tag265.xml"/><Relationship Id="rId11" Type="http://schemas.openxmlformats.org/officeDocument/2006/relationships/image" Target="../media/image27.svg"/><Relationship Id="rId5" Type="http://schemas.openxmlformats.org/officeDocument/2006/relationships/tags" Target="../tags/tag264.xml"/><Relationship Id="rId10" Type="http://schemas.openxmlformats.org/officeDocument/2006/relationships/image" Target="../media/image26.png"/><Relationship Id="rId4" Type="http://schemas.openxmlformats.org/officeDocument/2006/relationships/tags" Target="../tags/tag263.xml"/><Relationship Id="rId9" Type="http://schemas.openxmlformats.org/officeDocument/2006/relationships/slideLayout" Target="../slideLayouts/slideLayout7.xml"/></Relationships>
</file>

<file path=ppt/slides/_rels/slide1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9.png"/><Relationship Id="rId2" Type="http://schemas.openxmlformats.org/officeDocument/2006/relationships/tags" Target="../tags/tag269.xml"/><Relationship Id="rId1" Type="http://schemas.openxmlformats.org/officeDocument/2006/relationships/tags" Target="../tags/tag268.xml"/><Relationship Id="rId6" Type="http://schemas.openxmlformats.org/officeDocument/2006/relationships/image" Target="../media/image72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12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5.svg"/><Relationship Id="rId5" Type="http://schemas.openxmlformats.org/officeDocument/2006/relationships/image" Target="../media/image5.png"/><Relationship Id="rId10" Type="http://schemas.openxmlformats.org/officeDocument/2006/relationships/image" Target="../media/image127.svg"/><Relationship Id="rId4" Type="http://schemas.openxmlformats.org/officeDocument/2006/relationships/image" Target="../media/image124.svg"/><Relationship Id="rId9" Type="http://schemas.openxmlformats.org/officeDocument/2006/relationships/image" Target="../media/image1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39.png"/><Relationship Id="rId4" Type="http://schemas.openxmlformats.org/officeDocument/2006/relationships/image" Target="../media/image27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54.xml"/><Relationship Id="rId13" Type="http://schemas.openxmlformats.org/officeDocument/2006/relationships/image" Target="../media/image42.png"/><Relationship Id="rId3" Type="http://schemas.openxmlformats.org/officeDocument/2006/relationships/tags" Target="../tags/tag49.xml"/><Relationship Id="rId7" Type="http://schemas.openxmlformats.org/officeDocument/2006/relationships/tags" Target="../tags/tag53.xml"/><Relationship Id="rId12" Type="http://schemas.openxmlformats.org/officeDocument/2006/relationships/image" Target="../media/image6.svg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6" Type="http://schemas.openxmlformats.org/officeDocument/2006/relationships/tags" Target="../tags/tag52.xml"/><Relationship Id="rId11" Type="http://schemas.openxmlformats.org/officeDocument/2006/relationships/image" Target="../media/image5.png"/><Relationship Id="rId5" Type="http://schemas.openxmlformats.org/officeDocument/2006/relationships/tags" Target="../tags/tag51.xml"/><Relationship Id="rId15" Type="http://schemas.openxmlformats.org/officeDocument/2006/relationships/image" Target="../media/image44.png"/><Relationship Id="rId10" Type="http://schemas.openxmlformats.org/officeDocument/2006/relationships/image" Target="../media/image4.jpeg"/><Relationship Id="rId4" Type="http://schemas.openxmlformats.org/officeDocument/2006/relationships/tags" Target="../tags/tag50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3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0.png"/><Relationship Id="rId3" Type="http://schemas.openxmlformats.org/officeDocument/2006/relationships/image" Target="../media/image26.png"/><Relationship Id="rId7" Type="http://schemas.microsoft.com/office/2007/relationships/hdphoto" Target="../media/hdphoto2.wdp"/><Relationship Id="rId12" Type="http://schemas.openxmlformats.org/officeDocument/2006/relationships/image" Target="../media/image4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5.xml"/><Relationship Id="rId6" Type="http://schemas.openxmlformats.org/officeDocument/2006/relationships/image" Target="../media/image45.png"/><Relationship Id="rId11" Type="http://schemas.openxmlformats.org/officeDocument/2006/relationships/image" Target="../media/image48.png"/><Relationship Id="rId5" Type="http://schemas.openxmlformats.org/officeDocument/2006/relationships/image" Target="../media/image38.jpeg"/><Relationship Id="rId10" Type="http://schemas.openxmlformats.org/officeDocument/2006/relationships/image" Target="../media/image47.png"/><Relationship Id="rId4" Type="http://schemas.openxmlformats.org/officeDocument/2006/relationships/image" Target="../media/image27.svg"/><Relationship Id="rId9" Type="http://schemas.microsoft.com/office/2007/relationships/hdphoto" Target="../media/hdphoto3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6.xml"/><Relationship Id="rId5" Type="http://schemas.openxmlformats.org/officeDocument/2006/relationships/image" Target="../media/image50.png"/><Relationship Id="rId4" Type="http://schemas.openxmlformats.org/officeDocument/2006/relationships/image" Target="../media/image27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0.png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1.png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1.xml"/><Relationship Id="rId5" Type="http://schemas.openxmlformats.org/officeDocument/2006/relationships/image" Target="../media/image52.png"/><Relationship Id="rId4" Type="http://schemas.openxmlformats.org/officeDocument/2006/relationships/image" Target="../media/image27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2.png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3.png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6.xml"/><Relationship Id="rId5" Type="http://schemas.openxmlformats.org/officeDocument/2006/relationships/image" Target="../media/image49.png"/><Relationship Id="rId4" Type="http://schemas.openxmlformats.org/officeDocument/2006/relationships/image" Target="../media/image27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5.png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6.png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7.jpg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7.png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image" Target="../media/image17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Relationship Id="rId9" Type="http://schemas.openxmlformats.org/officeDocument/2006/relationships/image" Target="../media/image5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5.xml"/><Relationship Id="rId5" Type="http://schemas.openxmlformats.org/officeDocument/2006/relationships/image" Target="../media/image48.png"/><Relationship Id="rId4" Type="http://schemas.openxmlformats.org/officeDocument/2006/relationships/image" Target="../media/image27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8.png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8.xml"/><Relationship Id="rId5" Type="http://schemas.openxmlformats.org/officeDocument/2006/relationships/image" Target="../media/image58.png"/><Relationship Id="rId4" Type="http://schemas.openxmlformats.org/officeDocument/2006/relationships/image" Target="../media/image27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8.png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1.xml"/><Relationship Id="rId5" Type="http://schemas.openxmlformats.org/officeDocument/2006/relationships/image" Target="../media/image59.png"/><Relationship Id="rId4" Type="http://schemas.openxmlformats.org/officeDocument/2006/relationships/image" Target="../media/image2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9.png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0.png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6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62.jpeg"/><Relationship Id="rId7" Type="http://schemas.openxmlformats.org/officeDocument/2006/relationships/image" Target="../media/image6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7.xml"/><Relationship Id="rId6" Type="http://schemas.openxmlformats.org/officeDocument/2006/relationships/image" Target="../media/image27.svg"/><Relationship Id="rId11" Type="http://schemas.openxmlformats.org/officeDocument/2006/relationships/image" Target="../media/image55.png"/><Relationship Id="rId5" Type="http://schemas.openxmlformats.org/officeDocument/2006/relationships/image" Target="../media/image26.png"/><Relationship Id="rId10" Type="http://schemas.microsoft.com/office/2007/relationships/hdphoto" Target="../media/hdphoto5.wdp"/><Relationship Id="rId4" Type="http://schemas.openxmlformats.org/officeDocument/2006/relationships/image" Target="../media/image29.png"/><Relationship Id="rId9" Type="http://schemas.openxmlformats.org/officeDocument/2006/relationships/image" Target="../media/image64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62.jpeg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8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9.png"/><Relationship Id="rId9" Type="http://schemas.openxmlformats.org/officeDocument/2006/relationships/image" Target="../media/image5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png"/><Relationship Id="rId3" Type="http://schemas.openxmlformats.org/officeDocument/2006/relationships/image" Target="../media/image26.png"/><Relationship Id="rId7" Type="http://schemas.openxmlformats.org/officeDocument/2006/relationships/image" Target="../media/image48.png"/><Relationship Id="rId12" Type="http://schemas.microsoft.com/office/2007/relationships/hdphoto" Target="../media/hdphoto7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9.xml"/><Relationship Id="rId6" Type="http://schemas.openxmlformats.org/officeDocument/2006/relationships/image" Target="../media/image47.png"/><Relationship Id="rId11" Type="http://schemas.openxmlformats.org/officeDocument/2006/relationships/image" Target="../media/image68.png"/><Relationship Id="rId5" Type="http://schemas.openxmlformats.org/officeDocument/2006/relationships/image" Target="../media/image66.png"/><Relationship Id="rId10" Type="http://schemas.microsoft.com/office/2007/relationships/hdphoto" Target="../media/hdphoto6.wdp"/><Relationship Id="rId4" Type="http://schemas.openxmlformats.org/officeDocument/2006/relationships/image" Target="../media/image27.svg"/><Relationship Id="rId9" Type="http://schemas.openxmlformats.org/officeDocument/2006/relationships/image" Target="../media/image6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microsoft.com/office/2007/relationships/hdphoto" Target="../media/hdphoto7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7.png"/><Relationship Id="rId12" Type="http://schemas.openxmlformats.org/officeDocument/2006/relationships/image" Target="../media/image68.png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27.svg"/><Relationship Id="rId11" Type="http://schemas.microsoft.com/office/2007/relationships/hdphoto" Target="../media/hdphoto6.wdp"/><Relationship Id="rId5" Type="http://schemas.openxmlformats.org/officeDocument/2006/relationships/image" Target="../media/image26.png"/><Relationship Id="rId10" Type="http://schemas.openxmlformats.org/officeDocument/2006/relationships/image" Target="../media/image67.png"/><Relationship Id="rId4" Type="http://schemas.openxmlformats.org/officeDocument/2006/relationships/image" Target="../media/image70.png"/><Relationship Id="rId9" Type="http://schemas.openxmlformats.org/officeDocument/2006/relationships/image" Target="../media/image50.png"/><Relationship Id="rId14" Type="http://schemas.openxmlformats.org/officeDocument/2006/relationships/image" Target="../media/image5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1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tags" Target="../tags/tag10.xml"/><Relationship Id="rId16" Type="http://schemas.openxmlformats.org/officeDocument/2006/relationships/image" Target="../media/image14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6.svg"/><Relationship Id="rId5" Type="http://schemas.openxmlformats.org/officeDocument/2006/relationships/tags" Target="../tags/tag13.xml"/><Relationship Id="rId15" Type="http://schemas.openxmlformats.org/officeDocument/2006/relationships/image" Target="../media/image13.png"/><Relationship Id="rId10" Type="http://schemas.openxmlformats.org/officeDocument/2006/relationships/image" Target="../media/image5.png"/><Relationship Id="rId4" Type="http://schemas.openxmlformats.org/officeDocument/2006/relationships/tags" Target="../tags/tag12.xml"/><Relationship Id="rId9" Type="http://schemas.openxmlformats.org/officeDocument/2006/relationships/image" Target="../media/image4.jpeg"/><Relationship Id="rId14" Type="http://schemas.openxmlformats.org/officeDocument/2006/relationships/image" Target="../media/image12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17.png"/><Relationship Id="rId7" Type="http://schemas.openxmlformats.org/officeDocument/2006/relationships/image" Target="../media/image47.png"/><Relationship Id="rId12" Type="http://schemas.microsoft.com/office/2007/relationships/hdphoto" Target="../media/hdphoto7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2.xml"/><Relationship Id="rId6" Type="http://schemas.openxmlformats.org/officeDocument/2006/relationships/image" Target="../media/image71.png"/><Relationship Id="rId11" Type="http://schemas.openxmlformats.org/officeDocument/2006/relationships/image" Target="../media/image68.png"/><Relationship Id="rId5" Type="http://schemas.openxmlformats.org/officeDocument/2006/relationships/image" Target="../media/image27.svg"/><Relationship Id="rId10" Type="http://schemas.microsoft.com/office/2007/relationships/hdphoto" Target="../media/hdphoto6.wdp"/><Relationship Id="rId4" Type="http://schemas.openxmlformats.org/officeDocument/2006/relationships/image" Target="../media/image26.png"/><Relationship Id="rId9" Type="http://schemas.openxmlformats.org/officeDocument/2006/relationships/image" Target="../media/image67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47.png"/><Relationship Id="rId7" Type="http://schemas.microsoft.com/office/2007/relationships/hdphoto" Target="../media/hdphoto6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3.xml"/><Relationship Id="rId6" Type="http://schemas.openxmlformats.org/officeDocument/2006/relationships/image" Target="../media/image67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48.png"/><Relationship Id="rId9" Type="http://schemas.microsoft.com/office/2007/relationships/hdphoto" Target="../media/hdphoto7.wdp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tags" Target="../tags/tag101.xml"/><Relationship Id="rId13" Type="http://schemas.openxmlformats.org/officeDocument/2006/relationships/image" Target="../media/image72.png"/><Relationship Id="rId3" Type="http://schemas.openxmlformats.org/officeDocument/2006/relationships/tags" Target="../tags/tag96.xml"/><Relationship Id="rId7" Type="http://schemas.openxmlformats.org/officeDocument/2006/relationships/tags" Target="../tags/tag100.xml"/><Relationship Id="rId12" Type="http://schemas.openxmlformats.org/officeDocument/2006/relationships/image" Target="../media/image27.svg"/><Relationship Id="rId2" Type="http://schemas.openxmlformats.org/officeDocument/2006/relationships/tags" Target="../tags/tag95.xml"/><Relationship Id="rId16" Type="http://schemas.openxmlformats.org/officeDocument/2006/relationships/image" Target="../media/image75.png"/><Relationship Id="rId1" Type="http://schemas.openxmlformats.org/officeDocument/2006/relationships/tags" Target="../tags/tag94.xml"/><Relationship Id="rId6" Type="http://schemas.openxmlformats.org/officeDocument/2006/relationships/tags" Target="../tags/tag99.xml"/><Relationship Id="rId11" Type="http://schemas.openxmlformats.org/officeDocument/2006/relationships/image" Target="../media/image26.png"/><Relationship Id="rId5" Type="http://schemas.openxmlformats.org/officeDocument/2006/relationships/tags" Target="../tags/tag98.xml"/><Relationship Id="rId15" Type="http://schemas.openxmlformats.org/officeDocument/2006/relationships/image" Target="../media/image74.pn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97.xml"/><Relationship Id="rId9" Type="http://schemas.openxmlformats.org/officeDocument/2006/relationships/tags" Target="../tags/tag102.xml"/><Relationship Id="rId14" Type="http://schemas.openxmlformats.org/officeDocument/2006/relationships/image" Target="../media/image7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27.sv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microsoft.com/office/2007/relationships/media" Target="../media/media1.mp3"/><Relationship Id="rId7" Type="http://schemas.openxmlformats.org/officeDocument/2006/relationships/image" Target="../media/image80.png"/><Relationship Id="rId2" Type="http://schemas.openxmlformats.org/officeDocument/2006/relationships/audio" Target="NULL" TargetMode="External"/><Relationship Id="rId1" Type="http://schemas.openxmlformats.org/officeDocument/2006/relationships/tags" Target="../tags/tag103.xml"/><Relationship Id="rId6" Type="http://schemas.openxmlformats.org/officeDocument/2006/relationships/image" Target="../media/image79.png"/><Relationship Id="rId11" Type="http://schemas.openxmlformats.org/officeDocument/2006/relationships/image" Target="../media/image84.png"/><Relationship Id="rId5" Type="http://schemas.openxmlformats.org/officeDocument/2006/relationships/image" Target="../media/image78.png"/><Relationship Id="rId10" Type="http://schemas.openxmlformats.org/officeDocument/2006/relationships/image" Target="../media/image83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8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111.xml"/><Relationship Id="rId13" Type="http://schemas.openxmlformats.org/officeDocument/2006/relationships/image" Target="../media/image42.png"/><Relationship Id="rId3" Type="http://schemas.openxmlformats.org/officeDocument/2006/relationships/tags" Target="../tags/tag106.xml"/><Relationship Id="rId7" Type="http://schemas.openxmlformats.org/officeDocument/2006/relationships/tags" Target="../tags/tag110.xml"/><Relationship Id="rId12" Type="http://schemas.openxmlformats.org/officeDocument/2006/relationships/image" Target="../media/image6.svg"/><Relationship Id="rId2" Type="http://schemas.openxmlformats.org/officeDocument/2006/relationships/tags" Target="../tags/tag105.xml"/><Relationship Id="rId16" Type="http://schemas.openxmlformats.org/officeDocument/2006/relationships/image" Target="../media/image44.png"/><Relationship Id="rId1" Type="http://schemas.openxmlformats.org/officeDocument/2006/relationships/tags" Target="../tags/tag104.xml"/><Relationship Id="rId6" Type="http://schemas.openxmlformats.org/officeDocument/2006/relationships/tags" Target="../tags/tag109.xml"/><Relationship Id="rId11" Type="http://schemas.openxmlformats.org/officeDocument/2006/relationships/image" Target="../media/image5.png"/><Relationship Id="rId5" Type="http://schemas.openxmlformats.org/officeDocument/2006/relationships/tags" Target="../tags/tag108.xml"/><Relationship Id="rId15" Type="http://schemas.openxmlformats.org/officeDocument/2006/relationships/image" Target="../media/image43.svg"/><Relationship Id="rId10" Type="http://schemas.openxmlformats.org/officeDocument/2006/relationships/image" Target="../media/image4.jpeg"/><Relationship Id="rId4" Type="http://schemas.openxmlformats.org/officeDocument/2006/relationships/tags" Target="../tags/tag107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86.sv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2.xml"/><Relationship Id="rId5" Type="http://schemas.openxmlformats.org/officeDocument/2006/relationships/image" Target="../media/image38.jpeg"/><Relationship Id="rId4" Type="http://schemas.openxmlformats.org/officeDocument/2006/relationships/image" Target="../media/image27.sv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4.xml"/><Relationship Id="rId1" Type="http://schemas.openxmlformats.org/officeDocument/2006/relationships/tags" Target="../tags/tag113.xml"/><Relationship Id="rId6" Type="http://schemas.openxmlformats.org/officeDocument/2006/relationships/image" Target="../media/image87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image" Target="../media/image6.svg"/><Relationship Id="rId18" Type="http://schemas.openxmlformats.org/officeDocument/2006/relationships/image" Target="../media/image20.jpeg"/><Relationship Id="rId3" Type="http://schemas.openxmlformats.org/officeDocument/2006/relationships/tags" Target="../tags/tag18.xml"/><Relationship Id="rId21" Type="http://schemas.openxmlformats.org/officeDocument/2006/relationships/image" Target="../media/image23.jpeg"/><Relationship Id="rId7" Type="http://schemas.openxmlformats.org/officeDocument/2006/relationships/tags" Target="../tags/tag22.xml"/><Relationship Id="rId12" Type="http://schemas.openxmlformats.org/officeDocument/2006/relationships/image" Target="../media/image5.png"/><Relationship Id="rId17" Type="http://schemas.openxmlformats.org/officeDocument/2006/relationships/image" Target="../media/image19.png"/><Relationship Id="rId2" Type="http://schemas.openxmlformats.org/officeDocument/2006/relationships/tags" Target="../tags/tag17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4.jpeg"/><Relationship Id="rId5" Type="http://schemas.openxmlformats.org/officeDocument/2006/relationships/tags" Target="../tags/tag20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21.png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14" Type="http://schemas.openxmlformats.org/officeDocument/2006/relationships/image" Target="../media/image16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6" Type="http://schemas.openxmlformats.org/officeDocument/2006/relationships/image" Target="../media/image87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7.xml"/><Relationship Id="rId4" Type="http://schemas.openxmlformats.org/officeDocument/2006/relationships/image" Target="../media/image27.sv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9.xml"/><Relationship Id="rId1" Type="http://schemas.openxmlformats.org/officeDocument/2006/relationships/tags" Target="../tags/tag118.xml"/><Relationship Id="rId6" Type="http://schemas.openxmlformats.org/officeDocument/2006/relationships/image" Target="../media/image87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0.xml"/><Relationship Id="rId4" Type="http://schemas.openxmlformats.org/officeDocument/2006/relationships/image" Target="../media/image27.sv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6" Type="http://schemas.openxmlformats.org/officeDocument/2006/relationships/image" Target="../media/image87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3.xml"/><Relationship Id="rId4" Type="http://schemas.openxmlformats.org/officeDocument/2006/relationships/image" Target="../media/image27.sv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6" Type="http://schemas.openxmlformats.org/officeDocument/2006/relationships/image" Target="../media/image87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7.xml"/><Relationship Id="rId1" Type="http://schemas.openxmlformats.org/officeDocument/2006/relationships/tags" Target="../tags/tag126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9.xml"/><Relationship Id="rId1" Type="http://schemas.openxmlformats.org/officeDocument/2006/relationships/tags" Target="../tags/tag128.xml"/><Relationship Id="rId6" Type="http://schemas.openxmlformats.org/officeDocument/2006/relationships/image" Target="../media/image87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0.xml"/><Relationship Id="rId4" Type="http://schemas.openxmlformats.org/officeDocument/2006/relationships/image" Target="../media/image2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5" Type="http://schemas.openxmlformats.org/officeDocument/2006/relationships/image" Target="../media/image25.png"/><Relationship Id="rId4" Type="http://schemas.microsoft.com/office/2007/relationships/hdphoto" Target="../media/hdphoto1.wdp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6" Type="http://schemas.openxmlformats.org/officeDocument/2006/relationships/image" Target="../media/image87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3.xml"/><Relationship Id="rId4" Type="http://schemas.openxmlformats.org/officeDocument/2006/relationships/image" Target="../media/image27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6" Type="http://schemas.openxmlformats.org/officeDocument/2006/relationships/image" Target="../media/image87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6.xml"/><Relationship Id="rId4" Type="http://schemas.openxmlformats.org/officeDocument/2006/relationships/image" Target="../media/image27.sv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6" Type="http://schemas.openxmlformats.org/officeDocument/2006/relationships/image" Target="../media/image87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0.xml"/><Relationship Id="rId1" Type="http://schemas.openxmlformats.org/officeDocument/2006/relationships/tags" Target="../tags/tag139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2.xml"/><Relationship Id="rId1" Type="http://schemas.openxmlformats.org/officeDocument/2006/relationships/tags" Target="../tags/tag141.xml"/><Relationship Id="rId6" Type="http://schemas.openxmlformats.org/officeDocument/2006/relationships/image" Target="../media/image87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3.xml"/><Relationship Id="rId4" Type="http://schemas.openxmlformats.org/officeDocument/2006/relationships/image" Target="../media/image27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5.xml"/><Relationship Id="rId1" Type="http://schemas.openxmlformats.org/officeDocument/2006/relationships/tags" Target="../tags/tag144.xml"/><Relationship Id="rId6" Type="http://schemas.openxmlformats.org/officeDocument/2006/relationships/image" Target="../media/image87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6.xml"/><Relationship Id="rId4" Type="http://schemas.openxmlformats.org/officeDocument/2006/relationships/image" Target="../media/image27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28.xml"/><Relationship Id="rId7" Type="http://schemas.openxmlformats.org/officeDocument/2006/relationships/image" Target="../media/image28.jpe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10" Type="http://schemas.openxmlformats.org/officeDocument/2006/relationships/image" Target="../media/image30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5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8.xml"/><Relationship Id="rId1" Type="http://schemas.openxmlformats.org/officeDocument/2006/relationships/tags" Target="../tags/tag147.xml"/><Relationship Id="rId6" Type="http://schemas.openxmlformats.org/officeDocument/2006/relationships/image" Target="../media/image87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9.xml"/><Relationship Id="rId4" Type="http://schemas.openxmlformats.org/officeDocument/2006/relationships/image" Target="../media/image27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1.xml"/><Relationship Id="rId1" Type="http://schemas.openxmlformats.org/officeDocument/2006/relationships/tags" Target="../tags/tag150.xml"/><Relationship Id="rId6" Type="http://schemas.openxmlformats.org/officeDocument/2006/relationships/image" Target="../media/image87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2.xml"/><Relationship Id="rId4" Type="http://schemas.openxmlformats.org/officeDocument/2006/relationships/image" Target="../media/image27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4.xml"/><Relationship Id="rId1" Type="http://schemas.openxmlformats.org/officeDocument/2006/relationships/tags" Target="../tags/tag153.xml"/><Relationship Id="rId6" Type="http://schemas.openxmlformats.org/officeDocument/2006/relationships/image" Target="../media/image87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5.xml"/><Relationship Id="rId4" Type="http://schemas.openxmlformats.org/officeDocument/2006/relationships/image" Target="../media/image27.sv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7.xml"/><Relationship Id="rId1" Type="http://schemas.openxmlformats.org/officeDocument/2006/relationships/tags" Target="../tags/tag156.xml"/><Relationship Id="rId6" Type="http://schemas.openxmlformats.org/officeDocument/2006/relationships/image" Target="../media/image87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8.xml"/><Relationship Id="rId4" Type="http://schemas.openxmlformats.org/officeDocument/2006/relationships/image" Target="../media/image27.sv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60.xml"/><Relationship Id="rId1" Type="http://schemas.openxmlformats.org/officeDocument/2006/relationships/tags" Target="../tags/tag159.xml"/><Relationship Id="rId6" Type="http://schemas.openxmlformats.org/officeDocument/2006/relationships/image" Target="../media/image87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1.xml"/><Relationship Id="rId4" Type="http://schemas.openxmlformats.org/officeDocument/2006/relationships/image" Target="../media/image27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3.jpeg"/><Relationship Id="rId3" Type="http://schemas.openxmlformats.org/officeDocument/2006/relationships/tags" Target="../tags/tag31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3.png"/><Relationship Id="rId2" Type="http://schemas.openxmlformats.org/officeDocument/2006/relationships/tags" Target="../tags/tag30.xml"/><Relationship Id="rId16" Type="http://schemas.openxmlformats.org/officeDocument/2006/relationships/image" Target="../media/image34.png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11" Type="http://schemas.openxmlformats.org/officeDocument/2006/relationships/image" Target="../media/image32.png"/><Relationship Id="rId5" Type="http://schemas.openxmlformats.org/officeDocument/2006/relationships/tags" Target="../tags/tag33.xml"/><Relationship Id="rId15" Type="http://schemas.openxmlformats.org/officeDocument/2006/relationships/image" Target="../media/image18.png"/><Relationship Id="rId10" Type="http://schemas.openxmlformats.org/officeDocument/2006/relationships/image" Target="../media/image31.jpeg"/><Relationship Id="rId4" Type="http://schemas.openxmlformats.org/officeDocument/2006/relationships/tags" Target="../tags/tag32.xml"/><Relationship Id="rId9" Type="http://schemas.openxmlformats.org/officeDocument/2006/relationships/image" Target="../media/image27.svg"/><Relationship Id="rId14" Type="http://schemas.openxmlformats.org/officeDocument/2006/relationships/image" Target="../media/image21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63.xml"/><Relationship Id="rId1" Type="http://schemas.openxmlformats.org/officeDocument/2006/relationships/tags" Target="../tags/tag162.xml"/><Relationship Id="rId6" Type="http://schemas.openxmlformats.org/officeDocument/2006/relationships/image" Target="../media/image87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4.xml"/><Relationship Id="rId4" Type="http://schemas.openxmlformats.org/officeDocument/2006/relationships/image" Target="../media/image27.sv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13" Type="http://schemas.openxmlformats.org/officeDocument/2006/relationships/image" Target="../media/image94.png"/><Relationship Id="rId18" Type="http://schemas.openxmlformats.org/officeDocument/2006/relationships/image" Target="../media/image99.png"/><Relationship Id="rId3" Type="http://schemas.openxmlformats.org/officeDocument/2006/relationships/tags" Target="../tags/tag167.xml"/><Relationship Id="rId7" Type="http://schemas.openxmlformats.org/officeDocument/2006/relationships/image" Target="../media/image27.svg"/><Relationship Id="rId12" Type="http://schemas.openxmlformats.org/officeDocument/2006/relationships/image" Target="../media/image93.png"/><Relationship Id="rId17" Type="http://schemas.openxmlformats.org/officeDocument/2006/relationships/image" Target="../media/image98.png"/><Relationship Id="rId2" Type="http://schemas.openxmlformats.org/officeDocument/2006/relationships/tags" Target="../tags/tag166.xml"/><Relationship Id="rId16" Type="http://schemas.openxmlformats.org/officeDocument/2006/relationships/image" Target="../media/image97.png"/><Relationship Id="rId20" Type="http://schemas.openxmlformats.org/officeDocument/2006/relationships/image" Target="../media/image87.jpeg"/><Relationship Id="rId1" Type="http://schemas.openxmlformats.org/officeDocument/2006/relationships/tags" Target="../tags/tag165.xml"/><Relationship Id="rId6" Type="http://schemas.openxmlformats.org/officeDocument/2006/relationships/image" Target="../media/image26.png"/><Relationship Id="rId11" Type="http://schemas.openxmlformats.org/officeDocument/2006/relationships/image" Target="../media/image92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96.png"/><Relationship Id="rId10" Type="http://schemas.openxmlformats.org/officeDocument/2006/relationships/image" Target="../media/image91.png"/><Relationship Id="rId19" Type="http://schemas.openxmlformats.org/officeDocument/2006/relationships/image" Target="../media/image100.png"/><Relationship Id="rId4" Type="http://schemas.openxmlformats.org/officeDocument/2006/relationships/tags" Target="../tags/tag168.xml"/><Relationship Id="rId9" Type="http://schemas.openxmlformats.org/officeDocument/2006/relationships/image" Target="../media/image90.png"/><Relationship Id="rId14" Type="http://schemas.openxmlformats.org/officeDocument/2006/relationships/image" Target="../media/image95.png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13" Type="http://schemas.openxmlformats.org/officeDocument/2006/relationships/image" Target="../media/image94.png"/><Relationship Id="rId18" Type="http://schemas.openxmlformats.org/officeDocument/2006/relationships/image" Target="../media/image99.png"/><Relationship Id="rId3" Type="http://schemas.openxmlformats.org/officeDocument/2006/relationships/tags" Target="../tags/tag171.xml"/><Relationship Id="rId7" Type="http://schemas.openxmlformats.org/officeDocument/2006/relationships/image" Target="../media/image18.png"/><Relationship Id="rId12" Type="http://schemas.openxmlformats.org/officeDocument/2006/relationships/image" Target="../media/image93.png"/><Relationship Id="rId17" Type="http://schemas.openxmlformats.org/officeDocument/2006/relationships/image" Target="../media/image98.png"/><Relationship Id="rId2" Type="http://schemas.openxmlformats.org/officeDocument/2006/relationships/tags" Target="../tags/tag170.xml"/><Relationship Id="rId16" Type="http://schemas.openxmlformats.org/officeDocument/2006/relationships/image" Target="../media/image97.png"/><Relationship Id="rId1" Type="http://schemas.openxmlformats.org/officeDocument/2006/relationships/tags" Target="../tags/tag169.xml"/><Relationship Id="rId6" Type="http://schemas.openxmlformats.org/officeDocument/2006/relationships/image" Target="../media/image27.svg"/><Relationship Id="rId11" Type="http://schemas.openxmlformats.org/officeDocument/2006/relationships/image" Target="../media/image92.png"/><Relationship Id="rId5" Type="http://schemas.openxmlformats.org/officeDocument/2006/relationships/image" Target="../media/image26.png"/><Relationship Id="rId15" Type="http://schemas.openxmlformats.org/officeDocument/2006/relationships/image" Target="../media/image96.png"/><Relationship Id="rId10" Type="http://schemas.openxmlformats.org/officeDocument/2006/relationships/image" Target="../media/image91.png"/><Relationship Id="rId19" Type="http://schemas.openxmlformats.org/officeDocument/2006/relationships/image" Target="../media/image100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90.png"/><Relationship Id="rId14" Type="http://schemas.openxmlformats.org/officeDocument/2006/relationships/image" Target="../media/image95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73.xml"/><Relationship Id="rId1" Type="http://schemas.openxmlformats.org/officeDocument/2006/relationships/tags" Target="../tags/tag172.xml"/><Relationship Id="rId6" Type="http://schemas.openxmlformats.org/officeDocument/2006/relationships/image" Target="../media/image87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75.xml"/><Relationship Id="rId1" Type="http://schemas.openxmlformats.org/officeDocument/2006/relationships/tags" Target="../tags/tag174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6.xml"/><Relationship Id="rId5" Type="http://schemas.openxmlformats.org/officeDocument/2006/relationships/image" Target="../media/image101.png"/><Relationship Id="rId4" Type="http://schemas.openxmlformats.org/officeDocument/2006/relationships/image" Target="../media/image27.sv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2.png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6" Type="http://schemas.openxmlformats.org/officeDocument/2006/relationships/image" Target="../media/image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71600" y="2098331"/>
            <a:ext cx="113538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sz="3200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sz="3200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 intensive  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019814" y="9625936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605" y="368771"/>
            <a:ext cx="7666790" cy="144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 28" descr="Une image contenant Police, logo, Graphique, symbole&#10;&#10;Le contenu généré par l’IA peut être incorrect.">
            <a:extLst>
              <a:ext uri="{FF2B5EF4-FFF2-40B4-BE49-F238E27FC236}">
                <a16:creationId xmlns:a16="http://schemas.microsoft.com/office/drawing/2014/main" id="{A312FADB-CD89-8F6B-E879-7E63E22B83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467663"/>
            <a:ext cx="1981200" cy="1723337"/>
          </a:xfrm>
          <a:prstGeom prst="rect">
            <a:avLst/>
          </a:prstGeom>
        </p:spPr>
      </p:pic>
      <p:pic>
        <p:nvPicPr>
          <p:cNvPr id="15" name="Image 14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318882F-B733-A369-3E9F-E3C77B82075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00" y="5600700"/>
            <a:ext cx="2472590" cy="4689765"/>
          </a:xfrm>
          <a:prstGeom prst="rect">
            <a:avLst/>
          </a:prstGeom>
        </p:spPr>
      </p:pic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871AC103-0B10-F099-6BAB-4D795A1C0826}"/>
              </a:ext>
            </a:extLst>
          </p:cNvPr>
          <p:cNvSpPr/>
          <p:nvPr/>
        </p:nvSpPr>
        <p:spPr>
          <a:xfrm rot="21338648" flipV="1">
            <a:off x="6281961" y="5549869"/>
            <a:ext cx="3728117" cy="13208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B5D6D9">
                  <a:tint val="66000"/>
                  <a:satMod val="160000"/>
                  <a:lumMod val="47000"/>
                </a:srgbClr>
              </a:gs>
              <a:gs pos="100000">
                <a:srgbClr val="B5D6D9">
                  <a:tint val="44500"/>
                  <a:satMod val="160000"/>
                </a:srgbClr>
              </a:gs>
              <a:gs pos="100000">
                <a:srgbClr val="B5D6D9">
                  <a:tint val="23500"/>
                  <a:satMod val="160000"/>
                </a:srgbClr>
              </a:gs>
            </a:gsLst>
            <a:lin ang="135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DFD43ECF-4B5A-1EA1-CAF1-7DF340D54C52}"/>
              </a:ext>
            </a:extLst>
          </p:cNvPr>
          <p:cNvSpPr/>
          <p:nvPr/>
        </p:nvSpPr>
        <p:spPr>
          <a:xfrm rot="261352" flipH="1" flipV="1">
            <a:off x="5721600" y="4653718"/>
            <a:ext cx="4327604" cy="13208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ZoneTexte 17">
            <a:extLst>
              <a:ext uri="{FF2B5EF4-FFF2-40B4-BE49-F238E27FC236}">
                <a16:creationId xmlns:a16="http://schemas.microsoft.com/office/drawing/2014/main" id="{B5E40694-37BF-C322-1326-D9E2856A6DD3}"/>
              </a:ext>
            </a:extLst>
          </p:cNvPr>
          <p:cNvSpPr txBox="1"/>
          <p:nvPr/>
        </p:nvSpPr>
        <p:spPr>
          <a:xfrm flipH="1">
            <a:off x="6857224" y="4836889"/>
            <a:ext cx="24967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Palier</a:t>
            </a:r>
            <a:r>
              <a:rPr lang="fr-FR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: 2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5BDEEE85-D2BD-72B4-650C-163E3FB1D018}"/>
              </a:ext>
            </a:extLst>
          </p:cNvPr>
          <p:cNvSpPr/>
          <p:nvPr/>
        </p:nvSpPr>
        <p:spPr>
          <a:xfrm>
            <a:off x="3740481" y="4411021"/>
            <a:ext cx="3058794" cy="2893855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fr-MA" sz="900" b="1" kern="12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buNone/>
            </a:pPr>
            <a:r>
              <a:rPr lang="fr-MA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Parcours </a:t>
            </a:r>
            <a:r>
              <a:rPr lang="fr-MA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endParaRPr lang="fr-MA" sz="28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ZoneTexte 19">
            <a:extLst>
              <a:ext uri="{FF2B5EF4-FFF2-40B4-BE49-F238E27FC236}">
                <a16:creationId xmlns:a16="http://schemas.microsoft.com/office/drawing/2014/main" id="{2154D366-A502-FB54-94D3-8005793C70C9}"/>
              </a:ext>
            </a:extLst>
          </p:cNvPr>
          <p:cNvSpPr txBox="1"/>
          <p:nvPr/>
        </p:nvSpPr>
        <p:spPr>
          <a:xfrm flipH="1">
            <a:off x="6327569" y="5911144"/>
            <a:ext cx="31156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Séance : 16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9B602-432A-F638-6581-D1F1F0F11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3F24EF-313A-1181-91A6-9642887D823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540D348-BF87-3D81-97E9-9EF1D27F7024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ADB0DBD-5B47-114D-2716-E7888C1A5025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AA2812D-ABFC-5355-8942-340CC6D9326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942E25C-D46B-CD33-6664-ED77BFA4C75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10714" y="518988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Corrigez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943F542-3C2D-F61C-469D-7A4C4B3A6E7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Picture 2">
            <a:extLst>
              <a:ext uri="{FF2B5EF4-FFF2-40B4-BE49-F238E27FC236}">
                <a16:creationId xmlns:a16="http://schemas.microsoft.com/office/drawing/2014/main" id="{ACBAA7A6-49FE-9910-23A2-7D59D96DD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39600" y="466013"/>
            <a:ext cx="1107092" cy="104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5873F9F-348C-9EEA-2393-037F0099C51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18397" y="3173454"/>
            <a:ext cx="9279207" cy="394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3525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C6931DE-F686-D652-3611-B6F4CBECBE3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DA753F7-34A3-AF94-2A06-5F55E4AB4AD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9F3B06F-1015-E00B-1286-5CBACC5E895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735272"/>
            <a:ext cx="11099623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lettre g est suivie de a alors je prononce « g » et je lis « g » «a »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ga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79149" y="80266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733800" y="3948942"/>
            <a:ext cx="6019800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25" b="1" kern="0" spc="480" dirty="0" err="1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14925" b="1" kern="0" spc="480" dirty="0" err="1">
                <a:solidFill>
                  <a:srgbClr val="FFC000"/>
                </a:solidFill>
                <a:latin typeface="Dosis" pitchFamily="2" charset="0"/>
              </a:rPr>
              <a:t>a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B6AF275-B62A-5047-89C6-D6B51219233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5DDF04C1-5661-FD45-A82E-BCD9FC6FA1E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04326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BA51797-8B8A-7AC0-6046-F6DB0F4BF42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DFC21F3-AB33-FAAC-B54B-F99EF57FE87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5E8836-6782-5EFA-0BBF-41CA6C0A0E0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23900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3200400" y="3718109"/>
            <a:ext cx="63246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anose="02010703020202060003" pitchFamily="2" charset="0"/>
              </a:rPr>
              <a:t>Gâté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04000651-0C53-8930-2F51-13E82A76EEE6}"/>
              </a:ext>
            </a:extLst>
          </p:cNvPr>
          <p:cNvSpPr/>
          <p:nvPr/>
        </p:nvSpPr>
        <p:spPr>
          <a:xfrm rot="16200000">
            <a:off x="5260074" y="5130698"/>
            <a:ext cx="342901" cy="2328647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12E2B72-C1C3-2E4B-0D19-FC765BA12F02}"/>
              </a:ext>
            </a:extLst>
          </p:cNvPr>
          <p:cNvSpPr/>
          <p:nvPr/>
        </p:nvSpPr>
        <p:spPr>
          <a:xfrm rot="16200000">
            <a:off x="7562849" y="5266319"/>
            <a:ext cx="342902" cy="2057400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88A7448-B5AE-A778-29A9-084017A6EB6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105086" y="502050"/>
            <a:ext cx="12610914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 pour lire ce mot: « g»  «a »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ga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  « t»  «  é »  «  té ». «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ga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 té » . « gâté ». 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 ensemble: « g»  «a »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ga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  « t»  «  é »  «  té ». «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ga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 té » . « gâté »..</a:t>
            </a:r>
          </a:p>
        </p:txBody>
      </p:sp>
    </p:spTree>
    <p:extLst>
      <p:ext uri="{BB962C8B-B14F-4D97-AF65-F5344CB8AC3E}">
        <p14:creationId xmlns:p14="http://schemas.microsoft.com/office/powerpoint/2010/main" val="736038105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5EA91-87A3-A0DF-67EE-17C60E8DC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3931DE4-6CA5-9B74-D8FE-02A04953930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3B8C00F-3A0E-2FF7-3453-D5D390CE027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6AF48D2-F188-77B5-1C5C-915C1664BD0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19C5F09-741C-A50B-1F7F-94DE2F282CB8}"/>
              </a:ext>
            </a:extLst>
          </p:cNvPr>
          <p:cNvSpPr txBox="1"/>
          <p:nvPr/>
        </p:nvSpPr>
        <p:spPr>
          <a:xfrm>
            <a:off x="1416228" y="735272"/>
            <a:ext cx="11099623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lettre g est suivie de o alors je prononce « g » et je lis « g » « o » « go »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3104326-1578-9ED7-F698-C6C9C2A9E617}"/>
              </a:ext>
            </a:extLst>
          </p:cNvPr>
          <p:cNvSpPr/>
          <p:nvPr/>
        </p:nvSpPr>
        <p:spPr>
          <a:xfrm>
            <a:off x="879149" y="80266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B3D654C-26C1-C872-70F7-7C5FD2A05698}"/>
              </a:ext>
            </a:extLst>
          </p:cNvPr>
          <p:cNvSpPr txBox="1"/>
          <p:nvPr/>
        </p:nvSpPr>
        <p:spPr>
          <a:xfrm>
            <a:off x="3733800" y="3948942"/>
            <a:ext cx="6019800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14925" b="1" kern="0" spc="480" dirty="0">
                <a:solidFill>
                  <a:srgbClr val="FFC000"/>
                </a:solidFill>
                <a:latin typeface="Dosis" pitchFamily="2" charset="0"/>
              </a:rPr>
              <a:t>o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540BC3E-8A83-0061-403A-DBFA69B8DD1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EC37DA8A-ED49-7B5B-3373-940375E777E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707641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692AA8-483B-8898-1E46-C5B2174D6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483B9A-579E-8CDE-3F95-7F1F9D77A2A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772A57B-12F5-155F-E11F-A357DB969BB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5D7B555-D5E4-969E-6DA2-842862FD3BD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059DD59-F5C7-AA0F-55AD-27DDC85A238D}"/>
              </a:ext>
            </a:extLst>
          </p:cNvPr>
          <p:cNvSpPr txBox="1"/>
          <p:nvPr/>
        </p:nvSpPr>
        <p:spPr>
          <a:xfrm>
            <a:off x="1416228" y="735272"/>
            <a:ext cx="11099623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lettre g est suivie de ou alors je prononce « g » et je lis « g » « ou »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gou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CD34CC7-82DC-5857-8624-262F0F72C0DD}"/>
              </a:ext>
            </a:extLst>
          </p:cNvPr>
          <p:cNvSpPr/>
          <p:nvPr/>
        </p:nvSpPr>
        <p:spPr>
          <a:xfrm>
            <a:off x="879149" y="80266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701E13C-B8AB-14D9-D409-9C1E6B87A4FD}"/>
              </a:ext>
            </a:extLst>
          </p:cNvPr>
          <p:cNvSpPr txBox="1"/>
          <p:nvPr/>
        </p:nvSpPr>
        <p:spPr>
          <a:xfrm>
            <a:off x="3733800" y="3948942"/>
            <a:ext cx="6019800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25" b="1" kern="0" spc="480" dirty="0" err="1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14925" b="1" kern="0" spc="480" dirty="0" err="1">
                <a:solidFill>
                  <a:srgbClr val="FFC000"/>
                </a:solidFill>
                <a:latin typeface="Dosis" pitchFamily="2" charset="0"/>
              </a:rPr>
              <a:t>ou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A9D08FA-114F-00AE-6B6B-0A389A82421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4E8ED5A0-3D2F-1470-0460-072FCD0EC3E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781886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C5F51-5994-7D78-4716-413E77DB7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2C0925D-34F8-7C23-7D7D-710C10CBA37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60CD00D-2AD8-956E-4CAE-B43B22D4960F}"/>
              </a:ext>
            </a:extLst>
          </p:cNvPr>
          <p:cNvSpPr/>
          <p:nvPr/>
        </p:nvSpPr>
        <p:spPr>
          <a:xfrm>
            <a:off x="261017" y="283232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BC7AB13-85AA-7B26-16E9-C3162A1D7487}"/>
              </a:ext>
            </a:extLst>
          </p:cNvPr>
          <p:cNvSpPr/>
          <p:nvPr/>
        </p:nvSpPr>
        <p:spPr>
          <a:xfrm>
            <a:off x="275853" y="306357"/>
            <a:ext cx="13164293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091AEEE-9772-9864-D9C8-C4B3A1746844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B202C4A-20BF-68C7-4F37-2EFA188753DC}"/>
              </a:ext>
            </a:extLst>
          </p:cNvPr>
          <p:cNvSpPr txBox="1"/>
          <p:nvPr/>
        </p:nvSpPr>
        <p:spPr>
          <a:xfrm>
            <a:off x="2763395" y="3718110"/>
            <a:ext cx="8189211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outé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9FEEA5B-7CB4-7FF0-1701-A87AA6EE71D6}"/>
              </a:ext>
            </a:extLst>
          </p:cNvPr>
          <p:cNvSpPr/>
          <p:nvPr/>
        </p:nvSpPr>
        <p:spPr>
          <a:xfrm rot="16200000">
            <a:off x="5682431" y="4397079"/>
            <a:ext cx="141339" cy="3581401"/>
          </a:xfrm>
          <a:prstGeom prst="leftBracket">
            <a:avLst>
              <a:gd name="adj" fmla="val 98665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F5DD5D9-F8ED-13F8-EFE9-2409103616C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DD94B562-15E0-E21D-7E26-3D4313981662}"/>
              </a:ext>
            </a:extLst>
          </p:cNvPr>
          <p:cNvSpPr txBox="1"/>
          <p:nvPr/>
        </p:nvSpPr>
        <p:spPr>
          <a:xfrm>
            <a:off x="1105086" y="502050"/>
            <a:ext cx="1248288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g»  « ou»  «  </a:t>
            </a:r>
            <a:r>
              <a:rPr lang="fr-FR" sz="22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gou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«  t » «  é » « té». « </a:t>
            </a:r>
            <a:r>
              <a:rPr lang="fr-FR" sz="22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gou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  té ». «gouté». 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: « g»  « ou»  «  </a:t>
            </a:r>
            <a:r>
              <a:rPr lang="fr-FR" sz="22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gou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«  t » «  é » « té». « </a:t>
            </a:r>
            <a:r>
              <a:rPr lang="fr-FR" sz="22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gou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  té ». «gouté». </a:t>
            </a:r>
          </a:p>
        </p:txBody>
      </p:sp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25F2CEF6-EB99-869D-B439-655A15A50718}"/>
              </a:ext>
            </a:extLst>
          </p:cNvPr>
          <p:cNvSpPr/>
          <p:nvPr/>
        </p:nvSpPr>
        <p:spPr>
          <a:xfrm rot="16200000">
            <a:off x="8672135" y="5181312"/>
            <a:ext cx="141341" cy="2008121"/>
          </a:xfrm>
          <a:prstGeom prst="leftBracket">
            <a:avLst>
              <a:gd name="adj" fmla="val 98665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3946525316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EDD0EA-961E-3A06-8070-1EB73B30A9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664F8AD-4CF7-5158-EB86-04E32CA91F7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74483D1-9078-E049-B373-EA414D659F3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ACB2AA4-8481-F0E1-4340-D1EB2C5402F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5EF5B1D-4552-8BA2-15E3-968DB1DB38CA}"/>
              </a:ext>
            </a:extLst>
          </p:cNvPr>
          <p:cNvSpPr txBox="1"/>
          <p:nvPr/>
        </p:nvSpPr>
        <p:spPr>
          <a:xfrm>
            <a:off x="1416228" y="735272"/>
            <a:ext cx="11099623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lettre g est suivie de u alors je prononce « g » et je lis « g » « u »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gu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3DCDECB-6BFE-6D78-B972-E31A323F7D2E}"/>
              </a:ext>
            </a:extLst>
          </p:cNvPr>
          <p:cNvSpPr/>
          <p:nvPr/>
        </p:nvSpPr>
        <p:spPr>
          <a:xfrm>
            <a:off x="879149" y="80266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FDBA2AA-2B6B-31EA-ABB0-AB57E580ADE1}"/>
              </a:ext>
            </a:extLst>
          </p:cNvPr>
          <p:cNvSpPr txBox="1"/>
          <p:nvPr/>
        </p:nvSpPr>
        <p:spPr>
          <a:xfrm>
            <a:off x="3733800" y="3948942"/>
            <a:ext cx="6019800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25" b="1" kern="0" spc="480" dirty="0" err="1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14925" b="1" kern="0" spc="480" dirty="0" err="1">
                <a:solidFill>
                  <a:srgbClr val="FFC000"/>
                </a:solidFill>
                <a:latin typeface="Dosis" pitchFamily="2" charset="0"/>
              </a:rPr>
              <a:t>u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2F08086-663C-B555-F84E-FF8C967374E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B81A4351-976B-E67B-E897-630C692CF1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401392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652972-2866-F857-2985-2799ED032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F3E9C47-D7CE-2CC2-97BC-C3254A5963F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67C2F13-5C2B-2813-B0AD-7F6FC234D40B}"/>
              </a:ext>
            </a:extLst>
          </p:cNvPr>
          <p:cNvSpPr/>
          <p:nvPr/>
        </p:nvSpPr>
        <p:spPr>
          <a:xfrm>
            <a:off x="344817" y="316076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A08D3EB-FB92-8DD8-16D0-8D3FCC0D09C3}"/>
              </a:ext>
            </a:extLst>
          </p:cNvPr>
          <p:cNvSpPr/>
          <p:nvPr/>
        </p:nvSpPr>
        <p:spPr>
          <a:xfrm>
            <a:off x="344817" y="342900"/>
            <a:ext cx="13164293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DFABB53-0DA6-7AFF-F06A-23E126A9DD2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D12D0B1-603A-9909-0BCF-6E98013C314F}"/>
              </a:ext>
            </a:extLst>
          </p:cNvPr>
          <p:cNvSpPr txBox="1"/>
          <p:nvPr/>
        </p:nvSpPr>
        <p:spPr>
          <a:xfrm>
            <a:off x="2763395" y="3718110"/>
            <a:ext cx="8189211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anose="02010703020202060003" pitchFamily="2" charset="0"/>
              </a:rPr>
              <a:t>lé</a:t>
            </a:r>
            <a:r>
              <a:rPr lang="fr-FR" sz="17925" b="1" kern="0" spc="623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um</a:t>
            </a:r>
            <a:r>
              <a:rPr lang="fr-FR" sz="17925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5A469294-C19A-E2E1-45FB-B55F0D791B69}"/>
              </a:ext>
            </a:extLst>
          </p:cNvPr>
          <p:cNvSpPr/>
          <p:nvPr/>
        </p:nvSpPr>
        <p:spPr>
          <a:xfrm rot="16200000">
            <a:off x="3930758" y="5435871"/>
            <a:ext cx="141341" cy="1600199"/>
          </a:xfrm>
          <a:prstGeom prst="leftBracket">
            <a:avLst>
              <a:gd name="adj" fmla="val 98665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1731219-5EA0-BFD6-6BB0-0F05BCACF6B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CEF94E3D-0734-F38A-D81D-8C22DE24B209}"/>
              </a:ext>
            </a:extLst>
          </p:cNvPr>
          <p:cNvSpPr txBox="1"/>
          <p:nvPr/>
        </p:nvSpPr>
        <p:spPr>
          <a:xfrm>
            <a:off x="1105086" y="502050"/>
            <a:ext cx="12482887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0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La lettre e  est muette. Je lis: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l»  « é»  «  lé ».  « g» « u » «  m »  « </a:t>
            </a:r>
            <a:r>
              <a:rPr lang="fr-FR" sz="22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gum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« lé» « </a:t>
            </a:r>
            <a:r>
              <a:rPr lang="fr-FR" sz="22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gum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«</a:t>
            </a:r>
            <a:r>
              <a:rPr lang="fr-FR" sz="22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légum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légume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Lisons  ensemble : « g»  « ou»  «  </a:t>
            </a:r>
            <a:r>
              <a:rPr lang="fr-FR" sz="22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gou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«  t » «  é » « té». « </a:t>
            </a:r>
            <a:r>
              <a:rPr lang="fr-FR" sz="22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gou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  té ». «gouté». </a:t>
            </a:r>
          </a:p>
        </p:txBody>
      </p:sp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C0370AE4-8C48-21DA-C43F-E8A30C6FC828}"/>
              </a:ext>
            </a:extLst>
          </p:cNvPr>
          <p:cNvSpPr/>
          <p:nvPr/>
        </p:nvSpPr>
        <p:spPr>
          <a:xfrm rot="16200000">
            <a:off x="7054029" y="4160539"/>
            <a:ext cx="141342" cy="4191000"/>
          </a:xfrm>
          <a:prstGeom prst="leftBracket">
            <a:avLst>
              <a:gd name="adj" fmla="val 98665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1173663731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7D0115-7234-416F-4FE2-6F1F3D118E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60D31CA-55FC-513D-4E0D-A59195D431E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B6BC7BF-095C-80B5-1F2B-ECFEFEB3D7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148BB19-2AF3-D2E0-4B51-CD26CBD0005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9A624C66-0DFB-F819-C063-84BFD4762B5C}"/>
              </a:ext>
            </a:extLst>
          </p:cNvPr>
          <p:cNvSpPr txBox="1"/>
          <p:nvPr/>
        </p:nvSpPr>
        <p:spPr>
          <a:xfrm>
            <a:off x="1339203" y="625930"/>
            <a:ext cx="11327441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lettre g est suivie de u alors je prononce « g ». La lettre u est muette. Donc  je lis « g » « i » « gi »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70E0BAB-4F0B-9DC3-F8C7-7961C9876227}"/>
              </a:ext>
            </a:extLst>
          </p:cNvPr>
          <p:cNvSpPr/>
          <p:nvPr/>
        </p:nvSpPr>
        <p:spPr>
          <a:xfrm>
            <a:off x="879149" y="80266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52E22D3-1558-91AB-AC9F-65CC6D86F77C}"/>
              </a:ext>
            </a:extLst>
          </p:cNvPr>
          <p:cNvSpPr txBox="1"/>
          <p:nvPr/>
        </p:nvSpPr>
        <p:spPr>
          <a:xfrm>
            <a:off x="3733800" y="3948942"/>
            <a:ext cx="6019800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14925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u</a:t>
            </a:r>
            <a:r>
              <a:rPr lang="fr-FR" sz="14925" b="1" kern="0" spc="480" dirty="0">
                <a:solidFill>
                  <a:srgbClr val="FFC000"/>
                </a:solidFill>
                <a:latin typeface="Dosis" pitchFamily="2" charset="0"/>
              </a:rPr>
              <a:t>i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AB241C2-F9B1-A278-8F73-E14B2DFC19D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85826655"/>
              </p:ext>
            </p:extLst>
          </p:nvPr>
        </p:nvGraphicFramePr>
        <p:xfrm>
          <a:off x="423680" y="-63132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81EE1E2E-17AD-5CE2-F480-DE6F8A6D8A1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979766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926DB1-6E89-FCAD-DECF-FE487F936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0C5E9D2-806A-B985-7DF6-8056A73273C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E0F4E4B-5EF7-E841-CC9A-B71C28CAAA6F}"/>
              </a:ext>
            </a:extLst>
          </p:cNvPr>
          <p:cNvSpPr/>
          <p:nvPr/>
        </p:nvSpPr>
        <p:spPr>
          <a:xfrm>
            <a:off x="344817" y="316076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E4AADA9-BE6A-BEDB-EF4C-A5FD21D9E306}"/>
              </a:ext>
            </a:extLst>
          </p:cNvPr>
          <p:cNvSpPr/>
          <p:nvPr/>
        </p:nvSpPr>
        <p:spPr>
          <a:xfrm>
            <a:off x="344817" y="342900"/>
            <a:ext cx="13164293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8D2FC62-F14A-9E26-FDBE-F98FFB6398A7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C045403-8C09-A738-D574-9D2DC4861915}"/>
              </a:ext>
            </a:extLst>
          </p:cNvPr>
          <p:cNvSpPr txBox="1"/>
          <p:nvPr/>
        </p:nvSpPr>
        <p:spPr>
          <a:xfrm>
            <a:off x="2763395" y="3718110"/>
            <a:ext cx="8189211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17925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u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itar</a:t>
            </a:r>
            <a:r>
              <a:rPr lang="fr-FR" sz="17925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E2B992A9-51EA-91FF-41F9-E5AA073CDEEC}"/>
              </a:ext>
            </a:extLst>
          </p:cNvPr>
          <p:cNvSpPr/>
          <p:nvPr/>
        </p:nvSpPr>
        <p:spPr>
          <a:xfrm rot="16200000">
            <a:off x="4768030" y="4764612"/>
            <a:ext cx="141340" cy="3124200"/>
          </a:xfrm>
          <a:prstGeom prst="leftBracket">
            <a:avLst>
              <a:gd name="adj" fmla="val 98665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6E33ADD-9893-3223-B859-958997A9B8D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F9774D36-38CD-DA7C-47F9-C48E44A47D02}"/>
              </a:ext>
            </a:extLst>
          </p:cNvPr>
          <p:cNvSpPr txBox="1"/>
          <p:nvPr/>
        </p:nvSpPr>
        <p:spPr>
          <a:xfrm>
            <a:off x="1105086" y="502050"/>
            <a:ext cx="1248288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les lettres u et e sont des lettres muettes. Donc je lis: « g» «i » « gi ».  « t »  « a » « r » «  tar ». « gi» «  tar ». « </a:t>
            </a:r>
            <a:r>
              <a:rPr lang="fr-FR" sz="22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gitar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Guitare. Lisons  ensemble : « g» «i » « gi ».  « t »  « a » « r » «  tar ». « gi» «  tar ». « </a:t>
            </a:r>
            <a:r>
              <a:rPr lang="fr-FR" sz="22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gitar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Guitare.</a:t>
            </a:r>
          </a:p>
        </p:txBody>
      </p:sp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38946407-D8B4-9AD3-57B7-281394ED1D8D}"/>
              </a:ext>
            </a:extLst>
          </p:cNvPr>
          <p:cNvSpPr/>
          <p:nvPr/>
        </p:nvSpPr>
        <p:spPr>
          <a:xfrm rot="16200000">
            <a:off x="7625651" y="5183589"/>
            <a:ext cx="121275" cy="2266178"/>
          </a:xfrm>
          <a:prstGeom prst="leftBracket">
            <a:avLst>
              <a:gd name="adj" fmla="val 98665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3095909181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03084D-262F-E916-5666-08AA32094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25BEEC1-6903-C391-66DD-514C19B5EB9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8BE744E-BCDA-1510-8A64-81F76B26585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4F95854-9047-54EE-B787-CE6DDBA2116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0E546D9-9E3E-22C2-3543-007B0E9729D4}"/>
              </a:ext>
            </a:extLst>
          </p:cNvPr>
          <p:cNvSpPr txBox="1"/>
          <p:nvPr/>
        </p:nvSpPr>
        <p:spPr>
          <a:xfrm>
            <a:off x="1416228" y="735272"/>
            <a:ext cx="11099623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lettre g est suivie de i alors je prononce « j » et je lis « j » « i »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ji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2E113BF-4BCE-8C07-97CE-A23F094D8D5A}"/>
              </a:ext>
            </a:extLst>
          </p:cNvPr>
          <p:cNvSpPr/>
          <p:nvPr/>
        </p:nvSpPr>
        <p:spPr>
          <a:xfrm>
            <a:off x="879149" y="80266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C949D98-F08B-067E-8980-FF063CB5BDEA}"/>
              </a:ext>
            </a:extLst>
          </p:cNvPr>
          <p:cNvSpPr txBox="1"/>
          <p:nvPr/>
        </p:nvSpPr>
        <p:spPr>
          <a:xfrm>
            <a:off x="3733800" y="3948942"/>
            <a:ext cx="6019800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14925" b="1" kern="0" spc="480" dirty="0">
                <a:solidFill>
                  <a:srgbClr val="FFC000"/>
                </a:solidFill>
                <a:latin typeface="Dosis" pitchFamily="2" charset="0"/>
              </a:rPr>
              <a:t>i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7A8AC72-98FD-B29F-38AE-829A9ED5D61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FC4DAEFF-24A1-3645-CA64-85EB7E9277B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1365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C0C9A-A9B0-D93F-AF86-4DD072555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CCAE7B-E24F-BC80-AEBB-3C55707ED53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46B9432-8F5C-FAA0-0D85-CE1744AC4253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3DAD2B0-103E-5E82-C13E-F2EBB1359E6D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7FEC751-B161-A7FC-29D9-694A60DC7AE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61DC10E-D429-1FFB-5BFF-6ED0A4A059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10714" y="518988"/>
            <a:ext cx="130388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Corrigez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D543123-D345-DFDD-CBFF-A81E620E8BB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Picture 2">
            <a:extLst>
              <a:ext uri="{FF2B5EF4-FFF2-40B4-BE49-F238E27FC236}">
                <a16:creationId xmlns:a16="http://schemas.microsoft.com/office/drawing/2014/main" id="{8903267A-7D90-883B-B3A3-D70871794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39600" y="466013"/>
            <a:ext cx="1107092" cy="104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8F6C548-505C-8B87-4F3D-BFAD4A810A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000" y="1714500"/>
            <a:ext cx="6781800" cy="7712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760006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8BAE111-0A51-B408-0A0B-A9688CC383A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6706FC2-F4EF-8599-D514-7E1C766ED251}"/>
              </a:ext>
            </a:extLst>
          </p:cNvPr>
          <p:cNvSpPr/>
          <p:nvPr/>
        </p:nvSpPr>
        <p:spPr>
          <a:xfrm>
            <a:off x="265954" y="41910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EE3F017-14A5-8AC5-D950-FF74E53B2F0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3581400" y="3718110"/>
            <a:ext cx="65532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iraf</a:t>
            </a:r>
            <a:r>
              <a:rPr lang="fr-FR" sz="17925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10448E-3D38-EB85-4742-DA639D3D289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222231" y="550294"/>
            <a:ext cx="11818813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La lettre e  est muette. Je lis: 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«j»  «i» «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ji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«r» « a » « f » « raf » . « 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ji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« raf ». « 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jiraf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girafe.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 Lisons ensemble «j»  «i» «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ji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«r» « a » « f » « raf » . « 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ji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« raf ». « 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jiraf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girafe.</a:t>
            </a:r>
          </a:p>
        </p:txBody>
      </p:sp>
      <p:sp>
        <p:nvSpPr>
          <p:cNvPr id="4" name="Parenthèse ouvrante 3">
            <a:extLst>
              <a:ext uri="{FF2B5EF4-FFF2-40B4-BE49-F238E27FC236}">
                <a16:creationId xmlns:a16="http://schemas.microsoft.com/office/drawing/2014/main" id="{01AE59FD-F6F9-54F6-6F13-8B97835C6B78}"/>
              </a:ext>
            </a:extLst>
          </p:cNvPr>
          <p:cNvSpPr/>
          <p:nvPr/>
        </p:nvSpPr>
        <p:spPr>
          <a:xfrm rot="16200000">
            <a:off x="4738425" y="5678906"/>
            <a:ext cx="124349" cy="1676400"/>
          </a:xfrm>
          <a:prstGeom prst="leftBracket">
            <a:avLst>
              <a:gd name="adj" fmla="val 98665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41F52D76-4343-8E75-4B90-71C413CBBC69}"/>
              </a:ext>
            </a:extLst>
          </p:cNvPr>
          <p:cNvSpPr/>
          <p:nvPr/>
        </p:nvSpPr>
        <p:spPr>
          <a:xfrm rot="16200000">
            <a:off x="7100625" y="5143098"/>
            <a:ext cx="124350" cy="2743199"/>
          </a:xfrm>
          <a:prstGeom prst="leftBracket">
            <a:avLst>
              <a:gd name="adj" fmla="val 98665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981710040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13E674-A164-8D85-6E6C-E3F9490566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22A7DD3-510D-1A2F-864F-44F31B54E17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6336659-7866-9F5F-802B-85226EEBA54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5030694-08CA-5979-3594-1E3A819A5E0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9427862-0D7E-38B9-D3A3-91937985E362}"/>
              </a:ext>
            </a:extLst>
          </p:cNvPr>
          <p:cNvSpPr txBox="1"/>
          <p:nvPr/>
        </p:nvSpPr>
        <p:spPr>
          <a:xfrm>
            <a:off x="1416228" y="735272"/>
            <a:ext cx="11099623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lettre g est suivie de  e  alors je prononce « j » et je lis « j» « é »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0F1992D-5E62-4AD9-606E-84E4174F5E41}"/>
              </a:ext>
            </a:extLst>
          </p:cNvPr>
          <p:cNvSpPr/>
          <p:nvPr/>
        </p:nvSpPr>
        <p:spPr>
          <a:xfrm>
            <a:off x="879149" y="80266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BAC6140-9DC4-EDA2-B949-2D3DBF6A448D}"/>
              </a:ext>
            </a:extLst>
          </p:cNvPr>
          <p:cNvSpPr txBox="1"/>
          <p:nvPr/>
        </p:nvSpPr>
        <p:spPr>
          <a:xfrm>
            <a:off x="3733800" y="3948942"/>
            <a:ext cx="6019800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14925" b="1" kern="0" spc="480" dirty="0">
                <a:solidFill>
                  <a:srgbClr val="FFC000"/>
                </a:solidFill>
                <a:latin typeface="Dosis" pitchFamily="2" charset="0"/>
              </a:rPr>
              <a:t>é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C14BAF3-EF7D-48C7-0966-77099ED93AD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99BFA230-CEE5-4BBF-6805-5397885DE0E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023300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03C043B-BF73-3A9A-14C9-3EF18DE2168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6B35C8D-32C7-9464-EA9D-9D6305F2E37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8DB029C-3D7F-D5EE-B027-1CB23A2F62B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B3C85BC-5F64-A681-4D68-03B2AA43227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55D905E-9038-D048-9CBD-EC94B99314AA}"/>
              </a:ext>
            </a:extLst>
          </p:cNvPr>
          <p:cNvSpPr txBox="1"/>
          <p:nvPr/>
        </p:nvSpPr>
        <p:spPr>
          <a:xfrm>
            <a:off x="1149621" y="585148"/>
            <a:ext cx="11876812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a».  «j» «é» « 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jé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« a » « 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jé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« 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ajé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âgé.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ensemble:  « a».  «j» «é» « 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jé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« a » « 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jé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« 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ajé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âgé.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BAC6140-9DC4-EDA2-B949-2D3DBF6A448D}"/>
              </a:ext>
            </a:extLst>
          </p:cNvPr>
          <p:cNvSpPr txBox="1"/>
          <p:nvPr/>
        </p:nvSpPr>
        <p:spPr>
          <a:xfrm>
            <a:off x="3733800" y="3948942"/>
            <a:ext cx="6019800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âgé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E39FD776-0054-4B88-8078-1DE6B3074432}"/>
              </a:ext>
            </a:extLst>
          </p:cNvPr>
          <p:cNvSpPr/>
          <p:nvPr/>
        </p:nvSpPr>
        <p:spPr>
          <a:xfrm rot="16200000">
            <a:off x="5695687" y="6284265"/>
            <a:ext cx="124351" cy="542923"/>
          </a:xfrm>
          <a:prstGeom prst="leftBracket">
            <a:avLst>
              <a:gd name="adj" fmla="val 98665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8" name="Parenthèse ouvrante 7">
            <a:extLst>
              <a:ext uri="{FF2B5EF4-FFF2-40B4-BE49-F238E27FC236}">
                <a16:creationId xmlns:a16="http://schemas.microsoft.com/office/drawing/2014/main" id="{C39E49F1-9127-7E4B-EBA0-530CACCADA6B}"/>
              </a:ext>
            </a:extLst>
          </p:cNvPr>
          <p:cNvSpPr/>
          <p:nvPr/>
        </p:nvSpPr>
        <p:spPr>
          <a:xfrm rot="16200000">
            <a:off x="7104722" y="5561031"/>
            <a:ext cx="116160" cy="1981201"/>
          </a:xfrm>
          <a:prstGeom prst="leftBracket">
            <a:avLst>
              <a:gd name="adj" fmla="val 98665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1811425757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7F5ACA-B139-0950-D83D-4C734408CD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E46817D-C065-CA59-6F49-1F62A765563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9C92B6F-97B1-389A-B421-3315A6ABE11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2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BFAEE8B-D7D6-67CC-7209-E587FE48CAA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D8DD8B0-D4F7-271A-E32F-F477A14A7D14}"/>
              </a:ext>
            </a:extLst>
          </p:cNvPr>
          <p:cNvSpPr txBox="1"/>
          <p:nvPr/>
        </p:nvSpPr>
        <p:spPr>
          <a:xfrm>
            <a:off x="1580897" y="532937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lire. Ecoutez bien et suivez avec moi.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E429306-4A56-370A-16CC-4BC30DF98328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60B2318-0B1A-0634-9F61-D834491254B2}"/>
              </a:ext>
            </a:extLst>
          </p:cNvPr>
          <p:cNvSpPr/>
          <p:nvPr/>
        </p:nvSpPr>
        <p:spPr>
          <a:xfrm>
            <a:off x="533400" y="2233179"/>
            <a:ext cx="1979625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6600" b="1" kern="0" spc="480" dirty="0" err="1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6600" b="1" kern="0" spc="480" dirty="0" err="1">
                <a:solidFill>
                  <a:srgbClr val="106585"/>
                </a:solidFill>
                <a:latin typeface="Dosis" pitchFamily="2" charset="0"/>
              </a:rPr>
              <a:t>ou</a:t>
            </a:r>
            <a:endParaRPr lang="fr-MA" sz="1100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CB493FB-43FB-FBA1-A32C-C817BA35B788}"/>
              </a:ext>
            </a:extLst>
          </p:cNvPr>
          <p:cNvSpPr/>
          <p:nvPr/>
        </p:nvSpPr>
        <p:spPr>
          <a:xfrm>
            <a:off x="665439" y="6971947"/>
            <a:ext cx="1913066" cy="1659081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 err="1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8800" b="1" kern="0" spc="480" dirty="0" err="1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MA" sz="1600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EC12B8B5-19C9-6FBD-F29B-1C3D24CCC92F}"/>
              </a:ext>
            </a:extLst>
          </p:cNvPr>
          <p:cNvSpPr/>
          <p:nvPr/>
        </p:nvSpPr>
        <p:spPr>
          <a:xfrm>
            <a:off x="665438" y="4568555"/>
            <a:ext cx="1979624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 err="1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8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MA" sz="160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B108986-DE21-D562-FDEA-26AFACD42F5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78826" y="-9542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45566FE3-FCF6-DC22-4B65-11EA46B7E3E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31012F1-1764-D216-B8C1-AE60C453184D}"/>
              </a:ext>
            </a:extLst>
          </p:cNvPr>
          <p:cNvSpPr/>
          <p:nvPr/>
        </p:nvSpPr>
        <p:spPr>
          <a:xfrm>
            <a:off x="3094174" y="2233179"/>
            <a:ext cx="3311539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000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outé</a:t>
            </a:r>
            <a:endParaRPr lang="fr-MA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FC14D4E-3E25-380C-C77A-DDFFBEFC7E98}"/>
              </a:ext>
            </a:extLst>
          </p:cNvPr>
          <p:cNvSpPr/>
          <p:nvPr/>
        </p:nvSpPr>
        <p:spPr>
          <a:xfrm>
            <a:off x="3156859" y="4579864"/>
            <a:ext cx="3311545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ar</a:t>
            </a:r>
            <a:r>
              <a:rPr lang="fr-FR" sz="8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80614678-ED23-8405-9C5F-7161D41F0B93}"/>
              </a:ext>
            </a:extLst>
          </p:cNvPr>
          <p:cNvSpPr/>
          <p:nvPr/>
        </p:nvSpPr>
        <p:spPr>
          <a:xfrm>
            <a:off x="3156860" y="6988895"/>
            <a:ext cx="3320135" cy="1642134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8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u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id</a:t>
            </a:r>
            <a:r>
              <a:rPr lang="fr-FR" sz="8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9861A4FA-19BD-4082-AE6F-8C19F121CCCF}"/>
              </a:ext>
            </a:extLst>
          </p:cNvPr>
          <p:cNvCxnSpPr>
            <a:cxnSpLocks/>
          </p:cNvCxnSpPr>
          <p:nvPr/>
        </p:nvCxnSpPr>
        <p:spPr>
          <a:xfrm>
            <a:off x="6858000" y="2400300"/>
            <a:ext cx="0" cy="619360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BB4F8121-FC33-F972-BC77-38F79C65C08E}"/>
              </a:ext>
            </a:extLst>
          </p:cNvPr>
          <p:cNvSpPr/>
          <p:nvPr/>
        </p:nvSpPr>
        <p:spPr>
          <a:xfrm>
            <a:off x="7439152" y="2196060"/>
            <a:ext cx="1663365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 err="1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8800" b="1" kern="0" spc="480" dirty="0" err="1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MA" sz="1600" dirty="0"/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80B506A0-3C78-506B-117F-97F432037820}"/>
              </a:ext>
            </a:extLst>
          </p:cNvPr>
          <p:cNvSpPr/>
          <p:nvPr/>
        </p:nvSpPr>
        <p:spPr>
          <a:xfrm>
            <a:off x="7372595" y="6934828"/>
            <a:ext cx="1663365" cy="1659081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MA" sz="1600" dirty="0"/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F27B0C0-8D22-571D-DA19-2B57CDB34B0C}"/>
              </a:ext>
            </a:extLst>
          </p:cNvPr>
          <p:cNvSpPr/>
          <p:nvPr/>
        </p:nvSpPr>
        <p:spPr>
          <a:xfrm>
            <a:off x="7439152" y="4531436"/>
            <a:ext cx="1663365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MA" sz="1600" dirty="0"/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2910C39-B173-3DC7-D328-DD1E2EB37465}"/>
              </a:ext>
            </a:extLst>
          </p:cNvPr>
          <p:cNvSpPr/>
          <p:nvPr/>
        </p:nvSpPr>
        <p:spPr>
          <a:xfrm>
            <a:off x="9551630" y="2196060"/>
            <a:ext cx="3326169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000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enou</a:t>
            </a:r>
            <a:endParaRPr lang="fr-MA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94C88E06-E0B5-ADAC-FC08-60D580CBC3BE}"/>
              </a:ext>
            </a:extLst>
          </p:cNvPr>
          <p:cNvSpPr/>
          <p:nvPr/>
        </p:nvSpPr>
        <p:spPr>
          <a:xfrm>
            <a:off x="9614315" y="4542745"/>
            <a:ext cx="3436247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iraf</a:t>
            </a:r>
            <a:r>
              <a:rPr lang="fr-FR" sz="8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497F67D-AF59-74F1-FB75-C75E5F19C832}"/>
              </a:ext>
            </a:extLst>
          </p:cNvPr>
          <p:cNvSpPr/>
          <p:nvPr/>
        </p:nvSpPr>
        <p:spPr>
          <a:xfrm>
            <a:off x="9614317" y="6951776"/>
            <a:ext cx="3158836" cy="1642134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r>
              <a:rPr lang="fr-FR" sz="8800" b="1" kern="0" spc="480" dirty="0" err="1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8800" b="1" kern="0" spc="480" dirty="0" err="1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MA" sz="1600" dirty="0"/>
          </a:p>
        </p:txBody>
      </p:sp>
    </p:spTree>
    <p:extLst>
      <p:ext uri="{BB962C8B-B14F-4D97-AF65-F5344CB8AC3E}">
        <p14:creationId xmlns:p14="http://schemas.microsoft.com/office/powerpoint/2010/main" val="2357404265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C4477E-D16D-F348-9442-D6E45B744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E91C5AA-BC02-5755-5A95-7417EF466FE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9246D9F-3E1D-2FF8-9CFB-C6C47903BF7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2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B988419-366B-D3E0-86CB-31C40198CA8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8191D09-D707-BCA3-B0BD-E172C76DB68A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C8F79C6-E59B-206D-C09D-29EE3C4EA8BC}"/>
              </a:ext>
            </a:extLst>
          </p:cNvPr>
          <p:cNvSpPr/>
          <p:nvPr/>
        </p:nvSpPr>
        <p:spPr>
          <a:xfrm>
            <a:off x="533400" y="2233179"/>
            <a:ext cx="1979625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6600" b="1" kern="0" spc="480" dirty="0" err="1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6600" b="1" kern="0" spc="480" dirty="0" err="1">
                <a:solidFill>
                  <a:srgbClr val="106585"/>
                </a:solidFill>
                <a:latin typeface="Dosis" pitchFamily="2" charset="0"/>
              </a:rPr>
              <a:t>ou</a:t>
            </a:r>
            <a:endParaRPr lang="fr-MA" sz="1100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9593C8F-01FB-61D1-025C-9B40B30B7993}"/>
              </a:ext>
            </a:extLst>
          </p:cNvPr>
          <p:cNvSpPr/>
          <p:nvPr/>
        </p:nvSpPr>
        <p:spPr>
          <a:xfrm>
            <a:off x="665439" y="6971947"/>
            <a:ext cx="1913066" cy="1659081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 err="1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8800" b="1" kern="0" spc="480" dirty="0" err="1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MA" sz="1600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9D946216-AE3D-9CC6-5264-00BE4284D5C6}"/>
              </a:ext>
            </a:extLst>
          </p:cNvPr>
          <p:cNvSpPr/>
          <p:nvPr/>
        </p:nvSpPr>
        <p:spPr>
          <a:xfrm>
            <a:off x="665438" y="4568555"/>
            <a:ext cx="1979624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 err="1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8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MA" sz="160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A3FE1C8-1AB7-720F-1C23-64D2A8E4906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78826" y="-9542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91175C-F6C6-4406-2401-8066EC6874B0}"/>
              </a:ext>
            </a:extLst>
          </p:cNvPr>
          <p:cNvSpPr/>
          <p:nvPr/>
        </p:nvSpPr>
        <p:spPr>
          <a:xfrm>
            <a:off x="3094174" y="2233179"/>
            <a:ext cx="3311539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000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outé</a:t>
            </a:r>
            <a:endParaRPr lang="fr-MA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07B335E-219D-F655-BA4A-30EE20352C4B}"/>
              </a:ext>
            </a:extLst>
          </p:cNvPr>
          <p:cNvSpPr/>
          <p:nvPr/>
        </p:nvSpPr>
        <p:spPr>
          <a:xfrm>
            <a:off x="3156859" y="4579864"/>
            <a:ext cx="3311545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ar</a:t>
            </a:r>
            <a:r>
              <a:rPr lang="fr-FR" sz="8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EBCAD482-12BF-BE58-3925-A8BAA0BFD993}"/>
              </a:ext>
            </a:extLst>
          </p:cNvPr>
          <p:cNvSpPr/>
          <p:nvPr/>
        </p:nvSpPr>
        <p:spPr>
          <a:xfrm>
            <a:off x="3156860" y="6988895"/>
            <a:ext cx="3320135" cy="1642134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8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u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id</a:t>
            </a:r>
            <a:r>
              <a:rPr lang="fr-FR" sz="8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0DD45472-E2CA-D402-1B30-67B7BC4C0285}"/>
              </a:ext>
            </a:extLst>
          </p:cNvPr>
          <p:cNvCxnSpPr>
            <a:cxnSpLocks/>
          </p:cNvCxnSpPr>
          <p:nvPr/>
        </p:nvCxnSpPr>
        <p:spPr>
          <a:xfrm>
            <a:off x="6858000" y="2400300"/>
            <a:ext cx="0" cy="619360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33A92B69-6E67-A8B3-845C-FBF4836C7A94}"/>
              </a:ext>
            </a:extLst>
          </p:cNvPr>
          <p:cNvSpPr/>
          <p:nvPr/>
        </p:nvSpPr>
        <p:spPr>
          <a:xfrm>
            <a:off x="7439152" y="2196060"/>
            <a:ext cx="1663365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 err="1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8800" b="1" kern="0" spc="480" dirty="0" err="1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MA" sz="1600" dirty="0"/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6FC2CB96-7840-905D-50D8-B9607C8B489B}"/>
              </a:ext>
            </a:extLst>
          </p:cNvPr>
          <p:cNvSpPr/>
          <p:nvPr/>
        </p:nvSpPr>
        <p:spPr>
          <a:xfrm>
            <a:off x="7372595" y="6934828"/>
            <a:ext cx="1663365" cy="1659081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MA" sz="1600" dirty="0"/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9EC0498-3F9E-5578-7AA0-D8687B70B155}"/>
              </a:ext>
            </a:extLst>
          </p:cNvPr>
          <p:cNvSpPr/>
          <p:nvPr/>
        </p:nvSpPr>
        <p:spPr>
          <a:xfrm>
            <a:off x="7439152" y="4531436"/>
            <a:ext cx="1663365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MA" sz="1600" dirty="0"/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F786BD9-8E4A-B6F7-BEE0-B1D992D51A06}"/>
              </a:ext>
            </a:extLst>
          </p:cNvPr>
          <p:cNvSpPr/>
          <p:nvPr/>
        </p:nvSpPr>
        <p:spPr>
          <a:xfrm>
            <a:off x="9551630" y="2196060"/>
            <a:ext cx="3326169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000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enou</a:t>
            </a:r>
            <a:endParaRPr lang="fr-MA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DFA5D51A-C083-36E0-E771-312BACC0BC1D}"/>
              </a:ext>
            </a:extLst>
          </p:cNvPr>
          <p:cNvSpPr/>
          <p:nvPr/>
        </p:nvSpPr>
        <p:spPr>
          <a:xfrm>
            <a:off x="9614315" y="4542745"/>
            <a:ext cx="3436247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iraf</a:t>
            </a:r>
            <a:r>
              <a:rPr lang="fr-FR" sz="8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56A51B27-0580-3E49-895E-72648421EE55}"/>
              </a:ext>
            </a:extLst>
          </p:cNvPr>
          <p:cNvSpPr/>
          <p:nvPr/>
        </p:nvSpPr>
        <p:spPr>
          <a:xfrm>
            <a:off x="9614317" y="6951776"/>
            <a:ext cx="3158836" cy="1642134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r>
              <a:rPr lang="fr-FR" sz="8800" b="1" kern="0" spc="480" dirty="0" err="1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8800" b="1" kern="0" spc="480" dirty="0" err="1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MA" sz="1600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9010ABE-C669-D614-ECA6-34D814CDD368}"/>
              </a:ext>
            </a:extLst>
          </p:cNvPr>
          <p:cNvSpPr txBox="1"/>
          <p:nvPr/>
        </p:nvSpPr>
        <p:spPr>
          <a:xfrm>
            <a:off x="1580897" y="516370"/>
            <a:ext cx="11099623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Lisons ensemble.  </a:t>
            </a: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Qui veut lire?</a:t>
            </a:r>
          </a:p>
        </p:txBody>
      </p:sp>
    </p:spTree>
    <p:extLst>
      <p:ext uri="{BB962C8B-B14F-4D97-AF65-F5344CB8AC3E}">
        <p14:creationId xmlns:p14="http://schemas.microsoft.com/office/powerpoint/2010/main" val="3554917265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D4ED0-474F-B7EE-E91A-A81696E23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ADA760-9F24-0D9E-8DDF-C7D6A2F445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5866B4C7-28CE-4FB9-3A5E-F21473894971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460C28C5-A4ED-BFF9-5610-1FC467DC8997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en-US" sz="3200" dirty="0">
              <a:solidFill>
                <a:srgbClr val="215968"/>
              </a:solidFill>
              <a:latin typeface="Carelia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Rebrassage de lecture (3)</a:t>
            </a:r>
            <a:endParaRPr lang="fr-FR" sz="4000" b="1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>
              <a:lnSpc>
                <a:spcPts val="6911"/>
              </a:lnSpc>
            </a:pPr>
            <a:r>
              <a:rPr lang="fr-FR" sz="4000" b="1" dirty="0">
                <a:solidFill>
                  <a:schemeClr val="accent1"/>
                </a:solidFill>
                <a:latin typeface="Dosis" pitchFamily="2" charset="0"/>
              </a:rPr>
              <a:t>Jeu du duel</a:t>
            </a:r>
            <a:endParaRPr lang="en-US" sz="3600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9CCAE90B-2966-7258-952F-842EE6BACE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5981700"/>
            <a:ext cx="2286000" cy="178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872962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42D8F8-90AF-C0D0-478D-D94D0FD87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84AD70F-E3DE-6EE4-48B0-DC2271F3CEF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A7108DB-BB0D-6C2A-C463-39B8A41463D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i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A06C8CB-3900-34ED-3A3E-233BDE0D508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BBB580E-265A-9F16-CD9A-1002C57EBC75}"/>
              </a:ext>
            </a:extLst>
          </p:cNvPr>
          <p:cNvSpPr txBox="1"/>
          <p:nvPr/>
        </p:nvSpPr>
        <p:spPr>
          <a:xfrm>
            <a:off x="409825" y="1372219"/>
            <a:ext cx="12868640" cy="7945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11500" b="1" kern="0" spc="480" dirty="0" err="1">
                <a:solidFill>
                  <a:srgbClr val="106585"/>
                </a:solidFill>
                <a:latin typeface="Dosis" panose="02010703020202060003" pitchFamily="2" charset="0"/>
              </a:rPr>
              <a:t>u</a:t>
            </a:r>
            <a:r>
              <a:rPr lang="fr-FR" sz="11500" b="1" kern="0" spc="480" dirty="0" err="1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11500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   </a:t>
            </a:r>
            <a:r>
              <a:rPr lang="fr-FR" sz="11500" b="1" kern="0" spc="480" dirty="0" err="1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11500" b="1" kern="0" spc="480" dirty="0" err="1">
                <a:solidFill>
                  <a:srgbClr val="106585"/>
                </a:solidFill>
                <a:latin typeface="Dosis" pitchFamily="2" charset="0"/>
              </a:rPr>
              <a:t>e</a:t>
            </a:r>
            <a:r>
              <a:rPr lang="fr-FR" sz="11500" b="1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11500" b="1" kern="0" spc="480" dirty="0" err="1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11500" b="1" kern="0" spc="480" dirty="0" err="1">
                <a:solidFill>
                  <a:srgbClr val="106585"/>
                </a:solidFill>
                <a:latin typeface="Dosis" pitchFamily="2" charset="0"/>
              </a:rPr>
              <a:t>u</a:t>
            </a:r>
            <a:r>
              <a:rPr lang="fr-FR" sz="11500" b="1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11500" b="1" kern="0" spc="480" dirty="0" err="1">
                <a:solidFill>
                  <a:srgbClr val="106585"/>
                </a:solidFill>
                <a:latin typeface="Dosis" pitchFamily="2" charset="0"/>
              </a:rPr>
              <a:t>i</a:t>
            </a:r>
            <a:r>
              <a:rPr lang="fr-FR" sz="11500" b="1" kern="0" spc="480" dirty="0" err="1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11500" b="1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11500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11500" b="1" kern="0" spc="480" dirty="0">
                <a:solidFill>
                  <a:srgbClr val="106585"/>
                </a:solidFill>
                <a:latin typeface="Dosis" pitchFamily="2" charset="0"/>
              </a:rPr>
              <a:t>é    </a:t>
            </a:r>
            <a:r>
              <a:rPr lang="fr-FR" sz="11500" b="1" kern="0" spc="480" dirty="0" err="1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11500" b="1" kern="0" spc="480" dirty="0" err="1">
                <a:solidFill>
                  <a:srgbClr val="106585"/>
                </a:solidFill>
                <a:latin typeface="Dosis" pitchFamily="2" charset="0"/>
              </a:rPr>
              <a:t>ou</a:t>
            </a:r>
            <a:r>
              <a:rPr lang="fr-FR" sz="11500" b="1" kern="0" spc="480" dirty="0">
                <a:solidFill>
                  <a:srgbClr val="106585"/>
                </a:solidFill>
                <a:latin typeface="Dosis" pitchFamily="2" charset="0"/>
              </a:rPr>
              <a:t>     </a:t>
            </a:r>
            <a:r>
              <a:rPr lang="fr-FR" sz="11500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11500" b="1" kern="0" spc="480" dirty="0">
                <a:solidFill>
                  <a:srgbClr val="106585"/>
                </a:solidFill>
                <a:latin typeface="Dosis" pitchFamily="2" charset="0"/>
              </a:rPr>
              <a:t>i     </a:t>
            </a:r>
            <a:r>
              <a:rPr lang="fr-FR" sz="11500" b="1" kern="0" spc="480" dirty="0" err="1">
                <a:solidFill>
                  <a:srgbClr val="106585"/>
                </a:solidFill>
                <a:latin typeface="Dosis" pitchFamily="2" charset="0"/>
              </a:rPr>
              <a:t>o</a:t>
            </a:r>
            <a:r>
              <a:rPr lang="fr-FR" sz="11500" b="1" kern="0" spc="480" dirty="0" err="1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11500" b="1" kern="0" spc="480" dirty="0">
                <a:solidFill>
                  <a:srgbClr val="106585"/>
                </a:solidFill>
                <a:latin typeface="Dosis" pitchFamily="2" charset="0"/>
              </a:rPr>
              <a:t>    </a:t>
            </a:r>
            <a:r>
              <a:rPr lang="fr-FR" sz="11500" b="1" kern="0" spc="480" dirty="0" err="1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115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11500" b="1" kern="0" spc="48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11500" b="1" kern="0" spc="480" dirty="0" err="1">
                <a:solidFill>
                  <a:srgbClr val="106585"/>
                </a:solidFill>
                <a:latin typeface="Dosis" pitchFamily="2" charset="0"/>
              </a:rPr>
              <a:t>é</a:t>
            </a:r>
            <a:r>
              <a:rPr lang="fr-FR" sz="11500" b="1" kern="0" spc="480" dirty="0" err="1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115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r>
              <a:rPr lang="fr-FR" sz="11500" b="1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11500" b="1" kern="0" spc="480" dirty="0" err="1">
                <a:solidFill>
                  <a:srgbClr val="106585"/>
                </a:solidFill>
                <a:latin typeface="Dosis" pitchFamily="2" charset="0"/>
              </a:rPr>
              <a:t>o</a:t>
            </a:r>
            <a:r>
              <a:rPr lang="fr-FR" sz="11500" b="1" kern="0" spc="480" dirty="0" err="1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11500" b="1" kern="0" spc="480" dirty="0" err="1">
                <a:solidFill>
                  <a:srgbClr val="106585"/>
                </a:solidFill>
                <a:latin typeface="Dosis" pitchFamily="2" charset="0"/>
              </a:rPr>
              <a:t>i</a:t>
            </a:r>
            <a:r>
              <a:rPr lang="fr-FR" sz="11500" b="1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11500" b="1" kern="0" spc="480" dirty="0" err="1">
                <a:solidFill>
                  <a:srgbClr val="106585"/>
                </a:solidFill>
                <a:latin typeface="Dosis" pitchFamily="2" charset="0"/>
              </a:rPr>
              <a:t>i</a:t>
            </a:r>
            <a:r>
              <a:rPr lang="fr-FR" sz="11500" b="1" kern="0" spc="480" dirty="0" err="1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11500" b="1" kern="0" spc="480" dirty="0" err="1">
                <a:solidFill>
                  <a:srgbClr val="106585"/>
                </a:solidFill>
                <a:latin typeface="Dosis" pitchFamily="2" charset="0"/>
              </a:rPr>
              <a:t>u</a:t>
            </a:r>
            <a:r>
              <a:rPr lang="fr-FR" sz="11500" b="1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115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r>
              <a:rPr lang="fr-FR" sz="11500" b="1" kern="0" spc="480" dirty="0" err="1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11500" b="1" kern="0" spc="480" dirty="0" err="1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11500" b="1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9CAC81F-9C07-C370-CF96-4C57618F3C8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3C2EB6F9-BC1B-66C7-F70E-1FEE9A53A031}"/>
              </a:ext>
            </a:extLst>
          </p:cNvPr>
          <p:cNvSpPr txBox="1"/>
          <p:nvPr/>
        </p:nvSpPr>
        <p:spPr>
          <a:xfrm>
            <a:off x="1360653" y="540453"/>
            <a:ext cx="12355347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va commencer le jeu. Qui veut passer au tableau?</a:t>
            </a:r>
          </a:p>
          <a:p>
            <a:pPr defTabSz="685834"/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</a:t>
            </a:r>
            <a:r>
              <a:rPr lang="fr-FR" sz="2300" b="1" i="1" u="sng" dirty="0">
                <a:latin typeface="Dosis" panose="02010703020202060003" pitchFamily="2" charset="0"/>
              </a:rPr>
              <a:t>tous</a:t>
            </a:r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les élèves deux par deux  et annonce le gagnant</a:t>
            </a:r>
            <a:r>
              <a:rPr lang="fr-MA" sz="23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D9DA75CC-7C70-15B9-CD2C-8100C6E99367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" name="Image 1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60A2D852-8126-C666-5F03-AA148C2005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0" y="466268"/>
            <a:ext cx="1176520" cy="874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467622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1B125C-A95B-AB21-474A-F2B6D7F32E5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AF23F4-379F-448D-001B-4A780209FBC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i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0D6B16D-C2B1-5B6B-89B9-9A7EED237B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C942FE5-60C2-A422-FC84-6F358514755A}"/>
              </a:ext>
            </a:extLst>
          </p:cNvPr>
          <p:cNvSpPr txBox="1"/>
          <p:nvPr/>
        </p:nvSpPr>
        <p:spPr>
          <a:xfrm>
            <a:off x="409825" y="1372219"/>
            <a:ext cx="13154392" cy="8026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ar</a:t>
            </a:r>
            <a:r>
              <a:rPr lang="fr-FR" sz="8625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8625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8625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u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itar</a:t>
            </a:r>
            <a:r>
              <a:rPr lang="fr-FR" sz="8625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a</a:t>
            </a:r>
            <a:r>
              <a:rPr lang="fr-FR" sz="8625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ité   lu</a:t>
            </a:r>
            <a:r>
              <a:rPr lang="fr-FR" sz="8625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8625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âté   fi</a:t>
            </a:r>
            <a:r>
              <a:rPr lang="fr-FR" sz="8625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8625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ue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bou</a:t>
            </a:r>
            <a:r>
              <a:rPr lang="fr-FR" sz="8625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r>
              <a:rPr lang="fr-FR" sz="8625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ca</a:t>
            </a:r>
            <a:r>
              <a:rPr lang="fr-FR" sz="8625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8625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éta</a:t>
            </a:r>
            <a:r>
              <a:rPr lang="fr-FR" sz="8625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8625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  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pa</a:t>
            </a:r>
            <a:r>
              <a:rPr lang="fr-FR" sz="8625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8625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 ju</a:t>
            </a:r>
            <a:r>
              <a:rPr lang="fr-FR" sz="8625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8625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li</a:t>
            </a:r>
            <a:r>
              <a:rPr lang="fr-FR" sz="8625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8625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ue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r>
              <a:rPr lang="fr-FR" sz="8000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al    </a:t>
            </a:r>
            <a:r>
              <a:rPr lang="fr-FR" sz="8000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r>
              <a:rPr lang="fr-FR" sz="8000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  ti</a:t>
            </a:r>
            <a:r>
              <a:rPr lang="fr-FR" sz="8000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  </a:t>
            </a:r>
            <a:r>
              <a:rPr lang="fr-FR" sz="8000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ara</a:t>
            </a:r>
            <a:r>
              <a:rPr lang="fr-FR" sz="8000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8000" b="1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29772BF-8921-4117-D9EC-A72DC283608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3BD14F32-CAE5-DD0D-C35F-6DEE21D50989}"/>
              </a:ext>
            </a:extLst>
          </p:cNvPr>
          <p:cNvSpPr txBox="1"/>
          <p:nvPr/>
        </p:nvSpPr>
        <p:spPr>
          <a:xfrm>
            <a:off x="1360653" y="540453"/>
            <a:ext cx="12355347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va commencer le jeu. Qui veut passer au tableau?</a:t>
            </a:r>
          </a:p>
          <a:p>
            <a:pPr defTabSz="685834"/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</a:t>
            </a:r>
            <a:r>
              <a:rPr lang="fr-FR" sz="2300" b="1" i="1" u="sng" dirty="0">
                <a:latin typeface="Dosis" panose="02010703020202060003" pitchFamily="2" charset="0"/>
              </a:rPr>
              <a:t>tous</a:t>
            </a:r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les élèves deux par deux  et annonce le gagnant</a:t>
            </a:r>
            <a:r>
              <a:rPr lang="fr-MA" sz="23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A6F560BE-FF5E-7EDB-81FD-858EB7BFD4E6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" name="Image 1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DB2B5EF7-7E08-CF62-9A71-BCB7D66EE7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0" y="466268"/>
            <a:ext cx="1176520" cy="874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332192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93AE8-033D-C3EB-4F7B-36A605729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6EF3ACA-9B97-9685-1DE0-25B5C7F0D0F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1CE7B903-A0BE-1351-5A79-DF239CF76796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612311CB-834D-1C41-7598-BA191B87217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Mots-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outils</a:t>
            </a:r>
            <a:r>
              <a:rPr lang="en-US" sz="3600" dirty="0">
                <a:solidFill>
                  <a:srgbClr val="215968"/>
                </a:solidFill>
                <a:latin typeface="Carelia"/>
              </a:rPr>
              <a:t>:</a:t>
            </a:r>
          </a:p>
          <a:p>
            <a:pPr algn="ctr" defTabSz="685834">
              <a:lnSpc>
                <a:spcPts val="6911"/>
              </a:lnSpc>
              <a:defRPr/>
            </a:pPr>
            <a:r>
              <a:rPr lang="fr-MA" sz="44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Rebrassage </a:t>
            </a:r>
            <a:endParaRPr lang="en-US" sz="4400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B3870AB-2300-08BA-BCB3-A5209F96E0F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60994" y="5385173"/>
            <a:ext cx="3429000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354120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A0B33-8B55-3A47-9270-F87228A9C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C816518-568C-2DBE-0384-97DBA491F39C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D188146-A0C0-9F18-5C04-FD82A768924C}"/>
              </a:ext>
            </a:extLst>
          </p:cNvPr>
          <p:cNvSpPr/>
          <p:nvPr/>
        </p:nvSpPr>
        <p:spPr>
          <a:xfrm>
            <a:off x="275854" y="342900"/>
            <a:ext cx="13164293" cy="9525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        </a:t>
            </a:r>
          </a:p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       et  –  est  -  sous  -   sur</a:t>
            </a:r>
          </a:p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      je  –  tu   -  il   -  elle</a:t>
            </a:r>
          </a:p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      un – une – des  - les</a:t>
            </a:r>
            <a:endParaRPr lang="en-US" sz="660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1F3269C-C631-3BC6-41AC-3F8EC96039F1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B2166E5-FDD7-1DA8-DFBB-FF0A9622128A}"/>
              </a:ext>
            </a:extLst>
          </p:cNvPr>
          <p:cNvSpPr txBox="1"/>
          <p:nvPr/>
        </p:nvSpPr>
        <p:spPr>
          <a:xfrm>
            <a:off x="1807388" y="494528"/>
            <a:ext cx="10836021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</a:t>
            </a: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réviser les mots outils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que nous avons déjà vus.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4D17086-22E9-B0B4-97B3-E2CB5FE2F03D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9A317F1C-5BBE-3DC2-BDEB-5F9749923D70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A05092D-B43D-E281-7246-12D80600E1A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35" y="3611419"/>
            <a:ext cx="3884465" cy="5688403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88556B-AFBD-CEFF-1915-E9982F20958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7709" y="6856"/>
          <a:ext cx="1339448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34740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3962399" y="3741992"/>
            <a:ext cx="5791201" cy="9406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Dictée</a:t>
            </a:r>
            <a:endParaRPr lang="fr-FR" sz="7200" b="1" dirty="0">
              <a:solidFill>
                <a:schemeClr val="bg2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08CE23BA-DD2E-6032-1F1E-A9F068FE81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5364480"/>
            <a:ext cx="3219448" cy="259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25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20AB9-0530-B4C7-4ADA-3B1065C8F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9241BF3-153E-6386-E379-015213269E7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B46EAE8-2F30-2877-ABEE-18D9CCB3768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i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086B814-A4C8-7375-C225-1CA877376CC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F0C3C0D-82AA-8069-BB81-2D2DA616CBEC}"/>
              </a:ext>
            </a:extLst>
          </p:cNvPr>
          <p:cNvSpPr txBox="1"/>
          <p:nvPr/>
        </p:nvSpPr>
        <p:spPr>
          <a:xfrm>
            <a:off x="702566" y="1866700"/>
            <a:ext cx="12596620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sz="9600" b="1" dirty="0">
                <a:solidFill>
                  <a:srgbClr val="106585"/>
                </a:solidFill>
                <a:latin typeface="Dosis" pitchFamily="2" charset="0"/>
              </a:rPr>
              <a:t>et  –  est – pour –</a:t>
            </a:r>
          </a:p>
          <a:p>
            <a:pPr algn="ctr" defTabSz="685834"/>
            <a:r>
              <a:rPr lang="fr-MA" sz="9600" b="1" dirty="0">
                <a:solidFill>
                  <a:srgbClr val="106585"/>
                </a:solidFill>
                <a:latin typeface="Dosis" pitchFamily="2" charset="0"/>
              </a:rPr>
              <a:t> avec - sous  -   sur</a:t>
            </a:r>
          </a:p>
          <a:p>
            <a:pPr algn="ctr" defTabSz="685834"/>
            <a:r>
              <a:rPr lang="fr-MA" sz="9600" b="1" dirty="0">
                <a:solidFill>
                  <a:srgbClr val="106585"/>
                </a:solidFill>
                <a:latin typeface="Dosis" pitchFamily="2" charset="0"/>
              </a:rPr>
              <a:t>mon – ma – son - sa</a:t>
            </a:r>
          </a:p>
          <a:p>
            <a:pPr algn="ctr" defTabSz="685834"/>
            <a:r>
              <a:rPr lang="fr-MA" sz="9600" b="1" dirty="0">
                <a:solidFill>
                  <a:srgbClr val="106585"/>
                </a:solidFill>
                <a:latin typeface="Dosis" pitchFamily="2" charset="0"/>
              </a:rPr>
              <a:t> je  –  tu   -  il   - elle</a:t>
            </a:r>
          </a:p>
          <a:p>
            <a:pPr algn="ctr" defTabSz="685834"/>
            <a:r>
              <a:rPr lang="fr-MA" sz="9600" b="1" dirty="0">
                <a:solidFill>
                  <a:srgbClr val="106585"/>
                </a:solidFill>
                <a:latin typeface="Dosis" pitchFamily="2" charset="0"/>
              </a:rPr>
              <a:t>un – une – des  - les</a:t>
            </a:r>
            <a:endParaRPr lang="en-US" sz="960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F8C53B2-0A40-C37D-7417-A680185AC62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Freeform 8">
            <a:extLst>
              <a:ext uri="{FF2B5EF4-FFF2-40B4-BE49-F238E27FC236}">
                <a16:creationId xmlns:a16="http://schemas.microsoft.com/office/drawing/2014/main" id="{214BD54B-D0A2-D926-F1A7-81DA37F35B83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2F77982-5208-8015-9C6B-59EC6AB9BDCA}"/>
              </a:ext>
            </a:extLst>
          </p:cNvPr>
          <p:cNvSpPr txBox="1"/>
          <p:nvPr/>
        </p:nvSpPr>
        <p:spPr>
          <a:xfrm>
            <a:off x="1324631" y="622668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lire . Ecoutez bien et suivez avec moi.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C6221C8-C78E-520F-4CFD-CB67A8FB99F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789793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22982D-6204-45B4-8E25-CCD866C6E4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693872F-E185-A4BF-C44D-F6A9CCBE6B1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192561C-A334-DF40-8820-EA93371146B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i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F74C544-44AA-ED0B-9067-3BF74F76DA7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1054DE5-6E08-F867-5505-0C70A0DAF607}"/>
              </a:ext>
            </a:extLst>
          </p:cNvPr>
          <p:cNvSpPr txBox="1"/>
          <p:nvPr/>
        </p:nvSpPr>
        <p:spPr>
          <a:xfrm>
            <a:off x="702566" y="1866700"/>
            <a:ext cx="12596620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sz="9600" b="1" dirty="0">
                <a:solidFill>
                  <a:srgbClr val="106585"/>
                </a:solidFill>
                <a:latin typeface="Dosis" pitchFamily="2" charset="0"/>
              </a:rPr>
              <a:t>et  –  est – pour –</a:t>
            </a:r>
          </a:p>
          <a:p>
            <a:pPr algn="ctr" defTabSz="685834"/>
            <a:r>
              <a:rPr lang="fr-MA" sz="9600" b="1" dirty="0">
                <a:solidFill>
                  <a:srgbClr val="106585"/>
                </a:solidFill>
                <a:latin typeface="Dosis" pitchFamily="2" charset="0"/>
              </a:rPr>
              <a:t> avec - sous  -   sur</a:t>
            </a:r>
          </a:p>
          <a:p>
            <a:pPr algn="ctr" defTabSz="685834"/>
            <a:r>
              <a:rPr lang="fr-MA" sz="9600" b="1" dirty="0">
                <a:solidFill>
                  <a:srgbClr val="106585"/>
                </a:solidFill>
                <a:latin typeface="Dosis" pitchFamily="2" charset="0"/>
              </a:rPr>
              <a:t>mon – ma – son - sa</a:t>
            </a:r>
          </a:p>
          <a:p>
            <a:pPr algn="ctr" defTabSz="685834"/>
            <a:r>
              <a:rPr lang="fr-MA" sz="9600" b="1" dirty="0">
                <a:solidFill>
                  <a:srgbClr val="106585"/>
                </a:solidFill>
                <a:latin typeface="Dosis" pitchFamily="2" charset="0"/>
              </a:rPr>
              <a:t> je  –  tu   -  il   - elle</a:t>
            </a:r>
          </a:p>
          <a:p>
            <a:pPr algn="ctr" defTabSz="685834"/>
            <a:r>
              <a:rPr lang="fr-MA" sz="9600" b="1" dirty="0">
                <a:solidFill>
                  <a:srgbClr val="106585"/>
                </a:solidFill>
                <a:latin typeface="Dosis" pitchFamily="2" charset="0"/>
              </a:rPr>
              <a:t>un – une – des  - les</a:t>
            </a:r>
            <a:endParaRPr lang="en-US" sz="960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2656F34-35F3-6B3D-C083-847CAC243BE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Freeform 8">
            <a:extLst>
              <a:ext uri="{FF2B5EF4-FFF2-40B4-BE49-F238E27FC236}">
                <a16:creationId xmlns:a16="http://schemas.microsoft.com/office/drawing/2014/main" id="{CB9A4086-D2DF-65BF-108E-0696B3945DA7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A2051E9-C190-ACC1-DBBE-16249AA3E0C2}"/>
              </a:ext>
            </a:extLst>
          </p:cNvPr>
          <p:cNvSpPr txBox="1"/>
          <p:nvPr/>
        </p:nvSpPr>
        <p:spPr>
          <a:xfrm>
            <a:off x="1350230" y="758532"/>
            <a:ext cx="7173747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 ensemble.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C745434-481C-3B5A-E38F-79C41ECBD58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812072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9BBDBB-10B5-0C1E-1568-A896666E8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1830C8D-9571-5E86-E7AD-68D10E240B9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A081E1D-BD11-4C20-8405-C4236CABDB3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i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93D6E45-AACD-8FB8-5FCD-33C79A94FCC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8904A5B-CE36-5182-F8C4-EAA036A552D7}"/>
              </a:ext>
            </a:extLst>
          </p:cNvPr>
          <p:cNvSpPr txBox="1"/>
          <p:nvPr/>
        </p:nvSpPr>
        <p:spPr>
          <a:xfrm>
            <a:off x="702566" y="1866700"/>
            <a:ext cx="12596620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sz="9600" b="1" dirty="0">
                <a:solidFill>
                  <a:srgbClr val="106585"/>
                </a:solidFill>
                <a:latin typeface="Dosis" pitchFamily="2" charset="0"/>
              </a:rPr>
              <a:t>et  –  est – pour –</a:t>
            </a:r>
          </a:p>
          <a:p>
            <a:pPr algn="ctr" defTabSz="685834"/>
            <a:r>
              <a:rPr lang="fr-MA" sz="9600" b="1" dirty="0">
                <a:solidFill>
                  <a:srgbClr val="106585"/>
                </a:solidFill>
                <a:latin typeface="Dosis" pitchFamily="2" charset="0"/>
              </a:rPr>
              <a:t> avec - sous  -   sur</a:t>
            </a:r>
          </a:p>
          <a:p>
            <a:pPr algn="ctr" defTabSz="685834"/>
            <a:r>
              <a:rPr lang="fr-MA" sz="9600" b="1" dirty="0">
                <a:solidFill>
                  <a:srgbClr val="106585"/>
                </a:solidFill>
                <a:latin typeface="Dosis" pitchFamily="2" charset="0"/>
              </a:rPr>
              <a:t>mon – ma – son - sa</a:t>
            </a:r>
          </a:p>
          <a:p>
            <a:pPr algn="ctr" defTabSz="685834"/>
            <a:r>
              <a:rPr lang="fr-MA" sz="9600" b="1" dirty="0">
                <a:solidFill>
                  <a:srgbClr val="106585"/>
                </a:solidFill>
                <a:latin typeface="Dosis" pitchFamily="2" charset="0"/>
              </a:rPr>
              <a:t> je  –  tu   -  il   - elle</a:t>
            </a:r>
          </a:p>
          <a:p>
            <a:pPr algn="ctr" defTabSz="685834"/>
            <a:r>
              <a:rPr lang="fr-MA" sz="9600" b="1" dirty="0">
                <a:solidFill>
                  <a:srgbClr val="106585"/>
                </a:solidFill>
                <a:latin typeface="Dosis" pitchFamily="2" charset="0"/>
              </a:rPr>
              <a:t>un – une – des  - les</a:t>
            </a:r>
            <a:endParaRPr lang="en-US" sz="960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A19A574-9F21-7B34-2EBF-7869547A927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Freeform 8">
            <a:extLst>
              <a:ext uri="{FF2B5EF4-FFF2-40B4-BE49-F238E27FC236}">
                <a16:creationId xmlns:a16="http://schemas.microsoft.com/office/drawing/2014/main" id="{ED1B79EE-9D69-DEE8-17E1-FCF32C6D8996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7EF2A0CE-39D7-B80D-6F1B-588586CB88C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342899"/>
            <a:ext cx="1252720" cy="110313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15C39588-BEF1-C457-57ED-9236C4C545E9}"/>
              </a:ext>
            </a:extLst>
          </p:cNvPr>
          <p:cNvSpPr txBox="1"/>
          <p:nvPr/>
        </p:nvSpPr>
        <p:spPr>
          <a:xfrm>
            <a:off x="1360653" y="540453"/>
            <a:ext cx="9916947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lire?</a:t>
            </a:r>
          </a:p>
          <a:p>
            <a:pPr defTabSz="685834"/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les élèves deux par deux  et annonce le gagnant</a:t>
            </a:r>
            <a:r>
              <a:rPr lang="fr-MA" sz="23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54582232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6701F-C4B9-23B8-B4AE-1C98FE422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D27627D-4ACC-87A6-92DE-DE67728D94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C57CE39-D884-143C-2A96-CB8EDCC2F904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1FC7F05-A511-1C45-D94E-21AF07321F11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90FF6DA-7C8A-634D-D34B-32CEAF004A24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B04348F-612E-D01B-BF13-30772A5A6172}"/>
              </a:ext>
            </a:extLst>
          </p:cNvPr>
          <p:cNvSpPr txBox="1"/>
          <p:nvPr/>
        </p:nvSpPr>
        <p:spPr>
          <a:xfrm>
            <a:off x="1340438" y="612899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2, page 37.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8934C09E-7FAB-7AF8-5A9A-25843294299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E006CBE7-B68E-83E9-B55F-374206CE58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6235" y="2036177"/>
            <a:ext cx="4883530" cy="621464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AAD1ACB-5F0A-4826-57DF-43DC8F3FD924}"/>
              </a:ext>
            </a:extLst>
          </p:cNvPr>
          <p:cNvSpPr/>
          <p:nvPr/>
        </p:nvSpPr>
        <p:spPr>
          <a:xfrm>
            <a:off x="4038600" y="4508709"/>
            <a:ext cx="5791200" cy="109199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1625604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AD728-8225-4372-4C2C-78DF1A4C6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2C8106A-4FC4-228B-1EB8-5D6E88AC664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A682C76-8358-B5E1-0A57-002A1978EBCB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9C11B0C-8DA2-89D1-18BB-D0FE1B45EAD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8A44716-AB0D-6E2B-C2B1-5D2A02809437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3E5B0F00-0D97-DCD7-8275-EA82E3072B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1289C777-326F-BB92-941A-E73717EB8903}"/>
              </a:ext>
            </a:extLst>
          </p:cNvPr>
          <p:cNvSpPr txBox="1"/>
          <p:nvPr/>
        </p:nvSpPr>
        <p:spPr>
          <a:xfrm>
            <a:off x="971203" y="444970"/>
            <a:ext cx="1223027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2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CB2AFE60-088B-A5E8-6F8F-DB9F2CEB56D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E7A86AD-DA7C-E1ED-8ECA-7C4E68C528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4600" y="3522767"/>
            <a:ext cx="8432388" cy="2839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39150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88D89-5992-F44C-164A-ECA9610BF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86ABE21-BD40-04DF-742E-D45AF77B6A6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22C0454-26F1-4F24-34D1-E18CBFBA0758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9169FF4-AB3B-7374-6E26-A1DC4F06D13D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00A4CF31-BFEA-2CDB-27BD-3CEE21DB3E50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EFE3AAE-6753-033F-0356-C48A4D02E346}"/>
              </a:ext>
            </a:extLst>
          </p:cNvPr>
          <p:cNvSpPr txBox="1"/>
          <p:nvPr/>
        </p:nvSpPr>
        <p:spPr>
          <a:xfrm>
            <a:off x="1340438" y="612899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3, page 37.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148D33A2-46D7-06AF-6A5E-B0BD3B2AB2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87F7DA60-A871-33BF-779E-0A2208D7D1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6235" y="2036177"/>
            <a:ext cx="4883530" cy="621464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03A7B6A-87B5-F6BF-8563-7B3C608092BA}"/>
              </a:ext>
            </a:extLst>
          </p:cNvPr>
          <p:cNvSpPr/>
          <p:nvPr/>
        </p:nvSpPr>
        <p:spPr>
          <a:xfrm>
            <a:off x="3810000" y="5448299"/>
            <a:ext cx="6248400" cy="68580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3204990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40122-5963-9CBD-6A71-7A52BD8CF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011BCD-7C1E-8529-E2EB-A2A61E01D91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FA15689-7007-C4E8-4906-04703A7E82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9684594-3228-56A1-C824-6BB5DA271F80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3EB1C33-FA10-222E-FE01-462433CCAA4F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AC1E7033-F0CB-EE75-B557-AD2B3E025CE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209C82D1-3730-CB09-50A5-935D356305B8}"/>
              </a:ext>
            </a:extLst>
          </p:cNvPr>
          <p:cNvSpPr txBox="1"/>
          <p:nvPr/>
        </p:nvSpPr>
        <p:spPr>
          <a:xfrm>
            <a:off x="971203" y="444970"/>
            <a:ext cx="1223027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2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00EBF831-C0C7-7F5F-DE0B-64F3AD055B1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D97D241-4888-C168-2319-48A19C2426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90268" y="4142473"/>
            <a:ext cx="7735464" cy="1440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793462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B25AA2-E61F-D475-D638-104276C2A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89C8C1-B018-65BC-4BEB-BE165D45C98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F533CC6-D3B3-E58B-DE5C-4887C7C0AA4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EBEF003-69C7-D354-7DFE-CC5F0F335E1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520B073-9958-C59A-794E-3CC54380079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B4921DE-FA0F-6B96-C78E-53DE5C00CDE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3839" y="572287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faites l’exercice 4 page 37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440BF05-8E13-12B8-6C20-D3AE6D67B89F}"/>
              </a:ext>
            </a:extLst>
          </p:cNvPr>
          <p:cNvSpPr/>
          <p:nvPr/>
        </p:nvSpPr>
        <p:spPr>
          <a:xfrm>
            <a:off x="650395" y="6851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09E64D96-22C1-EF39-BE51-C5A825D0B353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C753DE3E-A213-31A9-5401-362392ABF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69D73A6-DF40-A9E7-943D-8C5141C638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6235" y="2587742"/>
            <a:ext cx="4883530" cy="621464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9D2DB6E-B7EC-EC62-6411-AA89541AEB99}"/>
              </a:ext>
            </a:extLst>
          </p:cNvPr>
          <p:cNvSpPr/>
          <p:nvPr/>
        </p:nvSpPr>
        <p:spPr>
          <a:xfrm>
            <a:off x="4410076" y="6590983"/>
            <a:ext cx="5495923" cy="120609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2612727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11A66-243C-27E1-680C-E553F0139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DAB9D36-9A84-C2FF-417E-9409092C27D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3AFFCA0-2E18-CBDB-62D9-EB1DB0CFCD4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B886C0C-792F-93D8-17B8-6568DCE377D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B12FB6-48E9-D1C1-81E0-7D1A644DD6F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Freeform 8">
            <a:extLst>
              <a:ext uri="{FF2B5EF4-FFF2-40B4-BE49-F238E27FC236}">
                <a16:creationId xmlns:a16="http://schemas.microsoft.com/office/drawing/2014/main" id="{A74DEDC0-D48E-2AFE-BA50-3AE4555AF84D}"/>
              </a:ext>
            </a:extLst>
          </p:cNvPr>
          <p:cNvSpPr/>
          <p:nvPr/>
        </p:nvSpPr>
        <p:spPr>
          <a:xfrm>
            <a:off x="650395" y="6851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16309085-F92F-DA4B-0295-A67700DF2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04E8358B-2AA3-6278-9142-E813AB85E606}"/>
              </a:ext>
            </a:extLst>
          </p:cNvPr>
          <p:cNvSpPr txBox="1"/>
          <p:nvPr/>
        </p:nvSpPr>
        <p:spPr>
          <a:xfrm>
            <a:off x="4267199" y="14841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5B644C7-F904-4F15-C08B-652CDA64887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3839" y="572287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Complétez les mots avec la syllabe qui manque.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E7C191A-A13D-ED11-966E-E54B29C2E8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13800" y="3992106"/>
            <a:ext cx="8288399" cy="2302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85208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fr-FR" sz="8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Ecriture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srgbClr val="106585"/>
                  </a:solidFill>
                  <a:latin typeface="Dosis" pitchFamily="2" charset="0"/>
                </a:rPr>
                <a:t>2</a:t>
              </a: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0 min</a:t>
              </a:r>
            </a:p>
          </p:txBody>
        </p:sp>
      </p:grpSp>
      <p:sp>
        <p:nvSpPr>
          <p:cNvPr id="4" name="TextBox 7">
            <a:extLst>
              <a:ext uri="{FF2B5EF4-FFF2-40B4-BE49-F238E27FC236}">
                <a16:creationId xmlns:a16="http://schemas.microsoft.com/office/drawing/2014/main" id="{ED99B960-3EDE-45CB-6389-9E593B3DE6FB}"/>
              </a:ext>
            </a:extLst>
          </p:cNvPr>
          <p:cNvSpPr txBox="1"/>
          <p:nvPr/>
        </p:nvSpPr>
        <p:spPr>
          <a:xfrm>
            <a:off x="3779436" y="3779024"/>
            <a:ext cx="6157127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Dosis Bold"/>
              </a:rPr>
              <a:t>Des mots et des phrases </a:t>
            </a:r>
            <a:r>
              <a:rPr lang="en-US" sz="3200" b="1" dirty="0" err="1">
                <a:solidFill>
                  <a:srgbClr val="C00000"/>
                </a:solidFill>
                <a:latin typeface="Dosis Bold"/>
              </a:rPr>
              <a:t>contenant</a:t>
            </a:r>
            <a:r>
              <a:rPr lang="en-US" sz="3200" b="1" dirty="0">
                <a:solidFill>
                  <a:srgbClr val="C00000"/>
                </a:solidFill>
                <a:latin typeface="Dosis Bold"/>
              </a:rPr>
              <a:t> des syllables avec la  </a:t>
            </a:r>
            <a:r>
              <a:rPr lang="en-US" sz="3200" b="1" dirty="0" err="1">
                <a:solidFill>
                  <a:srgbClr val="C00000"/>
                </a:solidFill>
                <a:latin typeface="Dosis Bold"/>
              </a:rPr>
              <a:t>lettre</a:t>
            </a:r>
            <a:r>
              <a:rPr lang="en-US" sz="3200" b="1" dirty="0">
                <a:solidFill>
                  <a:srgbClr val="C00000"/>
                </a:solidFill>
                <a:latin typeface="Dosis Bold"/>
              </a:rPr>
              <a:t> “g”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F05765A-B50C-A03A-1E1D-FBA8A03E4C4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86400" y="5600111"/>
            <a:ext cx="3408419" cy="229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455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307615" y="339436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endParaRPr lang="fr-MA" sz="8000" b="1" dirty="0">
              <a:solidFill>
                <a:srgbClr val="106585"/>
              </a:solidFill>
              <a:latin typeface="Dosis" pitchFamily="2" charset="0"/>
            </a:endParaRPr>
          </a:p>
          <a:p>
            <a:pPr lvl="4" algn="ctr" defTabSz="685834"/>
            <a:endParaRPr lang="fr-MA" sz="8000" b="1" dirty="0">
              <a:solidFill>
                <a:srgbClr val="106585"/>
              </a:solidFill>
              <a:latin typeface="Dosis" pitchFamily="2" charset="0"/>
            </a:endParaRPr>
          </a:p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     </a:t>
            </a:r>
          </a:p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aytona Condensed" panose="020B0506030503040204" pitchFamily="34" charset="0"/>
              </a:rPr>
              <a:t>     I</a:t>
            </a:r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l écoute son papa .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1010021" y="69393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D781C9B8-A099-504B-BBE1-48840EF1296F}"/>
              </a:ext>
            </a:extLst>
          </p:cNvPr>
          <p:cNvSpPr/>
          <p:nvPr/>
        </p:nvSpPr>
        <p:spPr>
          <a:xfrm>
            <a:off x="3868531" y="3200864"/>
            <a:ext cx="8801100" cy="5143036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7F4D0D9-643E-1B76-3A17-8D611D23C6B9}"/>
              </a:ext>
            </a:extLst>
          </p:cNvPr>
          <p:cNvSpPr txBox="1"/>
          <p:nvPr/>
        </p:nvSpPr>
        <p:spPr>
          <a:xfrm>
            <a:off x="1905000" y="724715"/>
            <a:ext cx="10451764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vous montrer des images, et pour chacune, vous écrirez le mot correspondant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3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7A7E3F0-2362-2BE1-6B1A-020860AFDDF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7115733"/>
              </p:ext>
            </p:ext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4AABC4D-2A3B-2A47-4103-28CB2672AE5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183842"/>
            <a:ext cx="4419599" cy="568840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50DCD6C-EADD-73E8-CD73-D40356DF9E6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44845" y="3396289"/>
            <a:ext cx="1836129" cy="250165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446296F-DF8A-6CC1-9CF3-8CAF5690C41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2511" y="3647473"/>
            <a:ext cx="1647353" cy="1978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3D19C-0905-5E09-5E11-434541ED5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58EAC4D-DBD4-2EE4-0915-4B767881974E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3916BEE-D5DA-71EB-93E9-AB8BF17870E2}"/>
              </a:ext>
            </a:extLst>
          </p:cNvPr>
          <p:cNvSpPr/>
          <p:nvPr/>
        </p:nvSpPr>
        <p:spPr>
          <a:xfrm>
            <a:off x="299607" y="253166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E0DECB0-6893-1B35-C9D6-FE7CD85BBFEF}"/>
              </a:ext>
            </a:extLst>
          </p:cNvPr>
          <p:cNvSpPr/>
          <p:nvPr/>
        </p:nvSpPr>
        <p:spPr>
          <a:xfrm>
            <a:off x="333257" y="253166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F83E256-8A26-062D-23D5-9F6C46CF9F40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AADBB26-9D9C-D79F-9A9C-D31B09ED876F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FAC5E0A-3332-6FA3-BA1B-96ED198DE1E7}"/>
              </a:ext>
            </a:extLst>
          </p:cNvPr>
          <p:cNvSpPr txBox="1"/>
          <p:nvPr/>
        </p:nvSpPr>
        <p:spPr>
          <a:xfrm>
            <a:off x="1690243" y="432634"/>
            <a:ext cx="11272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à écrire des mots et des phrases.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5267AF1-C562-D9F3-E883-8C986E2A4BE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92180197"/>
              </p:ext>
            </p:extLst>
          </p:nvPr>
        </p:nvGraphicFramePr>
        <p:xfrm>
          <a:off x="-23752" y="-98592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2E0AADBB-0E41-9FDE-C07F-19E449DC219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69" y="4160365"/>
            <a:ext cx="5321185" cy="568840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7ED0B8F-36DA-2B3D-ABFE-4E4A8FBF82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2000" y="4292944"/>
            <a:ext cx="7848599" cy="1701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279651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3EECD-5D13-6F79-41F3-F6DDF2880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326343-2D09-7F57-7713-563AE9E25A4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8775F7E-0FF1-C2EF-DA26-85532A4AEB0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F678657-E507-B7A7-8987-C85947EDFFA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96FF204-7409-6E4F-DB7B-FFF2FF50F7C5}"/>
              </a:ext>
            </a:extLst>
          </p:cNvPr>
          <p:cNvSpPr txBox="1"/>
          <p:nvPr/>
        </p:nvSpPr>
        <p:spPr>
          <a:xfrm>
            <a:off x="1207620" y="491731"/>
            <a:ext cx="11593980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6EEC02F-FA8B-D500-5D59-2B087B816AF9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BD426AED-26E7-3A67-25F0-A07B3565478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13558338"/>
              </p:ext>
            </p:extLst>
          </p:nvPr>
        </p:nvGraphicFramePr>
        <p:xfrm>
          <a:off x="-24799" y="-31694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9FF3D116-C86C-41DB-DFE1-0B89CB8514A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89580" y="361050"/>
            <a:ext cx="610777" cy="110313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FB17F58-4662-613B-3363-8C13F2A90AAD}"/>
              </a:ext>
            </a:extLst>
          </p:cNvPr>
          <p:cNvSpPr txBox="1"/>
          <p:nvPr/>
        </p:nvSpPr>
        <p:spPr>
          <a:xfrm>
            <a:off x="1207619" y="510742"/>
            <a:ext cx="11974980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Elle a un livre. Regardez comment je fais pour écrire cette phrase.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pour écrire les modèles</a:t>
            </a:r>
          </a:p>
        </p:txBody>
      </p:sp>
      <p:pic>
        <p:nvPicPr>
          <p:cNvPr id="10" name="Image 9" descr="Une image contenant Police, texte, ligne, Graphique&#10;&#10;Le contenu généré par l’IA peut être incorrect.">
            <a:extLst>
              <a:ext uri="{FF2B5EF4-FFF2-40B4-BE49-F238E27FC236}">
                <a16:creationId xmlns:a16="http://schemas.microsoft.com/office/drawing/2014/main" id="{790611A3-16DD-0DA4-369B-BCC814E1BB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1998" y="3924300"/>
            <a:ext cx="8612006" cy="2681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542205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3E1AE-FAEE-9A8A-E674-E27F4A69A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3586B19-74A3-CD85-D408-DEA10F7372B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DED1750-8207-C565-37C0-0F93F85D597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B2A55F5-4A2F-6E28-D0BA-4A9A02EF19C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972C788-32BD-1879-69F0-0A0CF09927BC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BFBA068F-B2B2-10ED-765A-B1AF5D6F8E5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53719669"/>
              </p:ext>
            </p:ext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A3768DD0-4C42-5D65-9887-0075BF553D03}"/>
              </a:ext>
            </a:extLst>
          </p:cNvPr>
          <p:cNvSpPr txBox="1"/>
          <p:nvPr/>
        </p:nvSpPr>
        <p:spPr>
          <a:xfrm>
            <a:off x="1310633" y="673731"/>
            <a:ext cx="11979392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La phrase « elle a un livre» est composée de quatre mots: elle - a – un  - livre 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DF46C1E-36C9-A888-5B8E-5C5DA5F5EA9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8381" y="282192"/>
            <a:ext cx="1240378" cy="1120448"/>
          </a:xfrm>
          <a:prstGeom prst="rect">
            <a:avLst/>
          </a:prstGeom>
        </p:spPr>
      </p:pic>
      <p:sp>
        <p:nvSpPr>
          <p:cNvPr id="10" name="Parenthèse fermante 9">
            <a:extLst>
              <a:ext uri="{FF2B5EF4-FFF2-40B4-BE49-F238E27FC236}">
                <a16:creationId xmlns:a16="http://schemas.microsoft.com/office/drawing/2014/main" id="{BEA18152-74CF-8F5D-9777-3A69999D6B29}"/>
              </a:ext>
            </a:extLst>
          </p:cNvPr>
          <p:cNvSpPr/>
          <p:nvPr/>
        </p:nvSpPr>
        <p:spPr>
          <a:xfrm rot="5400000">
            <a:off x="9672964" y="4844352"/>
            <a:ext cx="125091" cy="2856987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2" name="Parenthèse fermante 11">
            <a:extLst>
              <a:ext uri="{FF2B5EF4-FFF2-40B4-BE49-F238E27FC236}">
                <a16:creationId xmlns:a16="http://schemas.microsoft.com/office/drawing/2014/main" id="{8FBDE4D5-9D28-B928-D333-9FC8FF29F50E}"/>
              </a:ext>
            </a:extLst>
          </p:cNvPr>
          <p:cNvSpPr/>
          <p:nvPr/>
        </p:nvSpPr>
        <p:spPr>
          <a:xfrm rot="5400000">
            <a:off x="5867655" y="5757180"/>
            <a:ext cx="156223" cy="1062465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7" name="Parenthèse fermante 16">
            <a:extLst>
              <a:ext uri="{FF2B5EF4-FFF2-40B4-BE49-F238E27FC236}">
                <a16:creationId xmlns:a16="http://schemas.microsoft.com/office/drawing/2014/main" id="{5B21D87E-4C40-11E1-CE4B-D96B96295C09}"/>
              </a:ext>
            </a:extLst>
          </p:cNvPr>
          <p:cNvSpPr/>
          <p:nvPr/>
        </p:nvSpPr>
        <p:spPr>
          <a:xfrm rot="5400000">
            <a:off x="7221732" y="5632326"/>
            <a:ext cx="125093" cy="1281041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8" name="Parenthèse fermante 17">
            <a:extLst>
              <a:ext uri="{FF2B5EF4-FFF2-40B4-BE49-F238E27FC236}">
                <a16:creationId xmlns:a16="http://schemas.microsoft.com/office/drawing/2014/main" id="{4C00A0EB-2AFB-ACB2-4DBD-AF93BA8E5E38}"/>
              </a:ext>
            </a:extLst>
          </p:cNvPr>
          <p:cNvSpPr/>
          <p:nvPr/>
        </p:nvSpPr>
        <p:spPr>
          <a:xfrm rot="5400000">
            <a:off x="3894764" y="5058737"/>
            <a:ext cx="156222" cy="2459349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pic>
        <p:nvPicPr>
          <p:cNvPr id="19" name="Image 18" descr="Une image contenant Police, texte, ligne, Graphique&#10;&#10;Le contenu généré par l’IA peut être incorrect.">
            <a:extLst>
              <a:ext uri="{FF2B5EF4-FFF2-40B4-BE49-F238E27FC236}">
                <a16:creationId xmlns:a16="http://schemas.microsoft.com/office/drawing/2014/main" id="{AD46FA96-4E50-4141-7C8A-D48F5F74A49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1998" y="3924300"/>
            <a:ext cx="8612006" cy="2681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177881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2D73E-6BAA-CE6E-8D6A-964EC62ED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7D13921-D0C5-27CB-41A0-F80C2BA4022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F7F764B-2236-3D94-3501-E714A5EE47A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3BE4E19-CB9B-1747-36F4-DCEFA146C0E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948A2FF-95AE-60F3-F750-B875B9277A7F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DD2C971E-E692-B05B-D2A7-1320EF638E1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5F20A6FD-EA97-4741-2E0A-5C483975236D}"/>
              </a:ext>
            </a:extLst>
          </p:cNvPr>
          <p:cNvSpPr txBox="1"/>
          <p:nvPr/>
        </p:nvSpPr>
        <p:spPr>
          <a:xfrm>
            <a:off x="1183814" y="554670"/>
            <a:ext cx="11048714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J’entends elle, j’écris elle. J’entends a, j’écris a. . J’entends un, j’écris un. j’entends  livre, j’écris l- i –v –r - e ( lettre muette)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762CBB1-052E-6504-D5DB-4A1B2D518C1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8381" y="282192"/>
            <a:ext cx="1240378" cy="1120448"/>
          </a:xfrm>
          <a:prstGeom prst="rect">
            <a:avLst/>
          </a:prstGeom>
        </p:spPr>
      </p:pic>
      <p:sp>
        <p:nvSpPr>
          <p:cNvPr id="5" name="Parenthèse fermante 4">
            <a:extLst>
              <a:ext uri="{FF2B5EF4-FFF2-40B4-BE49-F238E27FC236}">
                <a16:creationId xmlns:a16="http://schemas.microsoft.com/office/drawing/2014/main" id="{0628661A-6D56-473E-2AA2-2A1B6630D363}"/>
              </a:ext>
            </a:extLst>
          </p:cNvPr>
          <p:cNvSpPr/>
          <p:nvPr/>
        </p:nvSpPr>
        <p:spPr>
          <a:xfrm rot="5400000">
            <a:off x="9672964" y="4844352"/>
            <a:ext cx="125091" cy="2856987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8" name="Parenthèse fermante 7">
            <a:extLst>
              <a:ext uri="{FF2B5EF4-FFF2-40B4-BE49-F238E27FC236}">
                <a16:creationId xmlns:a16="http://schemas.microsoft.com/office/drawing/2014/main" id="{9AC7B39A-1B08-F392-5F57-27443441C583}"/>
              </a:ext>
            </a:extLst>
          </p:cNvPr>
          <p:cNvSpPr/>
          <p:nvPr/>
        </p:nvSpPr>
        <p:spPr>
          <a:xfrm rot="5400000">
            <a:off x="5867655" y="5757180"/>
            <a:ext cx="156223" cy="1062465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0" name="Parenthèse fermante 9">
            <a:extLst>
              <a:ext uri="{FF2B5EF4-FFF2-40B4-BE49-F238E27FC236}">
                <a16:creationId xmlns:a16="http://schemas.microsoft.com/office/drawing/2014/main" id="{B9010694-24C3-6DF5-02A0-D1A5D4EA7BA6}"/>
              </a:ext>
            </a:extLst>
          </p:cNvPr>
          <p:cNvSpPr/>
          <p:nvPr/>
        </p:nvSpPr>
        <p:spPr>
          <a:xfrm rot="5400000">
            <a:off x="7221732" y="5632326"/>
            <a:ext cx="125093" cy="1281041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6" name="Parenthèse fermante 15">
            <a:extLst>
              <a:ext uri="{FF2B5EF4-FFF2-40B4-BE49-F238E27FC236}">
                <a16:creationId xmlns:a16="http://schemas.microsoft.com/office/drawing/2014/main" id="{FF05375E-4761-A33C-DF84-D87C9FA08F7A}"/>
              </a:ext>
            </a:extLst>
          </p:cNvPr>
          <p:cNvSpPr/>
          <p:nvPr/>
        </p:nvSpPr>
        <p:spPr>
          <a:xfrm rot="5400000">
            <a:off x="3894764" y="5058737"/>
            <a:ext cx="156222" cy="2459349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pic>
        <p:nvPicPr>
          <p:cNvPr id="17" name="Image 16" descr="Une image contenant Police, texte, ligne, Graphique&#10;&#10;Le contenu généré par l’IA peut être incorrect.">
            <a:extLst>
              <a:ext uri="{FF2B5EF4-FFF2-40B4-BE49-F238E27FC236}">
                <a16:creationId xmlns:a16="http://schemas.microsoft.com/office/drawing/2014/main" id="{AEAEFA7A-4D78-4862-1CA2-F88A97E5AD64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1998" y="3924300"/>
            <a:ext cx="8612006" cy="2681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193134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ACDD7-C292-6B4B-09CB-5830C4DE9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C8D68EE-4EF9-BFD6-2219-786115DFCB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04DC59B-E4FE-022C-74D2-3F11B4169BB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847F89-C8EC-F6D7-1EEA-6759937D565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6B6F1E9-1B2C-50A3-F6C4-68D7B5D5A811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1" name="Tableau 30">
            <a:extLst>
              <a:ext uri="{FF2B5EF4-FFF2-40B4-BE49-F238E27FC236}">
                <a16:creationId xmlns:a16="http://schemas.microsoft.com/office/drawing/2014/main" id="{BEEBD3E8-1EBC-0AA7-300F-F4C834DF08F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65188340"/>
              </p:ext>
            </p:extLst>
          </p:nvPr>
        </p:nvGraphicFramePr>
        <p:xfrm>
          <a:off x="-19846" y="-71157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A3CC4973-3E6F-6A10-E0A2-72E95F1407C7}"/>
              </a:ext>
            </a:extLst>
          </p:cNvPr>
          <p:cNvSpPr txBox="1"/>
          <p:nvPr/>
        </p:nvSpPr>
        <p:spPr>
          <a:xfrm>
            <a:off x="1147009" y="615769"/>
            <a:ext cx="11996568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commence par une lettre majuscule «E» et je termine la phrase par un point.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2C86E93-5B30-7FFF-E7A6-8B6CF0C09FA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3037" y="299484"/>
            <a:ext cx="1381080" cy="1120448"/>
          </a:xfrm>
          <a:prstGeom prst="rect">
            <a:avLst/>
          </a:prstGeom>
        </p:spPr>
      </p:pic>
      <p:sp>
        <p:nvSpPr>
          <p:cNvPr id="11" name="Parenthèse fermante 10">
            <a:extLst>
              <a:ext uri="{FF2B5EF4-FFF2-40B4-BE49-F238E27FC236}">
                <a16:creationId xmlns:a16="http://schemas.microsoft.com/office/drawing/2014/main" id="{70D56406-7307-6B71-2F21-6C3ADB359D76}"/>
              </a:ext>
            </a:extLst>
          </p:cNvPr>
          <p:cNvSpPr/>
          <p:nvPr/>
        </p:nvSpPr>
        <p:spPr>
          <a:xfrm rot="5400000">
            <a:off x="9672964" y="4844352"/>
            <a:ext cx="125091" cy="2856987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2" name="Parenthèse fermante 11">
            <a:extLst>
              <a:ext uri="{FF2B5EF4-FFF2-40B4-BE49-F238E27FC236}">
                <a16:creationId xmlns:a16="http://schemas.microsoft.com/office/drawing/2014/main" id="{5BDE2310-9BF4-7277-CC66-9296A55EFAF4}"/>
              </a:ext>
            </a:extLst>
          </p:cNvPr>
          <p:cNvSpPr/>
          <p:nvPr/>
        </p:nvSpPr>
        <p:spPr>
          <a:xfrm rot="5400000">
            <a:off x="5867655" y="5757180"/>
            <a:ext cx="156223" cy="1062465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3" name="Parenthèse fermante 12">
            <a:extLst>
              <a:ext uri="{FF2B5EF4-FFF2-40B4-BE49-F238E27FC236}">
                <a16:creationId xmlns:a16="http://schemas.microsoft.com/office/drawing/2014/main" id="{BEA290B4-DE45-C06A-BAB6-C221079EB892}"/>
              </a:ext>
            </a:extLst>
          </p:cNvPr>
          <p:cNvSpPr/>
          <p:nvPr/>
        </p:nvSpPr>
        <p:spPr>
          <a:xfrm rot="5400000">
            <a:off x="7221732" y="5632326"/>
            <a:ext cx="125093" cy="1281041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6" name="Parenthèse fermante 15">
            <a:extLst>
              <a:ext uri="{FF2B5EF4-FFF2-40B4-BE49-F238E27FC236}">
                <a16:creationId xmlns:a16="http://schemas.microsoft.com/office/drawing/2014/main" id="{5EA24B3B-0C2E-7944-CA89-48E40E7BF942}"/>
              </a:ext>
            </a:extLst>
          </p:cNvPr>
          <p:cNvSpPr/>
          <p:nvPr/>
        </p:nvSpPr>
        <p:spPr>
          <a:xfrm rot="5400000">
            <a:off x="3894764" y="5058737"/>
            <a:ext cx="156222" cy="2459349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pic>
        <p:nvPicPr>
          <p:cNvPr id="17" name="Image 16" descr="Une image contenant Police, texte, ligne, Graphique&#10;&#10;Le contenu généré par l’IA peut être incorrect.">
            <a:extLst>
              <a:ext uri="{FF2B5EF4-FFF2-40B4-BE49-F238E27FC236}">
                <a16:creationId xmlns:a16="http://schemas.microsoft.com/office/drawing/2014/main" id="{EE817911-3346-B7FD-7F2F-F3F32B7AF8B1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1998" y="3924300"/>
            <a:ext cx="8612006" cy="2681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776308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D0D40-ED2F-7D5D-EBAA-3ED79FE386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D87E240-DF10-E87B-6BAB-05106D1B0E3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C8349CC-2669-D89C-3469-DE3941D1E64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4B25753-52C1-F76E-875A-7EDF2D47953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18E13D0-4F12-7B91-441C-B098F303D9AE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1" name="Tableau 30">
            <a:extLst>
              <a:ext uri="{FF2B5EF4-FFF2-40B4-BE49-F238E27FC236}">
                <a16:creationId xmlns:a16="http://schemas.microsoft.com/office/drawing/2014/main" id="{070B9CE3-B2E0-1836-91EE-22DCAC4935C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19846" y="-71157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87363C86-8015-1E04-44EF-C1E151006493}"/>
              </a:ext>
            </a:extLst>
          </p:cNvPr>
          <p:cNvSpPr txBox="1"/>
          <p:nvPr/>
        </p:nvSpPr>
        <p:spPr>
          <a:xfrm>
            <a:off x="1030831" y="636089"/>
            <a:ext cx="11996568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Je laisse un petit espace entre les lettres d’un même mot et un espace plus grand entre les mots.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51095C8-FE54-F202-0B8D-9361BBB03E7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3037" y="299484"/>
            <a:ext cx="1381080" cy="1120448"/>
          </a:xfrm>
          <a:prstGeom prst="rect">
            <a:avLst/>
          </a:prstGeom>
        </p:spPr>
      </p:pic>
      <p:sp>
        <p:nvSpPr>
          <p:cNvPr id="3" name="Parenthèse fermante 2">
            <a:extLst>
              <a:ext uri="{FF2B5EF4-FFF2-40B4-BE49-F238E27FC236}">
                <a16:creationId xmlns:a16="http://schemas.microsoft.com/office/drawing/2014/main" id="{A1F01C32-5D7C-F2C3-D882-12AF676189C2}"/>
              </a:ext>
            </a:extLst>
          </p:cNvPr>
          <p:cNvSpPr/>
          <p:nvPr/>
        </p:nvSpPr>
        <p:spPr>
          <a:xfrm rot="5400000">
            <a:off x="9672964" y="4844352"/>
            <a:ext cx="125091" cy="2856987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7" name="Parenthèse fermante 6">
            <a:extLst>
              <a:ext uri="{FF2B5EF4-FFF2-40B4-BE49-F238E27FC236}">
                <a16:creationId xmlns:a16="http://schemas.microsoft.com/office/drawing/2014/main" id="{19B13273-07E5-C146-3578-06515875BC45}"/>
              </a:ext>
            </a:extLst>
          </p:cNvPr>
          <p:cNvSpPr/>
          <p:nvPr/>
        </p:nvSpPr>
        <p:spPr>
          <a:xfrm rot="5400000">
            <a:off x="5867655" y="5757180"/>
            <a:ext cx="156223" cy="1062465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0" name="Parenthèse fermante 9">
            <a:extLst>
              <a:ext uri="{FF2B5EF4-FFF2-40B4-BE49-F238E27FC236}">
                <a16:creationId xmlns:a16="http://schemas.microsoft.com/office/drawing/2014/main" id="{C73B3B83-F9E9-05D3-F3E8-85CA97AFFD3B}"/>
              </a:ext>
            </a:extLst>
          </p:cNvPr>
          <p:cNvSpPr/>
          <p:nvPr/>
        </p:nvSpPr>
        <p:spPr>
          <a:xfrm rot="5400000">
            <a:off x="7221732" y="5632326"/>
            <a:ext cx="125093" cy="1281041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6" name="Parenthèse fermante 15">
            <a:extLst>
              <a:ext uri="{FF2B5EF4-FFF2-40B4-BE49-F238E27FC236}">
                <a16:creationId xmlns:a16="http://schemas.microsoft.com/office/drawing/2014/main" id="{FAC88D21-B877-48A0-F721-220C6FBD1BB2}"/>
              </a:ext>
            </a:extLst>
          </p:cNvPr>
          <p:cNvSpPr/>
          <p:nvPr/>
        </p:nvSpPr>
        <p:spPr>
          <a:xfrm rot="5400000">
            <a:off x="3894764" y="5058737"/>
            <a:ext cx="156222" cy="2459349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pic>
        <p:nvPicPr>
          <p:cNvPr id="17" name="Image 16" descr="Une image contenant Police, texte, ligne, Graphique&#10;&#10;Le contenu généré par l’IA peut être incorrect.">
            <a:extLst>
              <a:ext uri="{FF2B5EF4-FFF2-40B4-BE49-F238E27FC236}">
                <a16:creationId xmlns:a16="http://schemas.microsoft.com/office/drawing/2014/main" id="{8286DFD5-98FD-CC39-1FCF-9BA499055C0F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1998" y="3924300"/>
            <a:ext cx="8612006" cy="2681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470137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C5813-04A3-8B2F-7AD1-A387FACED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F4C7EAB-5568-1C6E-2EAF-7AE9471C6C4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77A987A-9198-3738-94A1-4608568EBE9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2998785-22C7-6750-D042-57B2DAB31E61}"/>
              </a:ext>
            </a:extLst>
          </p:cNvPr>
          <p:cNvSpPr/>
          <p:nvPr/>
        </p:nvSpPr>
        <p:spPr>
          <a:xfrm>
            <a:off x="275852" y="286636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AC408E3-A255-6FC9-9E85-46A63270F6EE}"/>
              </a:ext>
            </a:extLst>
          </p:cNvPr>
          <p:cNvSpPr/>
          <p:nvPr/>
        </p:nvSpPr>
        <p:spPr>
          <a:xfrm>
            <a:off x="706711" y="7086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6FAD8D-A399-64FF-8F7F-75B8ECED939B}"/>
              </a:ext>
            </a:extLst>
          </p:cNvPr>
          <p:cNvSpPr txBox="1"/>
          <p:nvPr/>
        </p:nvSpPr>
        <p:spPr>
          <a:xfrm>
            <a:off x="1156866" y="652207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BD06B70-A87E-5B0E-46B1-C0FFD9CBCFE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B446795-339A-68C4-7EB5-98C170DD94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59984695"/>
              </p:ext>
            </p:extLst>
          </p:nvPr>
        </p:nvGraphicFramePr>
        <p:xfrm>
          <a:off x="0" y="-12899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304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1472199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3EC4FB-BED9-B0BA-8526-59648CE30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751C503-7ECF-49B2-FE2C-8F29B2D4EA3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324D7D9-421B-D657-3F2F-1D5A0244D01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3918FF5-02BC-7A3A-DCBA-339BF10122E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73B2CAD-90B3-4456-E52D-953B25C211E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69C0112-2FB5-75AE-E202-7777B2BDEED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47272588"/>
              </p:ext>
            </p:extLst>
          </p:nvPr>
        </p:nvGraphicFramePr>
        <p:xfrm>
          <a:off x="20782" y="-8001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E6F4F05-925A-2C66-9408-824F5E19EE3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460357" y="685800"/>
            <a:ext cx="874782" cy="68580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5B941B4-E6C0-0AC2-1BDD-4F3BC4B094F0}"/>
              </a:ext>
            </a:extLst>
          </p:cNvPr>
          <p:cNvSpPr txBox="1"/>
          <p:nvPr/>
        </p:nvSpPr>
        <p:spPr>
          <a:xfrm>
            <a:off x="1325491" y="513584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 elle a un livre» sur vos ardoises.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Parenthèse fermante 10">
            <a:extLst>
              <a:ext uri="{FF2B5EF4-FFF2-40B4-BE49-F238E27FC236}">
                <a16:creationId xmlns:a16="http://schemas.microsoft.com/office/drawing/2014/main" id="{5E461E74-C725-99B6-0B8B-C7BC121F31FC}"/>
              </a:ext>
            </a:extLst>
          </p:cNvPr>
          <p:cNvSpPr/>
          <p:nvPr/>
        </p:nvSpPr>
        <p:spPr>
          <a:xfrm rot="5400000">
            <a:off x="9672964" y="4844352"/>
            <a:ext cx="125091" cy="2856987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2" name="Parenthèse fermante 11">
            <a:extLst>
              <a:ext uri="{FF2B5EF4-FFF2-40B4-BE49-F238E27FC236}">
                <a16:creationId xmlns:a16="http://schemas.microsoft.com/office/drawing/2014/main" id="{74EA107E-E55A-7AD3-82B1-EDD3A61951D7}"/>
              </a:ext>
            </a:extLst>
          </p:cNvPr>
          <p:cNvSpPr/>
          <p:nvPr/>
        </p:nvSpPr>
        <p:spPr>
          <a:xfrm rot="5400000">
            <a:off x="5867655" y="5757180"/>
            <a:ext cx="156223" cy="1062465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3" name="Parenthèse fermante 12">
            <a:extLst>
              <a:ext uri="{FF2B5EF4-FFF2-40B4-BE49-F238E27FC236}">
                <a16:creationId xmlns:a16="http://schemas.microsoft.com/office/drawing/2014/main" id="{246D9DB9-58C8-5506-892B-20677B352017}"/>
              </a:ext>
            </a:extLst>
          </p:cNvPr>
          <p:cNvSpPr/>
          <p:nvPr/>
        </p:nvSpPr>
        <p:spPr>
          <a:xfrm rot="5400000">
            <a:off x="7221732" y="5632326"/>
            <a:ext cx="125093" cy="1281041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8" name="Parenthèse fermante 17">
            <a:extLst>
              <a:ext uri="{FF2B5EF4-FFF2-40B4-BE49-F238E27FC236}">
                <a16:creationId xmlns:a16="http://schemas.microsoft.com/office/drawing/2014/main" id="{F220F8C5-E32D-7DC7-F859-1938B6EB74A1}"/>
              </a:ext>
            </a:extLst>
          </p:cNvPr>
          <p:cNvSpPr/>
          <p:nvPr/>
        </p:nvSpPr>
        <p:spPr>
          <a:xfrm rot="5400000">
            <a:off x="3894764" y="5058737"/>
            <a:ext cx="156222" cy="2459349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pic>
        <p:nvPicPr>
          <p:cNvPr id="19" name="Image 18" descr="Une image contenant Police, texte, ligne, Graphique&#10;&#10;Le contenu généré par l’IA peut être incorrect.">
            <a:extLst>
              <a:ext uri="{FF2B5EF4-FFF2-40B4-BE49-F238E27FC236}">
                <a16:creationId xmlns:a16="http://schemas.microsoft.com/office/drawing/2014/main" id="{8CB12135-F15C-6193-A7EA-8A02ED4D28E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1998" y="3924300"/>
            <a:ext cx="8612006" cy="2681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590546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63403F-E474-19C6-6B83-E335E7B95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F3CEB2A-6088-5C2B-423C-82ACF69BB03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A06B96F-76CF-2416-54B6-5E7010155B5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F0EC1B3-5B16-697E-7C7B-70E5991B0A8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B163171-F28F-365B-DA42-27C24AC2D624}"/>
              </a:ext>
            </a:extLst>
          </p:cNvPr>
          <p:cNvSpPr txBox="1"/>
          <p:nvPr/>
        </p:nvSpPr>
        <p:spPr>
          <a:xfrm>
            <a:off x="1207620" y="491731"/>
            <a:ext cx="11593980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BE08537-BF28-820F-A9FD-FD4401008F6F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3F3F8DCA-5AAA-0115-B7B1-5E59331E661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4799" y="-31694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EA8E17B2-06E3-12B2-3C4D-6822C2A8A4D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89580" y="361050"/>
            <a:ext cx="610777" cy="110313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16652EA-BDEA-9BC4-97CC-820B3D45CBBA}"/>
              </a:ext>
            </a:extLst>
          </p:cNvPr>
          <p:cNvSpPr txBox="1"/>
          <p:nvPr/>
        </p:nvSpPr>
        <p:spPr>
          <a:xfrm>
            <a:off x="1207619" y="510742"/>
            <a:ext cx="11974980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Il va à la plage. Regardez comment je fais pour écrire cette phrase.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pour écrire les modèles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179A389-216D-E3AF-4F68-4BE5AEB581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51998" y="3972979"/>
            <a:ext cx="8612006" cy="2584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6976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EC32A-452C-9E27-67D4-06C44ECF3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F4B7995-1B1D-D12E-A702-13FD121C8DD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18E125F-A7B0-D2DB-31B0-D51BFAE9F36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522EECE-98AC-4F40-31DC-7A676156F83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88AE243-7B89-0D20-5893-784F10227AE7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235BEAED-8693-4357-2815-AE477329716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5C676003-52DD-8D08-1237-1BD3F0ADE678}"/>
              </a:ext>
            </a:extLst>
          </p:cNvPr>
          <p:cNvSpPr txBox="1"/>
          <p:nvPr/>
        </p:nvSpPr>
        <p:spPr>
          <a:xfrm>
            <a:off x="1310633" y="673731"/>
            <a:ext cx="11979392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La phrase « il va à la plage» est composée de cinq mots: il  -va – à – la - plage.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7612F8A-DD0A-F1CE-5D2D-FC54E66FB1C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8381" y="282192"/>
            <a:ext cx="1240378" cy="112044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BE0B9DA5-741A-72B9-062C-C86CEC4741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51997" y="3851266"/>
            <a:ext cx="8612006" cy="2584468"/>
          </a:xfrm>
          <a:prstGeom prst="rect">
            <a:avLst/>
          </a:prstGeom>
        </p:spPr>
      </p:pic>
      <p:sp>
        <p:nvSpPr>
          <p:cNvPr id="5" name="Parenthèse fermante 4">
            <a:extLst>
              <a:ext uri="{FF2B5EF4-FFF2-40B4-BE49-F238E27FC236}">
                <a16:creationId xmlns:a16="http://schemas.microsoft.com/office/drawing/2014/main" id="{7FE1A638-9330-0B53-B531-C5E1B19E52DD}"/>
              </a:ext>
            </a:extLst>
          </p:cNvPr>
          <p:cNvSpPr/>
          <p:nvPr/>
        </p:nvSpPr>
        <p:spPr>
          <a:xfrm rot="5400000">
            <a:off x="9406887" y="4813075"/>
            <a:ext cx="62547" cy="2856987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8" name="Parenthèse fermante 7">
            <a:extLst>
              <a:ext uri="{FF2B5EF4-FFF2-40B4-BE49-F238E27FC236}">
                <a16:creationId xmlns:a16="http://schemas.microsoft.com/office/drawing/2014/main" id="{70F9DCAA-532F-5886-87BB-85415EA0FD60}"/>
              </a:ext>
            </a:extLst>
          </p:cNvPr>
          <p:cNvSpPr/>
          <p:nvPr/>
        </p:nvSpPr>
        <p:spPr>
          <a:xfrm rot="5400000">
            <a:off x="6086379" y="5991321"/>
            <a:ext cx="62545" cy="500505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1" name="Parenthèse fermante 10">
            <a:extLst>
              <a:ext uri="{FF2B5EF4-FFF2-40B4-BE49-F238E27FC236}">
                <a16:creationId xmlns:a16="http://schemas.microsoft.com/office/drawing/2014/main" id="{2DACF46F-8484-D289-ED0A-050E1A0A9482}"/>
              </a:ext>
            </a:extLst>
          </p:cNvPr>
          <p:cNvSpPr/>
          <p:nvPr/>
        </p:nvSpPr>
        <p:spPr>
          <a:xfrm rot="5400000">
            <a:off x="7255366" y="5723061"/>
            <a:ext cx="62544" cy="1037022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3" name="Parenthèse fermante 12">
            <a:extLst>
              <a:ext uri="{FF2B5EF4-FFF2-40B4-BE49-F238E27FC236}">
                <a16:creationId xmlns:a16="http://schemas.microsoft.com/office/drawing/2014/main" id="{0253958F-78CF-E846-97FE-34A03C6C85A5}"/>
              </a:ext>
            </a:extLst>
          </p:cNvPr>
          <p:cNvSpPr/>
          <p:nvPr/>
        </p:nvSpPr>
        <p:spPr>
          <a:xfrm rot="5400000">
            <a:off x="3559981" y="5843079"/>
            <a:ext cx="62546" cy="796983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4" name="Parenthèse fermante 13">
            <a:extLst>
              <a:ext uri="{FF2B5EF4-FFF2-40B4-BE49-F238E27FC236}">
                <a16:creationId xmlns:a16="http://schemas.microsoft.com/office/drawing/2014/main" id="{40DF5A6F-7EEE-6D70-65F9-B0860A94CB16}"/>
              </a:ext>
            </a:extLst>
          </p:cNvPr>
          <p:cNvSpPr/>
          <p:nvPr/>
        </p:nvSpPr>
        <p:spPr>
          <a:xfrm rot="5400000">
            <a:off x="4795629" y="5659488"/>
            <a:ext cx="62544" cy="1164167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30960437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A23256-4055-5D36-CF50-0C9783B9BE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47BEE58-13F0-60BA-F5F5-A8C6084ECB5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DEAAF10-759F-5D2C-6FAE-2764AA68320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8FBF9A9-C927-598B-9B74-0D7D16518D6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3F2FA10-658C-5915-D882-0E01EA379417}"/>
              </a:ext>
            </a:extLst>
          </p:cNvPr>
          <p:cNvSpPr txBox="1"/>
          <p:nvPr/>
        </p:nvSpPr>
        <p:spPr>
          <a:xfrm>
            <a:off x="1428750" y="6477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B6113AF-8A24-7F09-8A6D-ECAF468EC04E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5600185-3C55-D285-89E9-64DC9E02A17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0C3AE1F-183E-E044-F9FB-EF6DAEB49D9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47081" y="-28269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1336298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A3D206-43CE-E181-D64B-27245E0362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7E03705-375B-8236-A4C0-9B9B34ED0DB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4849DEA-2C11-40A3-7856-DA5E3DDCA72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63EB0BE-19D3-E7FE-4934-9358E6F3FAE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AC8A156-6E0C-674B-5CFF-EF32BA28D27C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36544641-42E5-EF81-E12E-EAF6347E6E0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09B81A6F-67D0-E7AA-FC1E-EB3D890FE688}"/>
              </a:ext>
            </a:extLst>
          </p:cNvPr>
          <p:cNvSpPr txBox="1"/>
          <p:nvPr/>
        </p:nvSpPr>
        <p:spPr>
          <a:xfrm>
            <a:off x="1183814" y="554670"/>
            <a:ext cx="11048714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J’entends Il, j’écris il. J’entends va, j’écris va. J’entends a, j’écris à. J’entends la, j’écris la. j’entends  plage, j’écris p- l –a –g - e ( lettre muette)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E247CA8-CBAE-FC0E-6476-29E3C5255C7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8381" y="282192"/>
            <a:ext cx="1240378" cy="112044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8573685D-4EEF-5D5E-8B6D-34F1F27F13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51997" y="3851266"/>
            <a:ext cx="8612006" cy="2584468"/>
          </a:xfrm>
          <a:prstGeom prst="rect">
            <a:avLst/>
          </a:prstGeom>
        </p:spPr>
      </p:pic>
      <p:sp>
        <p:nvSpPr>
          <p:cNvPr id="11" name="Parenthèse fermante 10">
            <a:extLst>
              <a:ext uri="{FF2B5EF4-FFF2-40B4-BE49-F238E27FC236}">
                <a16:creationId xmlns:a16="http://schemas.microsoft.com/office/drawing/2014/main" id="{7CE139B4-4EC8-2618-E35C-BD95F157CB1B}"/>
              </a:ext>
            </a:extLst>
          </p:cNvPr>
          <p:cNvSpPr/>
          <p:nvPr/>
        </p:nvSpPr>
        <p:spPr>
          <a:xfrm rot="5400000">
            <a:off x="9406887" y="4813075"/>
            <a:ext cx="62547" cy="2856987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2" name="Parenthèse fermante 11">
            <a:extLst>
              <a:ext uri="{FF2B5EF4-FFF2-40B4-BE49-F238E27FC236}">
                <a16:creationId xmlns:a16="http://schemas.microsoft.com/office/drawing/2014/main" id="{7336B8BC-C55B-33EF-741B-2A2BE281EEE3}"/>
              </a:ext>
            </a:extLst>
          </p:cNvPr>
          <p:cNvSpPr/>
          <p:nvPr/>
        </p:nvSpPr>
        <p:spPr>
          <a:xfrm rot="5400000">
            <a:off x="6086379" y="5991321"/>
            <a:ext cx="62545" cy="500505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3" name="Parenthèse fermante 12">
            <a:extLst>
              <a:ext uri="{FF2B5EF4-FFF2-40B4-BE49-F238E27FC236}">
                <a16:creationId xmlns:a16="http://schemas.microsoft.com/office/drawing/2014/main" id="{3114E57D-1853-EED1-488B-735F3D9D7544}"/>
              </a:ext>
            </a:extLst>
          </p:cNvPr>
          <p:cNvSpPr/>
          <p:nvPr/>
        </p:nvSpPr>
        <p:spPr>
          <a:xfrm rot="5400000">
            <a:off x="7255366" y="5723061"/>
            <a:ext cx="62544" cy="1037022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4" name="Parenthèse fermante 13">
            <a:extLst>
              <a:ext uri="{FF2B5EF4-FFF2-40B4-BE49-F238E27FC236}">
                <a16:creationId xmlns:a16="http://schemas.microsoft.com/office/drawing/2014/main" id="{07FEECF1-81E2-BB71-254C-7821CAE0624B}"/>
              </a:ext>
            </a:extLst>
          </p:cNvPr>
          <p:cNvSpPr/>
          <p:nvPr/>
        </p:nvSpPr>
        <p:spPr>
          <a:xfrm rot="5400000">
            <a:off x="3559981" y="5843079"/>
            <a:ext cx="62546" cy="796983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5" name="Parenthèse fermante 14">
            <a:extLst>
              <a:ext uri="{FF2B5EF4-FFF2-40B4-BE49-F238E27FC236}">
                <a16:creationId xmlns:a16="http://schemas.microsoft.com/office/drawing/2014/main" id="{A0D038EF-2107-B5A5-5868-B3404EA0656A}"/>
              </a:ext>
            </a:extLst>
          </p:cNvPr>
          <p:cNvSpPr/>
          <p:nvPr/>
        </p:nvSpPr>
        <p:spPr>
          <a:xfrm rot="5400000">
            <a:off x="4795629" y="5659488"/>
            <a:ext cx="62544" cy="1164167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805511040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9D8B0-D19C-97B2-EE67-E1CA569D68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D87AFA6-874D-1B22-C9C8-05C9C848CA3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4F80334-7803-7D6C-239F-4C8B924D427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806B7CB-3161-5376-83BA-7AE70774927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7473B68-7E59-C1CB-A86F-0E75CABB4091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1" name="Tableau 30">
            <a:extLst>
              <a:ext uri="{FF2B5EF4-FFF2-40B4-BE49-F238E27FC236}">
                <a16:creationId xmlns:a16="http://schemas.microsoft.com/office/drawing/2014/main" id="{CDA05060-5BC7-26AE-1F3A-9E770612279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19846" y="-71157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6B6373C8-4795-4F2A-3A9C-529BC5EF94D8}"/>
              </a:ext>
            </a:extLst>
          </p:cNvPr>
          <p:cNvSpPr txBox="1"/>
          <p:nvPr/>
        </p:nvSpPr>
        <p:spPr>
          <a:xfrm>
            <a:off x="1147009" y="615769"/>
            <a:ext cx="11996568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commence par une lettre majuscule «I» et je termine la phrase par un point.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A489E52-9602-5FCC-D226-DF68FD28608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3037" y="299484"/>
            <a:ext cx="1381080" cy="112044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34C0BB96-4354-6F06-60AC-E923440B5B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51997" y="3851266"/>
            <a:ext cx="8612006" cy="2584468"/>
          </a:xfrm>
          <a:prstGeom prst="rect">
            <a:avLst/>
          </a:prstGeom>
        </p:spPr>
      </p:pic>
      <p:sp>
        <p:nvSpPr>
          <p:cNvPr id="3" name="Parenthèse fermante 2">
            <a:extLst>
              <a:ext uri="{FF2B5EF4-FFF2-40B4-BE49-F238E27FC236}">
                <a16:creationId xmlns:a16="http://schemas.microsoft.com/office/drawing/2014/main" id="{D6C2E9CC-91AF-CC70-06AE-4A82B1D5C53E}"/>
              </a:ext>
            </a:extLst>
          </p:cNvPr>
          <p:cNvSpPr/>
          <p:nvPr/>
        </p:nvSpPr>
        <p:spPr>
          <a:xfrm rot="5400000">
            <a:off x="9406887" y="4813075"/>
            <a:ext cx="62547" cy="2856987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7" name="Parenthèse fermante 6">
            <a:extLst>
              <a:ext uri="{FF2B5EF4-FFF2-40B4-BE49-F238E27FC236}">
                <a16:creationId xmlns:a16="http://schemas.microsoft.com/office/drawing/2014/main" id="{E0C06CDC-2916-1BE6-5045-347A1CBC962C}"/>
              </a:ext>
            </a:extLst>
          </p:cNvPr>
          <p:cNvSpPr/>
          <p:nvPr/>
        </p:nvSpPr>
        <p:spPr>
          <a:xfrm rot="5400000">
            <a:off x="6086379" y="5991321"/>
            <a:ext cx="62545" cy="500505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0" name="Parenthèse fermante 9">
            <a:extLst>
              <a:ext uri="{FF2B5EF4-FFF2-40B4-BE49-F238E27FC236}">
                <a16:creationId xmlns:a16="http://schemas.microsoft.com/office/drawing/2014/main" id="{B1B485A6-7209-1E78-0D74-98C06DBFD26A}"/>
              </a:ext>
            </a:extLst>
          </p:cNvPr>
          <p:cNvSpPr/>
          <p:nvPr/>
        </p:nvSpPr>
        <p:spPr>
          <a:xfrm rot="5400000">
            <a:off x="7255366" y="5723061"/>
            <a:ext cx="62544" cy="1037022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4" name="Parenthèse fermante 13">
            <a:extLst>
              <a:ext uri="{FF2B5EF4-FFF2-40B4-BE49-F238E27FC236}">
                <a16:creationId xmlns:a16="http://schemas.microsoft.com/office/drawing/2014/main" id="{EB05A1E8-6546-F14C-FF18-66E4978BF481}"/>
              </a:ext>
            </a:extLst>
          </p:cNvPr>
          <p:cNvSpPr/>
          <p:nvPr/>
        </p:nvSpPr>
        <p:spPr>
          <a:xfrm rot="5400000">
            <a:off x="3559981" y="5843079"/>
            <a:ext cx="62546" cy="796983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5" name="Parenthèse fermante 14">
            <a:extLst>
              <a:ext uri="{FF2B5EF4-FFF2-40B4-BE49-F238E27FC236}">
                <a16:creationId xmlns:a16="http://schemas.microsoft.com/office/drawing/2014/main" id="{4E17D2F3-20E1-19FB-EBA7-46F65A84D304}"/>
              </a:ext>
            </a:extLst>
          </p:cNvPr>
          <p:cNvSpPr/>
          <p:nvPr/>
        </p:nvSpPr>
        <p:spPr>
          <a:xfrm rot="5400000">
            <a:off x="4795629" y="5659488"/>
            <a:ext cx="62544" cy="1164167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679396190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AF02A0-9F0C-CC66-110F-58ED4CD3F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E4B39BD-04D3-109B-05E0-A09EFF16EFA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A0A4EDB-5C7A-1CBD-947A-D024236D44A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027EC97-FEF9-8344-2EF7-CAAFF237131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8A1FD2F-EE96-2272-A484-090354220DEC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1" name="Tableau 30">
            <a:extLst>
              <a:ext uri="{FF2B5EF4-FFF2-40B4-BE49-F238E27FC236}">
                <a16:creationId xmlns:a16="http://schemas.microsoft.com/office/drawing/2014/main" id="{ABF53DD8-B7B3-F3DB-F66C-F703AF32745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19846" y="-71157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974F773B-88D2-C5BD-89A9-BB2FD7FC10BF}"/>
              </a:ext>
            </a:extLst>
          </p:cNvPr>
          <p:cNvSpPr txBox="1"/>
          <p:nvPr/>
        </p:nvSpPr>
        <p:spPr>
          <a:xfrm>
            <a:off x="1030831" y="636089"/>
            <a:ext cx="11996568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Je laisse un petit espace entre les lettres d’un même mot et un espace plus grand entre les mots.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CB9D9F7-EE87-EEB8-1318-1705331FE2B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3037" y="299484"/>
            <a:ext cx="1381080" cy="112044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6C2E68C-AFAB-7AA3-B49E-FACF6E7DFF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51997" y="3851266"/>
            <a:ext cx="8612006" cy="2584468"/>
          </a:xfrm>
          <a:prstGeom prst="rect">
            <a:avLst/>
          </a:prstGeom>
        </p:spPr>
      </p:pic>
      <p:sp>
        <p:nvSpPr>
          <p:cNvPr id="11" name="Parenthèse fermante 10">
            <a:extLst>
              <a:ext uri="{FF2B5EF4-FFF2-40B4-BE49-F238E27FC236}">
                <a16:creationId xmlns:a16="http://schemas.microsoft.com/office/drawing/2014/main" id="{4AAC489E-99BF-7BD6-B82D-DF4C34D794C5}"/>
              </a:ext>
            </a:extLst>
          </p:cNvPr>
          <p:cNvSpPr/>
          <p:nvPr/>
        </p:nvSpPr>
        <p:spPr>
          <a:xfrm rot="5400000">
            <a:off x="9406887" y="4813075"/>
            <a:ext cx="62547" cy="2856987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2" name="Parenthèse fermante 11">
            <a:extLst>
              <a:ext uri="{FF2B5EF4-FFF2-40B4-BE49-F238E27FC236}">
                <a16:creationId xmlns:a16="http://schemas.microsoft.com/office/drawing/2014/main" id="{788780B8-058E-5DE4-CC5F-ED6E9DB5B55E}"/>
              </a:ext>
            </a:extLst>
          </p:cNvPr>
          <p:cNvSpPr/>
          <p:nvPr/>
        </p:nvSpPr>
        <p:spPr>
          <a:xfrm rot="5400000">
            <a:off x="6086379" y="5991321"/>
            <a:ext cx="62545" cy="500505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3" name="Parenthèse fermante 12">
            <a:extLst>
              <a:ext uri="{FF2B5EF4-FFF2-40B4-BE49-F238E27FC236}">
                <a16:creationId xmlns:a16="http://schemas.microsoft.com/office/drawing/2014/main" id="{CF0A0B33-F286-2323-553B-48B77D70FE65}"/>
              </a:ext>
            </a:extLst>
          </p:cNvPr>
          <p:cNvSpPr/>
          <p:nvPr/>
        </p:nvSpPr>
        <p:spPr>
          <a:xfrm rot="5400000">
            <a:off x="7255366" y="5723061"/>
            <a:ext cx="62544" cy="1037022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4" name="Parenthèse fermante 13">
            <a:extLst>
              <a:ext uri="{FF2B5EF4-FFF2-40B4-BE49-F238E27FC236}">
                <a16:creationId xmlns:a16="http://schemas.microsoft.com/office/drawing/2014/main" id="{BD3CD1F1-F440-845D-8319-554883A79263}"/>
              </a:ext>
            </a:extLst>
          </p:cNvPr>
          <p:cNvSpPr/>
          <p:nvPr/>
        </p:nvSpPr>
        <p:spPr>
          <a:xfrm rot="5400000">
            <a:off x="3559981" y="5843079"/>
            <a:ext cx="62546" cy="796983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5" name="Parenthèse fermante 14">
            <a:extLst>
              <a:ext uri="{FF2B5EF4-FFF2-40B4-BE49-F238E27FC236}">
                <a16:creationId xmlns:a16="http://schemas.microsoft.com/office/drawing/2014/main" id="{D8A90BB0-758A-0E3E-C033-C200226C35F6}"/>
              </a:ext>
            </a:extLst>
          </p:cNvPr>
          <p:cNvSpPr/>
          <p:nvPr/>
        </p:nvSpPr>
        <p:spPr>
          <a:xfrm rot="5400000">
            <a:off x="4795629" y="5659488"/>
            <a:ext cx="62544" cy="1164167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1664815044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7A3EE9-A5C3-0F11-C61F-A1F076576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962D49C-616F-B1B8-41FB-CB30DE0DBF3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C9785E9-B099-EDC2-0003-4756EE927DB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243780E-7522-2692-8097-A6DA3D6537D8}"/>
              </a:ext>
            </a:extLst>
          </p:cNvPr>
          <p:cNvSpPr/>
          <p:nvPr/>
        </p:nvSpPr>
        <p:spPr>
          <a:xfrm>
            <a:off x="275852" y="286636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2011E2A3-1E0C-4843-941C-C073C63EA8CE}"/>
              </a:ext>
            </a:extLst>
          </p:cNvPr>
          <p:cNvSpPr/>
          <p:nvPr/>
        </p:nvSpPr>
        <p:spPr>
          <a:xfrm>
            <a:off x="706711" y="7086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7BD7379-157B-D678-1464-2A4700B75713}"/>
              </a:ext>
            </a:extLst>
          </p:cNvPr>
          <p:cNvSpPr txBox="1"/>
          <p:nvPr/>
        </p:nvSpPr>
        <p:spPr>
          <a:xfrm>
            <a:off x="1156866" y="652207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677C8AD-F383-8971-D5B9-0D19EA53F87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F9C8D6E-78A7-21E5-F4B3-810BB698DF9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2899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304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038653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93BE-3BCE-2287-A861-FB99AE591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E56049-FB0A-DC4C-8CA0-BD49D2E950F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A15F924-5576-D72E-F8EB-10154485EA6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7D7D5A7-4D02-28F4-D007-D58C8240017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149DC0C-752D-F0B6-1CE3-F3AAEDCD764B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0E137BF-7C03-661D-9A7E-8F6D639A28B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0782" y="-8001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F8744226-C33C-6164-FA3D-AD635046822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460357" y="685800"/>
            <a:ext cx="874782" cy="68580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5C91E77-10E0-1D5B-C4FB-31ECD371C675}"/>
              </a:ext>
            </a:extLst>
          </p:cNvPr>
          <p:cNvSpPr txBox="1"/>
          <p:nvPr/>
        </p:nvSpPr>
        <p:spPr>
          <a:xfrm>
            <a:off x="1325491" y="513584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 il va à la plage» sur vos ardoises.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887FF67-812A-A65F-0F54-E3EB5CB132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51997" y="3851266"/>
            <a:ext cx="8612006" cy="2584468"/>
          </a:xfrm>
          <a:prstGeom prst="rect">
            <a:avLst/>
          </a:prstGeom>
        </p:spPr>
      </p:pic>
      <p:sp>
        <p:nvSpPr>
          <p:cNvPr id="5" name="Parenthèse fermante 4">
            <a:extLst>
              <a:ext uri="{FF2B5EF4-FFF2-40B4-BE49-F238E27FC236}">
                <a16:creationId xmlns:a16="http://schemas.microsoft.com/office/drawing/2014/main" id="{0883CA19-15A9-414E-F589-A9CC5CA69D26}"/>
              </a:ext>
            </a:extLst>
          </p:cNvPr>
          <p:cNvSpPr/>
          <p:nvPr/>
        </p:nvSpPr>
        <p:spPr>
          <a:xfrm rot="5400000">
            <a:off x="9406887" y="4813075"/>
            <a:ext cx="62547" cy="2856987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8" name="Parenthèse fermante 7">
            <a:extLst>
              <a:ext uri="{FF2B5EF4-FFF2-40B4-BE49-F238E27FC236}">
                <a16:creationId xmlns:a16="http://schemas.microsoft.com/office/drawing/2014/main" id="{27B04565-53FE-C69D-456B-36EFAEE0D991}"/>
              </a:ext>
            </a:extLst>
          </p:cNvPr>
          <p:cNvSpPr/>
          <p:nvPr/>
        </p:nvSpPr>
        <p:spPr>
          <a:xfrm rot="5400000">
            <a:off x="6086379" y="5991321"/>
            <a:ext cx="62545" cy="500505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4" name="Parenthèse fermante 13">
            <a:extLst>
              <a:ext uri="{FF2B5EF4-FFF2-40B4-BE49-F238E27FC236}">
                <a16:creationId xmlns:a16="http://schemas.microsoft.com/office/drawing/2014/main" id="{87B27F49-C0B1-B2C2-B1FA-6E37CF2E45B5}"/>
              </a:ext>
            </a:extLst>
          </p:cNvPr>
          <p:cNvSpPr/>
          <p:nvPr/>
        </p:nvSpPr>
        <p:spPr>
          <a:xfrm rot="5400000">
            <a:off x="7255366" y="5723061"/>
            <a:ext cx="62544" cy="1037022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5" name="Parenthèse fermante 14">
            <a:extLst>
              <a:ext uri="{FF2B5EF4-FFF2-40B4-BE49-F238E27FC236}">
                <a16:creationId xmlns:a16="http://schemas.microsoft.com/office/drawing/2014/main" id="{E060520A-D3AD-5875-ABE1-26A65EB48C39}"/>
              </a:ext>
            </a:extLst>
          </p:cNvPr>
          <p:cNvSpPr/>
          <p:nvPr/>
        </p:nvSpPr>
        <p:spPr>
          <a:xfrm rot="5400000">
            <a:off x="3559981" y="5843079"/>
            <a:ext cx="62546" cy="796983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6" name="Parenthèse fermante 15">
            <a:extLst>
              <a:ext uri="{FF2B5EF4-FFF2-40B4-BE49-F238E27FC236}">
                <a16:creationId xmlns:a16="http://schemas.microsoft.com/office/drawing/2014/main" id="{BBEE80EF-5B01-9149-7998-B4CE2B46F6AE}"/>
              </a:ext>
            </a:extLst>
          </p:cNvPr>
          <p:cNvSpPr/>
          <p:nvPr/>
        </p:nvSpPr>
        <p:spPr>
          <a:xfrm rot="5400000">
            <a:off x="4795629" y="5659488"/>
            <a:ext cx="62544" cy="1164167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2263135012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89B96-9595-2FD2-D6DA-697171B4D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738E6D4-AF4C-798B-4120-5EAE0246191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54EE795-5167-E51E-DFE5-8DE7E7CD2CCE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149FFD28-110A-86BD-0DB1-1A1901820714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en-US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Pratique </a:t>
            </a:r>
            <a:r>
              <a:rPr lang="en-US" sz="72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autonome</a:t>
            </a:r>
            <a:endParaRPr lang="en-US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516178D-ED73-9397-A5BE-1510106CC58C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D3FC358-C462-8C8D-BCA2-6368613A263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013C410D-74E2-A955-F134-3F5409D676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E8518313-F02F-A58C-A2A5-A576ADBF7B10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srgbClr val="106585"/>
                  </a:solidFill>
                  <a:latin typeface="Dosis" pitchFamily="2" charset="0"/>
                </a:rPr>
                <a:t>2</a:t>
              </a: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0 min</a:t>
              </a:r>
            </a:p>
          </p:txBody>
        </p:sp>
      </p:grpSp>
      <p:sp>
        <p:nvSpPr>
          <p:cNvPr id="6" name="TextBox 7">
            <a:extLst>
              <a:ext uri="{FF2B5EF4-FFF2-40B4-BE49-F238E27FC236}">
                <a16:creationId xmlns:a16="http://schemas.microsoft.com/office/drawing/2014/main" id="{35B4F0CB-4B0A-CAB1-5A87-CCB7A970AA12}"/>
              </a:ext>
            </a:extLst>
          </p:cNvPr>
          <p:cNvSpPr txBox="1"/>
          <p:nvPr/>
        </p:nvSpPr>
        <p:spPr>
          <a:xfrm>
            <a:off x="3159528" y="4042000"/>
            <a:ext cx="7685116" cy="1675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sur</a:t>
            </a:r>
          </a:p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4000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C20E334-BBE6-B527-1D8A-FB6D96B4E0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1008" y="6255391"/>
            <a:ext cx="3742157" cy="239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041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C40B666-AFE1-A42C-874B-EB981E93E83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CDA8C4F-B759-E17C-104C-74A25B8FAC26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EEE492A-94AE-96D9-725D-4C856F7E06BD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502903" y="619145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2,  page 37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993EA44F-BC1D-43D8-CE27-828967AA11E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51736065"/>
              </p:ext>
            </p:ext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04831022-7916-5B6A-9BA3-5A39511181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6235" y="2036177"/>
            <a:ext cx="4883530" cy="621464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8ED41F6-6E2C-9B2B-6CD7-1D87B2FEB3DD}"/>
              </a:ext>
            </a:extLst>
          </p:cNvPr>
          <p:cNvSpPr/>
          <p:nvPr/>
        </p:nvSpPr>
        <p:spPr>
          <a:xfrm>
            <a:off x="4038600" y="4524725"/>
            <a:ext cx="5715000" cy="97858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6103938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D30EBF6-9BD3-2A60-47B7-BEBE3A71DF4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0BDA07F-58AB-C280-A234-344CF32E49A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C40ED3B-5669-D4A3-1754-FF17C7B0AEC9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857250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B02C62A2-6DA2-36AA-5521-8D9B11A6C02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21812693"/>
              </p:ext>
            </p:extLst>
          </p:nvPr>
        </p:nvGraphicFramePr>
        <p:xfrm>
          <a:off x="67263" y="-427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080CB2C7-3102-DC99-29D4-398C26156DDC}"/>
              </a:ext>
            </a:extLst>
          </p:cNvPr>
          <p:cNvSpPr txBox="1"/>
          <p:nvPr/>
        </p:nvSpPr>
        <p:spPr>
          <a:xfrm>
            <a:off x="1305269" y="398609"/>
            <a:ext cx="123434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chacun lit tout seul.</a:t>
            </a:r>
          </a:p>
          <a:p>
            <a:pPr lvl="0" defTabSz="685818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circule entre les rangs et donne une rétroaction positive ou corrective.   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71" y="315399"/>
            <a:ext cx="1231211" cy="86114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D288547-BEA5-DCDB-B238-D85F025A22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06121" y="3962215"/>
            <a:ext cx="10103759" cy="2362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145851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66FF62-19D7-B125-3B0D-4BA4BEB6B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E915688-2012-AFC6-7B7E-653DBBD3049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E54D0F-7B91-5FC6-D70A-8AAD613AD0E0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716F41A-D43F-CD23-4050-F44497212C84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D36A348-4469-C1A1-BFB6-8FB480FE9C06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6973F89-612A-CAEA-2D8C-B724438C22A4}"/>
              </a:ext>
            </a:extLst>
          </p:cNvPr>
          <p:cNvSpPr txBox="1"/>
          <p:nvPr/>
        </p:nvSpPr>
        <p:spPr>
          <a:xfrm>
            <a:off x="1502903" y="579408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3, page 37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E76FDD90-1840-F03D-39B2-4154B3B1734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DDD5DB9E-29C5-2490-F17C-FD064ABCA9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6234" y="2036177"/>
            <a:ext cx="4883530" cy="621464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07B480A-27BC-6150-4B23-7189A83D8854}"/>
              </a:ext>
            </a:extLst>
          </p:cNvPr>
          <p:cNvSpPr/>
          <p:nvPr/>
        </p:nvSpPr>
        <p:spPr>
          <a:xfrm>
            <a:off x="4191001" y="5524499"/>
            <a:ext cx="5486400" cy="66693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6447795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AE99B-9AEA-000F-A8D4-3DAB667F92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4CC8563-2C28-7FAF-4862-FB4D0448298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EEF6E28-4C8F-F06F-D13D-CA0D7C9ED9C2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95BFD9C-7BA9-3DB4-FD37-426DA43215B2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71AA58E-854A-FB55-E5FD-25F5AB5E6490}"/>
              </a:ext>
            </a:extLst>
          </p:cNvPr>
          <p:cNvSpPr/>
          <p:nvPr/>
        </p:nvSpPr>
        <p:spPr>
          <a:xfrm>
            <a:off x="857250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6DDE1716-A618-D4AC-4E1E-FBCD36848D3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263" y="-427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200DFC7-078D-FD89-8284-BE90942DA263}"/>
              </a:ext>
            </a:extLst>
          </p:cNvPr>
          <p:cNvSpPr txBox="1"/>
          <p:nvPr/>
        </p:nvSpPr>
        <p:spPr>
          <a:xfrm>
            <a:off x="1305269" y="398609"/>
            <a:ext cx="123434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chacun lit tout seul.</a:t>
            </a:r>
          </a:p>
          <a:p>
            <a:pPr lvl="0" defTabSz="685818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circule entre les rangs et donne une rétroaction positive ou corrective.   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64DDF7C-3460-F77A-DEBB-B0F2E84C0A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71" y="315399"/>
            <a:ext cx="1231211" cy="86114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82B5149-81E0-F594-5FF1-EAEA25F324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94737" y="4293593"/>
            <a:ext cx="9126527" cy="1699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0232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4F8FBA-CDD2-9689-C297-9E18A24A7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97C303B-E7C1-1CFF-CFF5-1C5FE56BA79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088AF4B-9659-3AC7-C35B-6BBBBE6B844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958CAD1-C568-81AF-421D-C20DB1631F4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ABB0F7A-AF28-E9A3-2DCE-1FCED0DE8ED4}"/>
              </a:ext>
            </a:extLst>
          </p:cNvPr>
          <p:cNvSpPr txBox="1"/>
          <p:nvPr/>
        </p:nvSpPr>
        <p:spPr>
          <a:xfrm>
            <a:off x="1542420" y="579076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14E99D8-6748-75F3-F432-A0748E44D5AC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DDE7EFE-E928-EA15-7E9F-3EF446003C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7FEBFC16-EF9C-DD46-872E-FB9B6D55BD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8800" y="3009899"/>
            <a:ext cx="2701889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974134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7C871-47C8-D793-AE65-024606248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57AD94A-FBDB-5876-8F20-317D1674FDF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4A4F211-3516-2B3F-356D-261187794BC1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D63C3D3-6535-03DD-30A0-730E45F6335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F526E6B-E300-A653-A1CB-F47DCE87BB9D}"/>
              </a:ext>
            </a:extLst>
          </p:cNvPr>
          <p:cNvSpPr/>
          <p:nvPr/>
        </p:nvSpPr>
        <p:spPr>
          <a:xfrm>
            <a:off x="543233" y="54577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E77FC08-D989-A8FA-E9A8-1FC41103C03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60725277"/>
              </p:ext>
            </p:extLst>
          </p:nvPr>
        </p:nvGraphicFramePr>
        <p:xfrm>
          <a:off x="9901" y="-42235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6A7149B-63B0-30D2-A511-42610FC26D54}"/>
              </a:ext>
            </a:extLst>
          </p:cNvPr>
          <p:cNvSpPr txBox="1"/>
          <p:nvPr/>
        </p:nvSpPr>
        <p:spPr>
          <a:xfrm>
            <a:off x="1321941" y="552104"/>
            <a:ext cx="12531985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5, page 37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B9BA8F8-770B-7181-FDC9-55DC50012E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6234" y="2036177"/>
            <a:ext cx="4883530" cy="621464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3AF0B3D-C2C5-D949-9185-DDD585C78207}"/>
              </a:ext>
            </a:extLst>
          </p:cNvPr>
          <p:cNvSpPr/>
          <p:nvPr/>
        </p:nvSpPr>
        <p:spPr>
          <a:xfrm>
            <a:off x="4038600" y="7135532"/>
            <a:ext cx="5562600" cy="90356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6480752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5B154-881A-62F4-C7D2-3ECE4D7B8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9300DE4-7355-0E2E-BB6E-0C2DE9135DD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A56AAB-D2BC-4E41-D9AE-82A066791B16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F18A572-181C-F84F-6B5F-014476116E49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8AF8A71-1635-9504-FE6A-FD1A53FFC46B}"/>
              </a:ext>
            </a:extLst>
          </p:cNvPr>
          <p:cNvSpPr/>
          <p:nvPr/>
        </p:nvSpPr>
        <p:spPr>
          <a:xfrm>
            <a:off x="543233" y="54577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FD64503-3F21-7427-4C47-A67312A0CF5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42235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A9C00299-6486-3838-7DC6-CEF1B05C85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07746" y="4293919"/>
            <a:ext cx="10300509" cy="169916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CD3FE6A-5428-5CA7-ADFB-2A2CF16526CA}"/>
              </a:ext>
            </a:extLst>
          </p:cNvPr>
          <p:cNvSpPr txBox="1"/>
          <p:nvPr/>
        </p:nvSpPr>
        <p:spPr>
          <a:xfrm>
            <a:off x="1281659" y="402611"/>
            <a:ext cx="12531985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et recopiez sur vos cahiers. </a:t>
            </a:r>
          </a:p>
          <a:p>
            <a:pPr defTabSz="685834"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8E9610D-1FB3-B74B-CAA6-0203CB7B67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71" y="315399"/>
            <a:ext cx="1231211" cy="86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674064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A28F-BAD2-F20A-09FD-77EA597F3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36CFBB-C370-595F-F20C-2DA71C9892AB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AA23C56-BF16-80C9-A49C-5BD1FEE6E37C}"/>
              </a:ext>
            </a:extLst>
          </p:cNvPr>
          <p:cNvSpPr txBox="1"/>
          <p:nvPr/>
        </p:nvSpPr>
        <p:spPr>
          <a:xfrm>
            <a:off x="1527988" y="973218"/>
            <a:ext cx="11567327" cy="28469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en-US" sz="6001" dirty="0">
                <a:solidFill>
                  <a:srgbClr val="215968"/>
                </a:solidFill>
                <a:latin typeface="Carelia"/>
              </a:rPr>
              <a:t>Jeu </a:t>
            </a:r>
          </a:p>
          <a:p>
            <a:pPr algn="ctr" defTabSz="685834">
              <a:lnSpc>
                <a:spcPts val="11099"/>
              </a:lnSpc>
            </a:pPr>
            <a:r>
              <a:rPr lang="en-US" sz="6000" dirty="0">
                <a:solidFill>
                  <a:srgbClr val="215968"/>
                </a:solidFill>
                <a:latin typeface="Carelia"/>
              </a:rPr>
              <a:t>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A66A56E-F614-052B-767E-AE2A88A57360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0905E8B-77F0-B839-2EE2-0B088AC5856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Jeu</a:t>
            </a: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C9BBFCD-D0E4-F73E-2CC4-9A422EF33C72}"/>
              </a:ext>
            </a:extLst>
          </p:cNvPr>
          <p:cNvSpPr txBox="1"/>
          <p:nvPr/>
        </p:nvSpPr>
        <p:spPr>
          <a:xfrm>
            <a:off x="3173384" y="3832468"/>
            <a:ext cx="7685116" cy="7934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Sauter sur les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syllabes</a:t>
            </a:r>
            <a:endParaRPr lang="en-US" sz="4400" b="1" dirty="0">
              <a:solidFill>
                <a:schemeClr val="accent2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F26C5CD-DA2D-7166-7184-B1A25E13E7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68150" y="6158761"/>
            <a:ext cx="3352800" cy="243726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B2335810-AFE5-1376-1B74-8D75AB7F5438}"/>
              </a:ext>
            </a:extLst>
          </p:cNvPr>
          <p:cNvGrpSpPr/>
          <p:nvPr/>
        </p:nvGrpSpPr>
        <p:grpSpPr>
          <a:xfrm>
            <a:off x="0" y="131808"/>
            <a:ext cx="2240841" cy="84141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8E453E9-3035-8A5C-BD55-BCAFBDA99059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1FF1DDF4-5805-72DF-F6FE-7136D225BC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EDEAF531-C9BF-A396-A2DD-DE48B92F061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4040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F8D3C-4E16-DC46-CB40-67AA81F05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1F3C90-F569-EE1D-7F30-96C719A651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895E45-0D72-A8CC-AC5E-E22373B1786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BCB0F9-397B-82B5-B0CF-30CD08F4018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2897" y="419099"/>
            <a:ext cx="13030204" cy="95045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7082A4-DCA5-32E3-FA03-2535ED0F150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5" y="419099"/>
            <a:ext cx="13030202" cy="10668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524DF7-1A48-5F8F-3D10-C65972E2F4D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61D4B01-E137-12B2-4FD8-32153DD6E8C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00799" y="3110569"/>
            <a:ext cx="3610639" cy="406586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DB474C9-729B-255F-5A87-0D410F95384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380850" y="419099"/>
            <a:ext cx="10963550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« Sauter sur les syllabes »: les syllabes avec la lettre P</a:t>
            </a:r>
            <a:b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</a:b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 joueur doit sauter sur toutes les cases contenant la syllabe annoncée. Après chaque saut, il lit à voix haute la syllabe de la case.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6F1BCC2-CDAE-1197-1453-D8D75C05A164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EA0D18E2-E172-1529-AB79-7C422F50A0C4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7679" y="282192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588869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37BD36-1B75-E31D-FC9A-910122852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A891678-9101-5A6D-7D5D-1A8AB9D2F1E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A12A793-8764-4C30-F8AD-160208823DC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C321E72-05EC-85D2-3B52-D7127B4531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2897" y="419099"/>
            <a:ext cx="13030204" cy="95045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9F854F3-3E12-F9FB-2665-6B62A7A7E9F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5" y="419099"/>
            <a:ext cx="13030202" cy="10668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62812C1-3E65-3DF3-EEB3-73F67808C53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B4E0B77-860A-F1BF-27FB-B8395692959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0469" y="3110569"/>
            <a:ext cx="6440970" cy="406586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F21CAF8-AF53-EF21-654D-89AFEF632DC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502920" y="438502"/>
            <a:ext cx="11529396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Maintenant, on va commencer le jeu.</a:t>
            </a:r>
            <a:endParaRPr lang="fr-FR" sz="225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  <a:p>
            <a:pPr defTabSz="1028727"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 e ) désigne quelques élèves pour jouer</a:t>
            </a:r>
            <a:endParaRPr lang="fr-FR" sz="225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9D7B124-5860-2D9F-A57E-9052A5DF2B6A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2149727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09DAB-8982-FD0E-AADE-D3AECFB53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432F5D-ED60-C8E9-B17B-9ED231E0D30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DD28E8C-2E26-E848-898C-F479115338E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BA6D918-BBD4-95C3-C51C-DDA11CE9416E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2298D862-B555-CFE9-DACE-981F7291F36A}"/>
              </a:ext>
            </a:extLst>
          </p:cNvPr>
          <p:cNvSpPr/>
          <p:nvPr/>
        </p:nvSpPr>
        <p:spPr>
          <a:xfrm>
            <a:off x="1010020" y="6505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CD428B3-F4F0-0D95-01AC-D0E013CD0B3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2703" y="434153"/>
            <a:ext cx="1201442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écrivez, les mots du vocabulaire que nous avons vus aujourd’hui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Et terminez les activités de la page 33</a:t>
            </a:r>
          </a:p>
        </p:txBody>
      </p:sp>
      <p:pic>
        <p:nvPicPr>
          <p:cNvPr id="10" name="Image 9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67A0F5C-EF51-0E22-566B-41C334E150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2766338"/>
            <a:ext cx="3711644" cy="612213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DC2576D-BEFB-EC00-8842-007C2588F5F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693965" y="2606237"/>
            <a:ext cx="3956928" cy="64423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2023F3A-B3A2-214C-8119-9C10E76FC9A5}"/>
              </a:ext>
            </a:extLst>
          </p:cNvPr>
          <p:cNvSpPr/>
          <p:nvPr/>
        </p:nvSpPr>
        <p:spPr>
          <a:xfrm>
            <a:off x="7412477" y="2606237"/>
            <a:ext cx="3963345" cy="644234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18475DC9-445D-9995-D191-611BBC0F5A3A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FB93B6-563D-429A-7B02-0FF40AC75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A056994-FE9A-F437-4DFF-9D1394AE544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43800" y="2766338"/>
            <a:ext cx="3580677" cy="603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831926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chemeClr val="accent3">
                <a:lumMod val="40000"/>
                <a:lumOff val="6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syllabes et les mots présentés.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FD6F7-87A6-AAD7-C1C5-C71BC6CA5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B067F8E-C8B3-ABBA-697D-D8F3E24070E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F52F759-163C-C4C5-BE6B-220F5E9B8F8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B4CCD7D-BE6C-6529-067D-C086D418421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55B4741-4152-FC45-4E3F-E7FDF945E437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Corrigez: un canari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DE5777C-630C-4ED7-A02C-E1A1C0FDD772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71EEC98-1105-F844-873B-4E248E07026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772400" cy="561372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67F172D-8E74-D0FD-8C48-915487BCA69E}"/>
              </a:ext>
            </a:extLst>
          </p:cNvPr>
          <p:cNvSpPr txBox="1"/>
          <p:nvPr/>
        </p:nvSpPr>
        <p:spPr>
          <a:xfrm>
            <a:off x="4343400" y="4722915"/>
            <a:ext cx="5334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Un canari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13AFE34-FCAA-B392-E720-BD0065D99AF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08294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284D99-D51D-60FB-303F-4302EBED5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81D7C1B-E221-DBBB-39BB-74776FB82B8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7E51BD5-A0B3-5817-FE0E-05EDDB71692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E5CB10A-3AB9-CF82-B069-E6ED6251692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589CAA8-6F23-AF77-D46F-B374076A0EDC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06017B8-C9E0-B929-FF37-E9C248205D59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F67D4F4-FF6F-3564-D284-391A5ADA10B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A855DB83-C488-385B-474A-06B500BB4F8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48200" y="2872665"/>
            <a:ext cx="3719336" cy="481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3920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4B7AA-2E94-C561-5B8C-2C36449FB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137CC83-96CC-742D-B0CD-2679A462AF7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CD44C60-5412-56F7-5E11-EC887D839ED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7E02E03-DC1F-0A3A-F83F-E6B1C4BF4A5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23A7B30-A1F7-832C-0B35-6D60133C4A81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Corrigez: courir / il court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B80CF4E-BA9D-9C34-8992-297C37F01A8A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7726B7A-5D06-D34C-2D27-E1EC2EE3E3D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48345" y="2735800"/>
            <a:ext cx="8338075" cy="591852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E984CB46-B468-064A-E9E8-0A0BB3CEB511}"/>
              </a:ext>
            </a:extLst>
          </p:cNvPr>
          <p:cNvSpPr txBox="1"/>
          <p:nvPr/>
        </p:nvSpPr>
        <p:spPr>
          <a:xfrm>
            <a:off x="3705830" y="4589242"/>
            <a:ext cx="608795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courir</a:t>
            </a:r>
          </a:p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aytona Condensed" panose="020B0506030503040204" pitchFamily="34" charset="0"/>
              </a:rPr>
              <a:t>I</a:t>
            </a:r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l cour</a:t>
            </a:r>
            <a:r>
              <a:rPr lang="fr-MA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8EC2C71-D81B-D259-683D-724986BC39E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61345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A01E9-E6E4-10C7-D133-3997E0EEC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865C9A-3E96-9B50-8530-557F9A514F4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8728A1D-467D-56E7-4B54-BA0EA9F4769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844ABE9-70E3-1AB9-BBEA-DEBFEDD3035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ED25677-5BC0-618B-7148-B8D9F662E629}"/>
              </a:ext>
            </a:extLst>
          </p:cNvPr>
          <p:cNvSpPr txBox="1"/>
          <p:nvPr/>
        </p:nvSpPr>
        <p:spPr>
          <a:xfrm>
            <a:off x="1542420" y="541735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une phrase.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 sur vos ardoises………………………….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625B1BE-6669-0FE7-AB01-D7115E1889A5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951358E-9512-9F22-6EA0-69E4B64D16B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7E8D20A-E038-813D-0468-082DC6A856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47081" y="-28269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3365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64971" y="688463"/>
            <a:ext cx="12829412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6708" y="72068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14351" y="830696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21619" y="1511539"/>
            <a:ext cx="12246738" cy="10859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1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1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78" indent="-795378" algn="just">
              <a:defRPr/>
            </a:pPr>
            <a:endParaRPr lang="fr-FR" sz="2801" b="1" dirty="0">
              <a:solidFill>
                <a:srgbClr val="106585"/>
              </a:solidFill>
              <a:latin typeface="Carelia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en-US" sz="2801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lnSpc>
                <a:spcPct val="150000"/>
              </a:lnSpc>
              <a:defRPr/>
            </a:pP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3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7" y="8354657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68" indent="-950168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505085" y="255632"/>
            <a:ext cx="5731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 –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1960868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18509-ECD3-2516-FA63-08A04626D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3B35CCA-3003-4AF9-8672-CC9255375CE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08AB28F-F5C8-352B-FC4F-888F0F83FF0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B2BE160-6186-747C-2401-6F5189FA110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66F7EDE-AE23-DFC7-A2DE-36736F37256F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Il écoute son papa.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0EF6048-E6D5-B9DF-E412-E6F0082E8618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E1225B9-E4AE-73FC-260E-94073C800EB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1100" y="1655884"/>
            <a:ext cx="11353800" cy="7188364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A91108D-BB5E-A1B4-9373-2C8D6B988609}"/>
              </a:ext>
            </a:extLst>
          </p:cNvPr>
          <p:cNvSpPr txBox="1"/>
          <p:nvPr/>
        </p:nvSpPr>
        <p:spPr>
          <a:xfrm>
            <a:off x="3124200" y="4419964"/>
            <a:ext cx="7772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aytona Condensed" panose="020B0506030503040204" pitchFamily="34" charset="0"/>
              </a:rPr>
              <a:t>I</a:t>
            </a:r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l écout</a:t>
            </a:r>
            <a:r>
              <a:rPr lang="fr-MA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 son papa.</a:t>
            </a:r>
            <a:endParaRPr lang="fr-MA" sz="8000" dirty="0">
              <a:solidFill>
                <a:schemeClr val="bg1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238FD5C-E8F6-BD6F-3679-C26E68F093E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72401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4F711F69-8F8D-5D6F-24C1-64AFFE79306B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10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10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10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Vocabulaire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13" name="Image 12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942873A6-422A-6141-6004-0EB5796DD4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054" y="5220784"/>
            <a:ext cx="3043892" cy="2560584"/>
          </a:xfrm>
          <a:prstGeom prst="rect">
            <a:avLst/>
          </a:prstGeom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A062A083-3391-51E6-93DA-B96AB0109F90}"/>
              </a:ext>
            </a:extLst>
          </p:cNvPr>
          <p:cNvGrpSpPr/>
          <p:nvPr/>
        </p:nvGrpSpPr>
        <p:grpSpPr>
          <a:xfrm>
            <a:off x="381000" y="140104"/>
            <a:ext cx="2240841" cy="837796"/>
            <a:chOff x="3663231" y="3540342"/>
            <a:chExt cx="1037462" cy="385540"/>
          </a:xfrm>
        </p:grpSpPr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9BD265CE-AD6F-627E-5350-09CBD3E47A4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8" name="Picture 2">
              <a:extLst>
                <a:ext uri="{FF2B5EF4-FFF2-40B4-BE49-F238E27FC236}">
                  <a16:creationId xmlns:a16="http://schemas.microsoft.com/office/drawing/2014/main" id="{055A20F5-8B83-4399-8C04-FB0A3039E6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E590645A-94C6-424D-FD2B-03415FA4F986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865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40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D18BEC05-D612-F7E2-194E-B3EA5F2BB16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990602" y="3436001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0C15E862-7EF3-9E28-081D-4B7348D6991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94B88BE-8917-6FF8-E4B2-F9E69338768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720183" y="4362277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910073" y="4234564"/>
            <a:ext cx="10771470" cy="171962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spcAft>
                <a:spcPts val="900"/>
              </a:spcAft>
              <a:defRPr/>
            </a:pPr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Comprendre et produire les </a:t>
            </a:r>
            <a:r>
              <a:rPr lang="fr-FR" sz="36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mots du vocabulaire:</a:t>
            </a:r>
          </a:p>
          <a:p>
            <a:pPr algn="ctr" defTabSz="685834">
              <a:spcAft>
                <a:spcPts val="900"/>
              </a:spcAft>
              <a:defRPr/>
            </a:pPr>
            <a:r>
              <a:rPr lang="fr-FR" sz="14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 </a:t>
            </a:r>
            <a:endParaRPr lang="fr-FR" sz="1400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r>
              <a:rPr lang="fr-FR" sz="3600" b="1" dirty="0">
                <a:solidFill>
                  <a:srgbClr val="008EC0"/>
                </a:solidFill>
                <a:latin typeface="Dosis" pitchFamily="2" charset="0"/>
              </a:rPr>
              <a:t>guitare – regarder / voir – cage – plage – gentil – méchant </a:t>
            </a:r>
            <a:endParaRPr lang="fr-FR" sz="4400" b="1" dirty="0">
              <a:solidFill>
                <a:schemeClr val="accent5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C7C3C-2E9F-74BB-F875-15B60CA7F57D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12222606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9036BD8-5074-4841-8175-0BFD4C2A2969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42935A8-A97A-6B3B-F2F8-B65098115E8F}"/>
              </a:ext>
            </a:extLst>
          </p:cNvPr>
          <p:cNvSpPr/>
          <p:nvPr/>
        </p:nvSpPr>
        <p:spPr>
          <a:xfrm>
            <a:off x="318910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EB34DBD-CB2E-4664-CA99-7906D8BFC2B6}"/>
              </a:ext>
            </a:extLst>
          </p:cNvPr>
          <p:cNvSpPr/>
          <p:nvPr/>
        </p:nvSpPr>
        <p:spPr>
          <a:xfrm>
            <a:off x="323860" y="329019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8F7B275E-7C39-7FC0-53EE-6F7F66675BFE}"/>
              </a:ext>
            </a:extLst>
          </p:cNvPr>
          <p:cNvSpPr/>
          <p:nvPr/>
        </p:nvSpPr>
        <p:spPr>
          <a:xfrm>
            <a:off x="3868531" y="3200864"/>
            <a:ext cx="8801100" cy="5219236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7F98F2AD-4714-73F4-16B5-1BFFC86DC85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84" y="3565834"/>
            <a:ext cx="5754016" cy="568840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833610" y="647700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en français.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38A341B-24DE-5227-D091-69124CC5838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51415132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3" name="Image 22">
            <a:extLst>
              <a:ext uri="{FF2B5EF4-FFF2-40B4-BE49-F238E27FC236}">
                <a16:creationId xmlns:a16="http://schemas.microsoft.com/office/drawing/2014/main" id="{9A16EA4D-31C7-70EA-70F5-FB45662F95A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37078" y="3477365"/>
            <a:ext cx="1726671" cy="2158339"/>
          </a:xfrm>
          <a:prstGeom prst="rect">
            <a:avLst/>
          </a:prstGeom>
        </p:spPr>
      </p:pic>
      <p:pic>
        <p:nvPicPr>
          <p:cNvPr id="8" name="Image 7" descr="Une image contenant clipart, dessi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8ACBEEA9-504B-BEE2-743B-6370F17065F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321" y="3434045"/>
            <a:ext cx="1858700" cy="2046498"/>
          </a:xfrm>
          <a:prstGeom prst="rect">
            <a:avLst/>
          </a:prstGeom>
        </p:spPr>
      </p:pic>
      <p:pic>
        <p:nvPicPr>
          <p:cNvPr id="21" name="Image 20" descr="Une image contenant bâtiment, cage, Produits pour animaux&#10;&#10;Le contenu généré par l’IA peut être incorrect.">
            <a:extLst>
              <a:ext uri="{FF2B5EF4-FFF2-40B4-BE49-F238E27FC236}">
                <a16:creationId xmlns:a16="http://schemas.microsoft.com/office/drawing/2014/main" id="{D56D5DB9-E25C-23FB-0166-D7CDA181B0E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348" y="6008586"/>
            <a:ext cx="1673465" cy="190188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4E02E813-F1AD-DD38-F9C0-2B9AE50CAA6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89126" y="6243153"/>
            <a:ext cx="2056507" cy="1532836"/>
          </a:xfrm>
          <a:prstGeom prst="rect">
            <a:avLst/>
          </a:prstGeom>
        </p:spPr>
      </p:pic>
      <p:pic>
        <p:nvPicPr>
          <p:cNvPr id="33" name="Image 32" descr="Une image contenant habits, dessin humoristique, garçon, personne&#10;&#10;Le contenu généré par l’IA peut être incorrect.">
            <a:extLst>
              <a:ext uri="{FF2B5EF4-FFF2-40B4-BE49-F238E27FC236}">
                <a16:creationId xmlns:a16="http://schemas.microsoft.com/office/drawing/2014/main" id="{EBA18D55-F413-D143-F500-7E65BC1D4F2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2441" y="3434045"/>
            <a:ext cx="1858700" cy="1938055"/>
          </a:xfrm>
          <a:prstGeom prst="rect">
            <a:avLst/>
          </a:prstGeom>
        </p:spPr>
      </p:pic>
      <p:pic>
        <p:nvPicPr>
          <p:cNvPr id="35" name="Image 34" descr="Une image contenant musique, instrument de musique, guitare, instrument à cordes&#10;&#10;Le contenu généré par l’IA peut être incorrect.">
            <a:extLst>
              <a:ext uri="{FF2B5EF4-FFF2-40B4-BE49-F238E27FC236}">
                <a16:creationId xmlns:a16="http://schemas.microsoft.com/office/drawing/2014/main" id="{D8912A42-F21D-C35E-0351-2C20353E42E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248" y="6008586"/>
            <a:ext cx="1068703" cy="1901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6374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C72450-8DF5-56D2-FE74-CE798EEB8A9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55DDB3-8719-6B41-79E0-130448F251E5}"/>
              </a:ext>
            </a:extLst>
          </p:cNvPr>
          <p:cNvSpPr/>
          <p:nvPr/>
        </p:nvSpPr>
        <p:spPr>
          <a:xfrm>
            <a:off x="265954" y="305685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5B01982-2653-BFB4-CD3E-5F03A4CA974A}"/>
              </a:ext>
            </a:extLst>
          </p:cNvPr>
          <p:cNvSpPr/>
          <p:nvPr/>
        </p:nvSpPr>
        <p:spPr>
          <a:xfrm>
            <a:off x="246155" y="305685"/>
            <a:ext cx="131840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4540293-2C33-5C17-79E0-58F2405555DB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guitare. Comment vous dites guitare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4F2D079-CA2A-A183-34C7-EBF25D36BDE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239EF342-B9D6-7491-148C-FE97C0E1C50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0423876">
            <a:off x="5506593" y="2569559"/>
            <a:ext cx="2465068" cy="5798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6234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8F16F63-AEA9-4874-0271-0891A928023F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A1F2D17-87FA-4ED4-A1AB-B6AAA90CF68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0DAF93B-A919-78C6-79EE-1596C3DCC86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6015407-D370-9C82-5028-9E7EC285CC2E}"/>
              </a:ext>
            </a:extLst>
          </p:cNvPr>
          <p:cNvSpPr txBox="1"/>
          <p:nvPr/>
        </p:nvSpPr>
        <p:spPr>
          <a:xfrm>
            <a:off x="5262748" y="4610100"/>
            <a:ext cx="7848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Une </a:t>
            </a: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Abadi" panose="020B0604020104020204" pitchFamily="34" charset="0"/>
              </a:rPr>
              <a:t>g</a:t>
            </a: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uitar</a:t>
            </a:r>
            <a:r>
              <a:rPr lang="fr-FR" sz="115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4CB4E55-E535-827E-E38E-CB8F446215BE}"/>
              </a:ext>
            </a:extLst>
          </p:cNvPr>
          <p:cNvSpPr txBox="1"/>
          <p:nvPr/>
        </p:nvSpPr>
        <p:spPr>
          <a:xfrm>
            <a:off x="1447800" y="559129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guitare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guitare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E979081-9708-4000-C019-7675A5A966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FB07111E-79AE-90E5-B0BF-B880878ACE8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0B390F35-46F3-49CB-5524-8C925909121D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0423876">
            <a:off x="1843599" y="2940540"/>
            <a:ext cx="1920678" cy="4648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6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B0B26C-F36A-C729-D814-59EC1E92C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B5DEC58-9783-F720-9D5D-B34682F7A06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BF179B7-068B-D076-81B6-F41B5559ACD1}"/>
              </a:ext>
            </a:extLst>
          </p:cNvPr>
          <p:cNvSpPr/>
          <p:nvPr/>
        </p:nvSpPr>
        <p:spPr>
          <a:xfrm>
            <a:off x="231318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7B08D53-6781-78C8-89C3-5F9F7A54577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A3E7061-E05D-A8C4-E77C-B057BAF72DC8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A898F3E-E0F0-B9D2-5170-74A9AF220576}"/>
              </a:ext>
            </a:extLst>
          </p:cNvPr>
          <p:cNvSpPr txBox="1"/>
          <p:nvPr/>
        </p:nvSpPr>
        <p:spPr>
          <a:xfrm>
            <a:off x="609600" y="6935449"/>
            <a:ext cx="125172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 </a:t>
            </a:r>
            <a:r>
              <a:rPr lang="fr-FR" sz="9600" b="1" dirty="0">
                <a:solidFill>
                  <a:srgbClr val="FFC000"/>
                </a:solidFill>
                <a:latin typeface="Abadi" panose="020B0604020104020204" pitchFamily="34" charset="0"/>
              </a:rPr>
              <a:t>g</a:t>
            </a:r>
            <a:r>
              <a:rPr lang="fr-FR" sz="8800" b="1" dirty="0">
                <a:solidFill>
                  <a:srgbClr val="FFC000"/>
                </a:solidFill>
                <a:latin typeface="Dosis" pitchFamily="2" charset="0"/>
              </a:rPr>
              <a:t>uitar</a:t>
            </a:r>
            <a:r>
              <a:rPr lang="fr-FR" sz="88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est sur la tabl</a:t>
            </a:r>
            <a:r>
              <a:rPr lang="fr-FR" sz="88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B8B1C95-3E2C-35E8-6864-EB5CA406FA34}"/>
              </a:ext>
            </a:extLst>
          </p:cNvPr>
          <p:cNvSpPr txBox="1"/>
          <p:nvPr/>
        </p:nvSpPr>
        <p:spPr>
          <a:xfrm>
            <a:off x="1428750" y="4191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guitare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sur la table.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“la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guitare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sur la table”.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22DA1A0-2EB5-9A60-22AD-5198227ED9D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A0D6667A-B732-1547-959E-DCD004BECD5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11" name="Image 10" descr="Une image contenant instrument de musique, musique, guitare, meubles&#10;&#10;Le contenu généré par l’IA peut être incorrect.">
            <a:extLst>
              <a:ext uri="{FF2B5EF4-FFF2-40B4-BE49-F238E27FC236}">
                <a16:creationId xmlns:a16="http://schemas.microsoft.com/office/drawing/2014/main" id="{706714D3-D128-C1ED-65B9-942D11231CF4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9227" y="1387669"/>
            <a:ext cx="60198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2082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84B11-F4F3-581B-E7A1-E323CF7013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27060C6-9C22-7D20-E621-033ADE1CEC8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2E6CD7F-9838-7B9E-6391-0F8CF1F3C21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D579CAC-8F52-F679-6E05-8F3E9AC530E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596E9A1-68E9-ED4B-89F7-70EBA58BF57C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9C85933-17D6-BD82-31DA-6BDB15CCFBDA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cage. Comment vous dites cage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DA525FD-7894-61C5-FA9D-ECAC529FC48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88AFBB6-B3E8-1F03-8E5B-A65E3972DD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57309" y="2781300"/>
            <a:ext cx="3001383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2045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7670D3-9394-F7A6-D6FB-3D0713F39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9FA86AF-FCFE-A586-30DD-02D8F72E20F4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9CC4B5A-D923-8018-7DEB-29DDAEC50F2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779911E-5E73-8B4A-5F50-1982A3C54D1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1F27566-F6E5-3899-928B-69CAD79CA9E0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37B8C49-A4C4-58D8-1022-3FCB8C293CDD}"/>
              </a:ext>
            </a:extLst>
          </p:cNvPr>
          <p:cNvSpPr txBox="1"/>
          <p:nvPr/>
        </p:nvSpPr>
        <p:spPr>
          <a:xfrm>
            <a:off x="5328176" y="4435512"/>
            <a:ext cx="7848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Une ca</a:t>
            </a: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Abadi" panose="020B0604020104020204" pitchFamily="34" charset="0"/>
              </a:rPr>
              <a:t>g</a:t>
            </a: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e</a:t>
            </a:r>
            <a:endParaRPr lang="fr-FR" sz="96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BDCBFFC-0D72-DFC4-F7D3-102F5D5D2026}"/>
              </a:ext>
            </a:extLst>
          </p:cNvPr>
          <p:cNvSpPr txBox="1"/>
          <p:nvPr/>
        </p:nvSpPr>
        <p:spPr>
          <a:xfrm>
            <a:off x="1447800" y="559129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cage.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cage”.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8E51734-5942-1EE8-F0AD-AA632156EB7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988D20C-88EF-2D0D-8CE5-9D86D572F88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A4DDD0B-0F84-0724-82B7-F0F53CD668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2600" y="3241282"/>
            <a:ext cx="2710926" cy="3804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2696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46A950-B39D-D35F-BBD8-3F5DBFB81C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EC6C9D0-5D62-CAE1-3D29-C05E9F2D0A6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D3E7ABD-75D1-DE5B-AD41-56415C18DCB8}"/>
              </a:ext>
            </a:extLst>
          </p:cNvPr>
          <p:cNvSpPr/>
          <p:nvPr/>
        </p:nvSpPr>
        <p:spPr>
          <a:xfrm>
            <a:off x="231318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0EFAFDE-EFD5-6074-8972-DBA5A3EE1848}"/>
              </a:ext>
            </a:extLst>
          </p:cNvPr>
          <p:cNvSpPr/>
          <p:nvPr/>
        </p:nvSpPr>
        <p:spPr>
          <a:xfrm>
            <a:off x="241216" y="362637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7CB45B6-6080-AB79-9C6A-8BDEDD813A8C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0ECA36B-620F-ECF9-1B6F-7D4E9E94CAD7}"/>
              </a:ext>
            </a:extLst>
          </p:cNvPr>
          <p:cNvSpPr txBox="1"/>
          <p:nvPr/>
        </p:nvSpPr>
        <p:spPr>
          <a:xfrm>
            <a:off x="637480" y="7182476"/>
            <a:ext cx="125172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canari chant</a:t>
            </a:r>
            <a:r>
              <a:rPr lang="fr-FR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 </a:t>
            </a: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dans sa </a:t>
            </a:r>
            <a:r>
              <a:rPr lang="fr-FR" sz="8000" b="1" dirty="0">
                <a:solidFill>
                  <a:srgbClr val="FFC000"/>
                </a:solidFill>
                <a:latin typeface="Dosis" pitchFamily="2" charset="0"/>
              </a:rPr>
              <a:t>ca</a:t>
            </a:r>
            <a:r>
              <a:rPr lang="fr-FR" sz="8000" b="1" dirty="0">
                <a:solidFill>
                  <a:srgbClr val="FFC000"/>
                </a:solidFill>
                <a:latin typeface="Abadi" panose="020B0604020104020204" pitchFamily="34" charset="0"/>
              </a:rPr>
              <a:t>g</a:t>
            </a:r>
            <a:r>
              <a:rPr lang="fr-FR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719A0DC-B880-8D52-93E3-2854D8712F3C}"/>
              </a:ext>
            </a:extLst>
          </p:cNvPr>
          <p:cNvSpPr txBox="1"/>
          <p:nvPr/>
        </p:nvSpPr>
        <p:spPr>
          <a:xfrm>
            <a:off x="1418852" y="599644"/>
            <a:ext cx="10317567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canari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chante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dans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sa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cage.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“le canari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chante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dans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sa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cage”.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ED6639B-CEAA-557C-23B9-A450C6A356E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E42F4B48-1C09-5C5A-7C8D-59384DC49FC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F258BF8-94DC-6087-6C04-39A5A56E549F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29200" y="2192626"/>
            <a:ext cx="3733800" cy="4646949"/>
          </a:xfrm>
          <a:prstGeom prst="rect">
            <a:avLst/>
          </a:prstGeom>
        </p:spPr>
      </p:pic>
      <p:pic>
        <p:nvPicPr>
          <p:cNvPr id="15" name="Image 14" descr="Une image contenant punaise, fournitures de bureau&#10;&#10;Le contenu généré par l’IA peut être incorrect.">
            <a:extLst>
              <a:ext uri="{FF2B5EF4-FFF2-40B4-BE49-F238E27FC236}">
                <a16:creationId xmlns:a16="http://schemas.microsoft.com/office/drawing/2014/main" id="{829DAC40-0AF5-D0C3-3583-8B5476256407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8875" y="2708867"/>
            <a:ext cx="1629002" cy="132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649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F7018-6220-9B48-9ABB-CA1F0A1AB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53F91E-3EEE-8A12-9DFE-A1D47686A344}"/>
              </a:ext>
            </a:extLst>
          </p:cNvPr>
          <p:cNvSpPr/>
          <p:nvPr/>
        </p:nvSpPr>
        <p:spPr>
          <a:xfrm>
            <a:off x="1" y="38100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5C6078B-05BD-6008-347E-FED6E15C7953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C81E731-F2CF-6C4A-4572-AE96B6BB277D}"/>
              </a:ext>
            </a:extLst>
          </p:cNvPr>
          <p:cNvSpPr txBox="1"/>
          <p:nvPr/>
        </p:nvSpPr>
        <p:spPr>
          <a:xfrm>
            <a:off x="7505085" y="255632"/>
            <a:ext cx="5731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 – ne pas lire aux élèves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4E86B11-04E1-4C95-9B7C-FCB8D959B84C}"/>
              </a:ext>
            </a:extLst>
          </p:cNvPr>
          <p:cNvSpPr txBox="1"/>
          <p:nvPr/>
        </p:nvSpPr>
        <p:spPr>
          <a:xfrm>
            <a:off x="3429000" y="2535113"/>
            <a:ext cx="2409664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50000"/>
                  </a:schemeClr>
                </a:solidFill>
              </a:rPr>
              <a:t>Palier: 2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9A42A27-CB8B-6421-1DBC-FB5F7DD76E36}"/>
              </a:ext>
            </a:extLst>
          </p:cNvPr>
          <p:cNvSpPr txBox="1"/>
          <p:nvPr/>
        </p:nvSpPr>
        <p:spPr>
          <a:xfrm>
            <a:off x="2438400" y="1520020"/>
            <a:ext cx="946752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i="1" dirty="0">
                <a:solidFill>
                  <a:schemeClr val="accent5">
                    <a:lumMod val="75000"/>
                  </a:schemeClr>
                </a:solidFill>
              </a:rPr>
              <a:t>La répartition quotidienne des activités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1B02C08-DCBF-CD7C-A075-4BD4871FA5C2}"/>
              </a:ext>
            </a:extLst>
          </p:cNvPr>
          <p:cNvSpPr txBox="1"/>
          <p:nvPr/>
        </p:nvSpPr>
        <p:spPr>
          <a:xfrm>
            <a:off x="8229600" y="2512222"/>
            <a:ext cx="2781300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50000"/>
                  </a:schemeClr>
                </a:solidFill>
              </a:rPr>
              <a:t>Séance: 16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0443B40-AB77-188F-1C6F-FABD20E2A6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81200" y="3550206"/>
            <a:ext cx="10134600" cy="586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1239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87F44E-235C-9032-07A5-9DC40B008F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A43AB9E-8AB6-7555-A986-4B2895C699B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DE3B6EC-231C-B6D2-7915-F45AAFFE575F}"/>
              </a:ext>
            </a:extLst>
          </p:cNvPr>
          <p:cNvSpPr/>
          <p:nvPr/>
        </p:nvSpPr>
        <p:spPr>
          <a:xfrm>
            <a:off x="313962" y="342901"/>
            <a:ext cx="13116285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A9C2A2D-E7E6-93E7-215A-4D155F42D92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FE46A89-0162-0BAF-A153-C04BB4DCC1EC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7899CE4-FD8B-4426-3CC5-D17BBEB47B22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34A64AB-7768-53D6-C7CF-443184532C8A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regarde. Comment vous dites regarder dans votre langue?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CA67706-B3D6-F5B8-10F2-3B198487FCE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6D86F44B-4DB0-D489-84AC-642C14FE778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48200" y="2400300"/>
            <a:ext cx="3816919" cy="566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0774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0293E6-2736-AC1C-DB7F-F90FB1E39A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50BB2AC-C7F0-D0BA-A053-7454EB025AE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DD06214-0431-2B06-45C2-B4A3CBEAA61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5420C2-B6C6-C746-CFE3-F4F2348499E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4A6EC87-EC01-3AB4-1391-9130FDE721AA}"/>
              </a:ext>
            </a:extLst>
          </p:cNvPr>
          <p:cNvSpPr/>
          <p:nvPr/>
        </p:nvSpPr>
        <p:spPr>
          <a:xfrm>
            <a:off x="851045" y="58960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A8D2E2C-60A6-9F40-271C-9FA1F845DE22}"/>
              </a:ext>
            </a:extLst>
          </p:cNvPr>
          <p:cNvSpPr txBox="1"/>
          <p:nvPr/>
        </p:nvSpPr>
        <p:spPr>
          <a:xfrm>
            <a:off x="1514209" y="58960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BE158EE-B059-C123-9942-2A2B9A0BBF6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4FE9C1C3-C3EE-5E28-B83A-0C708592C3A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42900"/>
            <a:ext cx="1405311" cy="990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2DF50919-87B1-8946-F98C-2A41AD2FC1CB}"/>
              </a:ext>
            </a:extLst>
          </p:cNvPr>
          <p:cNvSpPr txBox="1"/>
          <p:nvPr/>
        </p:nvSpPr>
        <p:spPr>
          <a:xfrm>
            <a:off x="5393609" y="4430315"/>
            <a:ext cx="788113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regarder</a:t>
            </a:r>
            <a:endParaRPr lang="fr-FR" sz="115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5737181-8905-FDD6-F687-F581ED6F00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1352" y="2948121"/>
            <a:ext cx="3516403" cy="482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1095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A01BB5-C1B9-5AD1-37FF-240C210D4D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6B3045-E86E-7AFA-6C5B-846FF99C623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3AFB161-BFB7-A3F1-0739-E73BD0484C85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04F4D25-7859-8005-4D7B-A3449C4A16B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91AC6D0-62E8-F2C1-A002-03849FAF5700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0B81409-0025-C86D-999D-4D86D1856FB1}"/>
              </a:ext>
            </a:extLst>
          </p:cNvPr>
          <p:cNvSpPr txBox="1"/>
          <p:nvPr/>
        </p:nvSpPr>
        <p:spPr>
          <a:xfrm>
            <a:off x="637309" y="7025052"/>
            <a:ext cx="125172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Il </a:t>
            </a:r>
            <a:r>
              <a:rPr lang="fr-MA" sz="9600" b="1" dirty="0">
                <a:solidFill>
                  <a:srgbClr val="FFC000"/>
                </a:solidFill>
                <a:latin typeface="Dosis" pitchFamily="2" charset="0"/>
              </a:rPr>
              <a:t>regard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 </a:t>
            </a:r>
            <a:r>
              <a:rPr lang="fr-MA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son livre</a:t>
            </a:r>
            <a:r>
              <a:rPr lang="fr-MA" sz="9600" b="1" dirty="0">
                <a:solidFill>
                  <a:srgbClr val="FFC000"/>
                </a:solidFill>
                <a:latin typeface="Dosis" pitchFamily="2" charset="0"/>
              </a:rPr>
              <a:t>.</a:t>
            </a:r>
            <a:endParaRPr lang="fr-FR" sz="9600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60E3AAC-C024-9D20-2E4B-CA515D427FEE}"/>
              </a:ext>
            </a:extLst>
          </p:cNvPr>
          <p:cNvSpPr txBox="1"/>
          <p:nvPr/>
        </p:nvSpPr>
        <p:spPr>
          <a:xfrm>
            <a:off x="1524000" y="554422"/>
            <a:ext cx="90678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son livre.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“Il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son livre”.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360289F-4851-BEF8-C518-EB902C51418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DA581F90-4014-C411-98B9-7EACFEB8BA9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8" name="Image 7" descr="Une image contenant verres, Visage humain, clipart, dessin&#10;&#10;Le contenu généré par l’IA peut être incorrect.">
            <a:extLst>
              <a:ext uri="{FF2B5EF4-FFF2-40B4-BE49-F238E27FC236}">
                <a16:creationId xmlns:a16="http://schemas.microsoft.com/office/drawing/2014/main" id="{9FBAF6AA-AC28-4A5F-CA4E-B132EE0CF7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418" y="2324100"/>
            <a:ext cx="4401164" cy="431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314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7A6EE-BF19-6A43-AE5B-408EA59A3D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CC44996-40CB-C547-4C34-3A80772BA9B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3FE1586-FFBF-C962-F920-39C704446545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038D638-2490-8221-AAAF-14AA0B7FE38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BF921E2-B8CE-199C-21AD-4084F8251479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00956BB-B7CC-360C-C468-AEB6B3CF91AB}"/>
              </a:ext>
            </a:extLst>
          </p:cNvPr>
          <p:cNvSpPr txBox="1"/>
          <p:nvPr/>
        </p:nvSpPr>
        <p:spPr>
          <a:xfrm>
            <a:off x="637309" y="7025052"/>
            <a:ext cx="125172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Il </a:t>
            </a:r>
            <a:r>
              <a:rPr lang="fr-MA" sz="9600" b="1" dirty="0">
                <a:solidFill>
                  <a:srgbClr val="FFC000"/>
                </a:solidFill>
                <a:latin typeface="Dosis" pitchFamily="2" charset="0"/>
              </a:rPr>
              <a:t>regard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 </a:t>
            </a:r>
            <a:r>
              <a:rPr lang="fr-MA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canari</a:t>
            </a:r>
            <a:r>
              <a:rPr lang="fr-MA" sz="9600" b="1" dirty="0">
                <a:solidFill>
                  <a:srgbClr val="FFC000"/>
                </a:solidFill>
                <a:latin typeface="Dosis" pitchFamily="2" charset="0"/>
              </a:rPr>
              <a:t>.</a:t>
            </a:r>
            <a:endParaRPr lang="fr-FR" sz="9600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1E30E18-D12E-E943-1E8A-83A29F53E3F8}"/>
              </a:ext>
            </a:extLst>
          </p:cNvPr>
          <p:cNvSpPr txBox="1"/>
          <p:nvPr/>
        </p:nvSpPr>
        <p:spPr>
          <a:xfrm>
            <a:off x="1524000" y="554422"/>
            <a:ext cx="90678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canari.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“Il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canari”.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B02FE6B-25B6-227C-DFBD-ED061397D3B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B091CBC5-31B3-673B-DA54-8F2FE5DE823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11" name="Image 10" descr="Une image contenant oiseau, dessin humoristique, cage&#10;&#10;Le contenu généré par l’IA peut être incorrect.">
            <a:extLst>
              <a:ext uri="{FF2B5EF4-FFF2-40B4-BE49-F238E27FC236}">
                <a16:creationId xmlns:a16="http://schemas.microsoft.com/office/drawing/2014/main" id="{4E678546-8BDF-A9DC-1C1E-8E83DAAB5D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328" y="2476500"/>
            <a:ext cx="5791200" cy="3922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3541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766B5-A34F-476A-E525-7C9DB7921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217B77-0A81-B77E-92AB-5A401CB9CE05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E5A357-4EB4-A1A2-46DF-86183790B9D8}"/>
              </a:ext>
            </a:extLst>
          </p:cNvPr>
          <p:cNvSpPr/>
          <p:nvPr/>
        </p:nvSpPr>
        <p:spPr>
          <a:xfrm>
            <a:off x="294907" y="422479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9D90E0A-A005-FE16-F06D-F26D6B5B965A}"/>
              </a:ext>
            </a:extLst>
          </p:cNvPr>
          <p:cNvSpPr/>
          <p:nvPr/>
        </p:nvSpPr>
        <p:spPr>
          <a:xfrm>
            <a:off x="285750" y="249457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3D5A948-DD9D-ABEA-433A-18F00E53498C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3DA5D0B-6226-6644-6EA2-683BD1270A73}"/>
              </a:ext>
            </a:extLst>
          </p:cNvPr>
          <p:cNvSpPr txBox="1"/>
          <p:nvPr/>
        </p:nvSpPr>
        <p:spPr>
          <a:xfrm>
            <a:off x="1523367" y="448578"/>
            <a:ext cx="11328475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les mots?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 désigne  trois élèves. Il pointe les images en changeant l’ordre à  chaque fois.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BD64A02-AB8D-CAB2-9352-A204A8EE4DD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75861608"/>
              </p:ext>
            </p:extLst>
          </p:nvPr>
        </p:nvGraphicFramePr>
        <p:xfrm>
          <a:off x="56418" y="-138750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9C76CEFC-15C6-FAEF-8AC3-F0F8053F80C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184903" y="191148"/>
            <a:ext cx="1237614" cy="1411316"/>
          </a:xfrm>
          <a:prstGeom prst="rect">
            <a:avLst/>
          </a:prstGeom>
        </p:spPr>
      </p:pic>
      <p:pic>
        <p:nvPicPr>
          <p:cNvPr id="6" name="Image 5" descr="Une image contenant bâtiment, cage, Produits pour animaux&#10;&#10;Le contenu généré par l’IA peut être incorrect.">
            <a:extLst>
              <a:ext uri="{FF2B5EF4-FFF2-40B4-BE49-F238E27FC236}">
                <a16:creationId xmlns:a16="http://schemas.microsoft.com/office/drawing/2014/main" id="{3949FB12-3252-CC59-3F10-85E3A87B5F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9213" y="4000500"/>
            <a:ext cx="2068806" cy="2761577"/>
          </a:xfrm>
          <a:prstGeom prst="rect">
            <a:avLst/>
          </a:prstGeom>
        </p:spPr>
      </p:pic>
      <p:pic>
        <p:nvPicPr>
          <p:cNvPr id="12" name="Image 11" descr="Une image contenant musique, instrument de musique, guitare, instrument à cordes&#10;&#10;Le contenu généré par l’IA peut être incorrect.">
            <a:extLst>
              <a:ext uri="{FF2B5EF4-FFF2-40B4-BE49-F238E27FC236}">
                <a16:creationId xmlns:a16="http://schemas.microsoft.com/office/drawing/2014/main" id="{01B39C95-C836-6D2F-28DB-3FC62E8B3D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675" y="4229100"/>
            <a:ext cx="1673464" cy="256868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C37FB9F-9421-92CA-2770-D4D170186C8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47981" y="3314700"/>
            <a:ext cx="2371620" cy="3319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0774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6BB0DA2-E7A5-CC90-2587-3DF4800C21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642B33B-1D22-6B59-340A-8537B70846A3}"/>
              </a:ext>
            </a:extLst>
          </p:cNvPr>
          <p:cNvSpPr/>
          <p:nvPr/>
        </p:nvSpPr>
        <p:spPr>
          <a:xfrm>
            <a:off x="313962" y="342901"/>
            <a:ext cx="13116285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83E0AC0-A92E-AFE2-D838-1BCE8B835EF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0826B5A-EB8B-74A2-FBC4-04434AFBCDFF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BCCD6BA-8B28-5ED6-0FC0-B5858D38F9C1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plage . Comment vous dites plage dans votre langue?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F0CC1B8-771B-0190-0F19-21996A1A922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 descr="Une image contenant nature, eau, plein air, ciel&#10;&#10;Le contenu généré par l’IA peut être incorrect.">
            <a:extLst>
              <a:ext uri="{FF2B5EF4-FFF2-40B4-BE49-F238E27FC236}">
                <a16:creationId xmlns:a16="http://schemas.microsoft.com/office/drawing/2014/main" id="{1B4A872B-A548-90A7-44CF-37AB9E9F2F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602" y="2662398"/>
            <a:ext cx="6900796" cy="4962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2500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E55FC5C-E1B1-D58F-B9E2-E2ADDBCAE4E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18A0D19-B76D-CBBC-1859-B9199E87480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15493B5-FD28-64FB-799E-DBFF88BB7CF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960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F30CB72-4716-516D-C089-7997B8D0D150}"/>
              </a:ext>
            </a:extLst>
          </p:cNvPr>
          <p:cNvSpPr txBox="1"/>
          <p:nvPr/>
        </p:nvSpPr>
        <p:spPr>
          <a:xfrm>
            <a:off x="1514209" y="58960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plage.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plage” 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EC29125-113F-D39C-2C03-2DAFDDC4402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8D3AF6D5-2DB5-854F-2B7F-C9625B76FD1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42900"/>
            <a:ext cx="1405311" cy="990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66720B68-F9FF-EC47-50EA-6655393228CC}"/>
              </a:ext>
            </a:extLst>
          </p:cNvPr>
          <p:cNvSpPr txBox="1"/>
          <p:nvPr/>
        </p:nvSpPr>
        <p:spPr>
          <a:xfrm>
            <a:off x="5834865" y="4533900"/>
            <a:ext cx="742393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pla</a:t>
            </a: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Abadi" panose="020B0604020104020204" pitchFamily="34" charset="0"/>
              </a:rPr>
              <a:t>g</a:t>
            </a: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</a:t>
            </a:r>
            <a:endParaRPr lang="fr-FR" sz="115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4754A1C-53F4-819E-1898-B0CF44CF9C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440" y="2953593"/>
            <a:ext cx="4532228" cy="4815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8683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AAF36-579B-A0AE-C0A0-60B0288DB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8884D94-7B76-A8A8-70F4-87C8DD61B9A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1CC306C-940F-48C1-7974-3140D4C4D0C9}"/>
              </a:ext>
            </a:extLst>
          </p:cNvPr>
          <p:cNvSpPr/>
          <p:nvPr/>
        </p:nvSpPr>
        <p:spPr>
          <a:xfrm>
            <a:off x="313962" y="342901"/>
            <a:ext cx="13116285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F200A91-F176-17AF-D6A5-2E3C45EA1D3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E85AFDB-9F7B-5EFD-4423-D53D3CDE9379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8605BD1-E53A-3570-3F0E-6394B1311F60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59FA72B-A2BA-10AC-9AAF-80F1F00F56D6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est méchant. Comment vous dites méchant dans votre langue?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6BF11C4-8A57-06F7-C55B-59D8B6146E1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DFC9BE08-B668-A516-34A9-B1EFB8A7DC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600" y="2241578"/>
            <a:ext cx="4418452" cy="5803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8611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7B3134-078B-59C0-0ADB-0990F7B6F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D8D7624-9E65-0581-43DB-A8C9A49A7A4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D9F1CAB-6B3C-D921-CACB-40DEDD508176}"/>
              </a:ext>
            </a:extLst>
          </p:cNvPr>
          <p:cNvSpPr/>
          <p:nvPr/>
        </p:nvSpPr>
        <p:spPr>
          <a:xfrm>
            <a:off x="253289" y="342899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5AD351F-8818-5651-705E-912EAE09326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3661A30-0A77-FD51-7F43-37A02360EF63}"/>
              </a:ext>
            </a:extLst>
          </p:cNvPr>
          <p:cNvSpPr/>
          <p:nvPr/>
        </p:nvSpPr>
        <p:spPr>
          <a:xfrm>
            <a:off x="851045" y="58960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07F2CF7-26F2-4CD6-C9D8-27FE60A13DE6}"/>
              </a:ext>
            </a:extLst>
          </p:cNvPr>
          <p:cNvSpPr txBox="1"/>
          <p:nvPr/>
        </p:nvSpPr>
        <p:spPr>
          <a:xfrm>
            <a:off x="1514209" y="58960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méchant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méchant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BF4C3B-8B5E-25BD-8E3B-DB58814A8F0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D49E424B-6BEA-B893-9231-C48607C8EAA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42900"/>
            <a:ext cx="1405311" cy="990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5428CC03-3617-189D-D264-357718A96482}"/>
              </a:ext>
            </a:extLst>
          </p:cNvPr>
          <p:cNvSpPr txBox="1"/>
          <p:nvPr/>
        </p:nvSpPr>
        <p:spPr>
          <a:xfrm>
            <a:off x="5183153" y="4256808"/>
            <a:ext cx="78811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38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méchan</a:t>
            </a:r>
            <a:r>
              <a:rPr lang="fr-FR" sz="13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t</a:t>
            </a:r>
            <a:endParaRPr lang="fr-FR" sz="1380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AAA05C1-86BA-ED62-6F09-D3E307C2436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79573" y="3004299"/>
            <a:ext cx="3478500" cy="4569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1651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FE846-8332-78AE-27C1-E8B5E76BAF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CE7263B-F6B1-C4DE-441E-6EFE556263D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45182A2-3DDF-F384-6079-25636CDF1EEE}"/>
              </a:ext>
            </a:extLst>
          </p:cNvPr>
          <p:cNvSpPr/>
          <p:nvPr/>
        </p:nvSpPr>
        <p:spPr>
          <a:xfrm>
            <a:off x="313962" y="342901"/>
            <a:ext cx="13116285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63A2F6-E9B5-4E43-28EF-7AB6CE38232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39D4D9F-602F-614F-AEED-2CD9C12035FF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6FB7FA8-8F60-91AF-7782-AE7D1F15E5E5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A693B04-8167-B514-961D-EFF157B3DB80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est gentil. Comment vous dites gentil dans votre langue?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0D435DA-DAFB-BB9A-12F5-4BFFC565FA0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677FEDA4-E908-A647-BE6B-8A48456A16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62400" y="2381966"/>
            <a:ext cx="4418452" cy="5523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200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7"/>
            <a:ext cx="12736367" cy="3562411"/>
            <a:chOff x="2853490" y="4076702"/>
            <a:chExt cx="12609206" cy="3209950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2"/>
              <a:ext cx="12581019" cy="1399639"/>
              <a:chOff x="1309128" y="1880836"/>
              <a:chExt cx="6724021" cy="748048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637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fr-FR" sz="3600" b="1" dirty="0">
                    <a:solidFill>
                      <a:srgbClr val="008EC0"/>
                    </a:solidFill>
                    <a:latin typeface="Dosis" pitchFamily="2" charset="0"/>
                  </a:rPr>
                  <a:t>      guitare – regarder / voir – cage – plage – gentil – méchant </a:t>
                </a: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6" cy="1399638"/>
              <a:chOff x="1294063" y="1880836"/>
              <a:chExt cx="6739086" cy="748048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3" y="2006453"/>
                <a:ext cx="6168633" cy="6076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avec la lettre « </a:t>
                </a:r>
                <a:r>
                  <a:rPr lang="fr-FR" sz="3200" b="1" dirty="0">
                    <a:solidFill>
                      <a:srgbClr val="008EC0"/>
                    </a:solidFill>
                    <a:latin typeface="Dosis" pitchFamily="2" charset="0"/>
                  </a:rPr>
                  <a:t>g</a:t>
                </a:r>
                <a:r>
                  <a:rPr kumimoji="0" lang="fr-F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 », puis les utiliser  pour lire des mots et des phrases simples.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0C7757-ACB3-2C7E-0C25-CCB9668A9C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CE6EF33-7B26-5A40-9EA9-F07DB5A3635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177F6B7-CE09-A79E-A7E6-A914F7336E11}"/>
              </a:ext>
            </a:extLst>
          </p:cNvPr>
          <p:cNvSpPr/>
          <p:nvPr/>
        </p:nvSpPr>
        <p:spPr>
          <a:xfrm>
            <a:off x="253289" y="342899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D547FAB-0F15-9BB0-8F7A-A71D2E1D6D8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2DBA0E8-43AC-B2F6-FE77-F28D3311FE96}"/>
              </a:ext>
            </a:extLst>
          </p:cNvPr>
          <p:cNvSpPr/>
          <p:nvPr/>
        </p:nvSpPr>
        <p:spPr>
          <a:xfrm>
            <a:off x="851045" y="58960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4C49696-2D63-CFB0-02E1-FDF3478BB9EF}"/>
              </a:ext>
            </a:extLst>
          </p:cNvPr>
          <p:cNvSpPr txBox="1"/>
          <p:nvPr/>
        </p:nvSpPr>
        <p:spPr>
          <a:xfrm>
            <a:off x="1514209" y="58960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gentil.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“gentil” 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A52E172-38DA-2796-4EB3-0B015D52F33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65D8C95C-F38F-F7F1-23C1-191D5E0E503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42900"/>
            <a:ext cx="1405311" cy="990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502D5387-C8BA-F64B-7302-B9E778D2CE4D}"/>
              </a:ext>
            </a:extLst>
          </p:cNvPr>
          <p:cNvSpPr txBox="1"/>
          <p:nvPr/>
        </p:nvSpPr>
        <p:spPr>
          <a:xfrm>
            <a:off x="4833791" y="4262329"/>
            <a:ext cx="78811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3800" b="1" dirty="0">
                <a:solidFill>
                  <a:schemeClr val="accent5">
                    <a:lumMod val="75000"/>
                  </a:schemeClr>
                </a:solidFill>
                <a:latin typeface="Abadi" panose="020B0604020104020204" pitchFamily="34" charset="0"/>
              </a:rPr>
              <a:t>g</a:t>
            </a:r>
            <a:r>
              <a:rPr lang="fr-FR" sz="13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entil</a:t>
            </a:r>
            <a:endParaRPr lang="fr-FR" sz="138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838FFAB-B90A-F572-F72A-74FD084DE6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79573" y="2880748"/>
            <a:ext cx="3478500" cy="4816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09189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F7898-E9E0-F9E5-96B6-46EE5FB0AC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2F9E9D6-9A91-5A9C-B408-B079EBE3D06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B668205-0EF3-F1CC-0D61-E48A6FD418D8}"/>
              </a:ext>
            </a:extLst>
          </p:cNvPr>
          <p:cNvSpPr/>
          <p:nvPr/>
        </p:nvSpPr>
        <p:spPr>
          <a:xfrm>
            <a:off x="253289" y="342899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CBECB8-7C26-E5BF-95D1-8D7F4453874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D14F99C-E2E1-5DFA-64D6-7C069A5F9518}"/>
              </a:ext>
            </a:extLst>
          </p:cNvPr>
          <p:cNvSpPr/>
          <p:nvPr/>
        </p:nvSpPr>
        <p:spPr>
          <a:xfrm>
            <a:off x="851045" y="58960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DCEE19C-D159-7B0F-BFD4-E140225F22DE}"/>
              </a:ext>
            </a:extLst>
          </p:cNvPr>
          <p:cNvSpPr txBox="1"/>
          <p:nvPr/>
        </p:nvSpPr>
        <p:spPr>
          <a:xfrm>
            <a:off x="1514209" y="58960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gentille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gentille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C3A856E-96EB-5383-A036-9FECFC0A9C7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E67530B3-1B1D-56AA-CFE9-EFE95AAE580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42900"/>
            <a:ext cx="1405311" cy="990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7017C9E7-6756-53C7-2F32-36AF91A64557}"/>
              </a:ext>
            </a:extLst>
          </p:cNvPr>
          <p:cNvSpPr txBox="1"/>
          <p:nvPr/>
        </p:nvSpPr>
        <p:spPr>
          <a:xfrm>
            <a:off x="553878" y="7124700"/>
            <a:ext cx="124001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Elle est </a:t>
            </a:r>
            <a:r>
              <a:rPr lang="fr-FR" sz="8800" b="1" dirty="0">
                <a:solidFill>
                  <a:srgbClr val="FFC000"/>
                </a:solidFill>
                <a:latin typeface="Abadi" panose="020B0604020104020204" pitchFamily="34" charset="0"/>
              </a:rPr>
              <a:t>g</a:t>
            </a:r>
            <a:r>
              <a:rPr lang="fr-FR" sz="8800" b="1" dirty="0">
                <a:solidFill>
                  <a:srgbClr val="FFC000"/>
                </a:solidFill>
                <a:latin typeface="Dosis" pitchFamily="2" charset="0"/>
              </a:rPr>
              <a:t>entill</a:t>
            </a:r>
            <a:r>
              <a:rPr lang="fr-FR" sz="88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.</a:t>
            </a:r>
            <a:endParaRPr lang="fr-FR" sz="88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BCDBDC4-D376-D609-3C84-38411F492D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010" y="1442566"/>
            <a:ext cx="3933980" cy="5126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70582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  <a:defRPr/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B8AD40C-2D0F-1EA3-5411-160B69C67B8E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(1)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9" name="TextBox 7"/>
          <p:cNvSpPr txBox="1"/>
          <p:nvPr/>
        </p:nvSpPr>
        <p:spPr>
          <a:xfrm>
            <a:off x="4775864" y="4457700"/>
            <a:ext cx="4445294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defRPr/>
            </a:pPr>
            <a:r>
              <a:rPr lang="fr-FR" sz="4400" b="1" dirty="0">
                <a:solidFill>
                  <a:srgbClr val="00B0F0"/>
                </a:solidFill>
                <a:latin typeface="Dosis" pitchFamily="2" charset="0"/>
              </a:rPr>
              <a:t>Je dis, tu montres</a:t>
            </a:r>
            <a:endParaRPr lang="en-US" sz="40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9BB862A-AC8B-6911-F9FE-45310BB6EF7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71981" y="5947785"/>
            <a:ext cx="3172038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011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6E2E6AD-098B-FC2A-CF4E-7C2E6373871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A34B98B-5EF7-439B-6B03-176B0DB7DE3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E830F5C-6FA4-7B17-50A3-8A39F90C458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371600" y="526907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CEA9F10-38F1-462B-5970-D49CB94931B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21DFF0EF-5167-8CFE-9623-9D6D78421681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17F07795-FB0E-CF0D-0826-CF72FEE98A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80547992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563972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A0E6C6-A9D3-481F-6F9B-3A98F4DD6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934F68B-59E0-C0BC-0F81-089D4EB66BA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4B29C47-55D9-C6D3-02E5-7895FFBA7DCB}"/>
              </a:ext>
            </a:extLst>
          </p:cNvPr>
          <p:cNvSpPr/>
          <p:nvPr/>
        </p:nvSpPr>
        <p:spPr>
          <a:xfrm>
            <a:off x="275853" y="606616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1C43F79-468F-B764-42A2-DE6264C5A6C3}"/>
              </a:ext>
            </a:extLst>
          </p:cNvPr>
          <p:cNvSpPr/>
          <p:nvPr/>
        </p:nvSpPr>
        <p:spPr>
          <a:xfrm>
            <a:off x="265674" y="475564"/>
            <a:ext cx="1318465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CF9565B-7D26-FB86-F63B-55EA448D8516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6774B65C-FF4B-4849-03C7-4F3C6EF6E051}"/>
              </a:ext>
            </a:extLst>
          </p:cNvPr>
          <p:cNvGrpSpPr/>
          <p:nvPr/>
        </p:nvGrpSpPr>
        <p:grpSpPr>
          <a:xfrm>
            <a:off x="1905000" y="6709451"/>
            <a:ext cx="9829800" cy="1023209"/>
            <a:chOff x="2683300" y="6491491"/>
            <a:chExt cx="6829995" cy="764394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DCBEC47-8F6E-D0DF-510A-FA7CE17B510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683300" y="6491491"/>
              <a:ext cx="890889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3B713AA7-29CB-0862-05FD-FE8FCECE1EC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592988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49705ACA-4E29-B57E-244F-05EBB332AB0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709564" y="6491492"/>
              <a:ext cx="803731" cy="76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F9D1EBD-E4B9-F97F-B2F8-91176E6A4EF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583A63B4-0862-0E5D-1E04-830F94CB5F2B}"/>
              </a:ext>
            </a:extLst>
          </p:cNvPr>
          <p:cNvSpPr txBox="1"/>
          <p:nvPr/>
        </p:nvSpPr>
        <p:spPr>
          <a:xfrm>
            <a:off x="1263592" y="426946"/>
            <a:ext cx="126807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regarder / il regarde – gentil – méchant</a:t>
            </a:r>
            <a:endParaRPr lang="fr-FR" sz="21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2068BD9B-9687-1BB1-1461-F49838F5A0E5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3A53ED0-CA5A-E509-02B3-541661BE27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3959CF6B-3CFF-AD48-D207-C79C764D21D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68058" y="2705100"/>
            <a:ext cx="2081329" cy="3035754"/>
          </a:xfrm>
          <a:prstGeom prst="rect">
            <a:avLst/>
          </a:prstGeom>
        </p:spPr>
      </p:pic>
      <p:pic>
        <p:nvPicPr>
          <p:cNvPr id="9" name="Image 8" descr="Une image contenant clipart, dessi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5F02C07C-DE9D-78D4-56E7-23BB06FC461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3308" y="2554342"/>
            <a:ext cx="2081328" cy="3186512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DE00232B-3D2E-A187-A051-EFB2E3AB866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49182" y="2705100"/>
            <a:ext cx="2081329" cy="3035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2284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C6633-CBD0-CA72-8F35-B09444842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E53C5C1-D608-4183-FC9C-5A4D691DDBF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F7802A7-74E2-A9FC-1C2D-AAB6A8EDC844}"/>
              </a:ext>
            </a:extLst>
          </p:cNvPr>
          <p:cNvSpPr/>
          <p:nvPr/>
        </p:nvSpPr>
        <p:spPr>
          <a:xfrm>
            <a:off x="303782" y="637789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2A6FA62-93D7-6111-A6EE-A5F1B539CA6A}"/>
              </a:ext>
            </a:extLst>
          </p:cNvPr>
          <p:cNvSpPr/>
          <p:nvPr/>
        </p:nvSpPr>
        <p:spPr>
          <a:xfrm>
            <a:off x="293605" y="395615"/>
            <a:ext cx="1318465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6CF5894-86F2-DC4E-2174-4D48296407B1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298830C2-6FD5-CAA1-6AA7-94B62D52E17D}"/>
              </a:ext>
            </a:extLst>
          </p:cNvPr>
          <p:cNvGrpSpPr/>
          <p:nvPr/>
        </p:nvGrpSpPr>
        <p:grpSpPr>
          <a:xfrm>
            <a:off x="1759898" y="6697816"/>
            <a:ext cx="10193956" cy="1145288"/>
            <a:chOff x="2683300" y="6491491"/>
            <a:chExt cx="6637412" cy="855595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62BD3DD7-AB3D-5824-7E56-5B85DFEC30C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683300" y="6491491"/>
              <a:ext cx="928682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8A5270CF-3E59-46CC-AC0E-08185A892C6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592988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8431400E-E8EE-47BD-BAB7-585D2DC13D8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596082" y="6582692"/>
              <a:ext cx="724630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47EABA47-0AC5-C0C8-ABE0-254765D9917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23566D70-49AF-81B8-5178-EB6AB0D851A5}"/>
              </a:ext>
            </a:extLst>
          </p:cNvPr>
          <p:cNvSpPr txBox="1"/>
          <p:nvPr/>
        </p:nvSpPr>
        <p:spPr>
          <a:xfrm>
            <a:off x="1263592" y="426946"/>
            <a:ext cx="126807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une guitare – une cage – une plage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6BE0785D-1661-CD6F-D256-97D119A7A6C7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0F299BE-EECE-BD47-6789-CC83BDFDECA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6174512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 descr="Une image contenant bâtiment, cage, Produits pour animaux&#10;&#10;Le contenu généré par l’IA peut être incorrect.">
            <a:extLst>
              <a:ext uri="{FF2B5EF4-FFF2-40B4-BE49-F238E27FC236}">
                <a16:creationId xmlns:a16="http://schemas.microsoft.com/office/drawing/2014/main" id="{C59919D4-1648-A6F0-313F-B93E1FC502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799" y="2857500"/>
            <a:ext cx="2519921" cy="284145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10E40EE-9218-598E-7043-04F8D9B46A8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11140" y="2749324"/>
            <a:ext cx="3172516" cy="30578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 17" descr="Une image contenant musique, instrument de musique, guitare, instrument à cordes&#10;&#10;Le contenu généré par l’IA peut être incorrect.">
            <a:extLst>
              <a:ext uri="{FF2B5EF4-FFF2-40B4-BE49-F238E27FC236}">
                <a16:creationId xmlns:a16="http://schemas.microsoft.com/office/drawing/2014/main" id="{E11844A2-A0ED-8D81-2AEB-512ECADA78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545" y="2591326"/>
            <a:ext cx="1590055" cy="301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4674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(2)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/>
          <p:cNvSpPr txBox="1"/>
          <p:nvPr/>
        </p:nvSpPr>
        <p:spPr>
          <a:xfrm>
            <a:off x="3276600" y="4257067"/>
            <a:ext cx="7433812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rgbClr val="00B0F0"/>
                </a:solidFill>
                <a:latin typeface="Dosis" pitchFamily="2" charset="0"/>
              </a:rPr>
              <a:t>Jeu du duel</a:t>
            </a:r>
            <a:endParaRPr lang="en-US" sz="40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5" name="Image 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076" y="5918549"/>
            <a:ext cx="3579848" cy="2272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06143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275854" y="27928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268927" y="271229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0378AFB-89D2-335A-C407-B2E6AE840D7D}"/>
              </a:ext>
            </a:extLst>
          </p:cNvPr>
          <p:cNvSpPr txBox="1"/>
          <p:nvPr/>
        </p:nvSpPr>
        <p:spPr>
          <a:xfrm>
            <a:off x="1226138" y="487949"/>
            <a:ext cx="11727802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du duel</a:t>
            </a: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 Qui </a:t>
            </a:r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 passer au tableau?</a:t>
            </a:r>
          </a:p>
          <a:p>
            <a:pPr defTabSz="685834"/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les élèves deux par deux  et annonce le gagnant.</a:t>
            </a:r>
            <a:endParaRPr lang="fr-MA" sz="23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B36C19E-E017-E8BA-1CBD-B70B544F663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42567105"/>
              </p:ext>
            </p:extLst>
          </p:nvPr>
        </p:nvGraphicFramePr>
        <p:xfrm>
          <a:off x="234291" y="-10419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4" name="Image 23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B325EE67-0F96-6E25-9E0E-4A2AA89964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7200" y="421768"/>
            <a:ext cx="1345148" cy="866400"/>
          </a:xfrm>
          <a:prstGeom prst="rect">
            <a:avLst/>
          </a:prstGeom>
        </p:spPr>
      </p:pic>
      <p:pic>
        <p:nvPicPr>
          <p:cNvPr id="13" name="Image 12" descr="Une image contenant bâtiment, cage, Produits pour animaux&#10;&#10;Le contenu généré par l’IA peut être incorrect.">
            <a:extLst>
              <a:ext uri="{FF2B5EF4-FFF2-40B4-BE49-F238E27FC236}">
                <a16:creationId xmlns:a16="http://schemas.microsoft.com/office/drawing/2014/main" id="{EE18F972-B110-1835-5A4C-C8A40E4950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7059" y="5904787"/>
            <a:ext cx="2519921" cy="2841456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E7930FC-4654-4233-AD85-B3599F44FC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96399" y="1942474"/>
            <a:ext cx="3310573" cy="32010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Image 21" descr="Une image contenant musique, instrument de musique, guitare, instrument à cordes&#10;&#10;Le contenu généré par l’IA peut être incorrect.">
            <a:extLst>
              <a:ext uri="{FF2B5EF4-FFF2-40B4-BE49-F238E27FC236}">
                <a16:creationId xmlns:a16="http://schemas.microsoft.com/office/drawing/2014/main" id="{C68E8675-04CD-12A1-BBE9-98AED55F57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3389" y="1942475"/>
            <a:ext cx="1599777" cy="3013908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E2AF71BC-DF83-3E5B-A780-F9F514A338B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3847" y="5700098"/>
            <a:ext cx="2081329" cy="3046145"/>
          </a:xfrm>
          <a:prstGeom prst="rect">
            <a:avLst/>
          </a:prstGeom>
        </p:spPr>
      </p:pic>
      <p:pic>
        <p:nvPicPr>
          <p:cNvPr id="25" name="Image 24" descr="Une image contenant clipart, dessi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2582C3-767F-CDBF-FFB1-B6C9BB21EFA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6554" y="5524500"/>
            <a:ext cx="2081328" cy="336211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65E2BBD5-8B19-3844-3E0A-82787727D5E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8381" y="1819294"/>
            <a:ext cx="2081329" cy="3035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70659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  <a:defRPr/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99C811E-97A7-101C-0863-51D961ABE337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(3)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7"/>
          <p:cNvSpPr txBox="1"/>
          <p:nvPr/>
        </p:nvSpPr>
        <p:spPr>
          <a:xfrm>
            <a:off x="3196088" y="4000500"/>
            <a:ext cx="7662412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defRPr/>
            </a:pPr>
            <a:r>
              <a:rPr lang="fr-FR" sz="4200" b="1" dirty="0">
                <a:solidFill>
                  <a:srgbClr val="00B0F0"/>
                </a:solidFill>
                <a:latin typeface="Dosis" pitchFamily="2" charset="0"/>
              </a:rPr>
              <a:t>Trouver les mots qui manquent </a:t>
            </a:r>
            <a:endParaRPr lang="en-US" sz="42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F412FFC-B72A-226B-98F9-2638A62150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297" y="5699961"/>
            <a:ext cx="3785406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81448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8C6DF5-A533-FDBE-A184-06B72340CC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9C7B44C-5DA4-7B61-7785-6FCFEA6737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D6F0C20-90FE-D9C2-5992-602BD2AD85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7A1555D-BE13-524E-2E36-1905D3FEF9AE}"/>
              </a:ext>
            </a:extLst>
          </p:cNvPr>
          <p:cNvSpPr txBox="1"/>
          <p:nvPr/>
        </p:nvSpPr>
        <p:spPr>
          <a:xfrm>
            <a:off x="1256724" y="530530"/>
            <a:ext cx="11536791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bien les images. Je vais masquer 2 images.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619F7BF-5BED-244C-3F4D-5C97FCC7DDA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CF30144A-AB57-A069-3710-BFFF7AA9E0D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80D70AA-EA01-5839-E811-C6C8CD34594B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 descr="Une image contenant bâtiment, cage, Produits pour animaux&#10;&#10;Le contenu généré par l’IA peut être incorrect.">
            <a:extLst>
              <a:ext uri="{FF2B5EF4-FFF2-40B4-BE49-F238E27FC236}">
                <a16:creationId xmlns:a16="http://schemas.microsoft.com/office/drawing/2014/main" id="{E9CB771E-1DDC-BE8F-CD3E-A90BCF3CF93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7059" y="5904787"/>
            <a:ext cx="2519921" cy="284145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5B5AECD-BC3C-4FF0-31A7-E8FBF064887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96399" y="1942474"/>
            <a:ext cx="3310573" cy="32010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Image 14" descr="Une image contenant musique, instrument de musique, guitare, instrument à cordes&#10;&#10;Le contenu généré par l’IA peut être incorrect.">
            <a:extLst>
              <a:ext uri="{FF2B5EF4-FFF2-40B4-BE49-F238E27FC236}">
                <a16:creationId xmlns:a16="http://schemas.microsoft.com/office/drawing/2014/main" id="{39F39BE6-6E1D-2424-0D4F-D9342E4F5E8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3389" y="1942475"/>
            <a:ext cx="1599777" cy="3013908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0618F02-F151-4690-4418-9E2D366FE8E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3847" y="5700098"/>
            <a:ext cx="2081329" cy="3046145"/>
          </a:xfrm>
          <a:prstGeom prst="rect">
            <a:avLst/>
          </a:prstGeom>
        </p:spPr>
      </p:pic>
      <p:pic>
        <p:nvPicPr>
          <p:cNvPr id="17" name="Image 16" descr="Une image contenant clipart, dessi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01A685B-2B71-5F00-8A86-A4A79F5DE96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6554" y="5524500"/>
            <a:ext cx="2081328" cy="336211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C4C061E-775E-3997-BD6A-62AF5151D7C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8381" y="1819294"/>
            <a:ext cx="2081329" cy="3035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338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C42C5708-4DD4-1F9C-FF7F-CC0A97500E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370633">
            <a:off x="10172072" y="6363674"/>
            <a:ext cx="1601060" cy="1920109"/>
          </a:xfrm>
          <a:prstGeom prst="rect">
            <a:avLst/>
          </a:prstGeom>
          <a:ln w="28575">
            <a:solidFill>
              <a:srgbClr val="215968"/>
            </a:solidFill>
          </a:ln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F20CA68-6488-A0BC-9100-15A3F45E21A4}"/>
              </a:ext>
            </a:extLst>
          </p:cNvPr>
          <p:cNvSpPr>
            <a:spLocks/>
          </p:cNvSpPr>
          <p:nvPr/>
        </p:nvSpPr>
        <p:spPr>
          <a:xfrm>
            <a:off x="-76200" y="0"/>
            <a:ext cx="13869462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BFFDF883-C05B-BFEA-A426-4327A73A2761}"/>
              </a:ext>
            </a:extLst>
          </p:cNvPr>
          <p:cNvSpPr>
            <a:spLocks/>
          </p:cNvSpPr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560262A-6504-D33A-B929-11FA50B1EF06}"/>
              </a:ext>
            </a:extLst>
          </p:cNvPr>
          <p:cNvSpPr>
            <a:spLocks/>
          </p:cNvSpPr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BE28E5C8-6564-39B0-478D-2FD1CD9C37BC}"/>
              </a:ext>
            </a:extLst>
          </p:cNvPr>
          <p:cNvSpPr txBox="1"/>
          <p:nvPr/>
        </p:nvSpPr>
        <p:spPr>
          <a:xfrm>
            <a:off x="1240672" y="603425"/>
            <a:ext cx="101727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Quels sont les 2 mots qui manquent ?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82B40E2-58D8-0274-F9F8-C9D81B88721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58874" y="539835"/>
            <a:ext cx="1063368" cy="709260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5196C03B-423F-2E2F-8D3C-5C5DDFF1E2F3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id="{CAB17D65-4E1E-DAC0-5C92-D2A44DEA8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3412" y="1654330"/>
            <a:ext cx="1264225" cy="26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1EA458E-0E21-54B0-9552-FED937796F6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Picture 2">
            <a:extLst>
              <a:ext uri="{FF2B5EF4-FFF2-40B4-BE49-F238E27FC236}">
                <a16:creationId xmlns:a16="http://schemas.microsoft.com/office/drawing/2014/main" id="{2D42A371-E3A6-2547-8A21-B6C18B50C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9695" y="1728760"/>
            <a:ext cx="1264225" cy="26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 descr="Une image contenant bâtiment, cage, Produits pour animaux&#10;&#10;Le contenu généré par l’IA peut être incorrect.">
            <a:extLst>
              <a:ext uri="{FF2B5EF4-FFF2-40B4-BE49-F238E27FC236}">
                <a16:creationId xmlns:a16="http://schemas.microsoft.com/office/drawing/2014/main" id="{4555BC79-FAD0-2F56-BBC4-DF2F80F0398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7059" y="5904787"/>
            <a:ext cx="2519921" cy="2841456"/>
          </a:xfrm>
          <a:prstGeom prst="rect">
            <a:avLst/>
          </a:prstGeom>
        </p:spPr>
      </p:pic>
      <p:pic>
        <p:nvPicPr>
          <p:cNvPr id="8" name="Image 7" descr="Une image contenant musique, instrument de musique, guitare, instrument à cordes&#10;&#10;Le contenu généré par l’IA peut être incorrect.">
            <a:extLst>
              <a:ext uri="{FF2B5EF4-FFF2-40B4-BE49-F238E27FC236}">
                <a16:creationId xmlns:a16="http://schemas.microsoft.com/office/drawing/2014/main" id="{5EABCA4F-5143-7CFF-DC73-7B99567D4AB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3389" y="1942475"/>
            <a:ext cx="1599777" cy="301390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81AF6CC-390F-3FD6-233A-33403A8F3C7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3847" y="5700098"/>
            <a:ext cx="2081329" cy="3046145"/>
          </a:xfrm>
          <a:prstGeom prst="rect">
            <a:avLst/>
          </a:prstGeom>
        </p:spPr>
      </p:pic>
      <p:pic>
        <p:nvPicPr>
          <p:cNvPr id="10" name="Image 9" descr="Une image contenant clipart, dessi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CC82B6BC-5DF8-EFAA-7C6A-F292B5ACCD9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6554" y="5524500"/>
            <a:ext cx="2081328" cy="3362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37106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CDB4BCC-C6DD-3319-D8E1-834412B5EFA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9897D875-0B8D-D5F1-D06C-5692CCB7792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793B994E-D1E4-8C24-CB37-5F0DD8CFF3BA}"/>
              </a:ext>
            </a:extLst>
          </p:cNvPr>
          <p:cNvSpPr/>
          <p:nvPr/>
        </p:nvSpPr>
        <p:spPr>
          <a:xfrm>
            <a:off x="285751" y="358329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4ED10075-7FA7-2549-F880-8CADBEE5FC30}"/>
              </a:ext>
            </a:extLst>
          </p:cNvPr>
          <p:cNvCxnSpPr>
            <a:cxnSpLocks/>
          </p:cNvCxnSpPr>
          <p:nvPr/>
        </p:nvCxnSpPr>
        <p:spPr>
          <a:xfrm>
            <a:off x="2668640" y="3464800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18B3853B-1005-5F17-8F87-E7D8ECA1CAC4}"/>
              </a:ext>
            </a:extLst>
          </p:cNvPr>
          <p:cNvCxnSpPr>
            <a:cxnSpLocks/>
          </p:cNvCxnSpPr>
          <p:nvPr/>
        </p:nvCxnSpPr>
        <p:spPr>
          <a:xfrm>
            <a:off x="2594193" y="3514403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>
            <a:extLst>
              <a:ext uri="{FF2B5EF4-FFF2-40B4-BE49-F238E27FC236}">
                <a16:creationId xmlns:a16="http://schemas.microsoft.com/office/drawing/2014/main" id="{116FB7BA-71EF-BBD1-52D8-B565A66A1F89}"/>
              </a:ext>
            </a:extLst>
          </p:cNvPr>
          <p:cNvSpPr txBox="1"/>
          <p:nvPr/>
        </p:nvSpPr>
        <p:spPr>
          <a:xfrm>
            <a:off x="1279811" y="666560"/>
            <a:ext cx="10172700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300" b="1" i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Les mots qu’il fallait trouver sont  un canari et des cerises / une cerise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B600F2C-C14C-29F2-1061-89BA2ABF251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 descr="Une image contenant bâtiment, cage, Produits pour animaux&#10;&#10;Le contenu généré par l’IA peut être incorrect.">
            <a:extLst>
              <a:ext uri="{FF2B5EF4-FFF2-40B4-BE49-F238E27FC236}">
                <a16:creationId xmlns:a16="http://schemas.microsoft.com/office/drawing/2014/main" id="{17CC19C9-0409-43C1-2CA1-6BB31A198F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7059" y="5904787"/>
            <a:ext cx="2519921" cy="284145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2958059-0F5B-1718-56D0-49BF78E4B1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96399" y="1942474"/>
            <a:ext cx="3310573" cy="32010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 15" descr="Une image contenant musique, instrument de musique, guitare, instrument à cordes&#10;&#10;Le contenu généré par l’IA peut être incorrect.">
            <a:extLst>
              <a:ext uri="{FF2B5EF4-FFF2-40B4-BE49-F238E27FC236}">
                <a16:creationId xmlns:a16="http://schemas.microsoft.com/office/drawing/2014/main" id="{8C543C7D-F580-E876-F564-A5037E72C3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3389" y="1942475"/>
            <a:ext cx="1599777" cy="301390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B9AC3-14C5-DD8D-230B-ED6C12E06D5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3847" y="5700098"/>
            <a:ext cx="2081329" cy="3046145"/>
          </a:xfrm>
          <a:prstGeom prst="rect">
            <a:avLst/>
          </a:prstGeom>
        </p:spPr>
      </p:pic>
      <p:pic>
        <p:nvPicPr>
          <p:cNvPr id="19" name="Image 18" descr="Une image contenant clipart, dessi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B14B98F-C53B-C6F8-3A48-C865E453D65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6554" y="5524500"/>
            <a:ext cx="2081328" cy="336211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D1051032-30B6-C84B-10D2-B4C8F1A0BB0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8381" y="1819294"/>
            <a:ext cx="2081329" cy="3035754"/>
          </a:xfrm>
          <a:prstGeom prst="rect">
            <a:avLst/>
          </a:prstGeom>
        </p:spPr>
      </p:pic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02CFF5CA-40E4-F541-6454-043B64578EF4}"/>
              </a:ext>
            </a:extLst>
          </p:cNvPr>
          <p:cNvCxnSpPr>
            <a:cxnSpLocks/>
          </p:cNvCxnSpPr>
          <p:nvPr/>
        </p:nvCxnSpPr>
        <p:spPr>
          <a:xfrm flipH="1">
            <a:off x="3700553" y="1755094"/>
            <a:ext cx="987907" cy="78670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3A3E6BA7-014F-F3F8-3D79-9F5ED5457A73}"/>
              </a:ext>
            </a:extLst>
          </p:cNvPr>
          <p:cNvCxnSpPr>
            <a:cxnSpLocks/>
          </p:cNvCxnSpPr>
          <p:nvPr/>
        </p:nvCxnSpPr>
        <p:spPr>
          <a:xfrm flipH="1">
            <a:off x="12260263" y="1755094"/>
            <a:ext cx="866995" cy="63486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663651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D6C73-4D33-46FC-3F1E-2EF591CD8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8BF514F-A7B7-CD94-60B9-C9BEA8467DF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3B79376-C99D-43F1-03D8-D18C944A7D8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553700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AF3B8CE-8669-01E9-0BEF-0C0DB4512D4A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7AB821E-978E-217D-6A78-E256EAA3EA08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303A138-35A9-78EF-D2FC-D6A96E49CBE1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9EC16357-E59C-8BBC-4DB7-EF31EB37294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E79AB64-DF0F-51C5-54D9-FE86767AAD4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03D0182-E328-99C3-5437-756EE673D12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1DC7B97-3AA7-65A5-9ACE-121371CD7A7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586688" y="68160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9DD91C2-8537-323E-2B5F-6CBB903CCE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246" y="3182304"/>
            <a:ext cx="3814535" cy="5669725"/>
          </a:xfrm>
          <a:prstGeom prst="rect">
            <a:avLst/>
          </a:prstGeom>
        </p:spPr>
      </p:pic>
      <p:pic>
        <p:nvPicPr>
          <p:cNvPr id="6" name="Image 5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C1A769A7-99F4-E91C-3356-E019E85C6B0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23" y="3235508"/>
            <a:ext cx="3604313" cy="5701103"/>
          </a:xfrm>
          <a:prstGeom prst="rect">
            <a:avLst/>
          </a:prstGeom>
        </p:spPr>
      </p:pic>
      <p:pic>
        <p:nvPicPr>
          <p:cNvPr id="13" name="Image 1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F4EDC5C-1276-B5E0-1A53-88B1D279DCB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115" y="3235508"/>
            <a:ext cx="3705336" cy="562253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37C6074-0234-E2C0-3281-22BF91CC648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02827" y="578583"/>
            <a:ext cx="1231142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300" b="1" dirty="0">
                <a:solidFill>
                  <a:srgbClr val="A6A6A6"/>
                </a:solidFill>
                <a:latin typeface="Calibri"/>
              </a:rPr>
              <a:t>À la maison, écrivez, les mots du vocabulaire que nous avons vus aujourd’hui. Les pages 16,17 et 18.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300" b="1" i="1" dirty="0">
                <a:solidFill>
                  <a:srgbClr val="A6A6A6"/>
                </a:solidFill>
                <a:latin typeface="Calibri"/>
              </a:rPr>
              <a:t>Demander aux élèves de remplacer voir par regarder. 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7E8A0A92-4E03-DA4A-C255-6A3CD46F1BA9}"/>
              </a:ext>
            </a:extLst>
          </p:cNvPr>
          <p:cNvSpPr txBox="1"/>
          <p:nvPr/>
        </p:nvSpPr>
        <p:spPr>
          <a:xfrm>
            <a:off x="4014357" y="2312719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0449FA7F-1242-25F3-0A5B-0A122891D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6015" y="913800"/>
            <a:ext cx="1447799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173AE7AF-5749-F480-013C-0B96537ECFF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753218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0422-5C6B-DE6E-4E0E-C7F4CB35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A0AEC6-5A40-2C01-CAC5-C430D54333A9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964E7C2-D8FB-0600-F68E-7948EB02627D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63A2BAA-2C88-413B-1F89-5604C947D76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FR" sz="9600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Chanson </a:t>
            </a: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6A8337E-742F-E0BB-E044-68CB72FA30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058" y="5601865"/>
            <a:ext cx="2217027" cy="3360776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D38411E-D00D-05B9-DB51-87F52CB5F18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924" y="5601865"/>
            <a:ext cx="1995711" cy="3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52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C5AF5-AEDB-08D0-035F-9A1438C33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5F668A7-7A7B-B102-4467-3302F7DA2C0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89B340-E126-DA79-EED4-74521CBD541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179B85-6904-F76B-0D15-3894655CC08A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DD0BBE3-52D6-4DA3-F62A-FB374EC3747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6" y="4252233"/>
            <a:ext cx="5321185" cy="5688403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81019510-2C8A-B60C-C555-9FA3E9B88855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FD40ABE-7B22-71CD-C520-2894E54C3024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8D43F1F-2CB9-9D12-97E8-0094AF32F1A4}"/>
              </a:ext>
            </a:extLst>
          </p:cNvPr>
          <p:cNvSpPr txBox="1"/>
          <p:nvPr/>
        </p:nvSpPr>
        <p:spPr>
          <a:xfrm>
            <a:off x="1410929" y="606616"/>
            <a:ext cx="10636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Nous allons chanter une nouvelle chanson :  « Tous les animaux ». </a:t>
            </a:r>
          </a:p>
        </p:txBody>
      </p:sp>
      <p:pic>
        <p:nvPicPr>
          <p:cNvPr id="9" name="Image 8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F868D29-9965-4794-16D1-033363F6001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0" y="3624761"/>
            <a:ext cx="2762023" cy="3037477"/>
          </a:xfrm>
          <a:prstGeom prst="rect">
            <a:avLst/>
          </a:prstGeom>
        </p:spPr>
      </p:pic>
      <p:pic>
        <p:nvPicPr>
          <p:cNvPr id="11" name="Image 10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152BF678-6F43-4C1D-FBCC-62FEC174581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076" y="3713687"/>
            <a:ext cx="2486303" cy="319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63317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06FBC-3152-5A83-3922-E41D9072E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3E8C978-041E-244E-C792-00F02B9E66C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AA64D55-3C2A-162C-DFD0-03B042524B0F}"/>
              </a:ext>
            </a:extLst>
          </p:cNvPr>
          <p:cNvSpPr/>
          <p:nvPr/>
        </p:nvSpPr>
        <p:spPr>
          <a:xfrm>
            <a:off x="231818" y="29492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0B740E-A372-9765-4648-63DEDC09CCB5}"/>
              </a:ext>
            </a:extLst>
          </p:cNvPr>
          <p:cNvSpPr/>
          <p:nvPr/>
        </p:nvSpPr>
        <p:spPr>
          <a:xfrm>
            <a:off x="217342" y="257876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F1A106A-775B-6CE0-E4E6-9DFD12088C7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99449827"/>
              </p:ext>
            </p:extLst>
          </p:nvPr>
        </p:nvGraphicFramePr>
        <p:xfrm>
          <a:off x="62345" y="-108755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58EE5B63-463F-6F0B-20BE-E9020E251CD8}"/>
              </a:ext>
            </a:extLst>
          </p:cNvPr>
          <p:cNvSpPr txBox="1"/>
          <p:nvPr/>
        </p:nvSpPr>
        <p:spPr>
          <a:xfrm>
            <a:off x="1410929" y="606616"/>
            <a:ext cx="6209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Diffusion automatique.</a:t>
            </a:r>
          </a:p>
        </p:txBody>
      </p:sp>
      <p:pic>
        <p:nvPicPr>
          <p:cNvPr id="8" name="Image 7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1C3F65A-F9FC-8D38-01A0-D2669F70E4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1492" y="241362"/>
            <a:ext cx="1026581" cy="1346076"/>
          </a:xfrm>
          <a:prstGeom prst="rect">
            <a:avLst/>
          </a:prstGeom>
        </p:spPr>
      </p:pic>
      <p:pic>
        <p:nvPicPr>
          <p:cNvPr id="10" name="Image 9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A598670-B40B-60DD-47EA-021D4433C2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7389" y="294924"/>
            <a:ext cx="924102" cy="1346077"/>
          </a:xfrm>
          <a:prstGeom prst="rect">
            <a:avLst/>
          </a:prstGeom>
        </p:spPr>
      </p:pic>
      <p:pic>
        <p:nvPicPr>
          <p:cNvPr id="3" name="ytmp3free.cc_marie-toupie-tous-les-animaux-youtubemp3free.org">
            <a:hlinkClick r:id="" action="ppaction://media"/>
            <a:extLst>
              <a:ext uri="{FF2B5EF4-FFF2-40B4-BE49-F238E27FC236}">
                <a16:creationId xmlns:a16="http://schemas.microsoft.com/office/drawing/2014/main" id="{DD95E43F-353A-E9DD-5ED5-6FA7AD3344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3525" end="12475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89544" y="685800"/>
            <a:ext cx="487363" cy="48736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4427388-34CF-CF06-3B38-3CF91A05088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808" y="1866901"/>
            <a:ext cx="4114800" cy="2667000"/>
          </a:xfrm>
          <a:prstGeom prst="rect">
            <a:avLst/>
          </a:prstGeom>
        </p:spPr>
      </p:pic>
      <p:pic>
        <p:nvPicPr>
          <p:cNvPr id="13" name="Image 12" descr="Une image contenant poisson, clipart, oiseau, Dessin d’enfant&#10;&#10;Le contenu généré par l’IA peut être incorrect.">
            <a:extLst>
              <a:ext uri="{FF2B5EF4-FFF2-40B4-BE49-F238E27FC236}">
                <a16:creationId xmlns:a16="http://schemas.microsoft.com/office/drawing/2014/main" id="{1225CBA9-E02E-0EF4-E3F4-5480AC3A4A6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844" y="5143499"/>
            <a:ext cx="4154727" cy="2667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AEEAB71-CB04-A7B9-9B72-0A85723FD54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298" y="5181211"/>
            <a:ext cx="4739089" cy="264542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C35A387-287A-6B3E-36C7-224F659DCD4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2107" y="1888474"/>
            <a:ext cx="4363059" cy="2645427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C34C4ED7-B601-580B-7443-1F878100CD93}"/>
              </a:ext>
            </a:extLst>
          </p:cNvPr>
          <p:cNvSpPr txBox="1"/>
          <p:nvPr/>
        </p:nvSpPr>
        <p:spPr>
          <a:xfrm>
            <a:off x="1390147" y="7816248"/>
            <a:ext cx="114997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48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Tous ces animaux </a:t>
            </a:r>
            <a:r>
              <a:rPr lang="fr-FR" sz="6000" b="1" dirty="0">
                <a:solidFill>
                  <a:srgbClr val="FFC000"/>
                </a:solidFill>
                <a:latin typeface="Dosis" panose="02010703020202060003" pitchFamily="2" charset="0"/>
              </a:rPr>
              <a:t>jou</a:t>
            </a:r>
            <a:r>
              <a:rPr lang="fr-FR" sz="6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ent</a:t>
            </a:r>
            <a:r>
              <a:rPr lang="fr-FR" sz="48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ensemble avec moi.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0B3F513B-0231-3EF4-8343-FD7CA503580D}"/>
              </a:ext>
            </a:extLst>
          </p:cNvPr>
          <p:cNvSpPr txBox="1"/>
          <p:nvPr/>
        </p:nvSpPr>
        <p:spPr>
          <a:xfrm>
            <a:off x="1390147" y="8636441"/>
            <a:ext cx="114781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48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Tous ces animaux </a:t>
            </a:r>
            <a:r>
              <a:rPr lang="fr-FR" sz="6000" b="1" dirty="0">
                <a:solidFill>
                  <a:srgbClr val="FFC000"/>
                </a:solidFill>
                <a:latin typeface="Dosis" panose="02010703020202060003" pitchFamily="2" charset="0"/>
              </a:rPr>
              <a:t>chant</a:t>
            </a:r>
            <a:r>
              <a:rPr lang="fr-FR" sz="6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ent</a:t>
            </a:r>
            <a:r>
              <a:rPr lang="fr-FR" sz="48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avec moi.</a:t>
            </a:r>
          </a:p>
        </p:txBody>
      </p:sp>
    </p:spTree>
    <p:extLst>
      <p:ext uri="{BB962C8B-B14F-4D97-AF65-F5344CB8AC3E}">
        <p14:creationId xmlns:p14="http://schemas.microsoft.com/office/powerpoint/2010/main" val="2983559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Lecture</a:t>
            </a:r>
          </a:p>
          <a:p>
            <a:pPr algn="ctr" defTabSz="685834">
              <a:lnSpc>
                <a:spcPts val="6911"/>
              </a:lnSpc>
            </a:pP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Présentation des syllabes:</a:t>
            </a:r>
          </a:p>
          <a:p>
            <a:pPr algn="ctr" defTabSz="685834">
              <a:lnSpc>
                <a:spcPts val="6911"/>
              </a:lnSpc>
            </a:pPr>
            <a:r>
              <a:rPr lang="fr-MA" sz="4000" b="1" dirty="0">
                <a:solidFill>
                  <a:schemeClr val="accent6">
                    <a:lumMod val="75000"/>
                  </a:schemeClr>
                </a:solidFill>
                <a:latin typeface="Daytona Condensed" panose="020B0506030503040204" pitchFamily="34" charset="0"/>
              </a:rPr>
              <a:t>g</a:t>
            </a:r>
            <a:r>
              <a:rPr lang="fr-MA" sz="4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é)</a:t>
            </a:r>
            <a:endParaRPr lang="en-US" sz="4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 descr="Une image contenant clipart, Dessin animé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558ABA91-DC89-8065-D53E-DA3E80C9BAA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427" y="5523935"/>
            <a:ext cx="3785406" cy="2562922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40 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310372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32DCC-57E9-0CD3-7C47-426C4FA40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D282C2-9051-40F9-0AD8-3B34241B9B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BDE99EE-A83F-28EE-1249-AC25962F268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A27F082-D3CA-9AF9-E21B-914B87993FF4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F362AF1-A74C-2A96-56C9-CC10318DE20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43322327-3BE5-E5C0-B80D-34601DF4DF7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91C722AF-51AB-6116-C860-92EFFB31952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6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42A6DE4F-EC1C-AB44-18CF-A76D6D9578F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021947" y="3387213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BB861AB5-2D0C-CD48-9DD3-D7850B0BA2E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3BB7797-FF81-6E1E-2F71-EBCC763BF43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854005" y="4392316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CC887842-006F-0BF3-EBD6-6BCFB22D420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426691" y="4259711"/>
            <a:ext cx="9634883" cy="183880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600" b="1" dirty="0">
                <a:solidFill>
                  <a:srgbClr val="005664"/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Identifier, nommer, lire et écrire </a:t>
            </a:r>
            <a:r>
              <a:rPr lang="fr-FR" sz="3600" b="1" dirty="0">
                <a:solidFill>
                  <a:srgbClr val="008EC0"/>
                </a:solidFill>
                <a:latin typeface="Dosis" pitchFamily="2" charset="0"/>
              </a:rPr>
              <a:t>des syllabes avec la lettre « g », puis les utiliser  pour lire des mots et des phrases simples.</a:t>
            </a:r>
            <a:endParaRPr lang="fr-FR" sz="3600" b="1" dirty="0">
              <a:solidFill>
                <a:schemeClr val="tx2">
                  <a:lumMod val="60000"/>
                  <a:lumOff val="4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DCC34FA-15AB-8912-885B-8117AD040595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400790306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AA4C0-678F-2D5C-693D-E97C56FDD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1008DAB-5F40-9C4C-DC6F-B02EF307B33B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D56D8379-EC81-8998-432A-B2FD2543076F}"/>
              </a:ext>
            </a:extLst>
          </p:cNvPr>
          <p:cNvSpPr/>
          <p:nvPr/>
        </p:nvSpPr>
        <p:spPr>
          <a:xfrm>
            <a:off x="275854" y="342900"/>
            <a:ext cx="13164293" cy="9525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</a:t>
            </a:r>
          </a:p>
          <a:p>
            <a:pPr algn="ctr" defTabSz="685834"/>
            <a:r>
              <a:rPr lang="fr-MA" sz="6600" b="1" dirty="0">
                <a:solidFill>
                  <a:srgbClr val="FCBF18"/>
                </a:solidFill>
                <a:latin typeface="Dosis" pitchFamily="2" charset="0"/>
              </a:rPr>
              <a:t>                 </a:t>
            </a:r>
            <a:r>
              <a:rPr lang="fr-MA" sz="11500" b="1" dirty="0">
                <a:solidFill>
                  <a:srgbClr val="FCBF18"/>
                </a:solidFill>
                <a:latin typeface="Abadi" panose="020B0604020104020204" pitchFamily="34" charset="0"/>
              </a:rPr>
              <a:t>g</a:t>
            </a:r>
            <a:r>
              <a:rPr lang="fr-MA" sz="11500" b="1" dirty="0">
                <a:solidFill>
                  <a:srgbClr val="FCBF18"/>
                </a:solidFill>
                <a:latin typeface="Dosis" pitchFamily="2" charset="0"/>
              </a:rPr>
              <a:t>     </a:t>
            </a:r>
            <a:r>
              <a:rPr lang="fr-MA" sz="11500" b="1" dirty="0" err="1">
                <a:solidFill>
                  <a:srgbClr val="FCBF18"/>
                </a:solidFill>
                <a:latin typeface="Dosis" pitchFamily="2" charset="0"/>
              </a:rPr>
              <a:t>G</a:t>
            </a:r>
            <a:endParaRPr lang="en-US" sz="6600" dirty="0">
              <a:solidFill>
                <a:srgbClr val="106585"/>
              </a:solidFill>
              <a:latin typeface="Amasis MT Pro" panose="02040504050005020304" pitchFamily="18" charset="0"/>
            </a:endParaRPr>
          </a:p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CD4A136-1DC4-72C2-90FA-A11AB435C826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1C8C70A-6BAF-E4EE-89BA-F2F3ED70DAE3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ED830AA7-1205-75EE-0896-801F0243A199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0D365C9-A8DA-F537-D4D1-A6D76821AC0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4028735"/>
              </p:ext>
            </p:extLst>
          </p:nvPr>
        </p:nvGraphicFramePr>
        <p:xfrm>
          <a:off x="0" y="-42597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2777711-63CD-15F6-A58A-16E7FE8C2D7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53" y="3950897"/>
            <a:ext cx="5321185" cy="568840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8ECF03E-F742-35CA-9CE2-61439BE821BC}"/>
              </a:ext>
            </a:extLst>
          </p:cNvPr>
          <p:cNvSpPr txBox="1"/>
          <p:nvPr/>
        </p:nvSpPr>
        <p:spPr>
          <a:xfrm>
            <a:off x="1678805" y="495300"/>
            <a:ext cx="1035839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à lire des syllabes simples avec la lettre « g », puis les utiliser  pour lire des mots et des phrases.</a:t>
            </a:r>
          </a:p>
        </p:txBody>
      </p:sp>
    </p:spTree>
    <p:extLst>
      <p:ext uri="{BB962C8B-B14F-4D97-AF65-F5344CB8AC3E}">
        <p14:creationId xmlns:p14="http://schemas.microsoft.com/office/powerpoint/2010/main" val="359274610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389089-C4B6-39EA-2688-A19FC53B2AA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9D4C407-653F-70D4-F776-F01E70F0CFB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4E61657-9F6B-0822-91E3-9B8FCCDCB0F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7448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6057901" y="3342493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Abadi" panose="020B0604020104020204" pitchFamily="34" charset="0"/>
              </a:rPr>
              <a:t>g</a:t>
            </a:r>
            <a:endParaRPr lang="fr-FR" sz="25800" kern="0" spc="480" dirty="0">
              <a:solidFill>
                <a:srgbClr val="FFC000"/>
              </a:solidFill>
              <a:latin typeface="Abadi" panose="020B0604020104020204" pitchFamily="34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6CE00FC-249C-E852-3A9F-29987AB603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36362137"/>
              </p:ext>
            </p:extLst>
          </p:nvPr>
        </p:nvGraphicFramePr>
        <p:xfrm>
          <a:off x="0" y="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647700"/>
            <a:ext cx="11099623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la lettre g.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« j» ou le son « g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648EF3E-DBA9-B0AB-0141-2028BB6D0E4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635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(e)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9242F9B-4AEB-BD76-F321-C208D128D45D}"/>
              </a:ext>
            </a:extLst>
          </p:cNvPr>
          <p:cNvGrpSpPr/>
          <p:nvPr/>
        </p:nvGrpSpPr>
        <p:grpSpPr>
          <a:xfrm>
            <a:off x="367712" y="266700"/>
            <a:ext cx="12408211" cy="9294456"/>
            <a:chOff x="312517" y="227366"/>
            <a:chExt cx="8518967" cy="619658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8F5EE306-3E44-3D7B-5BB4-7D3421C2E243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8C7ECC7D-E25B-80B4-444C-55A3BB059559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3A2566D-5520-DAAF-8D1F-7D8332ADF52F}"/>
                </a:ext>
              </a:extLst>
            </p:cNvPr>
            <p:cNvSpPr/>
            <p:nvPr/>
          </p:nvSpPr>
          <p:spPr>
            <a:xfrm flipH="1">
              <a:off x="2048059" y="368699"/>
              <a:ext cx="4970000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73011423-B9FB-0F83-B5A1-13CDF18D50C7}"/>
              </a:ext>
            </a:extLst>
          </p:cNvPr>
          <p:cNvGrpSpPr/>
          <p:nvPr/>
        </p:nvGrpSpPr>
        <p:grpSpPr>
          <a:xfrm>
            <a:off x="981248" y="1720589"/>
            <a:ext cx="11733013" cy="7588800"/>
            <a:chOff x="927300" y="1714500"/>
            <a:chExt cx="11861398" cy="7588800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BC1FA995-CAA2-AE95-E9F6-5D9E56FDAD54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43" name="Groupe 42">
                <a:extLst>
                  <a:ext uri="{FF2B5EF4-FFF2-40B4-BE49-F238E27FC236}">
                    <a16:creationId xmlns:a16="http://schemas.microsoft.com/office/drawing/2014/main" id="{E158EF12-D2CB-A3FF-098D-5AB67BD51FB7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2" name="Rectangle : coins arrondis 18 - 2">
                  <a:extLst>
                    <a:ext uri="{FF2B5EF4-FFF2-40B4-BE49-F238E27FC236}">
                      <a16:creationId xmlns:a16="http://schemas.microsoft.com/office/drawing/2014/main" id="{74A4870A-2223-67C2-B0EC-BCF3A4F1039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3" name="Rectangle : coins arrondis 18 - 2">
                  <a:extLst>
                    <a:ext uri="{FF2B5EF4-FFF2-40B4-BE49-F238E27FC236}">
                      <a16:creationId xmlns:a16="http://schemas.microsoft.com/office/drawing/2014/main" id="{1EDA6F81-318E-8C02-2B46-DAAF030FDBE5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9D773EE3-80D7-D69E-C7BB-1E3132D166D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0" name="Rectangle : coins arrondis 18 - 2">
                  <a:extLst>
                    <a:ext uri="{FF2B5EF4-FFF2-40B4-BE49-F238E27FC236}">
                      <a16:creationId xmlns:a16="http://schemas.microsoft.com/office/drawing/2014/main" id="{65C106B6-984B-54EF-8988-21C106032C9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1" name="Rectangle : coins arrondis 18 - 2">
                  <a:extLst>
                    <a:ext uri="{FF2B5EF4-FFF2-40B4-BE49-F238E27FC236}">
                      <a16:creationId xmlns:a16="http://schemas.microsoft.com/office/drawing/2014/main" id="{B1198DE2-FB54-4B81-84DC-EF9991D21CB1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45" name="Groupe 44">
                <a:extLst>
                  <a:ext uri="{FF2B5EF4-FFF2-40B4-BE49-F238E27FC236}">
                    <a16:creationId xmlns:a16="http://schemas.microsoft.com/office/drawing/2014/main" id="{76A27635-36A8-C161-E414-C3C37024AA4C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46" name="Rectangle : coins arrondis 18 - 2">
                  <a:extLst>
                    <a:ext uri="{FF2B5EF4-FFF2-40B4-BE49-F238E27FC236}">
                      <a16:creationId xmlns:a16="http://schemas.microsoft.com/office/drawing/2014/main" id="{0D87C4EA-5121-2064-9F77-17D40C29762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7" name="Rectangle : coins arrondis 18 - 2">
                  <a:extLst>
                    <a:ext uri="{FF2B5EF4-FFF2-40B4-BE49-F238E27FC236}">
                      <a16:creationId xmlns:a16="http://schemas.microsoft.com/office/drawing/2014/main" id="{CEEC63C3-7658-EF2F-82AF-37CBF83A6D6A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8" name="Rectangle : coins arrondis 18 - 2">
                  <a:extLst>
                    <a:ext uri="{FF2B5EF4-FFF2-40B4-BE49-F238E27FC236}">
                      <a16:creationId xmlns:a16="http://schemas.microsoft.com/office/drawing/2014/main" id="{BE956582-E98C-070F-EAB8-E64B2610299B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9" name="Rectangle : coins arrondis 18 - 2">
                  <a:extLst>
                    <a:ext uri="{FF2B5EF4-FFF2-40B4-BE49-F238E27FC236}">
                      <a16:creationId xmlns:a16="http://schemas.microsoft.com/office/drawing/2014/main" id="{C72CC5A6-D360-68FA-F457-A90C4545C9CD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368D5201-3DD6-60A7-144F-6B0B85078B4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32" name="Groupe 31">
                <a:extLst>
                  <a:ext uri="{FF2B5EF4-FFF2-40B4-BE49-F238E27FC236}">
                    <a16:creationId xmlns:a16="http://schemas.microsoft.com/office/drawing/2014/main" id="{7A165859-027C-E527-F5EA-1A5F56E2884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430F5EDF-4451-A9B9-E6AA-FFF1C580892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709C9248-CA69-7562-D943-9C82C2842B28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58B03B95-366E-9C0B-BFDE-455628C83D2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514E6512-BEEE-8126-76AB-F4A0E859C64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71EF0337-508E-088B-CAEA-1713D63A4060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1ADF0922-BD23-4763-B4EC-136526A06549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FFC310CD-5538-B04D-2902-D37BF99521C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FD1CA468-03A3-AA94-CAFE-569DCF32AE6C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B6BE2EF8-0DE7-565C-C59A-9C86F57BDF66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D4831129-F538-714D-07D7-F35757154E75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pic>
        <p:nvPicPr>
          <p:cNvPr id="54" name="Image 53">
            <a:extLst>
              <a:ext uri="{FF2B5EF4-FFF2-40B4-BE49-F238E27FC236}">
                <a16:creationId xmlns:a16="http://schemas.microsoft.com/office/drawing/2014/main" id="{2FD0F5FA-7E26-55F0-4207-5896D229788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176" y="1964530"/>
            <a:ext cx="1981301" cy="2031472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5512FFF9-9E0A-9C27-0109-3946C0852C1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205740" y="2119562"/>
            <a:ext cx="2065132" cy="1872552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E746FCC9-443E-1800-7E8D-ABF5C061D90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7409" y="2058554"/>
            <a:ext cx="1953730" cy="1869088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531F7CFC-1A65-FC99-2AA2-EFAC9477C44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10068" y="5990453"/>
            <a:ext cx="1878836" cy="1803149"/>
          </a:xfrm>
          <a:prstGeom prst="roundRect">
            <a:avLst>
              <a:gd name="adj" fmla="val 11078"/>
            </a:avLst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ADCB60BA-C1F7-125A-EC28-8FBDC81A93A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17" y="6031915"/>
            <a:ext cx="1750622" cy="1698823"/>
          </a:xfrm>
          <a:prstGeom prst="rect">
            <a:avLst/>
          </a:prstGeom>
        </p:spPr>
      </p:pic>
      <p:pic>
        <p:nvPicPr>
          <p:cNvPr id="59" name="Image 5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B3906AE-9ADD-915C-9255-95028FC4761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7600" y="2024160"/>
            <a:ext cx="1514121" cy="2063355"/>
          </a:xfrm>
          <a:prstGeom prst="rect">
            <a:avLst/>
          </a:prstGeom>
        </p:spPr>
      </p:pic>
      <p:pic>
        <p:nvPicPr>
          <p:cNvPr id="60" name="Picture 2">
            <a:extLst>
              <a:ext uri="{FF2B5EF4-FFF2-40B4-BE49-F238E27FC236}">
                <a16:creationId xmlns:a16="http://schemas.microsoft.com/office/drawing/2014/main" id="{727AAC13-BCEC-631A-3311-2E00166B7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994" y="5965886"/>
            <a:ext cx="1905001" cy="180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Image 60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11FFE867-8B64-F4EC-2252-3A2ED205986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68" y="6049233"/>
            <a:ext cx="1822346" cy="164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7837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3617E74-4159-1E8F-3635-1E3A4F636B5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732B4AF-3E7C-95AC-B8EC-8979621A9D1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927CCB2-66D7-0079-5EEC-56988671D8E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Abadi" panose="020B0604020104020204" pitchFamily="34" charset="0"/>
              </a:rPr>
              <a:t>g</a:t>
            </a:r>
            <a:endParaRPr lang="fr-FR" sz="25800" kern="0" spc="480" dirty="0">
              <a:solidFill>
                <a:srgbClr val="FFC000"/>
              </a:solidFill>
              <a:latin typeface="Abadi" panose="020B060402010402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FF9DDC-A761-45D8-67E0-5D395B1AA63D}"/>
              </a:ext>
            </a:extLst>
          </p:cNvPr>
          <p:cNvSpPr txBox="1"/>
          <p:nvPr/>
        </p:nvSpPr>
        <p:spPr>
          <a:xfrm>
            <a:off x="1428752" y="866171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</a:t>
            </a:r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4FB383C-AA21-3A3C-630D-4B0B20D11CA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65781862"/>
              </p:ext>
            </p:extLst>
          </p:nvPr>
        </p:nvGraphicFramePr>
        <p:xfrm>
          <a:off x="0" y="-1905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495300"/>
            <a:ext cx="11099623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g» « a »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A9B80D2-7C31-E76A-68D5-CA68E941E53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40718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57929F-607A-E654-DB5C-007D91417DD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135005F-B179-65DB-17AD-FCC257BA85D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30C459F-278D-0D7B-3044-71B18989F1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50658" y="60472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4343401" y="3112175"/>
            <a:ext cx="502919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Abadi" panose="020B0604020104020204" pitchFamily="34" charset="0"/>
              </a:rPr>
              <a:t>g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9BF2265-1699-825D-5B74-519319F95C2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85556697"/>
              </p:ext>
            </p:extLst>
          </p:nvPr>
        </p:nvGraphicFramePr>
        <p:xfrm>
          <a:off x="-48734" y="-52355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045391" y="539140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ga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.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g»  « a 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ga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g»  « a 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ga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29779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0875D-1356-CB14-FFB6-5C60B9B03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97453C9-A1D1-A513-3314-125394B8996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B92A62D-95C6-417A-27E3-8E6443399AE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137A039-2B1D-E19C-C10E-C08E17EE405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C103302-8946-6E9D-D558-18C764E23CD4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4213F93-4120-617F-820C-A03482C1899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>
                <a:solidFill>
                  <a:srgbClr val="FFC000"/>
                </a:solidFill>
                <a:latin typeface="Abadi" panose="020B0604020104020204" pitchFamily="34" charset="0"/>
              </a:rPr>
              <a:t>g</a:t>
            </a:r>
            <a:endParaRPr lang="fr-FR" sz="25800" kern="0" spc="480" dirty="0">
              <a:solidFill>
                <a:srgbClr val="FFC000"/>
              </a:solidFill>
              <a:latin typeface="Abadi" panose="020B060402010402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8EC44BC-49E4-D453-EAA0-EA701DC54B61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778FA70-5B76-77A9-1341-CD095511BEAF}"/>
              </a:ext>
            </a:extLst>
          </p:cNvPr>
          <p:cNvSpPr txBox="1"/>
          <p:nvPr/>
        </p:nvSpPr>
        <p:spPr>
          <a:xfrm>
            <a:off x="1512869" y="426349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«g »  « o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CC9412E-963A-D8DB-36FB-73D6BC3389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36896087"/>
              </p:ext>
            </p:extLst>
          </p:nvPr>
        </p:nvGraphicFramePr>
        <p:xfrm>
          <a:off x="0" y="-57722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4F52F7EA-66A0-7BD2-DBFB-CF6C237CA09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86168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6044A-A750-4109-65AF-404C2D55F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9269A-2FEB-53DA-BEC8-C23BF4439595}"/>
              </a:ext>
            </a:extLst>
          </p:cNvPr>
          <p:cNvSpPr/>
          <p:nvPr/>
        </p:nvSpPr>
        <p:spPr>
          <a:xfrm>
            <a:off x="0" y="-3810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53AEC69-C0FF-28E4-FF86-23446287A9A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967D758-8C86-3DD7-A6ED-420B20C14A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E63C175-A6EE-5EF4-7B3A-34E3129B917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F94B716-B13D-925E-DD24-CC3BD0195F09}"/>
              </a:ext>
            </a:extLst>
          </p:cNvPr>
          <p:cNvSpPr/>
          <p:nvPr/>
        </p:nvSpPr>
        <p:spPr>
          <a:xfrm>
            <a:off x="401970" y="60335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7FC0ECC-77BE-A567-CE7A-768C33D8F866}"/>
              </a:ext>
            </a:extLst>
          </p:cNvPr>
          <p:cNvSpPr txBox="1"/>
          <p:nvPr/>
        </p:nvSpPr>
        <p:spPr>
          <a:xfrm>
            <a:off x="5229224" y="3130725"/>
            <a:ext cx="38385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Abadi" panose="020B0604020104020204" pitchFamily="34" charset="0"/>
              </a:rPr>
              <a:t>g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BB3706B-89DB-16D0-D125-34C9A6406FF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930963"/>
              </p:ext>
            </p:extLst>
          </p:nvPr>
        </p:nvGraphicFramePr>
        <p:xfrm>
          <a:off x="0" y="-47982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A180FE73-9792-3B32-4BD2-6DC9DAC567EF}"/>
              </a:ext>
            </a:extLst>
          </p:cNvPr>
          <p:cNvSpPr txBox="1"/>
          <p:nvPr/>
        </p:nvSpPr>
        <p:spPr>
          <a:xfrm>
            <a:off x="1103242" y="543513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go ». « g »  « o » «go ». Lisons ensemble : «« g »  « o » «go ». </a:t>
            </a:r>
          </a:p>
        </p:txBody>
      </p:sp>
    </p:spTree>
    <p:extLst>
      <p:ext uri="{BB962C8B-B14F-4D97-AF65-F5344CB8AC3E}">
        <p14:creationId xmlns:p14="http://schemas.microsoft.com/office/powerpoint/2010/main" val="195229752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1EBBF-1CE4-9B99-3595-6387BE643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33F10BE-9BF4-AC7F-D58D-1F85DEDF379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D1153EC-F297-F0F3-3AAC-46E6E77CF3B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4B36062-115C-C071-8719-B38A4C25C2B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67F412C-9F78-EC72-9570-3F287A02EA8E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8B39F48-77E9-5C09-4DCD-8F0828554233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Abadi" panose="020B0604020104020204" pitchFamily="34" charset="0"/>
              </a:rPr>
              <a:t>g</a:t>
            </a:r>
            <a:endParaRPr lang="fr-FR" sz="25800" kern="0" spc="480" dirty="0">
              <a:solidFill>
                <a:srgbClr val="FFC000"/>
              </a:solidFill>
              <a:latin typeface="Abadi" panose="020B060402010402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E996E17-15B8-D9BD-4B1F-6B3F483FA3B1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</a:rPr>
              <a:t>u</a:t>
            </a:r>
            <a:endParaRPr lang="fr-FR" sz="25800" kern="0" spc="480" dirty="0">
              <a:solidFill>
                <a:srgbClr val="106585"/>
              </a:solidFill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53A8895-B01D-D7AB-8AA7-D0AC4DD5731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1" y="-46591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81EAE837-2F75-6A66-3AED-B365851587B6}"/>
              </a:ext>
            </a:extLst>
          </p:cNvPr>
          <p:cNvSpPr txBox="1"/>
          <p:nvPr/>
        </p:nvSpPr>
        <p:spPr>
          <a:xfrm>
            <a:off x="1616949" y="454798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g »  « u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A687D54-4F08-5642-613D-C7EE8B8EA02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56358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36A52-0A2A-C191-86EE-CAC4A4BA2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33FAB99-B899-BEAB-76FD-AD695BF745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CD3C0CD-E5A9-2FC9-5971-287C6AF5B57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26056C0-2578-30EF-C2F1-A5DB72E67E5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6315351-8F70-6492-F438-A8AB5412136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50C6161-4F8B-BC80-764E-7038638F882D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71BD921-FC1F-3F14-EF4F-9C785670DC77}"/>
              </a:ext>
            </a:extLst>
          </p:cNvPr>
          <p:cNvSpPr txBox="1"/>
          <p:nvPr/>
        </p:nvSpPr>
        <p:spPr>
          <a:xfrm>
            <a:off x="4862513" y="3112175"/>
            <a:ext cx="39909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Abadi" panose="020B0604020104020204" pitchFamily="34" charset="0"/>
              </a:rPr>
              <a:t>g</a:t>
            </a:r>
            <a:r>
              <a:rPr lang="fr-FR" sz="25800" b="1" kern="0" spc="480" dirty="0" err="1">
                <a:solidFill>
                  <a:srgbClr val="106585"/>
                </a:solidFill>
              </a:rPr>
              <a:t>u</a:t>
            </a:r>
            <a:endParaRPr lang="fr-FR" sz="25800" kern="0" spc="480" dirty="0">
              <a:solidFill>
                <a:srgbClr val="106585"/>
              </a:solidFill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8A69863-FC15-CA89-C006-7BB46C52B0C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141" y="-62833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9BA13771-26A6-5488-B84A-34C687A1F5B4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gu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«g»  « u»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gu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ensemble: «g»  « u»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gu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851660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5E0D3-4049-CB31-37B3-DE2F5A9BB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2D3CF5A-6EB7-A4A6-72BB-FDCE0C33EF5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55D1DE5-C12C-88AB-95BC-86DCB9748A7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48305DA-39F6-F306-6CD2-1D44CA175AD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6FA390A-4A37-550E-8131-146AB7D6ECA0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853D318-82CD-5287-3E84-688C7A322DD4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3CDC8F0-8D44-12D5-4682-09DCC57C31BD}"/>
              </a:ext>
            </a:extLst>
          </p:cNvPr>
          <p:cNvSpPr txBox="1"/>
          <p:nvPr/>
        </p:nvSpPr>
        <p:spPr>
          <a:xfrm>
            <a:off x="4724586" y="3122566"/>
            <a:ext cx="3990975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rgbClr val="FFC000"/>
                </a:solidFill>
                <a:latin typeface="Abadi" panose="020B0604020104020204" pitchFamily="34" charset="0"/>
              </a:rPr>
              <a:t>g</a:t>
            </a:r>
            <a:r>
              <a:rPr lang="fr-FR" sz="179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17900" kern="0" spc="480" dirty="0">
              <a:solidFill>
                <a:srgbClr val="106585"/>
              </a:solidFill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AA152E8-3DD6-6C86-6E90-6D6BAC41C7F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141" y="-62833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4F6E20F9-9D6F-0578-135F-8D21D30BD5DE}"/>
              </a:ext>
            </a:extLst>
          </p:cNvPr>
          <p:cNvSpPr txBox="1"/>
          <p:nvPr/>
        </p:nvSpPr>
        <p:spPr>
          <a:xfrm>
            <a:off x="1580897" y="532937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lire les syllabes. Ecoutez bien et suivez avec moi.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164C599-FB4B-BD61-07BE-29A7BA451E3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C2AB3FCC-9394-D0D3-4455-3821B597535C}"/>
              </a:ext>
            </a:extLst>
          </p:cNvPr>
          <p:cNvSpPr txBox="1"/>
          <p:nvPr/>
        </p:nvSpPr>
        <p:spPr>
          <a:xfrm>
            <a:off x="8853488" y="3084466"/>
            <a:ext cx="3990975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 err="1">
                <a:solidFill>
                  <a:srgbClr val="FFC000"/>
                </a:solidFill>
                <a:latin typeface="Abadi" panose="020B0604020104020204" pitchFamily="34" charset="0"/>
              </a:rPr>
              <a:t>g</a:t>
            </a:r>
            <a:r>
              <a:rPr lang="fr-FR" sz="17900" b="1" kern="0" spc="480" dirty="0" err="1">
                <a:solidFill>
                  <a:srgbClr val="106585"/>
                </a:solidFill>
              </a:rPr>
              <a:t>u</a:t>
            </a:r>
            <a:endParaRPr lang="fr-FR" sz="17900" kern="0" spc="480" dirty="0">
              <a:solidFill>
                <a:srgbClr val="106585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DCEEEAE-E7D9-DD24-1039-721438D559F1}"/>
              </a:ext>
            </a:extLst>
          </p:cNvPr>
          <p:cNvSpPr txBox="1"/>
          <p:nvPr/>
        </p:nvSpPr>
        <p:spPr>
          <a:xfrm>
            <a:off x="531020" y="3122566"/>
            <a:ext cx="3990975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 err="1">
                <a:solidFill>
                  <a:srgbClr val="FFC000"/>
                </a:solidFill>
                <a:latin typeface="Abadi" panose="020B0604020104020204" pitchFamily="34" charset="0"/>
              </a:rPr>
              <a:t>g</a:t>
            </a:r>
            <a:r>
              <a:rPr lang="fr-FR" sz="179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17900" kern="0" spc="480" dirty="0">
              <a:solidFill>
                <a:srgbClr val="1065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43758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A27382-1BDD-E910-D031-E6205807E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45578CD-1FE0-2BA0-1B12-B17C1D0E531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ABFF9FB-21D8-7324-6CC3-65F2C453BD1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6233074-8C85-2F50-4B3E-0580C6EA347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F799B20-D33F-7C19-D108-AA0F431F3E15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B8E2109-D89C-F03F-5C82-F94253B72F81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BB526CD-D903-485A-C02C-904E5E837EF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141" y="-62833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49CF40B6-615B-12FA-B27F-0C3A52D5C717}"/>
              </a:ext>
            </a:extLst>
          </p:cNvPr>
          <p:cNvSpPr txBox="1"/>
          <p:nvPr/>
        </p:nvSpPr>
        <p:spPr>
          <a:xfrm>
            <a:off x="1580897" y="516370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Lisons ensemble.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ACADC45-6AE0-CDB6-D20C-9930F9562B8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9906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4893F31-EE08-6F3B-E51E-0F77432F02F4}"/>
              </a:ext>
            </a:extLst>
          </p:cNvPr>
          <p:cNvSpPr txBox="1"/>
          <p:nvPr/>
        </p:nvSpPr>
        <p:spPr>
          <a:xfrm>
            <a:off x="4724586" y="3122566"/>
            <a:ext cx="3990975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rgbClr val="FFC000"/>
                </a:solidFill>
                <a:latin typeface="Abadi" panose="020B0604020104020204" pitchFamily="34" charset="0"/>
              </a:rPr>
              <a:t>g</a:t>
            </a:r>
            <a:r>
              <a:rPr lang="fr-FR" sz="179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17900" kern="0" spc="480" dirty="0">
              <a:solidFill>
                <a:srgbClr val="106585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DE5291A-9B00-8282-B851-ED00CC4648AB}"/>
              </a:ext>
            </a:extLst>
          </p:cNvPr>
          <p:cNvSpPr txBox="1"/>
          <p:nvPr/>
        </p:nvSpPr>
        <p:spPr>
          <a:xfrm>
            <a:off x="8853488" y="3084466"/>
            <a:ext cx="3990975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 err="1">
                <a:solidFill>
                  <a:srgbClr val="FFC000"/>
                </a:solidFill>
                <a:latin typeface="Abadi" panose="020B0604020104020204" pitchFamily="34" charset="0"/>
              </a:rPr>
              <a:t>g</a:t>
            </a:r>
            <a:r>
              <a:rPr lang="fr-FR" sz="17900" b="1" kern="0" spc="480" dirty="0" err="1">
                <a:solidFill>
                  <a:srgbClr val="106585"/>
                </a:solidFill>
              </a:rPr>
              <a:t>u</a:t>
            </a:r>
            <a:endParaRPr lang="fr-FR" sz="17900" kern="0" spc="480" dirty="0">
              <a:solidFill>
                <a:srgbClr val="106585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6177ECA-25A3-B38A-7585-323DF02533A9}"/>
              </a:ext>
            </a:extLst>
          </p:cNvPr>
          <p:cNvSpPr txBox="1"/>
          <p:nvPr/>
        </p:nvSpPr>
        <p:spPr>
          <a:xfrm>
            <a:off x="531020" y="3122566"/>
            <a:ext cx="3990975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 err="1">
                <a:solidFill>
                  <a:srgbClr val="FFC000"/>
                </a:solidFill>
                <a:latin typeface="Abadi" panose="020B0604020104020204" pitchFamily="34" charset="0"/>
              </a:rPr>
              <a:t>g</a:t>
            </a:r>
            <a:r>
              <a:rPr lang="fr-FR" sz="179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17900" kern="0" spc="480" dirty="0">
              <a:solidFill>
                <a:srgbClr val="1065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4957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186F4-2033-2FEA-A966-A5E6C2A77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9F52B68-2167-6F81-4B7F-933434C49D2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2349194-73FC-ABAC-67D0-A85D38AE736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0A3E24A8-AFD9-05DE-E1CB-E6144317C0A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8DD9C15-045D-1EC3-2BB1-1EE76EE28CDD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BB0B961-CCDD-58CE-39CA-842F52FDEADF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Abadi" panose="020B0604020104020204" pitchFamily="34" charset="0"/>
              </a:rPr>
              <a:t>g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4B83933-64C6-D181-BEA9-FE324D1BDBDC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88D9180-B354-D429-B600-B37A537FF10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37543871"/>
              </p:ext>
            </p:extLst>
          </p:nvPr>
        </p:nvGraphicFramePr>
        <p:xfrm>
          <a:off x="0" y="-4659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5EA7A7F-9D4E-3AD2-5DEB-CC4CA8260326}"/>
              </a:ext>
            </a:extLst>
          </p:cNvPr>
          <p:cNvSpPr txBox="1"/>
          <p:nvPr/>
        </p:nvSpPr>
        <p:spPr>
          <a:xfrm>
            <a:off x="1665439" y="521286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j »  « i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2DDD420-ADD4-5D4D-6C36-217CBF137AC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51012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228A53-B049-E97C-1AA8-8393EF720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393C80-CF9B-96FE-7A5C-60C95E07759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D39976-BA80-0D3E-EAA0-A9FA31D2004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6947DF2-F164-340E-6388-5CA24620F33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58FB482-4D2D-A586-CE96-1227EFE5B5B1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272277E-B25E-772D-3463-F4BA825F4A05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C3343BF-015E-442E-B5D7-CA5F21817EB2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Abadi" panose="020B0604020104020204" pitchFamily="34" charset="0"/>
              </a:rPr>
              <a:t>g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6551645-1FB8-1A18-B920-B1DA13779CD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5442196"/>
              </p:ext>
            </p:extLst>
          </p:nvPr>
        </p:nvGraphicFramePr>
        <p:xfrm>
          <a:off x="0" y="-39872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648665E-1843-70DB-8CBA-C9D5B83C1E75}"/>
              </a:ext>
            </a:extLst>
          </p:cNvPr>
          <p:cNvSpPr txBox="1"/>
          <p:nvPr/>
        </p:nvSpPr>
        <p:spPr>
          <a:xfrm>
            <a:off x="1418292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 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ji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«j»  « i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ji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«j»  « i »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ji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217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>
            <p:custDataLst>
              <p:tags r:id="rId1"/>
            </p:custDataLst>
          </p:nvPr>
        </p:nvSpPr>
        <p:spPr>
          <a:xfrm>
            <a:off x="2349737" y="1460251"/>
            <a:ext cx="11876750" cy="71147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D7F6ABB8-4A41-ACDB-2348-5512E0B5A9F1}"/>
              </a:ext>
            </a:extLst>
          </p:cNvPr>
          <p:cNvGrpSpPr/>
          <p:nvPr/>
        </p:nvGrpSpPr>
        <p:grpSpPr>
          <a:xfrm>
            <a:off x="7885010" y="3269991"/>
            <a:ext cx="2339860" cy="841410"/>
            <a:chOff x="3663231" y="3540342"/>
            <a:chExt cx="1066274" cy="385540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7302A20F-6740-91D0-75DD-E915E06330C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8DCA6586-BF07-E37D-874F-8749F6635C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92CA0BF-0FA5-DB02-BE1F-F67FD2F570D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84D3ED63-804F-D147-A616-03F9D74E9BA5}"/>
              </a:ext>
            </a:extLst>
          </p:cNvPr>
          <p:cNvGrpSpPr/>
          <p:nvPr/>
        </p:nvGrpSpPr>
        <p:grpSpPr>
          <a:xfrm>
            <a:off x="7846776" y="4115164"/>
            <a:ext cx="2339861" cy="837796"/>
            <a:chOff x="3663231" y="3540342"/>
            <a:chExt cx="1037462" cy="385540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A3FD8CB-FB7B-373A-26F1-9033A862BD1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F15501BC-D7CD-6689-08F3-B89040ABB1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41728AB-4FA3-1437-CDE9-F5AC88449C12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E279AFB7-46C2-FBBF-2E08-88C8B667E25D}"/>
              </a:ext>
            </a:extLst>
          </p:cNvPr>
          <p:cNvGrpSpPr/>
          <p:nvPr/>
        </p:nvGrpSpPr>
        <p:grpSpPr>
          <a:xfrm>
            <a:off x="7896338" y="5132064"/>
            <a:ext cx="2254016" cy="841409"/>
            <a:chOff x="3621718" y="3265514"/>
            <a:chExt cx="1068294" cy="385540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D8FE39A0-44EF-3507-990A-67B478CE19AB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6AA4052-EAA4-BB96-DF2D-16D7460031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21718" y="3265514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EA0774EC-B64D-98D2-5294-9C81E4C4108C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3A3866AD-40ED-EB75-D979-DD388E8782AC}"/>
              </a:ext>
            </a:extLst>
          </p:cNvPr>
          <p:cNvGrpSpPr/>
          <p:nvPr/>
        </p:nvGrpSpPr>
        <p:grpSpPr>
          <a:xfrm>
            <a:off x="7810493" y="6032461"/>
            <a:ext cx="2339860" cy="841410"/>
            <a:chOff x="3663231" y="3540342"/>
            <a:chExt cx="1036335" cy="38554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0ECD25F1-A058-7C3A-9718-8A711A46834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0" name="Picture 2">
              <a:extLst>
                <a:ext uri="{FF2B5EF4-FFF2-40B4-BE49-F238E27FC236}">
                  <a16:creationId xmlns:a16="http://schemas.microsoft.com/office/drawing/2014/main" id="{8BF55C0C-3D87-CC8D-D1A0-DC9B56F7EF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5E87E3AD-BF9E-45D4-830B-EE899016816D}"/>
                </a:ext>
              </a:extLst>
            </p:cNvPr>
            <p:cNvSpPr txBox="1"/>
            <p:nvPr/>
          </p:nvSpPr>
          <p:spPr>
            <a:xfrm>
              <a:off x="3951379" y="3617085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37AB206B-1F14-3F22-5556-5459D9C65A54}"/>
              </a:ext>
            </a:extLst>
          </p:cNvPr>
          <p:cNvGrpSpPr/>
          <p:nvPr/>
        </p:nvGrpSpPr>
        <p:grpSpPr>
          <a:xfrm>
            <a:off x="7794998" y="6979705"/>
            <a:ext cx="2339860" cy="841410"/>
            <a:chOff x="3663231" y="3540342"/>
            <a:chExt cx="1066274" cy="385540"/>
          </a:xfrm>
        </p:grpSpPr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5EA48265-DC6A-B8F1-2BC2-6C1DF60E770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4" name="Picture 2">
              <a:extLst>
                <a:ext uri="{FF2B5EF4-FFF2-40B4-BE49-F238E27FC236}">
                  <a16:creationId xmlns:a16="http://schemas.microsoft.com/office/drawing/2014/main" id="{CBCB3C04-DEBE-5150-7AE1-31D2F292DD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65ACA244-A1A5-0D73-66CE-38C388CF47E2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70F4F70-B406-9360-08F9-E0A500CA077B}"/>
              </a:ext>
            </a:extLst>
          </p:cNvPr>
          <p:cNvGrpSpPr/>
          <p:nvPr/>
        </p:nvGrpSpPr>
        <p:grpSpPr>
          <a:xfrm>
            <a:off x="7794998" y="7863503"/>
            <a:ext cx="2339860" cy="841410"/>
            <a:chOff x="3663231" y="3540342"/>
            <a:chExt cx="1066274" cy="385540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DE6EB7D5-3273-450D-7953-D448E8BA78DD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8" name="Picture 2">
              <a:extLst>
                <a:ext uri="{FF2B5EF4-FFF2-40B4-BE49-F238E27FC236}">
                  <a16:creationId xmlns:a16="http://schemas.microsoft.com/office/drawing/2014/main" id="{368BB8EE-91BB-9440-3346-1128FAA878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6713A1D0-247F-42DF-B679-10F1814846C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65DA21-3E64-7864-A7E7-AD108F604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162EE34-957C-4A43-54E8-3087A3F1F31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BC013C5-D303-FCFB-E09F-75CCBDDF7B9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BA28354-4D0E-2870-9067-266A3A3AD96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AC4FF35-CFD1-3825-5F38-DB4A106216F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4FF0BC0-7B58-6679-34B3-BD606F984712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Abadi" panose="020B0604020104020204" pitchFamily="34" charset="0"/>
              </a:rPr>
              <a:t>g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45A7E35-C056-BBC4-1443-249AADE50670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51E1F9F-706C-1E4A-767C-34CC892873E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4318859"/>
              </p:ext>
            </p:extLst>
          </p:nvPr>
        </p:nvGraphicFramePr>
        <p:xfrm>
          <a:off x="9901" y="-60234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230E7E5-7CBB-160B-BB1D-94A1A507B7D0}"/>
              </a:ext>
            </a:extLst>
          </p:cNvPr>
          <p:cNvSpPr txBox="1"/>
          <p:nvPr/>
        </p:nvSpPr>
        <p:spPr>
          <a:xfrm>
            <a:off x="1665439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j »  « e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E8C3926-4675-D560-A64C-5DE0DC84315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53984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6A10D-9EAC-B251-87E1-434C44B45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158D02-E3A7-8CA1-5886-E78548C984D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F3EF013-1BB0-8EFA-73C6-DB6B4F1F568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820610E-2D6B-2EA3-7355-0F9794A469C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E733608-B0FA-A7C3-0330-183F3EEC89F8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E3B9465-CD66-288C-F918-E3B9BC02EF2E}"/>
              </a:ext>
            </a:extLst>
          </p:cNvPr>
          <p:cNvSpPr/>
          <p:nvPr/>
        </p:nvSpPr>
        <p:spPr>
          <a:xfrm>
            <a:off x="437400" y="5473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47A962A-C2F1-8DE5-2D19-52E4D9E70FF9}"/>
              </a:ext>
            </a:extLst>
          </p:cNvPr>
          <p:cNvSpPr txBox="1"/>
          <p:nvPr/>
        </p:nvSpPr>
        <p:spPr>
          <a:xfrm>
            <a:off x="5229224" y="3112175"/>
            <a:ext cx="39147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Abadi" panose="020B0604020104020204" pitchFamily="34" charset="0"/>
              </a:rPr>
              <a:t>g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A42A085-2EFF-3F50-5A9E-770BE380B51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07072337"/>
              </p:ext>
            </p:extLst>
          </p:nvPr>
        </p:nvGraphicFramePr>
        <p:xfrm>
          <a:off x="9901" y="-34606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9D215354-61BF-94A6-E58A-991A259DAF25}"/>
              </a:ext>
            </a:extLst>
          </p:cNvPr>
          <p:cNvSpPr txBox="1"/>
          <p:nvPr/>
        </p:nvSpPr>
        <p:spPr>
          <a:xfrm>
            <a:off x="1118872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je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«j »  « e» « je ». Lisons ensemble «j »  « e» « je 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10187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58FB6-79A6-3803-7237-C767ED5E3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636A1EC-AECA-203C-5B4A-1AEE7C97244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0DF374E-77AF-3FED-6595-57A67822F2B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DF4B1B1-0A52-EC38-DECC-FE2C0C4F4D9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E0618C7-BA2D-306B-43D0-3408705D7520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FE6C2D4-7953-C5F1-A880-11471145770D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Abadi" panose="020B0604020104020204" pitchFamily="34" charset="0"/>
              </a:rPr>
              <a:t>g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D7467F4-984E-4B6B-3960-0AD6485249DF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411B099-8657-5D6D-4F0E-45C4405499D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6534825"/>
              </p:ext>
            </p:extLst>
          </p:nvPr>
        </p:nvGraphicFramePr>
        <p:xfrm>
          <a:off x="-1" y="-46591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DA900E3-6730-8965-2FE0-0EE6A8AD2DDA}"/>
              </a:ext>
            </a:extLst>
          </p:cNvPr>
          <p:cNvSpPr txBox="1"/>
          <p:nvPr/>
        </p:nvSpPr>
        <p:spPr>
          <a:xfrm>
            <a:off x="1630803" y="505719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j »  « é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B38AB76-A7BD-6A23-4CA9-3D35ECC7265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22230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C9AB1-868C-C157-5AED-FE2BDE35E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65FC8CF-C523-6DAE-1877-4A71549ACC6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AA462EA-2EF4-B261-9EEE-7A01E7AD857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8988EB2-65EE-3652-03D4-21E3B0EFCDB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4013E71-3E51-DC17-7674-F8500A877A7A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2FE2262-471C-8A86-5C17-CDEF71F730F3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984DD7-35C7-6B84-F5CD-0B97B779C408}"/>
              </a:ext>
            </a:extLst>
          </p:cNvPr>
          <p:cNvSpPr txBox="1"/>
          <p:nvPr/>
        </p:nvSpPr>
        <p:spPr>
          <a:xfrm>
            <a:off x="5229224" y="3112175"/>
            <a:ext cx="4143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Abadi" panose="020B0604020104020204" pitchFamily="34" charset="0"/>
              </a:rPr>
              <a:t>g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66C276E-D83B-4B3E-4B55-9A91BFD2B55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49497015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38E0A829-3F92-FDB6-4096-1A5BE44EE581}"/>
              </a:ext>
            </a:extLst>
          </p:cNvPr>
          <p:cNvSpPr txBox="1"/>
          <p:nvPr/>
        </p:nvSpPr>
        <p:spPr>
          <a:xfrm>
            <a:off x="1452869" y="479191"/>
            <a:ext cx="10463528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jé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j »  « é» « 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jé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j »  « é» « 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jé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40088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75462D-535F-1C7D-2E2E-163E03396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FCF82F6-F9D5-8292-B4ED-9E0CFF5C60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5584716-46FA-3A18-27EF-F49EDB247CA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79B9B30-8E89-D72D-2298-3C4092EF219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EF75379-29AC-E761-B916-AB52DCE25464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4CFB1B9-ADDC-F574-5EB3-25A6C1DB26ED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A55D0FA-100A-A88C-6BC2-22F3CADCEE72}"/>
              </a:ext>
            </a:extLst>
          </p:cNvPr>
          <p:cNvSpPr txBox="1"/>
          <p:nvPr/>
        </p:nvSpPr>
        <p:spPr>
          <a:xfrm>
            <a:off x="4724586" y="3122566"/>
            <a:ext cx="3990975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 err="1">
                <a:solidFill>
                  <a:srgbClr val="FFC000"/>
                </a:solidFill>
                <a:latin typeface="Abadi" panose="020B0604020104020204" pitchFamily="34" charset="0"/>
              </a:rPr>
              <a:t>g</a:t>
            </a:r>
            <a:r>
              <a:rPr lang="fr-FR" sz="17900" b="1" kern="0" spc="480" dirty="0" err="1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17900" kern="0" spc="480" dirty="0">
              <a:solidFill>
                <a:srgbClr val="106585"/>
              </a:solidFill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C005A15-185A-FDBF-51B5-F5C7CD2E96D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141" y="-62833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13C456EA-15B1-B1DD-C040-A640B0368284}"/>
              </a:ext>
            </a:extLst>
          </p:cNvPr>
          <p:cNvSpPr txBox="1"/>
          <p:nvPr/>
        </p:nvSpPr>
        <p:spPr>
          <a:xfrm>
            <a:off x="1580897" y="532937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lire les syllabes. Ecoutez bien et suivez avec moi.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85B77EA-91CE-756A-49A6-61E01B7635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F3F63A27-A5BC-6E42-D6F9-CCEFD578D852}"/>
              </a:ext>
            </a:extLst>
          </p:cNvPr>
          <p:cNvSpPr txBox="1"/>
          <p:nvPr/>
        </p:nvSpPr>
        <p:spPr>
          <a:xfrm>
            <a:off x="8853488" y="3084466"/>
            <a:ext cx="3990975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rgbClr val="FFC000"/>
                </a:solidFill>
                <a:latin typeface="Abadi" panose="020B0604020104020204" pitchFamily="34" charset="0"/>
              </a:rPr>
              <a:t>g</a:t>
            </a:r>
            <a:r>
              <a:rPr lang="fr-FR" sz="17900" b="1" kern="0" spc="480" dirty="0">
                <a:solidFill>
                  <a:srgbClr val="106585"/>
                </a:solidFill>
              </a:rPr>
              <a:t>é</a:t>
            </a:r>
            <a:endParaRPr lang="fr-FR" sz="17900" kern="0" spc="480" dirty="0">
              <a:solidFill>
                <a:srgbClr val="106585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BDD529B-6EE1-63F3-229A-772E8EB3D057}"/>
              </a:ext>
            </a:extLst>
          </p:cNvPr>
          <p:cNvSpPr txBox="1"/>
          <p:nvPr/>
        </p:nvSpPr>
        <p:spPr>
          <a:xfrm>
            <a:off x="531020" y="3122566"/>
            <a:ext cx="3990975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rgbClr val="FFC000"/>
                </a:solidFill>
                <a:latin typeface="Abadi" panose="020B0604020104020204" pitchFamily="34" charset="0"/>
              </a:rPr>
              <a:t>g</a:t>
            </a:r>
            <a:r>
              <a:rPr lang="fr-FR" sz="179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17900" kern="0" spc="480" dirty="0">
              <a:solidFill>
                <a:srgbClr val="1065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78232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3F43D-412A-0C37-93BC-D7D9E6C0C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CABF74-7096-36C7-E58F-F2C6D9A4A4F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70E8F67-CE8F-A15F-7790-112655F1384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9B1FFFE-F23A-65FD-0CA1-078CFEB4F82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2C5C9AA-9DE0-080C-4261-F26C310C6C75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8AB4A60-405C-E91E-722B-A61BFB70FFE7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7DFC34F-5CFE-4E61-BE9A-CC24FC84671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141" y="-62833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47DDB6E2-4386-73F4-5CAE-2AB60BE58B15}"/>
              </a:ext>
            </a:extLst>
          </p:cNvPr>
          <p:cNvSpPr txBox="1"/>
          <p:nvPr/>
        </p:nvSpPr>
        <p:spPr>
          <a:xfrm>
            <a:off x="1580897" y="516370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Lisons ensemble.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9FB4AEFE-95D3-8689-BC20-7D2C5F2AE31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9906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2B598B8-2F0A-21F6-CC3F-0E0ED4A60853}"/>
              </a:ext>
            </a:extLst>
          </p:cNvPr>
          <p:cNvSpPr txBox="1"/>
          <p:nvPr/>
        </p:nvSpPr>
        <p:spPr>
          <a:xfrm>
            <a:off x="4724586" y="3122566"/>
            <a:ext cx="3990975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 err="1">
                <a:solidFill>
                  <a:srgbClr val="FFC000"/>
                </a:solidFill>
                <a:latin typeface="Abadi" panose="020B0604020104020204" pitchFamily="34" charset="0"/>
              </a:rPr>
              <a:t>g</a:t>
            </a:r>
            <a:r>
              <a:rPr lang="fr-FR" sz="17900" b="1" kern="0" spc="480" dirty="0" err="1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17900" kern="0" spc="480" dirty="0">
              <a:solidFill>
                <a:srgbClr val="106585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831BAA4-D64E-7753-9968-78A1C1046641}"/>
              </a:ext>
            </a:extLst>
          </p:cNvPr>
          <p:cNvSpPr txBox="1"/>
          <p:nvPr/>
        </p:nvSpPr>
        <p:spPr>
          <a:xfrm>
            <a:off x="8853488" y="3084466"/>
            <a:ext cx="3990975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rgbClr val="FFC000"/>
                </a:solidFill>
                <a:latin typeface="Abadi" panose="020B0604020104020204" pitchFamily="34" charset="0"/>
              </a:rPr>
              <a:t>g</a:t>
            </a:r>
            <a:r>
              <a:rPr lang="fr-FR" sz="17900" b="1" kern="0" spc="480" dirty="0">
                <a:solidFill>
                  <a:srgbClr val="106585"/>
                </a:solidFill>
              </a:rPr>
              <a:t>é</a:t>
            </a:r>
            <a:endParaRPr lang="fr-FR" sz="17900" kern="0" spc="480" dirty="0">
              <a:solidFill>
                <a:srgbClr val="106585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5F5007B-E7B1-4CBF-21C5-EE5208B21CDC}"/>
              </a:ext>
            </a:extLst>
          </p:cNvPr>
          <p:cNvSpPr txBox="1"/>
          <p:nvPr/>
        </p:nvSpPr>
        <p:spPr>
          <a:xfrm>
            <a:off x="531020" y="3122566"/>
            <a:ext cx="3990975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rgbClr val="FFC000"/>
                </a:solidFill>
                <a:latin typeface="Abadi" panose="020B0604020104020204" pitchFamily="34" charset="0"/>
              </a:rPr>
              <a:t>g</a:t>
            </a:r>
            <a:r>
              <a:rPr lang="fr-FR" sz="179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17900" kern="0" spc="480" dirty="0">
              <a:solidFill>
                <a:srgbClr val="1065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71905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360744D-1E60-C88B-F1AF-45D43E99F0EE}"/>
              </a:ext>
            </a:extLst>
          </p:cNvPr>
          <p:cNvSpPr/>
          <p:nvPr/>
        </p:nvSpPr>
        <p:spPr>
          <a:xfrm>
            <a:off x="-1" y="-6255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96293D-DEC4-F428-8B5B-2A42EB9025A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F3A271C-6DEE-5D89-CB2A-BE59FD670D7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13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4671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534402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Abadi" panose="020B0604020104020204" pitchFamily="34" charset="0"/>
              </a:rPr>
              <a:t>g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F1A742A-56FD-1CC4-08BD-EB129BB1E6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85436910"/>
              </p:ext>
            </p:extLst>
          </p:nvPr>
        </p:nvGraphicFramePr>
        <p:xfrm>
          <a:off x="-1" y="-62550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22DBF53-7C87-01EA-842F-9D034B6C4312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a »  « g 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E1C923D-4464-62C2-F250-4B8CDD0F64D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94707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A6519C8-7D1E-B7CC-63F3-9A5ECAF1077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4F127B3-E50D-BB46-3BCE-5DB58D282EB5}"/>
              </a:ext>
            </a:extLst>
          </p:cNvPr>
          <p:cNvSpPr/>
          <p:nvPr/>
        </p:nvSpPr>
        <p:spPr>
          <a:xfrm>
            <a:off x="298995" y="34290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F9B57AB-ED92-145A-0786-162C170F326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162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4772025" y="3112175"/>
            <a:ext cx="46005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r>
              <a:rPr lang="fr-FR" sz="25800" b="1" kern="0" spc="480" dirty="0">
                <a:solidFill>
                  <a:srgbClr val="FFC000"/>
                </a:solidFill>
                <a:latin typeface="Abadi" panose="020B0604020104020204" pitchFamily="34" charset="0"/>
              </a:rPr>
              <a:t>g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64FDF2C-8AD8-2234-05D2-835F7011EA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B5A6535-DEA3-6D4B-476F-00CD4DCE0F18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ag»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 »  « g» « ag ». 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 »  « g» « ag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08211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20BE5-8300-EB21-E6AC-1B0D60C35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6375211-745C-253F-A574-72D712F7B77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70CFAF3-497C-E8A4-37D7-EB726C68942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534735A-DA0B-D9DE-2898-1C09200B23F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919A118-A724-4023-2E40-19CBCFA34794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5C73BEB-B2E8-1676-EF47-06909EC83EE9}"/>
              </a:ext>
            </a:extLst>
          </p:cNvPr>
          <p:cNvSpPr txBox="1"/>
          <p:nvPr/>
        </p:nvSpPr>
        <p:spPr>
          <a:xfrm>
            <a:off x="3238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FBF3DD6-BF4F-9388-8AB3-43F927FA5323}"/>
              </a:ext>
            </a:extLst>
          </p:cNvPr>
          <p:cNvSpPr txBox="1"/>
          <p:nvPr/>
        </p:nvSpPr>
        <p:spPr>
          <a:xfrm>
            <a:off x="8382000" y="3047033"/>
            <a:ext cx="28956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Abadi" panose="020B0604020104020204" pitchFamily="34" charset="0"/>
              </a:rPr>
              <a:t>g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887795C-DE38-F944-F857-6DA0F530264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4C81F431-9DC2-1E11-F4CD-B3269184F8AC}"/>
              </a:ext>
            </a:extLst>
          </p:cNvPr>
          <p:cNvSpPr txBox="1"/>
          <p:nvPr/>
        </p:nvSpPr>
        <p:spPr>
          <a:xfrm>
            <a:off x="1570014" y="497943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a »  « </a:t>
            </a:r>
            <a:r>
              <a:rPr lang="fr-MA" sz="2250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ji</a:t>
            </a:r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 </a:t>
            </a:r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970CA41-548F-6495-690D-62246C81866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77925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C5927-A4E7-4FD5-2E32-03CC2931DA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493EC3B-5978-3A42-487A-3E62D29ACA2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9EDE3A5-5A2E-9A33-338F-B71FD08243A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BA0080E-2CAD-5FB3-934E-3A6E5994C13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B1291AA-C91B-E7AD-B5BA-6527CF2877FD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1BA0190-C5D9-4296-C5CD-86AD959C6758}"/>
              </a:ext>
            </a:extLst>
          </p:cNvPr>
          <p:cNvSpPr txBox="1"/>
          <p:nvPr/>
        </p:nvSpPr>
        <p:spPr>
          <a:xfrm>
            <a:off x="4043362" y="3112175"/>
            <a:ext cx="56292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r>
              <a:rPr lang="fr-FR" sz="25800" b="1" kern="0" spc="480" dirty="0">
                <a:solidFill>
                  <a:srgbClr val="FFC000"/>
                </a:solidFill>
                <a:latin typeface="Abadi" panose="020B0604020104020204" pitchFamily="34" charset="0"/>
              </a:rPr>
              <a:t>g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5C3608E-848F-A3EA-0161-2728FB673C0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8AD4BF5C-A7AC-C42C-F28E-3F99ED6D734B}"/>
              </a:ext>
            </a:extLst>
          </p:cNvPr>
          <p:cNvSpPr txBox="1"/>
          <p:nvPr/>
        </p:nvSpPr>
        <p:spPr>
          <a:xfrm>
            <a:off x="1588334" y="564945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aji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 » 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ji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aji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Lisons ensemble « a »  « 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ji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aji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1731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1254314" y="590118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et vos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61" y="342900"/>
            <a:ext cx="1072972" cy="99246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A0F5B73-4673-B158-7158-DF81D6459657}"/>
              </a:ext>
            </a:extLst>
          </p:cNvPr>
          <p:cNvGrpSpPr/>
          <p:nvPr/>
        </p:nvGrpSpPr>
        <p:grpSpPr>
          <a:xfrm>
            <a:off x="989239" y="3859170"/>
            <a:ext cx="11506508" cy="3533358"/>
            <a:chOff x="-3805047" y="3869835"/>
            <a:chExt cx="6297262" cy="2753069"/>
          </a:xfrm>
        </p:grpSpPr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06AE3FB6-617E-30CE-17D9-E4944BB22D51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AD7D1A10-A7C4-A797-618D-2504E07EB108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2DB4658C-20DC-72AA-17DA-FB2A1D58EE0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5BCD92FE-BC16-F3AC-6E4B-C0BFF7AC5F18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BAFD3358-AABE-DF7E-98AA-2F20F273668D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" name="Rectangle : coins arrondis 18 - 2">
              <a:extLst>
                <a:ext uri="{FF2B5EF4-FFF2-40B4-BE49-F238E27FC236}">
                  <a16:creationId xmlns:a16="http://schemas.microsoft.com/office/drawing/2014/main" id="{62035628-88FB-2BF2-F5C3-E93661715A72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F9355F0F-29F7-D4CB-8F41-4832BC02109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914" y="4272070"/>
            <a:ext cx="2053088" cy="1905077"/>
          </a:xfrm>
          <a:prstGeom prst="rect">
            <a:avLst/>
          </a:prstGeom>
        </p:spPr>
      </p:pic>
      <p:pic>
        <p:nvPicPr>
          <p:cNvPr id="28" name="Image 27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3BA58975-B1CB-DD2C-423A-C5CAADDF86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141044" y="4509253"/>
            <a:ext cx="1433911" cy="1611393"/>
          </a:xfrm>
          <a:prstGeom prst="rect">
            <a:avLst/>
          </a:prstGeom>
        </p:spPr>
      </p:pic>
      <p:pic>
        <p:nvPicPr>
          <p:cNvPr id="29" name="Image 28" descr="Une image contenant texte, habits, fill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C9BEE924-C5AC-A2D3-19D0-114C80B7DA5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9426" y="4262720"/>
            <a:ext cx="1379982" cy="19620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0D41098-A5F4-87AE-34B2-534A72BD6D7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856560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16BC6C-4F5A-7B7C-AC45-480928A9D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1EA76FB-FED1-8F7A-D17F-13F6701788B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37D429D-2DB0-5FB9-579F-22842A291A2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D72E128-4777-9B75-BEC6-A5FFF186A51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0286861-BDD6-8268-96B3-FB1253AF99A1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420C2C5-83C1-286D-601D-D9E21BD82DCB}"/>
              </a:ext>
            </a:extLst>
          </p:cNvPr>
          <p:cNvSpPr txBox="1"/>
          <p:nvPr/>
        </p:nvSpPr>
        <p:spPr>
          <a:xfrm>
            <a:off x="3238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381408E-CD4F-FE7B-C761-E389E699B165}"/>
              </a:ext>
            </a:extLst>
          </p:cNvPr>
          <p:cNvSpPr txBox="1"/>
          <p:nvPr/>
        </p:nvSpPr>
        <p:spPr>
          <a:xfrm>
            <a:off x="7772400" y="3047033"/>
            <a:ext cx="40386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Abadi" panose="020B0604020104020204" pitchFamily="34" charset="0"/>
              </a:rPr>
              <a:t>g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130DD41-A426-4033-59B8-C3FDCA2C32D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40B3F77E-698B-F426-74F7-54943AE69F82}"/>
              </a:ext>
            </a:extLst>
          </p:cNvPr>
          <p:cNvSpPr txBox="1"/>
          <p:nvPr/>
        </p:nvSpPr>
        <p:spPr>
          <a:xfrm>
            <a:off x="1570014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a »  « </a:t>
            </a:r>
            <a:r>
              <a:rPr lang="fr-MA" sz="2250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ga</a:t>
            </a:r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7617E6C-119A-03CA-FD00-DE956F5361A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42845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D00F3C-949A-96A7-C24B-9B4BDAC36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564E5CE-69A6-5BF0-C302-3B085DE9AF7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7D30E7D-441C-FADA-EE92-24D57D703DE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5D05F01-A501-9496-785B-0884D41CA70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034E812-67CA-7E5A-ECCA-873C9D0C9C9E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C4412CA-9CF9-96EC-54F9-18C64B802B11}"/>
              </a:ext>
            </a:extLst>
          </p:cNvPr>
          <p:cNvSpPr txBox="1"/>
          <p:nvPr/>
        </p:nvSpPr>
        <p:spPr>
          <a:xfrm>
            <a:off x="4310062" y="3112175"/>
            <a:ext cx="6281738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r>
              <a:rPr lang="fr-FR" sz="25800" b="1" kern="0" spc="480" dirty="0">
                <a:solidFill>
                  <a:srgbClr val="FFC000"/>
                </a:solidFill>
                <a:latin typeface="Abadi" panose="020B0604020104020204" pitchFamily="34" charset="0"/>
              </a:rPr>
              <a:t>g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EC47341-30A7-54D3-4122-24B7CAB0FAC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58FEE86-F40E-6FE2-CAF3-7B1E1035E8CC}"/>
              </a:ext>
            </a:extLst>
          </p:cNvPr>
          <p:cNvSpPr txBox="1"/>
          <p:nvPr/>
        </p:nvSpPr>
        <p:spPr>
          <a:xfrm>
            <a:off x="1588334" y="564945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aga 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 » 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ga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 aga ». Lisons ensemble « a » 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ga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 aga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40666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369B04D-62D7-846E-80EA-8C80BEEB621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746F89D-9B1D-3D76-D75D-A9D4CADF842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0681553-0642-58A2-C2DD-CE5CAA0A84A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6675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619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763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Abadi" panose="020B0604020104020204" pitchFamily="34" charset="0"/>
              </a:rPr>
              <a:t>g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0D1B85F-0A0E-9D8B-7D4E-A836A80A1C7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A48E4CE-DFB9-6EF4-D3AC-6A4BC5F8E541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o »  « g»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C763513-FC92-2431-76E3-7AA080A79CC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28191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634D1D-E980-83D3-932A-E1F05F92DA0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E335FDD-0EA6-7C3F-453E-AF2F8D4DE9A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B26C04B-C7F2-32D7-4147-06FE6FD17A6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00650" y="3130725"/>
            <a:ext cx="40957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o</a:t>
            </a:r>
            <a:r>
              <a:rPr lang="fr-FR" sz="25800" b="1" kern="0" spc="480" dirty="0" err="1">
                <a:solidFill>
                  <a:srgbClr val="FFC000"/>
                </a:solidFill>
                <a:latin typeface="Abadi" panose="020B0604020104020204" pitchFamily="34" charset="0"/>
              </a:rPr>
              <a:t>g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A6535D3-C3FA-E052-EAB4-4A5CC76FCE8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239B455-C186-5988-2DF3-B88811795BFD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og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 »  «g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og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 »  «g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og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55636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8F50257-58AA-1E9C-BF4B-F35E89C9776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A7FCB8F-DF07-AF4E-C3FF-94AD8C5C100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3AAFFB9-6C1F-C754-5D94-6F2F82313A0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352800" y="3019447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4963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Abadi" panose="020B0604020104020204" pitchFamily="34" charset="0"/>
              </a:rPr>
              <a:t>g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241D6BF-2D36-20FD-CA3D-F02F2AD7DB1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48916841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C8D7F3FD-E032-948B-178D-4D4DE0BC83AE}"/>
              </a:ext>
            </a:extLst>
          </p:cNvPr>
          <p:cNvSpPr txBox="1"/>
          <p:nvPr/>
        </p:nvSpPr>
        <p:spPr>
          <a:xfrm>
            <a:off x="1512869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i »  « g»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11B8064-8A14-3D0A-BF07-F56558C4BA6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39300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6A75A22-0F37-DD85-DE8A-C13929D4E46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2572F8A-720E-BABD-25DB-5CBF3D814F4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9F4FBBF-AD7F-E177-57F5-BC089B50A93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00650" y="3130725"/>
            <a:ext cx="33147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i</a:t>
            </a:r>
            <a:r>
              <a:rPr lang="fr-FR" sz="25800" b="1" kern="0" spc="480" dirty="0" err="1">
                <a:solidFill>
                  <a:srgbClr val="FFC000"/>
                </a:solidFill>
                <a:latin typeface="Abadi" panose="020B0604020104020204" pitchFamily="34" charset="0"/>
              </a:rPr>
              <a:t>g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95EF937-A904-CAFF-BA79-9F04C33E49B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724B26F-2CC2-3344-AF26-7AD40AB7AADA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ig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i »  « g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ig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Lisons ensemble « i »  « g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ig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93215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543EC7-66A6-FB11-2685-3E8B51A4A0C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2EC61CE-DC88-2089-60C2-168E9661A87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780DC52-68F8-959C-FAA7-91E6601577A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238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382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Abadi" panose="020B0604020104020204" pitchFamily="34" charset="0"/>
              </a:rPr>
              <a:t>g</a:t>
            </a:r>
            <a:endParaRPr lang="fr-FR" sz="25800" kern="0" spc="480" dirty="0">
              <a:solidFill>
                <a:srgbClr val="FFC000"/>
              </a:solidFill>
              <a:latin typeface="Abadi" panose="020B0604020104020204" pitchFamily="34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AC87D1E-762C-9355-CC6D-12A78D04998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F1D6653E-A9D0-316D-3040-A23EE18A7290}"/>
              </a:ext>
            </a:extLst>
          </p:cNvPr>
          <p:cNvSpPr txBox="1"/>
          <p:nvPr/>
        </p:nvSpPr>
        <p:spPr>
          <a:xfrm>
            <a:off x="1570014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u »  « g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EE73C6A-F432-55D1-A814-4531DCD8D38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15816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07ECE09-9800-E5EE-737E-3BA779080BD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E80D771-36B4-6E82-7181-D4458C6AF82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D82B7D6-BC21-9C34-C034-C57CFF2A558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038724" y="3112175"/>
            <a:ext cx="41814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u</a:t>
            </a:r>
            <a:r>
              <a:rPr lang="fr-FR" sz="25800" b="1" kern="0" spc="480" dirty="0" err="1">
                <a:solidFill>
                  <a:srgbClr val="FFC000"/>
                </a:solidFill>
                <a:latin typeface="Abadi" panose="020B0604020104020204" pitchFamily="34" charset="0"/>
              </a:rPr>
              <a:t>g</a:t>
            </a:r>
            <a:endParaRPr lang="fr-FR" sz="25800" kern="0" spc="480" dirty="0">
              <a:solidFill>
                <a:srgbClr val="FFC000"/>
              </a:solidFill>
              <a:latin typeface="Abadi" panose="020B0604020104020204" pitchFamily="34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C395458-8F03-03CB-3416-690374C2A54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583A1E3-270D-2238-202D-51BC73308E20}"/>
              </a:ext>
            </a:extLst>
          </p:cNvPr>
          <p:cNvSpPr txBox="1"/>
          <p:nvPr/>
        </p:nvSpPr>
        <p:spPr>
          <a:xfrm>
            <a:off x="1588334" y="564945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ug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u »  «g»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ug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u »  «g»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ug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91119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2AF8F7-9D8E-AFE9-81C7-7303DA0FE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CE4BA9A-803F-F50C-7FFF-6889BCAB835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B811501-8030-7CC4-E180-F2651D75846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B285DEC-4243-D420-CDAC-960A8A6784E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E85D1EF-F40B-59C5-DADE-42FEA21F4169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6DB486F-0575-287E-0777-6E8302C935C6}"/>
              </a:ext>
            </a:extLst>
          </p:cNvPr>
          <p:cNvSpPr txBox="1"/>
          <p:nvPr/>
        </p:nvSpPr>
        <p:spPr>
          <a:xfrm>
            <a:off x="3238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EAEFC00-BE7F-FE4D-3C40-248ED056697E}"/>
              </a:ext>
            </a:extLst>
          </p:cNvPr>
          <p:cNvSpPr txBox="1"/>
          <p:nvPr/>
        </p:nvSpPr>
        <p:spPr>
          <a:xfrm>
            <a:off x="8382000" y="3047033"/>
            <a:ext cx="28956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Abadi" panose="020B0604020104020204" pitchFamily="34" charset="0"/>
              </a:rPr>
              <a:t>g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E8CA3ED-5D0D-3ACD-4C5D-C5E638AC680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103110A9-FAB0-43CD-AC03-C9A56F441875}"/>
              </a:ext>
            </a:extLst>
          </p:cNvPr>
          <p:cNvSpPr txBox="1"/>
          <p:nvPr/>
        </p:nvSpPr>
        <p:spPr>
          <a:xfrm>
            <a:off x="1570014" y="497943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u »  « </a:t>
            </a:r>
            <a:r>
              <a:rPr lang="fr-MA" sz="2250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ji</a:t>
            </a:r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 </a:t>
            </a:r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50DF69C-2D22-520D-1689-0CCA45BF53B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81119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F36F39-FBDE-3316-C3B3-13387D5C7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6A77B4E-AFD5-2966-4713-1FFF5D61D60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98BD0D0-ED9D-B446-DFE3-A967573DB88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40CE7C7-E99C-6D66-07FD-2404BEC3504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4980480-FE8B-014E-4FED-D7174F41D350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E88C39A-D603-005A-734E-AC27A45A5F91}"/>
              </a:ext>
            </a:extLst>
          </p:cNvPr>
          <p:cNvSpPr txBox="1"/>
          <p:nvPr/>
        </p:nvSpPr>
        <p:spPr>
          <a:xfrm>
            <a:off x="4043362" y="3112175"/>
            <a:ext cx="56292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u</a:t>
            </a:r>
            <a:r>
              <a:rPr lang="fr-FR" sz="25800" b="1" kern="0" spc="480" dirty="0" err="1">
                <a:solidFill>
                  <a:srgbClr val="FFC000"/>
                </a:solidFill>
                <a:latin typeface="Abadi" panose="020B0604020104020204" pitchFamily="34" charset="0"/>
              </a:rPr>
              <a:t>g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3B087A3-9495-CC9C-8D19-DF4AFFCD6FF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19C5F46-54E4-2E54-3C87-56BC7D17A1FB}"/>
              </a:ext>
            </a:extLst>
          </p:cNvPr>
          <p:cNvSpPr txBox="1"/>
          <p:nvPr/>
        </p:nvSpPr>
        <p:spPr>
          <a:xfrm>
            <a:off x="1588334" y="564945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uji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u » 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ji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uji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u »  « 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ji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uji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9342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9B602-432A-F638-6581-D1F1F0F11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3F24EF-313A-1181-91A6-9642887D823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540D348-BF87-3D81-97E9-9EF1D27F7024}"/>
              </a:ext>
            </a:extLst>
          </p:cNvPr>
          <p:cNvSpPr/>
          <p:nvPr/>
        </p:nvSpPr>
        <p:spPr>
          <a:xfrm>
            <a:off x="275853" y="322141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ADB0DBD-5B47-114D-2716-E7888C1A5025}"/>
              </a:ext>
            </a:extLst>
          </p:cNvPr>
          <p:cNvSpPr/>
          <p:nvPr/>
        </p:nvSpPr>
        <p:spPr>
          <a:xfrm>
            <a:off x="275852" y="322141"/>
            <a:ext cx="13154395" cy="9243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AA2812D-ABFC-5355-8942-340CC6D9326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943F542-3C2D-F61C-469D-7A4C4B3A6E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112DFEF-7C2C-BF11-20D1-C7E8C59AB87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90028" y="381241"/>
            <a:ext cx="12678146" cy="792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Nous allons jouer le jeu du duel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MA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Un élève montre un pictogramme, et l’autre dit ce qu’il doit faire quand il voit ce pictogramme</a:t>
            </a:r>
            <a:r>
              <a:rPr lang="fr-FR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 Par la suite les rôles seront échangés. </a:t>
            </a:r>
            <a:r>
              <a:rPr lang="fr-MA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</a:t>
            </a:r>
            <a:endParaRPr lang="fr-FR" b="1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7E54F3E-E8ED-DBF5-D2A9-44BE9803762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451" y="3100174"/>
            <a:ext cx="2529693" cy="1955283"/>
          </a:xfrm>
          <a:prstGeom prst="rect">
            <a:avLst/>
          </a:prstGeom>
        </p:spPr>
      </p:pic>
      <p:pic>
        <p:nvPicPr>
          <p:cNvPr id="16" name="Image 15" descr="Une image contenant dessin, clipart, dessin humoristique, illustration&#10;&#10;Le contenu généré par l’IA peut être incorrect.">
            <a:extLst>
              <a:ext uri="{FF2B5EF4-FFF2-40B4-BE49-F238E27FC236}">
                <a16:creationId xmlns:a16="http://schemas.microsoft.com/office/drawing/2014/main" id="{816E0038-AAFD-32A7-FA39-A111B0DD306C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CFBF7"/>
              </a:clrFrom>
              <a:clrTo>
                <a:srgbClr val="FCFB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203" y="6209184"/>
            <a:ext cx="1547535" cy="1701070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27A71E41-5AA2-43BD-39D3-8B2F21E926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949106" y="3139026"/>
            <a:ext cx="1859353" cy="1793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EE85B15-199E-DF09-9623-DF07ED2B63C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023719"/>
            <a:ext cx="1586346" cy="1861966"/>
          </a:xfrm>
          <a:prstGeom prst="rect">
            <a:avLst/>
          </a:prstGeom>
        </p:spPr>
      </p:pic>
      <p:pic>
        <p:nvPicPr>
          <p:cNvPr id="12" name="Image 1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A6F6802-6B21-E11A-D26C-8E5BF0BF803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43046" y="2895630"/>
            <a:ext cx="1859353" cy="228005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E7B9ED7-8D3B-04D2-1B80-703CBFB8533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72200" y="6041037"/>
            <a:ext cx="1981201" cy="2055439"/>
          </a:xfrm>
          <a:prstGeom prst="rect">
            <a:avLst/>
          </a:prstGeom>
        </p:spPr>
      </p:pic>
      <p:pic>
        <p:nvPicPr>
          <p:cNvPr id="15" name="Image 1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4C99AA0F-E2C9-1F57-617B-1E3190E3E2AB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4345" y="100503"/>
            <a:ext cx="1175901" cy="792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19748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D6B50-3E3C-CEE1-125D-F64639680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7DAACFB-2BD9-2A55-2822-DD20FDCC761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30C499D-937E-EC9A-BBC6-120AB4509EB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9F5C90C-91AD-B783-3463-34E30CC8E6E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CCE3459-8A0D-3E6F-E4CE-51C4A6C7E7AA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FA0C1FE-7B5F-8B72-EF6F-F9ECE4DF0080}"/>
              </a:ext>
            </a:extLst>
          </p:cNvPr>
          <p:cNvSpPr txBox="1"/>
          <p:nvPr/>
        </p:nvSpPr>
        <p:spPr>
          <a:xfrm>
            <a:off x="3238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B057849-0DF3-3D46-334E-E4920C7FC372}"/>
              </a:ext>
            </a:extLst>
          </p:cNvPr>
          <p:cNvSpPr txBox="1"/>
          <p:nvPr/>
        </p:nvSpPr>
        <p:spPr>
          <a:xfrm>
            <a:off x="7848600" y="3047033"/>
            <a:ext cx="39624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Abadi" panose="020B0604020104020204" pitchFamily="34" charset="0"/>
              </a:rPr>
              <a:t>g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7D17078-123A-1E18-7EC8-FF3C5BC4514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93A5658-4B7B-870C-ACDF-6D512C60C594}"/>
              </a:ext>
            </a:extLst>
          </p:cNvPr>
          <p:cNvSpPr txBox="1"/>
          <p:nvPr/>
        </p:nvSpPr>
        <p:spPr>
          <a:xfrm>
            <a:off x="1570014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u »  « </a:t>
            </a:r>
            <a:r>
              <a:rPr lang="fr-MA" sz="2250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ga</a:t>
            </a:r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69C2BA8-602F-B5E7-6DDC-00B5A093B19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88345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DB9FDF-8982-36AC-E5A7-9E1A4E7C8D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40E6E62-3124-3B30-7E4A-DE4E0760749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B163641-AD9E-4125-7D3A-B6FE517457D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E08D044-FF4C-BECE-C23F-1F31C3C5EA1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4AB446F-B3D5-8E82-A2B9-FD7E93E35DBA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54FA3F8-958D-E4BC-6F69-84BE631459A8}"/>
              </a:ext>
            </a:extLst>
          </p:cNvPr>
          <p:cNvSpPr txBox="1"/>
          <p:nvPr/>
        </p:nvSpPr>
        <p:spPr>
          <a:xfrm>
            <a:off x="5038724" y="3112175"/>
            <a:ext cx="58578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u</a:t>
            </a:r>
            <a:r>
              <a:rPr lang="fr-FR" sz="25800" b="1" kern="0" spc="480" dirty="0" err="1">
                <a:solidFill>
                  <a:srgbClr val="FFC000"/>
                </a:solidFill>
                <a:latin typeface="Abadi" panose="020B0604020104020204" pitchFamily="34" charset="0"/>
              </a:rPr>
              <a:t>g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371FC28-A046-55C9-6EA0-2F1F6E4620B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31748EC8-7F2D-5FB3-248F-DE1CB6824216}"/>
              </a:ext>
            </a:extLst>
          </p:cNvPr>
          <p:cNvSpPr txBox="1"/>
          <p:nvPr/>
        </p:nvSpPr>
        <p:spPr>
          <a:xfrm>
            <a:off x="1588334" y="564945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uga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u » 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ga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uga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u » 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ga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uga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724238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8557A-FFFB-792A-8B28-D14A593A7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C15C64A-063B-77C9-7F29-89809E7DC8F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DEC4AA0-EB78-DE0A-EE69-1EACA14DE92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BD55EDE-C095-F036-C476-6588F965F7D3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Rebrassage de lecture (1)</a:t>
            </a:r>
          </a:p>
          <a:p>
            <a:pPr algn="ctr" defTabSz="685834">
              <a:lnSpc>
                <a:spcPts val="6911"/>
              </a:lnSpc>
            </a:pP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Je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lis</a:t>
            </a: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 des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syllabes</a:t>
            </a:r>
            <a:endParaRPr lang="en-US" sz="4000" b="1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FF50819-0AFC-10EC-D9A4-41989929A8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58" b="14658"/>
          <a:stretch/>
        </p:blipFill>
        <p:spPr>
          <a:xfrm>
            <a:off x="4582903" y="5219700"/>
            <a:ext cx="4550194" cy="41926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9292283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19F96-1BDA-FA45-2FDD-62A6120A1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7417B8E-AD61-0A58-2AAD-0EBF8EB54B9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86D7E0F-D2C5-0972-352A-B93D949015D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D26AEF4-B477-1AA0-CBBF-43BD9FD5258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4DB83DA-ADE6-E8E9-23D1-DCCC3C978C4C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8" name="Group 1190">
            <a:extLst>
              <a:ext uri="{FF2B5EF4-FFF2-40B4-BE49-F238E27FC236}">
                <a16:creationId xmlns:a16="http://schemas.microsoft.com/office/drawing/2014/main" id="{BCFBC1A7-50DD-FD74-F457-750215FB3081}"/>
              </a:ext>
            </a:extLst>
          </p:cNvPr>
          <p:cNvGrpSpPr>
            <a:grpSpLocks/>
          </p:cNvGrpSpPr>
          <p:nvPr/>
        </p:nvGrpSpPr>
        <p:grpSpPr>
          <a:xfrm>
            <a:off x="3314700" y="2352232"/>
            <a:ext cx="7086600" cy="6228465"/>
            <a:chOff x="751252" y="1615960"/>
            <a:chExt cx="2368377" cy="2147303"/>
          </a:xfrm>
        </p:grpSpPr>
        <p:sp>
          <p:nvSpPr>
            <p:cNvPr id="11" name="Graphic 1191">
              <a:extLst>
                <a:ext uri="{FF2B5EF4-FFF2-40B4-BE49-F238E27FC236}">
                  <a16:creationId xmlns:a16="http://schemas.microsoft.com/office/drawing/2014/main" id="{471931F8-F87C-1911-2143-42F801287356}"/>
                </a:ext>
              </a:extLst>
            </p:cNvPr>
            <p:cNvSpPr/>
            <p:nvPr/>
          </p:nvSpPr>
          <p:spPr>
            <a:xfrm>
              <a:off x="2093990" y="1849119"/>
              <a:ext cx="374650" cy="1564005"/>
            </a:xfrm>
            <a:custGeom>
              <a:avLst/>
              <a:gdLst/>
              <a:ahLst/>
              <a:cxnLst/>
              <a:rect l="l" t="t" r="r" b="b"/>
              <a:pathLst>
                <a:path w="374650" h="1564005">
                  <a:moveTo>
                    <a:pt x="0" y="0"/>
                  </a:moveTo>
                  <a:lnTo>
                    <a:pt x="374650" y="0"/>
                  </a:lnTo>
                </a:path>
                <a:path w="374650" h="1564005">
                  <a:moveTo>
                    <a:pt x="0" y="312420"/>
                  </a:moveTo>
                  <a:lnTo>
                    <a:pt x="374650" y="312420"/>
                  </a:lnTo>
                </a:path>
                <a:path w="374650" h="1564005">
                  <a:moveTo>
                    <a:pt x="0" y="624839"/>
                  </a:moveTo>
                  <a:lnTo>
                    <a:pt x="374650" y="624839"/>
                  </a:lnTo>
                </a:path>
                <a:path w="374650" h="1564005">
                  <a:moveTo>
                    <a:pt x="0" y="938783"/>
                  </a:moveTo>
                  <a:lnTo>
                    <a:pt x="374650" y="938783"/>
                  </a:lnTo>
                </a:path>
                <a:path w="374650" h="1564005">
                  <a:moveTo>
                    <a:pt x="0" y="1251203"/>
                  </a:moveTo>
                  <a:lnTo>
                    <a:pt x="374650" y="1251203"/>
                  </a:lnTo>
                </a:path>
                <a:path w="374650" h="1564005">
                  <a:moveTo>
                    <a:pt x="0" y="1563624"/>
                  </a:moveTo>
                  <a:lnTo>
                    <a:pt x="374650" y="1563624"/>
                  </a:lnTo>
                </a:path>
              </a:pathLst>
            </a:custGeom>
            <a:ln w="9525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D8937DBB-523D-A18D-C751-785F61BA1B6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1252" y="2447868"/>
              <a:ext cx="554911" cy="416417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C89BCF06-CE0E-ED1B-588D-A82ECC32C022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3830" y="2399296"/>
              <a:ext cx="429818" cy="582155"/>
            </a:xfrm>
            <a:prstGeom prst="rect">
              <a:avLst/>
            </a:prstGeom>
          </p:spPr>
        </p:pic>
        <p:sp>
          <p:nvSpPr>
            <p:cNvPr id="14" name="Graphic 1201">
              <a:extLst>
                <a:ext uri="{FF2B5EF4-FFF2-40B4-BE49-F238E27FC236}">
                  <a16:creationId xmlns:a16="http://schemas.microsoft.com/office/drawing/2014/main" id="{EDCA4E27-09FD-0FA5-27EA-DAFCEE652FB7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420624" y="0"/>
                  </a:moveTo>
                  <a:lnTo>
                    <a:pt x="56387" y="0"/>
                  </a:lnTo>
                  <a:lnTo>
                    <a:pt x="34440" y="4435"/>
                  </a:lnTo>
                  <a:lnTo>
                    <a:pt x="16516" y="16525"/>
                  </a:lnTo>
                  <a:lnTo>
                    <a:pt x="4431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1" y="303877"/>
                  </a:lnTo>
                  <a:lnTo>
                    <a:pt x="16516" y="321802"/>
                  </a:lnTo>
                  <a:lnTo>
                    <a:pt x="34440" y="333892"/>
                  </a:lnTo>
                  <a:lnTo>
                    <a:pt x="56387" y="338327"/>
                  </a:lnTo>
                  <a:lnTo>
                    <a:pt x="420624" y="338327"/>
                  </a:lnTo>
                  <a:lnTo>
                    <a:pt x="442561" y="333892"/>
                  </a:lnTo>
                  <a:lnTo>
                    <a:pt x="460486" y="321802"/>
                  </a:lnTo>
                  <a:lnTo>
                    <a:pt x="472576" y="303877"/>
                  </a:lnTo>
                  <a:lnTo>
                    <a:pt x="477012" y="281939"/>
                  </a:lnTo>
                  <a:lnTo>
                    <a:pt x="477012" y="56387"/>
                  </a:lnTo>
                  <a:lnTo>
                    <a:pt x="472576" y="34450"/>
                  </a:lnTo>
                  <a:lnTo>
                    <a:pt x="460486" y="16525"/>
                  </a:lnTo>
                  <a:lnTo>
                    <a:pt x="442561" y="4435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6600" b="1" dirty="0">
                  <a:solidFill>
                    <a:srgbClr val="00B050"/>
                  </a:solidFill>
                  <a:latin typeface="Abadi" panose="020B0604020104020204" pitchFamily="34" charset="0"/>
                </a:rPr>
                <a:t>g</a:t>
              </a:r>
              <a:endParaRPr lang="fr-MA" sz="6600" b="1" dirty="0">
                <a:solidFill>
                  <a:srgbClr val="00B05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5" name="Graphic 1202">
              <a:extLst>
                <a:ext uri="{FF2B5EF4-FFF2-40B4-BE49-F238E27FC236}">
                  <a16:creationId xmlns:a16="http://schemas.microsoft.com/office/drawing/2014/main" id="{C10A5A24-2184-334B-3DC6-CCF8AA8BF1ED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0" y="56387"/>
                  </a:moveTo>
                  <a:lnTo>
                    <a:pt x="4431" y="34450"/>
                  </a:lnTo>
                  <a:lnTo>
                    <a:pt x="16516" y="16525"/>
                  </a:lnTo>
                  <a:lnTo>
                    <a:pt x="34440" y="4435"/>
                  </a:lnTo>
                  <a:lnTo>
                    <a:pt x="56387" y="0"/>
                  </a:lnTo>
                  <a:lnTo>
                    <a:pt x="420624" y="0"/>
                  </a:lnTo>
                  <a:lnTo>
                    <a:pt x="442561" y="4435"/>
                  </a:lnTo>
                  <a:lnTo>
                    <a:pt x="460486" y="16525"/>
                  </a:lnTo>
                  <a:lnTo>
                    <a:pt x="472576" y="34450"/>
                  </a:lnTo>
                  <a:lnTo>
                    <a:pt x="477012" y="56387"/>
                  </a:lnTo>
                  <a:lnTo>
                    <a:pt x="477012" y="281939"/>
                  </a:lnTo>
                  <a:lnTo>
                    <a:pt x="472576" y="303877"/>
                  </a:lnTo>
                  <a:lnTo>
                    <a:pt x="460486" y="321802"/>
                  </a:lnTo>
                  <a:lnTo>
                    <a:pt x="442561" y="333892"/>
                  </a:lnTo>
                  <a:lnTo>
                    <a:pt x="420624" y="338327"/>
                  </a:lnTo>
                  <a:lnTo>
                    <a:pt x="56387" y="338327"/>
                  </a:lnTo>
                  <a:lnTo>
                    <a:pt x="34440" y="333892"/>
                  </a:lnTo>
                  <a:lnTo>
                    <a:pt x="16516" y="321802"/>
                  </a:lnTo>
                  <a:lnTo>
                    <a:pt x="4431" y="303877"/>
                  </a:lnTo>
                  <a:lnTo>
                    <a:pt x="0" y="281939"/>
                  </a:lnTo>
                  <a:lnTo>
                    <a:pt x="0" y="56387"/>
                  </a:lnTo>
                  <a:close/>
                </a:path>
              </a:pathLst>
            </a:custGeom>
            <a:ln w="12699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A8BF7F5D-48B9-A0FE-F03D-3A2D251C7CC2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84974" y="1675371"/>
              <a:ext cx="591299" cy="396252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563CAF03-7D23-06B8-4B3C-349587DBAEF9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38314" y="1615960"/>
              <a:ext cx="481571" cy="582155"/>
            </a:xfrm>
            <a:prstGeom prst="rect">
              <a:avLst/>
            </a:prstGeom>
          </p:spPr>
        </p:pic>
        <p:sp>
          <p:nvSpPr>
            <p:cNvPr id="18" name="Graphic 1205">
              <a:extLst>
                <a:ext uri="{FF2B5EF4-FFF2-40B4-BE49-F238E27FC236}">
                  <a16:creationId xmlns:a16="http://schemas.microsoft.com/office/drawing/2014/main" id="{4AE51927-7485-FA36-3A18-F61F8ACDECDF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430022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430022" y="281939"/>
                  </a:lnTo>
                  <a:lnTo>
                    <a:pt x="448294" y="278241"/>
                  </a:lnTo>
                  <a:lnTo>
                    <a:pt x="463232" y="268160"/>
                  </a:lnTo>
                  <a:lnTo>
                    <a:pt x="473313" y="253222"/>
                  </a:lnTo>
                  <a:lnTo>
                    <a:pt x="477012" y="234950"/>
                  </a:lnTo>
                  <a:lnTo>
                    <a:pt x="477012" y="46989"/>
                  </a:lnTo>
                  <a:lnTo>
                    <a:pt x="473313" y="28717"/>
                  </a:lnTo>
                  <a:lnTo>
                    <a:pt x="463232" y="13779"/>
                  </a:lnTo>
                  <a:lnTo>
                    <a:pt x="448294" y="3698"/>
                  </a:lnTo>
                  <a:lnTo>
                    <a:pt x="430022" y="0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a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Graphic 1206">
              <a:extLst>
                <a:ext uri="{FF2B5EF4-FFF2-40B4-BE49-F238E27FC236}">
                  <a16:creationId xmlns:a16="http://schemas.microsoft.com/office/drawing/2014/main" id="{74940345-1001-2FE9-A0BD-5E65BDD967BE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430022" y="0"/>
                  </a:lnTo>
                  <a:lnTo>
                    <a:pt x="448294" y="3698"/>
                  </a:lnTo>
                  <a:lnTo>
                    <a:pt x="463232" y="13779"/>
                  </a:lnTo>
                  <a:lnTo>
                    <a:pt x="473313" y="28717"/>
                  </a:lnTo>
                  <a:lnTo>
                    <a:pt x="477012" y="46989"/>
                  </a:lnTo>
                  <a:lnTo>
                    <a:pt x="477012" y="234950"/>
                  </a:lnTo>
                  <a:lnTo>
                    <a:pt x="473313" y="253222"/>
                  </a:lnTo>
                  <a:lnTo>
                    <a:pt x="463232" y="268160"/>
                  </a:lnTo>
                  <a:lnTo>
                    <a:pt x="448294" y="278241"/>
                  </a:lnTo>
                  <a:lnTo>
                    <a:pt x="430022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07FFDCAC-AD2C-EBC8-9907-3DE52B30BB39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1987803"/>
              <a:ext cx="591299" cy="397764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70303B9D-A4DA-C564-7CA3-F81729C669A1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35266" y="1929904"/>
              <a:ext cx="487692" cy="582155"/>
            </a:xfrm>
            <a:prstGeom prst="rect">
              <a:avLst/>
            </a:prstGeom>
          </p:spPr>
        </p:pic>
        <p:sp>
          <p:nvSpPr>
            <p:cNvPr id="24" name="Graphic 1209">
              <a:extLst>
                <a:ext uri="{FF2B5EF4-FFF2-40B4-BE49-F238E27FC236}">
                  <a16:creationId xmlns:a16="http://schemas.microsoft.com/office/drawing/2014/main" id="{947072A5-69FD-7DFB-953E-F8B6AC4FB749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o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5" name="Graphic 1210">
              <a:extLst>
                <a:ext uri="{FF2B5EF4-FFF2-40B4-BE49-F238E27FC236}">
                  <a16:creationId xmlns:a16="http://schemas.microsoft.com/office/drawing/2014/main" id="{0D9D5422-438C-148F-BC0D-1B09AA9C9567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EEC2BDE2-81DC-4306-9948-4BA40F1A1CB6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300223"/>
              <a:ext cx="591299" cy="397764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736337A8-F922-0971-479F-72AFFCDFABB5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67270" y="2242324"/>
              <a:ext cx="425195" cy="582155"/>
            </a:xfrm>
            <a:prstGeom prst="rect">
              <a:avLst/>
            </a:prstGeom>
          </p:spPr>
        </p:pic>
        <p:sp>
          <p:nvSpPr>
            <p:cNvPr id="28" name="Graphic 1213">
              <a:extLst>
                <a:ext uri="{FF2B5EF4-FFF2-40B4-BE49-F238E27FC236}">
                  <a16:creationId xmlns:a16="http://schemas.microsoft.com/office/drawing/2014/main" id="{B72C13FF-02D4-CA29-5C65-56739154E04F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u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9" name="Graphic 1214">
              <a:extLst>
                <a:ext uri="{FF2B5EF4-FFF2-40B4-BE49-F238E27FC236}">
                  <a16:creationId xmlns:a16="http://schemas.microsoft.com/office/drawing/2014/main" id="{40509806-6472-0C93-E036-C53377782203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B51E1518-E9B3-44C9-33CE-148E3C44D11B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614167"/>
              <a:ext cx="591299" cy="397764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D49ACA3C-7E8E-D826-103D-480D113A83C1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32218" y="2554744"/>
              <a:ext cx="493814" cy="582155"/>
            </a:xfrm>
            <a:prstGeom prst="rect">
              <a:avLst/>
            </a:prstGeom>
          </p:spPr>
        </p:pic>
        <p:sp>
          <p:nvSpPr>
            <p:cNvPr id="32" name="Graphic 1217">
              <a:extLst>
                <a:ext uri="{FF2B5EF4-FFF2-40B4-BE49-F238E27FC236}">
                  <a16:creationId xmlns:a16="http://schemas.microsoft.com/office/drawing/2014/main" id="{AAD75454-D6A5-770A-C90C-143F021596AF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i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Graphic 1218">
              <a:extLst>
                <a:ext uri="{FF2B5EF4-FFF2-40B4-BE49-F238E27FC236}">
                  <a16:creationId xmlns:a16="http://schemas.microsoft.com/office/drawing/2014/main" id="{3EE13A8E-3E7E-E63D-73C5-566C8DE711E5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9B956CB7-6980-9A7C-1B3F-A900BAD300F5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926587"/>
              <a:ext cx="591299" cy="397764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74F8CAEE-0DC4-DD4E-697F-8993061B6980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36790" y="2868688"/>
              <a:ext cx="484670" cy="582155"/>
            </a:xfrm>
            <a:prstGeom prst="rect">
              <a:avLst/>
            </a:prstGeom>
          </p:spPr>
        </p:pic>
        <p:sp>
          <p:nvSpPr>
            <p:cNvPr id="36" name="Graphic 1221">
              <a:extLst>
                <a:ext uri="{FF2B5EF4-FFF2-40B4-BE49-F238E27FC236}">
                  <a16:creationId xmlns:a16="http://schemas.microsoft.com/office/drawing/2014/main" id="{C3CA17BB-087F-344B-A421-D96057D09CBA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e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7" name="Graphic 1222">
              <a:extLst>
                <a:ext uri="{FF2B5EF4-FFF2-40B4-BE49-F238E27FC236}">
                  <a16:creationId xmlns:a16="http://schemas.microsoft.com/office/drawing/2014/main" id="{C7662E7C-3595-DE27-0138-7E27879562B7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A8D584BA-5A47-78DE-6379-D5F76D8C7882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3239007"/>
              <a:ext cx="591299" cy="397764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3E294133-BA2A-D6B6-D1A0-22FE0B93CB15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636790" y="3181108"/>
              <a:ext cx="484670" cy="582155"/>
            </a:xfrm>
            <a:prstGeom prst="rect">
              <a:avLst/>
            </a:prstGeom>
          </p:spPr>
        </p:pic>
        <p:sp>
          <p:nvSpPr>
            <p:cNvPr id="40" name="Graphic 1225">
              <a:extLst>
                <a:ext uri="{FF2B5EF4-FFF2-40B4-BE49-F238E27FC236}">
                  <a16:creationId xmlns:a16="http://schemas.microsoft.com/office/drawing/2014/main" id="{D6409243-F82A-D765-9246-B88DCAE4D4B3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3"/>
                  </a:lnTo>
                  <a:lnTo>
                    <a:pt x="0" y="236219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19"/>
                  </a:lnTo>
                  <a:lnTo>
                    <a:pt x="477012" y="47243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é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Graphic 1226">
              <a:extLst>
                <a:ext uri="{FF2B5EF4-FFF2-40B4-BE49-F238E27FC236}">
                  <a16:creationId xmlns:a16="http://schemas.microsoft.com/office/drawing/2014/main" id="{438423D2-0018-836A-04C3-BDE54FBBA876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3"/>
                  </a:lnTo>
                  <a:lnTo>
                    <a:pt x="477012" y="236219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sp>
          <p:nvSpPr>
            <p:cNvPr id="45" name="Graphic 1230">
              <a:extLst>
                <a:ext uri="{FF2B5EF4-FFF2-40B4-BE49-F238E27FC236}">
                  <a16:creationId xmlns:a16="http://schemas.microsoft.com/office/drawing/2014/main" id="{88A1E6F9-B799-375A-46A0-DDA09099EF35}"/>
                </a:ext>
              </a:extLst>
            </p:cNvPr>
            <p:cNvSpPr/>
            <p:nvPr/>
          </p:nvSpPr>
          <p:spPr>
            <a:xfrm>
              <a:off x="2468894" y="1707387"/>
              <a:ext cx="568960" cy="281940"/>
            </a:xfrm>
            <a:custGeom>
              <a:avLst/>
              <a:gdLst/>
              <a:ahLst/>
              <a:cxnLst/>
              <a:rect l="l" t="t" r="r" b="b"/>
              <a:pathLst>
                <a:path w="56896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521461" y="0"/>
                  </a:lnTo>
                  <a:lnTo>
                    <a:pt x="539734" y="3698"/>
                  </a:lnTo>
                  <a:lnTo>
                    <a:pt x="554672" y="13779"/>
                  </a:lnTo>
                  <a:lnTo>
                    <a:pt x="564753" y="28717"/>
                  </a:lnTo>
                  <a:lnTo>
                    <a:pt x="568451" y="46989"/>
                  </a:lnTo>
                  <a:lnTo>
                    <a:pt x="568451" y="234950"/>
                  </a:lnTo>
                  <a:lnTo>
                    <a:pt x="564753" y="253222"/>
                  </a:lnTo>
                  <a:lnTo>
                    <a:pt x="554672" y="268160"/>
                  </a:lnTo>
                  <a:lnTo>
                    <a:pt x="539734" y="278241"/>
                  </a:lnTo>
                  <a:lnTo>
                    <a:pt x="521461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  <a:latin typeface="Abadi" panose="020B0604020104020204" pitchFamily="34" charset="0"/>
                </a:rPr>
                <a:t>g</a:t>
              </a:r>
              <a:r>
                <a:rPr lang="fr-FR" sz="5400" b="1" dirty="0" err="1">
                  <a:solidFill>
                    <a:srgbClr val="215968"/>
                  </a:solidFill>
                </a:rPr>
                <a:t>a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71D899C7-F519-2302-7CEF-C348D7354B57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1987803"/>
              <a:ext cx="682739" cy="397764"/>
            </a:xfrm>
            <a:prstGeom prst="rect">
              <a:avLst/>
            </a:prstGeom>
          </p:spPr>
        </p:pic>
        <p:sp>
          <p:nvSpPr>
            <p:cNvPr id="49" name="Graphic 1234">
              <a:extLst>
                <a:ext uri="{FF2B5EF4-FFF2-40B4-BE49-F238E27FC236}">
                  <a16:creationId xmlns:a16="http://schemas.microsoft.com/office/drawing/2014/main" id="{216E2A69-C0E3-1AA7-0A4D-F5DDC213D243}"/>
                </a:ext>
              </a:extLst>
            </p:cNvPr>
            <p:cNvSpPr/>
            <p:nvPr/>
          </p:nvSpPr>
          <p:spPr>
            <a:xfrm>
              <a:off x="2468894" y="201980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  <a:latin typeface="Abadi" panose="020B0604020104020204" pitchFamily="34" charset="0"/>
                </a:rPr>
                <a:t>g</a:t>
              </a:r>
              <a:r>
                <a:rPr lang="fr-FR" sz="5400" b="1" dirty="0">
                  <a:solidFill>
                    <a:srgbClr val="215968"/>
                  </a:solidFill>
                </a:rPr>
                <a:t>o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18FF904C-98FD-E369-A599-78612C19C1F3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300223"/>
              <a:ext cx="682739" cy="397764"/>
            </a:xfrm>
            <a:prstGeom prst="rect">
              <a:avLst/>
            </a:prstGeom>
          </p:spPr>
        </p:pic>
        <p:sp>
          <p:nvSpPr>
            <p:cNvPr id="53" name="Graphic 1238">
              <a:extLst>
                <a:ext uri="{FF2B5EF4-FFF2-40B4-BE49-F238E27FC236}">
                  <a16:creationId xmlns:a16="http://schemas.microsoft.com/office/drawing/2014/main" id="{0129C4F4-8E8E-A93D-0D98-0BC9C72C88D0}"/>
                </a:ext>
              </a:extLst>
            </p:cNvPr>
            <p:cNvSpPr/>
            <p:nvPr/>
          </p:nvSpPr>
          <p:spPr>
            <a:xfrm>
              <a:off x="2468894" y="233222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  <a:latin typeface="Abadi" panose="020B0604020104020204" pitchFamily="34" charset="0"/>
                </a:rPr>
                <a:t>g</a:t>
              </a:r>
              <a:r>
                <a:rPr lang="fr-FR" sz="5400" b="1" dirty="0" err="1">
                  <a:solidFill>
                    <a:srgbClr val="215968"/>
                  </a:solidFill>
                </a:rPr>
                <a:t>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2CB7137B-6E67-17E7-402B-2E8E067D6AB0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614167"/>
              <a:ext cx="682739" cy="397764"/>
            </a:xfrm>
            <a:prstGeom prst="rect">
              <a:avLst/>
            </a:prstGeom>
          </p:spPr>
        </p:pic>
        <p:sp>
          <p:nvSpPr>
            <p:cNvPr id="57" name="Graphic 1242">
              <a:extLst>
                <a:ext uri="{FF2B5EF4-FFF2-40B4-BE49-F238E27FC236}">
                  <a16:creationId xmlns:a16="http://schemas.microsoft.com/office/drawing/2014/main" id="{F250C1D6-3F61-B75B-5165-A41E17D2A0F0}"/>
                </a:ext>
              </a:extLst>
            </p:cNvPr>
            <p:cNvSpPr/>
            <p:nvPr/>
          </p:nvSpPr>
          <p:spPr>
            <a:xfrm>
              <a:off x="2468894" y="264617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  <a:latin typeface="Abadi" panose="020B0604020104020204" pitchFamily="34" charset="0"/>
                </a:rPr>
                <a:t>g</a:t>
              </a:r>
              <a:r>
                <a:rPr lang="fr-FR" sz="5400" b="1" dirty="0">
                  <a:solidFill>
                    <a:srgbClr val="215968"/>
                  </a:solidFill>
                </a:rPr>
                <a:t>i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538D9839-D854-3767-40A5-957AE3D4253C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926587"/>
              <a:ext cx="682739" cy="397764"/>
            </a:xfrm>
            <a:prstGeom prst="rect">
              <a:avLst/>
            </a:prstGeom>
          </p:spPr>
        </p:pic>
        <p:sp>
          <p:nvSpPr>
            <p:cNvPr id="61" name="Graphic 1246">
              <a:extLst>
                <a:ext uri="{FF2B5EF4-FFF2-40B4-BE49-F238E27FC236}">
                  <a16:creationId xmlns:a16="http://schemas.microsoft.com/office/drawing/2014/main" id="{7C73DFB7-DA1A-8FA1-3CA5-DF8722DC5098}"/>
                </a:ext>
              </a:extLst>
            </p:cNvPr>
            <p:cNvSpPr/>
            <p:nvPr/>
          </p:nvSpPr>
          <p:spPr>
            <a:xfrm>
              <a:off x="2468894" y="295859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  <a:latin typeface="Abadi" panose="020B0604020104020204" pitchFamily="34" charset="0"/>
                </a:rPr>
                <a:t>g</a:t>
              </a:r>
              <a:r>
                <a:rPr lang="fr-FR" sz="5400" b="1" dirty="0" err="1">
                  <a:solidFill>
                    <a:srgbClr val="215968"/>
                  </a:solidFill>
                </a:rPr>
                <a:t>e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351E00E8-7AB3-CF7F-F717-B0864B806916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3239007"/>
              <a:ext cx="682739" cy="397764"/>
            </a:xfrm>
            <a:prstGeom prst="rect">
              <a:avLst/>
            </a:prstGeom>
          </p:spPr>
        </p:pic>
        <p:pic>
          <p:nvPicPr>
            <p:cNvPr id="63" name="Image 62">
              <a:extLst>
                <a:ext uri="{FF2B5EF4-FFF2-40B4-BE49-F238E27FC236}">
                  <a16:creationId xmlns:a16="http://schemas.microsoft.com/office/drawing/2014/main" id="{95A078F7-B6E1-01FB-8529-1CED5A79A0FA}"/>
                </a:ext>
              </a:extLst>
            </p:cNvPr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506994" y="3181108"/>
              <a:ext cx="537946" cy="582155"/>
            </a:xfrm>
            <a:prstGeom prst="rect">
              <a:avLst/>
            </a:prstGeom>
          </p:spPr>
        </p:pic>
        <p:sp>
          <p:nvSpPr>
            <p:cNvPr id="65" name="Graphic 1250">
              <a:extLst>
                <a:ext uri="{FF2B5EF4-FFF2-40B4-BE49-F238E27FC236}">
                  <a16:creationId xmlns:a16="http://schemas.microsoft.com/office/drawing/2014/main" id="{95757ADE-8B69-9136-95A3-826FB85EC9DA}"/>
                </a:ext>
              </a:extLst>
            </p:cNvPr>
            <p:cNvSpPr/>
            <p:nvPr/>
          </p:nvSpPr>
          <p:spPr>
            <a:xfrm>
              <a:off x="2468894" y="327101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3"/>
                  </a:lnTo>
                  <a:lnTo>
                    <a:pt x="568451" y="236219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  <a:latin typeface="Abadi" panose="020B0604020104020204" pitchFamily="34" charset="0"/>
                </a:rPr>
                <a:t>g</a:t>
              </a:r>
              <a:r>
                <a:rPr lang="fr-FR" sz="5400" b="1" dirty="0">
                  <a:solidFill>
                    <a:srgbClr val="215968"/>
                  </a:solidFill>
                </a:rPr>
                <a:t>é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66" name="Graphic 1251">
              <a:extLst>
                <a:ext uri="{FF2B5EF4-FFF2-40B4-BE49-F238E27FC236}">
                  <a16:creationId xmlns:a16="http://schemas.microsoft.com/office/drawing/2014/main" id="{10815616-4F5C-F0F4-6FA5-3A56E8C24A6C}"/>
                </a:ext>
              </a:extLst>
            </p:cNvPr>
            <p:cNvSpPr/>
            <p:nvPr/>
          </p:nvSpPr>
          <p:spPr>
            <a:xfrm>
              <a:off x="1242074" y="1849119"/>
              <a:ext cx="374650" cy="1564640"/>
            </a:xfrm>
            <a:custGeom>
              <a:avLst/>
              <a:gdLst/>
              <a:ahLst/>
              <a:cxnLst/>
              <a:rect l="l" t="t" r="r" b="b"/>
              <a:pathLst>
                <a:path w="374650" h="1564640">
                  <a:moveTo>
                    <a:pt x="0" y="782320"/>
                  </a:moveTo>
                  <a:lnTo>
                    <a:pt x="374649" y="0"/>
                  </a:lnTo>
                </a:path>
                <a:path w="374650" h="1564640">
                  <a:moveTo>
                    <a:pt x="0" y="781811"/>
                  </a:moveTo>
                  <a:lnTo>
                    <a:pt x="374649" y="312420"/>
                  </a:lnTo>
                </a:path>
                <a:path w="374650" h="1564640">
                  <a:moveTo>
                    <a:pt x="0" y="781303"/>
                  </a:moveTo>
                  <a:lnTo>
                    <a:pt x="374649" y="624839"/>
                  </a:lnTo>
                </a:path>
                <a:path w="374650" h="1564640">
                  <a:moveTo>
                    <a:pt x="0" y="781811"/>
                  </a:moveTo>
                  <a:lnTo>
                    <a:pt x="374649" y="938276"/>
                  </a:lnTo>
                </a:path>
                <a:path w="374650" h="1564640">
                  <a:moveTo>
                    <a:pt x="0" y="781811"/>
                  </a:moveTo>
                  <a:lnTo>
                    <a:pt x="374649" y="1251203"/>
                  </a:lnTo>
                </a:path>
                <a:path w="374650" h="1564640">
                  <a:moveTo>
                    <a:pt x="0" y="781811"/>
                  </a:moveTo>
                  <a:lnTo>
                    <a:pt x="374649" y="1564131"/>
                  </a:lnTo>
                </a:path>
              </a:pathLst>
            </a:custGeom>
            <a:ln w="12700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E5729A3-F213-2225-ABEB-28912ECB28C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87D522F-A922-FCCA-F325-3D9893FE7E7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26904" y="484519"/>
            <a:ext cx="106424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je </a:t>
            </a:r>
            <a:r>
              <a:rPr kumimoji="0" lang="fr-FR" sz="20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vais  lire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l’arbre des syllabes. Écoutez attentivement.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BB7E379-3A21-B3EB-557D-0E7D5E40893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506122" y="930493"/>
            <a:ext cx="6038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L’enseignant lit l’arbre des syllabes en  pointant les lettres. </a:t>
            </a:r>
            <a:endParaRPr kumimoji="0" lang="fr-FR" sz="2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6391828-92F9-98FC-E90F-49436C32C21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80249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D6425F-FA66-8108-D525-15B9E2D952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02EB599-E345-B981-6803-630B8A09C8C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668B304-54B0-69FE-ED3A-3D42CC05EF6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274C467-CC24-6357-AEE0-AD261781CC9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A4D5EB7-3F2A-3CA7-753C-D1DA43815690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6AD930A-C7F6-0803-AB04-7C50990D4AE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C0755C23-284C-B810-A9D2-21792399EC1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97896" y="550314"/>
            <a:ext cx="79653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Lisons ensemble.</a:t>
            </a:r>
            <a:endParaRPr kumimoji="0" lang="fr-FR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06486E4B-FDA3-3E75-2AA9-9BB782FFEA1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990600"/>
          </a:xfrm>
          <a:prstGeom prst="rect">
            <a:avLst/>
          </a:prstGeom>
        </p:spPr>
      </p:pic>
      <p:grpSp>
        <p:nvGrpSpPr>
          <p:cNvPr id="4" name="Group 1190">
            <a:extLst>
              <a:ext uri="{FF2B5EF4-FFF2-40B4-BE49-F238E27FC236}">
                <a16:creationId xmlns:a16="http://schemas.microsoft.com/office/drawing/2014/main" id="{E47F14A4-6DA1-F775-AED6-32A31A386E7D}"/>
              </a:ext>
            </a:extLst>
          </p:cNvPr>
          <p:cNvGrpSpPr>
            <a:grpSpLocks/>
          </p:cNvGrpSpPr>
          <p:nvPr/>
        </p:nvGrpSpPr>
        <p:grpSpPr>
          <a:xfrm>
            <a:off x="3314700" y="2352232"/>
            <a:ext cx="7086600" cy="6228465"/>
            <a:chOff x="751252" y="1615960"/>
            <a:chExt cx="2368377" cy="2147303"/>
          </a:xfrm>
        </p:grpSpPr>
        <p:sp>
          <p:nvSpPr>
            <p:cNvPr id="6" name="Graphic 1191">
              <a:extLst>
                <a:ext uri="{FF2B5EF4-FFF2-40B4-BE49-F238E27FC236}">
                  <a16:creationId xmlns:a16="http://schemas.microsoft.com/office/drawing/2014/main" id="{9E66C1D2-C791-1CDA-6BF7-B44ABDAE6D90}"/>
                </a:ext>
              </a:extLst>
            </p:cNvPr>
            <p:cNvSpPr/>
            <p:nvPr/>
          </p:nvSpPr>
          <p:spPr>
            <a:xfrm>
              <a:off x="2093990" y="1849119"/>
              <a:ext cx="374650" cy="1564005"/>
            </a:xfrm>
            <a:custGeom>
              <a:avLst/>
              <a:gdLst/>
              <a:ahLst/>
              <a:cxnLst/>
              <a:rect l="l" t="t" r="r" b="b"/>
              <a:pathLst>
                <a:path w="374650" h="1564005">
                  <a:moveTo>
                    <a:pt x="0" y="0"/>
                  </a:moveTo>
                  <a:lnTo>
                    <a:pt x="374650" y="0"/>
                  </a:lnTo>
                </a:path>
                <a:path w="374650" h="1564005">
                  <a:moveTo>
                    <a:pt x="0" y="312420"/>
                  </a:moveTo>
                  <a:lnTo>
                    <a:pt x="374650" y="312420"/>
                  </a:lnTo>
                </a:path>
                <a:path w="374650" h="1564005">
                  <a:moveTo>
                    <a:pt x="0" y="624839"/>
                  </a:moveTo>
                  <a:lnTo>
                    <a:pt x="374650" y="624839"/>
                  </a:lnTo>
                </a:path>
                <a:path w="374650" h="1564005">
                  <a:moveTo>
                    <a:pt x="0" y="938783"/>
                  </a:moveTo>
                  <a:lnTo>
                    <a:pt x="374650" y="938783"/>
                  </a:lnTo>
                </a:path>
                <a:path w="374650" h="1564005">
                  <a:moveTo>
                    <a:pt x="0" y="1251203"/>
                  </a:moveTo>
                  <a:lnTo>
                    <a:pt x="374650" y="1251203"/>
                  </a:lnTo>
                </a:path>
                <a:path w="374650" h="1564005">
                  <a:moveTo>
                    <a:pt x="0" y="1563624"/>
                  </a:moveTo>
                  <a:lnTo>
                    <a:pt x="374650" y="1563624"/>
                  </a:lnTo>
                </a:path>
              </a:pathLst>
            </a:custGeom>
            <a:ln w="9525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6AC61666-59D6-E0CF-360D-EB36183E818A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1252" y="2447868"/>
              <a:ext cx="554911" cy="416417"/>
            </a:xfrm>
            <a:prstGeom prst="rect">
              <a:avLst/>
            </a:prstGeom>
          </p:spPr>
        </p:pic>
        <p:pic>
          <p:nvPicPr>
            <p:cNvPr id="42" name="Image 41">
              <a:extLst>
                <a:ext uri="{FF2B5EF4-FFF2-40B4-BE49-F238E27FC236}">
                  <a16:creationId xmlns:a16="http://schemas.microsoft.com/office/drawing/2014/main" id="{17F4D733-F09A-A9F7-8003-2C6000CB05C4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3830" y="2399296"/>
              <a:ext cx="429818" cy="582155"/>
            </a:xfrm>
            <a:prstGeom prst="rect">
              <a:avLst/>
            </a:prstGeom>
          </p:spPr>
        </p:pic>
        <p:sp>
          <p:nvSpPr>
            <p:cNvPr id="43" name="Graphic 1201">
              <a:extLst>
                <a:ext uri="{FF2B5EF4-FFF2-40B4-BE49-F238E27FC236}">
                  <a16:creationId xmlns:a16="http://schemas.microsoft.com/office/drawing/2014/main" id="{7A4259B9-FC01-119D-96A8-29A8DF3B5EB6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420624" y="0"/>
                  </a:moveTo>
                  <a:lnTo>
                    <a:pt x="56387" y="0"/>
                  </a:lnTo>
                  <a:lnTo>
                    <a:pt x="34440" y="4435"/>
                  </a:lnTo>
                  <a:lnTo>
                    <a:pt x="16516" y="16525"/>
                  </a:lnTo>
                  <a:lnTo>
                    <a:pt x="4431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1" y="303877"/>
                  </a:lnTo>
                  <a:lnTo>
                    <a:pt x="16516" y="321802"/>
                  </a:lnTo>
                  <a:lnTo>
                    <a:pt x="34440" y="333892"/>
                  </a:lnTo>
                  <a:lnTo>
                    <a:pt x="56387" y="338327"/>
                  </a:lnTo>
                  <a:lnTo>
                    <a:pt x="420624" y="338327"/>
                  </a:lnTo>
                  <a:lnTo>
                    <a:pt x="442561" y="333892"/>
                  </a:lnTo>
                  <a:lnTo>
                    <a:pt x="460486" y="321802"/>
                  </a:lnTo>
                  <a:lnTo>
                    <a:pt x="472576" y="303877"/>
                  </a:lnTo>
                  <a:lnTo>
                    <a:pt x="477012" y="281939"/>
                  </a:lnTo>
                  <a:lnTo>
                    <a:pt x="477012" y="56387"/>
                  </a:lnTo>
                  <a:lnTo>
                    <a:pt x="472576" y="34450"/>
                  </a:lnTo>
                  <a:lnTo>
                    <a:pt x="460486" y="16525"/>
                  </a:lnTo>
                  <a:lnTo>
                    <a:pt x="442561" y="4435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6600" b="1" dirty="0">
                  <a:solidFill>
                    <a:srgbClr val="00B050"/>
                  </a:solidFill>
                  <a:latin typeface="Abadi" panose="020B0604020104020204" pitchFamily="34" charset="0"/>
                </a:rPr>
                <a:t>g</a:t>
              </a:r>
              <a:endParaRPr lang="fr-MA" sz="6600" b="1" dirty="0">
                <a:solidFill>
                  <a:srgbClr val="00B05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44" name="Graphic 1202">
              <a:extLst>
                <a:ext uri="{FF2B5EF4-FFF2-40B4-BE49-F238E27FC236}">
                  <a16:creationId xmlns:a16="http://schemas.microsoft.com/office/drawing/2014/main" id="{DD0B25CA-D3C8-0794-8B7F-A33113038264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0" y="56387"/>
                  </a:moveTo>
                  <a:lnTo>
                    <a:pt x="4431" y="34450"/>
                  </a:lnTo>
                  <a:lnTo>
                    <a:pt x="16516" y="16525"/>
                  </a:lnTo>
                  <a:lnTo>
                    <a:pt x="34440" y="4435"/>
                  </a:lnTo>
                  <a:lnTo>
                    <a:pt x="56387" y="0"/>
                  </a:lnTo>
                  <a:lnTo>
                    <a:pt x="420624" y="0"/>
                  </a:lnTo>
                  <a:lnTo>
                    <a:pt x="442561" y="4435"/>
                  </a:lnTo>
                  <a:lnTo>
                    <a:pt x="460486" y="16525"/>
                  </a:lnTo>
                  <a:lnTo>
                    <a:pt x="472576" y="34450"/>
                  </a:lnTo>
                  <a:lnTo>
                    <a:pt x="477012" y="56387"/>
                  </a:lnTo>
                  <a:lnTo>
                    <a:pt x="477012" y="281939"/>
                  </a:lnTo>
                  <a:lnTo>
                    <a:pt x="472576" y="303877"/>
                  </a:lnTo>
                  <a:lnTo>
                    <a:pt x="460486" y="321802"/>
                  </a:lnTo>
                  <a:lnTo>
                    <a:pt x="442561" y="333892"/>
                  </a:lnTo>
                  <a:lnTo>
                    <a:pt x="420624" y="338327"/>
                  </a:lnTo>
                  <a:lnTo>
                    <a:pt x="56387" y="338327"/>
                  </a:lnTo>
                  <a:lnTo>
                    <a:pt x="34440" y="333892"/>
                  </a:lnTo>
                  <a:lnTo>
                    <a:pt x="16516" y="321802"/>
                  </a:lnTo>
                  <a:lnTo>
                    <a:pt x="4431" y="303877"/>
                  </a:lnTo>
                  <a:lnTo>
                    <a:pt x="0" y="281939"/>
                  </a:lnTo>
                  <a:lnTo>
                    <a:pt x="0" y="56387"/>
                  </a:lnTo>
                  <a:close/>
                </a:path>
              </a:pathLst>
            </a:custGeom>
            <a:ln w="12699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47" name="Image 46">
              <a:extLst>
                <a:ext uri="{FF2B5EF4-FFF2-40B4-BE49-F238E27FC236}">
                  <a16:creationId xmlns:a16="http://schemas.microsoft.com/office/drawing/2014/main" id="{11E1280D-F55B-DF82-F3A4-5914CA970BAF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84974" y="1675371"/>
              <a:ext cx="591299" cy="396252"/>
            </a:xfrm>
            <a:prstGeom prst="rect">
              <a:avLst/>
            </a:prstGeom>
          </p:spPr>
        </p:pic>
        <p:pic>
          <p:nvPicPr>
            <p:cNvPr id="48" name="Image 47">
              <a:extLst>
                <a:ext uri="{FF2B5EF4-FFF2-40B4-BE49-F238E27FC236}">
                  <a16:creationId xmlns:a16="http://schemas.microsoft.com/office/drawing/2014/main" id="{D52E9E90-237C-E34E-2B94-6F14093BEF45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38314" y="1615960"/>
              <a:ext cx="481571" cy="582155"/>
            </a:xfrm>
            <a:prstGeom prst="rect">
              <a:avLst/>
            </a:prstGeom>
          </p:spPr>
        </p:pic>
        <p:sp>
          <p:nvSpPr>
            <p:cNvPr id="51" name="Graphic 1205">
              <a:extLst>
                <a:ext uri="{FF2B5EF4-FFF2-40B4-BE49-F238E27FC236}">
                  <a16:creationId xmlns:a16="http://schemas.microsoft.com/office/drawing/2014/main" id="{289F17E4-5EA1-640A-D485-BC71FBD3E841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430022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430022" y="281939"/>
                  </a:lnTo>
                  <a:lnTo>
                    <a:pt x="448294" y="278241"/>
                  </a:lnTo>
                  <a:lnTo>
                    <a:pt x="463232" y="268160"/>
                  </a:lnTo>
                  <a:lnTo>
                    <a:pt x="473313" y="253222"/>
                  </a:lnTo>
                  <a:lnTo>
                    <a:pt x="477012" y="234950"/>
                  </a:lnTo>
                  <a:lnTo>
                    <a:pt x="477012" y="46989"/>
                  </a:lnTo>
                  <a:lnTo>
                    <a:pt x="473313" y="28717"/>
                  </a:lnTo>
                  <a:lnTo>
                    <a:pt x="463232" y="13779"/>
                  </a:lnTo>
                  <a:lnTo>
                    <a:pt x="448294" y="3698"/>
                  </a:lnTo>
                  <a:lnTo>
                    <a:pt x="430022" y="0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a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52" name="Graphic 1206">
              <a:extLst>
                <a:ext uri="{FF2B5EF4-FFF2-40B4-BE49-F238E27FC236}">
                  <a16:creationId xmlns:a16="http://schemas.microsoft.com/office/drawing/2014/main" id="{C2EEB96B-6F78-FE96-A5BA-8ECA66CCF1BA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430022" y="0"/>
                  </a:lnTo>
                  <a:lnTo>
                    <a:pt x="448294" y="3698"/>
                  </a:lnTo>
                  <a:lnTo>
                    <a:pt x="463232" y="13779"/>
                  </a:lnTo>
                  <a:lnTo>
                    <a:pt x="473313" y="28717"/>
                  </a:lnTo>
                  <a:lnTo>
                    <a:pt x="477012" y="46989"/>
                  </a:lnTo>
                  <a:lnTo>
                    <a:pt x="477012" y="234950"/>
                  </a:lnTo>
                  <a:lnTo>
                    <a:pt x="473313" y="253222"/>
                  </a:lnTo>
                  <a:lnTo>
                    <a:pt x="463232" y="268160"/>
                  </a:lnTo>
                  <a:lnTo>
                    <a:pt x="448294" y="278241"/>
                  </a:lnTo>
                  <a:lnTo>
                    <a:pt x="430022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55" name="Image 54">
              <a:extLst>
                <a:ext uri="{FF2B5EF4-FFF2-40B4-BE49-F238E27FC236}">
                  <a16:creationId xmlns:a16="http://schemas.microsoft.com/office/drawing/2014/main" id="{9CC9C0B0-498C-B6F2-3065-97156B2D6F6E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1987803"/>
              <a:ext cx="591299" cy="397764"/>
            </a:xfrm>
            <a:prstGeom prst="rect">
              <a:avLst/>
            </a:prstGeom>
          </p:spPr>
        </p:pic>
        <p:pic>
          <p:nvPicPr>
            <p:cNvPr id="56" name="Image 55">
              <a:extLst>
                <a:ext uri="{FF2B5EF4-FFF2-40B4-BE49-F238E27FC236}">
                  <a16:creationId xmlns:a16="http://schemas.microsoft.com/office/drawing/2014/main" id="{D2C813D2-DB65-6DE1-68C2-5466AC825505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35266" y="1929904"/>
              <a:ext cx="487692" cy="582155"/>
            </a:xfrm>
            <a:prstGeom prst="rect">
              <a:avLst/>
            </a:prstGeom>
          </p:spPr>
        </p:pic>
        <p:sp>
          <p:nvSpPr>
            <p:cNvPr id="59" name="Graphic 1209">
              <a:extLst>
                <a:ext uri="{FF2B5EF4-FFF2-40B4-BE49-F238E27FC236}">
                  <a16:creationId xmlns:a16="http://schemas.microsoft.com/office/drawing/2014/main" id="{B899E70E-3134-FDFD-8D21-2D9170918C8B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o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60" name="Graphic 1210">
              <a:extLst>
                <a:ext uri="{FF2B5EF4-FFF2-40B4-BE49-F238E27FC236}">
                  <a16:creationId xmlns:a16="http://schemas.microsoft.com/office/drawing/2014/main" id="{C408A19A-E747-DAC8-02EF-5C52DA3E2722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64" name="Image 63">
              <a:extLst>
                <a:ext uri="{FF2B5EF4-FFF2-40B4-BE49-F238E27FC236}">
                  <a16:creationId xmlns:a16="http://schemas.microsoft.com/office/drawing/2014/main" id="{AA347E7F-513F-6BA4-C6CC-EF2499C065CE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300223"/>
              <a:ext cx="591299" cy="397764"/>
            </a:xfrm>
            <a:prstGeom prst="rect">
              <a:avLst/>
            </a:prstGeom>
          </p:spPr>
        </p:pic>
        <p:pic>
          <p:nvPicPr>
            <p:cNvPr id="67" name="Image 66">
              <a:extLst>
                <a:ext uri="{FF2B5EF4-FFF2-40B4-BE49-F238E27FC236}">
                  <a16:creationId xmlns:a16="http://schemas.microsoft.com/office/drawing/2014/main" id="{F0D6D091-4BA7-1296-A3C6-7B18F4260728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67270" y="2242324"/>
              <a:ext cx="425195" cy="582155"/>
            </a:xfrm>
            <a:prstGeom prst="rect">
              <a:avLst/>
            </a:prstGeom>
          </p:spPr>
        </p:pic>
        <p:sp>
          <p:nvSpPr>
            <p:cNvPr id="68" name="Graphic 1213">
              <a:extLst>
                <a:ext uri="{FF2B5EF4-FFF2-40B4-BE49-F238E27FC236}">
                  <a16:creationId xmlns:a16="http://schemas.microsoft.com/office/drawing/2014/main" id="{11DA0C4D-BDFD-2ED3-F016-99441D845401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u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69" name="Graphic 1214">
              <a:extLst>
                <a:ext uri="{FF2B5EF4-FFF2-40B4-BE49-F238E27FC236}">
                  <a16:creationId xmlns:a16="http://schemas.microsoft.com/office/drawing/2014/main" id="{B4A47A8B-CA3F-B376-EAAC-F334D9A5C03A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70" name="Image 69">
              <a:extLst>
                <a:ext uri="{FF2B5EF4-FFF2-40B4-BE49-F238E27FC236}">
                  <a16:creationId xmlns:a16="http://schemas.microsoft.com/office/drawing/2014/main" id="{CBEC7948-6E1E-6233-40E0-1AFBF5D1BFEC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614167"/>
              <a:ext cx="591299" cy="397764"/>
            </a:xfrm>
            <a:prstGeom prst="rect">
              <a:avLst/>
            </a:prstGeom>
          </p:spPr>
        </p:pic>
        <p:pic>
          <p:nvPicPr>
            <p:cNvPr id="71" name="Image 70">
              <a:extLst>
                <a:ext uri="{FF2B5EF4-FFF2-40B4-BE49-F238E27FC236}">
                  <a16:creationId xmlns:a16="http://schemas.microsoft.com/office/drawing/2014/main" id="{A1D520F2-ECA2-2CFC-F685-D65F55C29897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32218" y="2554744"/>
              <a:ext cx="493814" cy="582155"/>
            </a:xfrm>
            <a:prstGeom prst="rect">
              <a:avLst/>
            </a:prstGeom>
          </p:spPr>
        </p:pic>
        <p:sp>
          <p:nvSpPr>
            <p:cNvPr id="72" name="Graphic 1217">
              <a:extLst>
                <a:ext uri="{FF2B5EF4-FFF2-40B4-BE49-F238E27FC236}">
                  <a16:creationId xmlns:a16="http://schemas.microsoft.com/office/drawing/2014/main" id="{2CB4441F-192C-79A0-E5BF-0652E9D53CFB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i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73" name="Graphic 1218">
              <a:extLst>
                <a:ext uri="{FF2B5EF4-FFF2-40B4-BE49-F238E27FC236}">
                  <a16:creationId xmlns:a16="http://schemas.microsoft.com/office/drawing/2014/main" id="{4EE63FD6-D19C-00D9-9260-A27EA2577A44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74" name="Image 73">
              <a:extLst>
                <a:ext uri="{FF2B5EF4-FFF2-40B4-BE49-F238E27FC236}">
                  <a16:creationId xmlns:a16="http://schemas.microsoft.com/office/drawing/2014/main" id="{FCD54760-C87E-3D08-635A-C4DF23486A0B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926587"/>
              <a:ext cx="591299" cy="397764"/>
            </a:xfrm>
            <a:prstGeom prst="rect">
              <a:avLst/>
            </a:prstGeom>
          </p:spPr>
        </p:pic>
        <p:pic>
          <p:nvPicPr>
            <p:cNvPr id="75" name="Image 74">
              <a:extLst>
                <a:ext uri="{FF2B5EF4-FFF2-40B4-BE49-F238E27FC236}">
                  <a16:creationId xmlns:a16="http://schemas.microsoft.com/office/drawing/2014/main" id="{EB037736-986A-6E65-14D5-C3803C44AD48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36790" y="2868688"/>
              <a:ext cx="484670" cy="582155"/>
            </a:xfrm>
            <a:prstGeom prst="rect">
              <a:avLst/>
            </a:prstGeom>
          </p:spPr>
        </p:pic>
        <p:sp>
          <p:nvSpPr>
            <p:cNvPr id="76" name="Graphic 1221">
              <a:extLst>
                <a:ext uri="{FF2B5EF4-FFF2-40B4-BE49-F238E27FC236}">
                  <a16:creationId xmlns:a16="http://schemas.microsoft.com/office/drawing/2014/main" id="{1662A1C8-EDFE-B22E-799D-1CA2F0E71B36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e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77" name="Graphic 1222">
              <a:extLst>
                <a:ext uri="{FF2B5EF4-FFF2-40B4-BE49-F238E27FC236}">
                  <a16:creationId xmlns:a16="http://schemas.microsoft.com/office/drawing/2014/main" id="{C3968AB3-C3B4-1C22-36BD-F46ABFBEF4E5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78" name="Image 77">
              <a:extLst>
                <a:ext uri="{FF2B5EF4-FFF2-40B4-BE49-F238E27FC236}">
                  <a16:creationId xmlns:a16="http://schemas.microsoft.com/office/drawing/2014/main" id="{A3858184-80C8-BE10-961D-C4311AED6546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3239007"/>
              <a:ext cx="591299" cy="397764"/>
            </a:xfrm>
            <a:prstGeom prst="rect">
              <a:avLst/>
            </a:prstGeom>
          </p:spPr>
        </p:pic>
        <p:pic>
          <p:nvPicPr>
            <p:cNvPr id="79" name="Image 78">
              <a:extLst>
                <a:ext uri="{FF2B5EF4-FFF2-40B4-BE49-F238E27FC236}">
                  <a16:creationId xmlns:a16="http://schemas.microsoft.com/office/drawing/2014/main" id="{8AD5886E-31E6-A256-8DEE-3CC9A0D7167A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636790" y="3181108"/>
              <a:ext cx="484670" cy="582155"/>
            </a:xfrm>
            <a:prstGeom prst="rect">
              <a:avLst/>
            </a:prstGeom>
          </p:spPr>
        </p:pic>
        <p:sp>
          <p:nvSpPr>
            <p:cNvPr id="80" name="Graphic 1225">
              <a:extLst>
                <a:ext uri="{FF2B5EF4-FFF2-40B4-BE49-F238E27FC236}">
                  <a16:creationId xmlns:a16="http://schemas.microsoft.com/office/drawing/2014/main" id="{12FD0765-2846-7E7C-6237-6834A2B49928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3"/>
                  </a:lnTo>
                  <a:lnTo>
                    <a:pt x="0" y="236219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19"/>
                  </a:lnTo>
                  <a:lnTo>
                    <a:pt x="477012" y="47243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é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81" name="Graphic 1226">
              <a:extLst>
                <a:ext uri="{FF2B5EF4-FFF2-40B4-BE49-F238E27FC236}">
                  <a16:creationId xmlns:a16="http://schemas.microsoft.com/office/drawing/2014/main" id="{EF3058A2-6440-E5F2-49D4-C80DBCDCAF9B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3"/>
                  </a:lnTo>
                  <a:lnTo>
                    <a:pt x="477012" y="236219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sp>
          <p:nvSpPr>
            <p:cNvPr id="82" name="Graphic 1230">
              <a:extLst>
                <a:ext uri="{FF2B5EF4-FFF2-40B4-BE49-F238E27FC236}">
                  <a16:creationId xmlns:a16="http://schemas.microsoft.com/office/drawing/2014/main" id="{937AEDEA-E452-83CB-F28D-514B20765F14}"/>
                </a:ext>
              </a:extLst>
            </p:cNvPr>
            <p:cNvSpPr/>
            <p:nvPr/>
          </p:nvSpPr>
          <p:spPr>
            <a:xfrm>
              <a:off x="2468894" y="1707387"/>
              <a:ext cx="568960" cy="281940"/>
            </a:xfrm>
            <a:custGeom>
              <a:avLst/>
              <a:gdLst/>
              <a:ahLst/>
              <a:cxnLst/>
              <a:rect l="l" t="t" r="r" b="b"/>
              <a:pathLst>
                <a:path w="56896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521461" y="0"/>
                  </a:lnTo>
                  <a:lnTo>
                    <a:pt x="539734" y="3698"/>
                  </a:lnTo>
                  <a:lnTo>
                    <a:pt x="554672" y="13779"/>
                  </a:lnTo>
                  <a:lnTo>
                    <a:pt x="564753" y="28717"/>
                  </a:lnTo>
                  <a:lnTo>
                    <a:pt x="568451" y="46989"/>
                  </a:lnTo>
                  <a:lnTo>
                    <a:pt x="568451" y="234950"/>
                  </a:lnTo>
                  <a:lnTo>
                    <a:pt x="564753" y="253222"/>
                  </a:lnTo>
                  <a:lnTo>
                    <a:pt x="554672" y="268160"/>
                  </a:lnTo>
                  <a:lnTo>
                    <a:pt x="539734" y="278241"/>
                  </a:lnTo>
                  <a:lnTo>
                    <a:pt x="521461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  <a:latin typeface="Abadi" panose="020B0604020104020204" pitchFamily="34" charset="0"/>
                </a:rPr>
                <a:t>g</a:t>
              </a:r>
              <a:r>
                <a:rPr lang="fr-FR" sz="5400" b="1" dirty="0" err="1">
                  <a:solidFill>
                    <a:srgbClr val="215968"/>
                  </a:solidFill>
                </a:rPr>
                <a:t>a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83" name="Image 82">
              <a:extLst>
                <a:ext uri="{FF2B5EF4-FFF2-40B4-BE49-F238E27FC236}">
                  <a16:creationId xmlns:a16="http://schemas.microsoft.com/office/drawing/2014/main" id="{12DEE41D-3204-4A01-1D8E-A53B3EC088CC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1987803"/>
              <a:ext cx="682739" cy="397764"/>
            </a:xfrm>
            <a:prstGeom prst="rect">
              <a:avLst/>
            </a:prstGeom>
          </p:spPr>
        </p:pic>
        <p:sp>
          <p:nvSpPr>
            <p:cNvPr id="84" name="Graphic 1234">
              <a:extLst>
                <a:ext uri="{FF2B5EF4-FFF2-40B4-BE49-F238E27FC236}">
                  <a16:creationId xmlns:a16="http://schemas.microsoft.com/office/drawing/2014/main" id="{3A32E9FB-854D-9F66-304B-2D69048450B0}"/>
                </a:ext>
              </a:extLst>
            </p:cNvPr>
            <p:cNvSpPr/>
            <p:nvPr/>
          </p:nvSpPr>
          <p:spPr>
            <a:xfrm>
              <a:off x="2468894" y="201980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  <a:latin typeface="Abadi" panose="020B0604020104020204" pitchFamily="34" charset="0"/>
                </a:rPr>
                <a:t>g</a:t>
              </a:r>
              <a:r>
                <a:rPr lang="fr-FR" sz="5400" b="1" dirty="0">
                  <a:solidFill>
                    <a:srgbClr val="215968"/>
                  </a:solidFill>
                </a:rPr>
                <a:t>o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85" name="Image 84">
              <a:extLst>
                <a:ext uri="{FF2B5EF4-FFF2-40B4-BE49-F238E27FC236}">
                  <a16:creationId xmlns:a16="http://schemas.microsoft.com/office/drawing/2014/main" id="{C3DC9F7A-5B76-30FB-09F1-7A26AAFB5398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300223"/>
              <a:ext cx="682739" cy="397764"/>
            </a:xfrm>
            <a:prstGeom prst="rect">
              <a:avLst/>
            </a:prstGeom>
          </p:spPr>
        </p:pic>
        <p:sp>
          <p:nvSpPr>
            <p:cNvPr id="86" name="Graphic 1238">
              <a:extLst>
                <a:ext uri="{FF2B5EF4-FFF2-40B4-BE49-F238E27FC236}">
                  <a16:creationId xmlns:a16="http://schemas.microsoft.com/office/drawing/2014/main" id="{4906361D-B98C-F006-77C9-56EE9C1CD950}"/>
                </a:ext>
              </a:extLst>
            </p:cNvPr>
            <p:cNvSpPr/>
            <p:nvPr/>
          </p:nvSpPr>
          <p:spPr>
            <a:xfrm>
              <a:off x="2468894" y="233222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  <a:latin typeface="Abadi" panose="020B0604020104020204" pitchFamily="34" charset="0"/>
                </a:rPr>
                <a:t>g</a:t>
              </a:r>
              <a:r>
                <a:rPr lang="fr-FR" sz="5400" b="1" dirty="0" err="1">
                  <a:solidFill>
                    <a:srgbClr val="215968"/>
                  </a:solidFill>
                </a:rPr>
                <a:t>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87" name="Image 86">
              <a:extLst>
                <a:ext uri="{FF2B5EF4-FFF2-40B4-BE49-F238E27FC236}">
                  <a16:creationId xmlns:a16="http://schemas.microsoft.com/office/drawing/2014/main" id="{3DE0FDCA-F719-3F30-CAA3-8A573429DB58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614167"/>
              <a:ext cx="682739" cy="397764"/>
            </a:xfrm>
            <a:prstGeom prst="rect">
              <a:avLst/>
            </a:prstGeom>
          </p:spPr>
        </p:pic>
        <p:sp>
          <p:nvSpPr>
            <p:cNvPr id="88" name="Graphic 1242">
              <a:extLst>
                <a:ext uri="{FF2B5EF4-FFF2-40B4-BE49-F238E27FC236}">
                  <a16:creationId xmlns:a16="http://schemas.microsoft.com/office/drawing/2014/main" id="{DD9BB57D-AC8A-C720-EC90-77D8DFF3D617}"/>
                </a:ext>
              </a:extLst>
            </p:cNvPr>
            <p:cNvSpPr/>
            <p:nvPr/>
          </p:nvSpPr>
          <p:spPr>
            <a:xfrm>
              <a:off x="2468894" y="264617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  <a:latin typeface="Abadi" panose="020B0604020104020204" pitchFamily="34" charset="0"/>
                </a:rPr>
                <a:t>g</a:t>
              </a:r>
              <a:r>
                <a:rPr lang="fr-FR" sz="5400" b="1" dirty="0">
                  <a:solidFill>
                    <a:srgbClr val="215968"/>
                  </a:solidFill>
                </a:rPr>
                <a:t>i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89" name="Image 88">
              <a:extLst>
                <a:ext uri="{FF2B5EF4-FFF2-40B4-BE49-F238E27FC236}">
                  <a16:creationId xmlns:a16="http://schemas.microsoft.com/office/drawing/2014/main" id="{4F898067-6CC6-9587-8F11-00BC98551B48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926587"/>
              <a:ext cx="682739" cy="397764"/>
            </a:xfrm>
            <a:prstGeom prst="rect">
              <a:avLst/>
            </a:prstGeom>
          </p:spPr>
        </p:pic>
        <p:sp>
          <p:nvSpPr>
            <p:cNvPr id="90" name="Graphic 1246">
              <a:extLst>
                <a:ext uri="{FF2B5EF4-FFF2-40B4-BE49-F238E27FC236}">
                  <a16:creationId xmlns:a16="http://schemas.microsoft.com/office/drawing/2014/main" id="{63255058-737B-3A3F-8F5E-FF3F539D430A}"/>
                </a:ext>
              </a:extLst>
            </p:cNvPr>
            <p:cNvSpPr/>
            <p:nvPr/>
          </p:nvSpPr>
          <p:spPr>
            <a:xfrm>
              <a:off x="2468894" y="295859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  <a:latin typeface="Abadi" panose="020B0604020104020204" pitchFamily="34" charset="0"/>
                </a:rPr>
                <a:t>g</a:t>
              </a:r>
              <a:r>
                <a:rPr lang="fr-FR" sz="5400" b="1" dirty="0" err="1">
                  <a:solidFill>
                    <a:srgbClr val="215968"/>
                  </a:solidFill>
                </a:rPr>
                <a:t>e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91" name="Image 90">
              <a:extLst>
                <a:ext uri="{FF2B5EF4-FFF2-40B4-BE49-F238E27FC236}">
                  <a16:creationId xmlns:a16="http://schemas.microsoft.com/office/drawing/2014/main" id="{D4AB93D6-2793-6711-8BBB-14A30D16F4F3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3239007"/>
              <a:ext cx="682739" cy="397764"/>
            </a:xfrm>
            <a:prstGeom prst="rect">
              <a:avLst/>
            </a:prstGeom>
          </p:spPr>
        </p:pic>
        <p:pic>
          <p:nvPicPr>
            <p:cNvPr id="92" name="Image 91">
              <a:extLst>
                <a:ext uri="{FF2B5EF4-FFF2-40B4-BE49-F238E27FC236}">
                  <a16:creationId xmlns:a16="http://schemas.microsoft.com/office/drawing/2014/main" id="{1ACE22D6-8DF1-0DD0-497D-7AA352229A44}"/>
                </a:ext>
              </a:extLst>
            </p:cNvPr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506994" y="3181108"/>
              <a:ext cx="537946" cy="582155"/>
            </a:xfrm>
            <a:prstGeom prst="rect">
              <a:avLst/>
            </a:prstGeom>
          </p:spPr>
        </p:pic>
        <p:sp>
          <p:nvSpPr>
            <p:cNvPr id="93" name="Graphic 1250">
              <a:extLst>
                <a:ext uri="{FF2B5EF4-FFF2-40B4-BE49-F238E27FC236}">
                  <a16:creationId xmlns:a16="http://schemas.microsoft.com/office/drawing/2014/main" id="{68791389-F80F-DED6-4D85-82B5689032DC}"/>
                </a:ext>
              </a:extLst>
            </p:cNvPr>
            <p:cNvSpPr/>
            <p:nvPr/>
          </p:nvSpPr>
          <p:spPr>
            <a:xfrm>
              <a:off x="2468894" y="327101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3"/>
                  </a:lnTo>
                  <a:lnTo>
                    <a:pt x="568451" y="236219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  <a:latin typeface="Abadi" panose="020B0604020104020204" pitchFamily="34" charset="0"/>
                </a:rPr>
                <a:t>g</a:t>
              </a:r>
              <a:r>
                <a:rPr lang="fr-FR" sz="5400" b="1" dirty="0">
                  <a:solidFill>
                    <a:srgbClr val="215968"/>
                  </a:solidFill>
                </a:rPr>
                <a:t>é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94" name="Graphic 1251">
              <a:extLst>
                <a:ext uri="{FF2B5EF4-FFF2-40B4-BE49-F238E27FC236}">
                  <a16:creationId xmlns:a16="http://schemas.microsoft.com/office/drawing/2014/main" id="{7B57B87B-6542-7E82-5F73-197EB5021AAA}"/>
                </a:ext>
              </a:extLst>
            </p:cNvPr>
            <p:cNvSpPr/>
            <p:nvPr/>
          </p:nvSpPr>
          <p:spPr>
            <a:xfrm>
              <a:off x="1242074" y="1849119"/>
              <a:ext cx="374650" cy="1564640"/>
            </a:xfrm>
            <a:custGeom>
              <a:avLst/>
              <a:gdLst/>
              <a:ahLst/>
              <a:cxnLst/>
              <a:rect l="l" t="t" r="r" b="b"/>
              <a:pathLst>
                <a:path w="374650" h="1564640">
                  <a:moveTo>
                    <a:pt x="0" y="782320"/>
                  </a:moveTo>
                  <a:lnTo>
                    <a:pt x="374649" y="0"/>
                  </a:lnTo>
                </a:path>
                <a:path w="374650" h="1564640">
                  <a:moveTo>
                    <a:pt x="0" y="781811"/>
                  </a:moveTo>
                  <a:lnTo>
                    <a:pt x="374649" y="312420"/>
                  </a:lnTo>
                </a:path>
                <a:path w="374650" h="1564640">
                  <a:moveTo>
                    <a:pt x="0" y="781303"/>
                  </a:moveTo>
                  <a:lnTo>
                    <a:pt x="374649" y="624839"/>
                  </a:lnTo>
                </a:path>
                <a:path w="374650" h="1564640">
                  <a:moveTo>
                    <a:pt x="0" y="781811"/>
                  </a:moveTo>
                  <a:lnTo>
                    <a:pt x="374649" y="938276"/>
                  </a:lnTo>
                </a:path>
                <a:path w="374650" h="1564640">
                  <a:moveTo>
                    <a:pt x="0" y="781811"/>
                  </a:moveTo>
                  <a:lnTo>
                    <a:pt x="374649" y="1251203"/>
                  </a:lnTo>
                </a:path>
                <a:path w="374650" h="1564640">
                  <a:moveTo>
                    <a:pt x="0" y="781811"/>
                  </a:moveTo>
                  <a:lnTo>
                    <a:pt x="374649" y="1564131"/>
                  </a:lnTo>
                </a:path>
              </a:pathLst>
            </a:custGeom>
            <a:ln w="12700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</p:grpSp>
    </p:spTree>
    <p:extLst>
      <p:ext uri="{BB962C8B-B14F-4D97-AF65-F5344CB8AC3E}">
        <p14:creationId xmlns:p14="http://schemas.microsoft.com/office/powerpoint/2010/main" val="596466401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4A803-8CEC-0962-0234-F19CC01DC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7892311-472F-1A4B-FABF-BAAEF050B19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6F931E5-E646-C0F0-6812-0D462FD7612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5BA8401-3B42-D612-A707-C9150A8E810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277A98F-D920-D6FD-AD58-24927756BCC0}"/>
              </a:ext>
            </a:extLst>
          </p:cNvPr>
          <p:cNvSpPr txBox="1"/>
          <p:nvPr/>
        </p:nvSpPr>
        <p:spPr>
          <a:xfrm>
            <a:off x="1580897" y="532937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lire les syllabes. Ecoutez bien et suivez avec moi.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3058192-A997-E66C-BF88-30F4889BB9DE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0AD3FD0-B111-FA30-70FE-C460519C26E2}"/>
              </a:ext>
            </a:extLst>
          </p:cNvPr>
          <p:cNvSpPr/>
          <p:nvPr/>
        </p:nvSpPr>
        <p:spPr>
          <a:xfrm>
            <a:off x="2375235" y="2417789"/>
            <a:ext cx="8892302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o – </a:t>
            </a:r>
            <a:r>
              <a:rPr lang="fr-FR" sz="9600" b="1" kern="0" spc="480" dirty="0" err="1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u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</a:t>
            </a:r>
            <a:r>
              <a:rPr lang="fr-FR" sz="9600" b="1" kern="0" spc="480" dirty="0" err="1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MA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DF5BC58-6411-68BB-C3E6-F3133A3E4769}"/>
              </a:ext>
            </a:extLst>
          </p:cNvPr>
          <p:cNvSpPr/>
          <p:nvPr/>
        </p:nvSpPr>
        <p:spPr>
          <a:xfrm>
            <a:off x="2409871" y="4728729"/>
            <a:ext cx="8892302" cy="1659081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 err="1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e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FR" sz="9600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é - </a:t>
            </a:r>
            <a:r>
              <a:rPr lang="fr-FR" sz="9600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MA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9E66825-A587-D132-5CCD-14731D4ECA52}"/>
              </a:ext>
            </a:extLst>
          </p:cNvPr>
          <p:cNvSpPr/>
          <p:nvPr/>
        </p:nvSpPr>
        <p:spPr>
          <a:xfrm>
            <a:off x="1284261" y="7039668"/>
            <a:ext cx="11277600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u</a:t>
            </a:r>
            <a:r>
              <a:rPr lang="fr-FR" sz="9600" b="1" kern="0" spc="480" dirty="0" err="1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i</a:t>
            </a:r>
            <a:r>
              <a:rPr lang="fr-FR" sz="9600" b="1" kern="0" spc="480" dirty="0" err="1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o</a:t>
            </a:r>
            <a:r>
              <a:rPr lang="fr-FR" sz="9600" b="1" kern="0" spc="480" dirty="0" err="1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é</a:t>
            </a:r>
            <a:r>
              <a:rPr lang="fr-FR" sz="9600" b="1" kern="0" spc="480" dirty="0" err="1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- a</a:t>
            </a:r>
            <a:r>
              <a:rPr lang="fr-FR" sz="9600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endParaRPr lang="fr-MA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2D1D8F3-4F7E-7802-6014-3BBE1968657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78826" y="-9542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75E8BF96-6A6F-D25D-5D90-2083D2CD62C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802422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0FA76A-FD29-A78A-77FC-146A6083BE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93E958D-EE1F-9FB8-206B-6966789E262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CFB297B-89EF-C5BA-E2E1-5E455299EC7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B787820-6688-4E91-9E8F-6CD1FE58811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90D1B21-15D2-20CC-BAD5-43B78CB32D7B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4327095-8F2B-EF26-3861-1D3A05F3159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78826" y="-9542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9569566A-74E7-446E-297A-75AB7948A7F7}"/>
              </a:ext>
            </a:extLst>
          </p:cNvPr>
          <p:cNvSpPr txBox="1"/>
          <p:nvPr/>
        </p:nvSpPr>
        <p:spPr>
          <a:xfrm>
            <a:off x="1580897" y="516370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Lisons ensemble.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EA43A54-D07A-5935-9C5C-EF45BE0E22F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990600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942EDF8-3AB4-82C4-FC3D-92AB1883D508}"/>
              </a:ext>
            </a:extLst>
          </p:cNvPr>
          <p:cNvSpPr/>
          <p:nvPr/>
        </p:nvSpPr>
        <p:spPr>
          <a:xfrm>
            <a:off x="2375235" y="2417789"/>
            <a:ext cx="8892302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o – </a:t>
            </a:r>
            <a:r>
              <a:rPr lang="fr-FR" sz="9600" b="1" kern="0" spc="480" dirty="0" err="1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u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</a:t>
            </a:r>
            <a:r>
              <a:rPr lang="fr-FR" sz="9600" b="1" kern="0" spc="480" dirty="0" err="1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MA" dirty="0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087C50A-442E-052F-7A83-327FCC7B3E4C}"/>
              </a:ext>
            </a:extLst>
          </p:cNvPr>
          <p:cNvSpPr/>
          <p:nvPr/>
        </p:nvSpPr>
        <p:spPr>
          <a:xfrm>
            <a:off x="2409871" y="4728729"/>
            <a:ext cx="8892302" cy="1659081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 err="1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e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FR" sz="9600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é - </a:t>
            </a:r>
            <a:r>
              <a:rPr lang="fr-FR" sz="9600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MA" dirty="0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DCAD7FC-98D0-B129-AAEB-55D3EE14702C}"/>
              </a:ext>
            </a:extLst>
          </p:cNvPr>
          <p:cNvSpPr/>
          <p:nvPr/>
        </p:nvSpPr>
        <p:spPr>
          <a:xfrm>
            <a:off x="1284261" y="7039668"/>
            <a:ext cx="11277600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u</a:t>
            </a:r>
            <a:r>
              <a:rPr lang="fr-FR" sz="9600" b="1" kern="0" spc="480" dirty="0" err="1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i</a:t>
            </a:r>
            <a:r>
              <a:rPr lang="fr-FR" sz="9600" b="1" kern="0" spc="480" dirty="0" err="1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o</a:t>
            </a:r>
            <a:r>
              <a:rPr lang="fr-FR" sz="9600" b="1" kern="0" spc="480" dirty="0" err="1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é</a:t>
            </a:r>
            <a:r>
              <a:rPr lang="fr-FR" sz="9600" b="1" kern="0" spc="480" dirty="0" err="1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- a</a:t>
            </a:r>
            <a:r>
              <a:rPr lang="fr-FR" sz="9600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5980547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074DA-91F7-EE0A-693A-820F4551D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3F7F26-5B9B-FCB9-2D26-A5F0B45552F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F1C4E71-D5EB-3806-DE54-1FECBADA8DD0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D9AAC5A-0780-EEFE-4F4D-098C3AFDA784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9096A1E6-8340-A370-5AAA-4A8E0EDA3E4C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90E1B9C-ED59-5EEF-0F45-2B630813525E}"/>
              </a:ext>
            </a:extLst>
          </p:cNvPr>
          <p:cNvSpPr txBox="1"/>
          <p:nvPr/>
        </p:nvSpPr>
        <p:spPr>
          <a:xfrm>
            <a:off x="1587935" y="566395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Ouvrez vos livrets à l’activité 1, 37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4051954-B285-54D2-F9A5-50109CEA41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6234" y="2036177"/>
            <a:ext cx="4883530" cy="621464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35EE18D-943A-E74D-4716-2AA9AF9DAC77}"/>
              </a:ext>
            </a:extLst>
          </p:cNvPr>
          <p:cNvSpPr/>
          <p:nvPr/>
        </p:nvSpPr>
        <p:spPr>
          <a:xfrm>
            <a:off x="3953247" y="2857500"/>
            <a:ext cx="6028953" cy="1752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F4472C4D-2B25-1B86-BFBE-C70F19BCA11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9161221"/>
              </p:ext>
            </p:extLst>
          </p:nvPr>
        </p:nvGraphicFramePr>
        <p:xfrm>
          <a:off x="450644" y="-7236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761037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44B638-7A4F-F7EA-816D-A7F653B7F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BB2A6B5-64BE-21C0-C82B-4FC727D2763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74F8D8D-3EE2-4AAC-FDA1-DBC5406F6FA4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F6758A5-B6A3-A8F8-4C34-6F2E10CB7C0E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0C45BEC-56D1-C464-D58F-F5DF47EA9173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E3EE75B0-E696-A9CC-08E8-D9641E7B1E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25844384"/>
              </p:ext>
            </p:ext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361A169-44F0-8F63-4919-4BFEE55657FC}"/>
              </a:ext>
            </a:extLst>
          </p:cNvPr>
          <p:cNvSpPr txBox="1"/>
          <p:nvPr/>
        </p:nvSpPr>
        <p:spPr>
          <a:xfrm>
            <a:off x="971203" y="444970"/>
            <a:ext cx="1223027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3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3F3B916C-E68B-5FDB-3BBE-2B535F3DB60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0" y="328859"/>
            <a:ext cx="1289923" cy="97858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7B22C92-AF6D-9747-E66B-3ADC6E5D54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31879" y="3358755"/>
            <a:ext cx="10052241" cy="3569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852022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12907-7262-8700-32D8-7AB7E808E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EA18EAC-5FC1-1B7B-5310-36422FA0759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FE86F910-D894-5301-C662-2A7B216B5B9D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C8AB261-8418-725B-DBD2-7C65CE3D0AD4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215968"/>
                </a:solidFill>
                <a:latin typeface="Carelia"/>
              </a:rPr>
              <a:t> de lecture (2)</a:t>
            </a:r>
          </a:p>
          <a:p>
            <a:pPr algn="ctr" defTabSz="685834">
              <a:lnSpc>
                <a:spcPts val="6911"/>
              </a:lnSpc>
            </a:pP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Je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lis</a:t>
            </a: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 des mots</a:t>
            </a: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6DB54C9-04BC-8523-D28C-DFAA18FCC1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572" y="5524500"/>
            <a:ext cx="4035627" cy="38878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927190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22860</TotalTime>
  <Words>6217</Words>
  <Application>Microsoft Office PowerPoint</Application>
  <PresentationFormat>Personnalisé</PresentationFormat>
  <Paragraphs>1372</Paragraphs>
  <Slides>158</Slides>
  <Notes>3</Notes>
  <HiddenSlides>0</HiddenSlides>
  <MMClips>1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158</vt:i4>
      </vt:variant>
    </vt:vector>
  </HeadingPairs>
  <TitlesOfParts>
    <vt:vector size="171" baseType="lpstr">
      <vt:lpstr>Calibri</vt:lpstr>
      <vt:lpstr>Daytona Condensed</vt:lpstr>
      <vt:lpstr>Arimo Italics</vt:lpstr>
      <vt:lpstr>Microsoft Uighur</vt:lpstr>
      <vt:lpstr>Dosis</vt:lpstr>
      <vt:lpstr>Times New Roman</vt:lpstr>
      <vt:lpstr>Carelia</vt:lpstr>
      <vt:lpstr>Amasis MT Pro</vt:lpstr>
      <vt:lpstr>Aptos</vt:lpstr>
      <vt:lpstr>Abadi</vt:lpstr>
      <vt:lpstr>Dosis Bold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nabaouiya jenane</cp:lastModifiedBy>
  <cp:revision>766</cp:revision>
  <dcterms:created xsi:type="dcterms:W3CDTF">2006-08-16T00:00:00Z</dcterms:created>
  <dcterms:modified xsi:type="dcterms:W3CDTF">2025-10-08T00:46:53Z</dcterms:modified>
  <dc:identifier>DAFtlvZnwz4</dc:identifier>
</cp:coreProperties>
</file>