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5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845" r:id="rId11"/>
    <p:sldId id="2147482849" r:id="rId12"/>
    <p:sldId id="2147482672" r:id="rId13"/>
    <p:sldId id="2147482685" r:id="rId14"/>
    <p:sldId id="2147482705" r:id="rId15"/>
    <p:sldId id="2147482793" r:id="rId16"/>
    <p:sldId id="2147482794" r:id="rId17"/>
    <p:sldId id="2147482795" r:id="rId18"/>
    <p:sldId id="2147482796" r:id="rId19"/>
    <p:sldId id="2147482797" r:id="rId20"/>
    <p:sldId id="2147482529" r:id="rId21"/>
    <p:sldId id="2147482735" r:id="rId22"/>
    <p:sldId id="2147482736" r:id="rId23"/>
    <p:sldId id="2147482514" r:id="rId24"/>
    <p:sldId id="2134806092" r:id="rId25"/>
    <p:sldId id="391" r:id="rId26"/>
    <p:sldId id="2134805159" r:id="rId27"/>
    <p:sldId id="2134805160" r:id="rId28"/>
    <p:sldId id="412" r:id="rId29"/>
    <p:sldId id="2147482800" r:id="rId30"/>
    <p:sldId id="2147482775" r:id="rId31"/>
    <p:sldId id="2147482804" r:id="rId32"/>
    <p:sldId id="2147482805" r:id="rId33"/>
    <p:sldId id="2147482851" r:id="rId34"/>
    <p:sldId id="2147482852" r:id="rId35"/>
    <p:sldId id="2147482523" r:id="rId36"/>
    <p:sldId id="2134808448" r:id="rId37"/>
    <p:sldId id="2134808449" r:id="rId38"/>
    <p:sldId id="2147482802" r:id="rId39"/>
    <p:sldId id="2147482803" r:id="rId40"/>
    <p:sldId id="2147482853" r:id="rId41"/>
    <p:sldId id="2147482854" r:id="rId42"/>
    <p:sldId id="2147482861" r:id="rId43"/>
    <p:sldId id="2147482862" r:id="rId44"/>
    <p:sldId id="2147482738" r:id="rId45"/>
    <p:sldId id="2147482739" r:id="rId46"/>
    <p:sldId id="2147482808" r:id="rId47"/>
    <p:sldId id="2147482809" r:id="rId48"/>
    <p:sldId id="2134805161" r:id="rId49"/>
    <p:sldId id="2134805162" r:id="rId50"/>
    <p:sldId id="2134808452" r:id="rId51"/>
    <p:sldId id="2147482806" r:id="rId52"/>
    <p:sldId id="2147482863" r:id="rId53"/>
    <p:sldId id="2147482807" r:id="rId54"/>
    <p:sldId id="2147482706" r:id="rId55"/>
    <p:sldId id="2147482707" r:id="rId56"/>
    <p:sldId id="2147482567" r:id="rId57"/>
    <p:sldId id="2147482855" r:id="rId58"/>
    <p:sldId id="2147482811" r:id="rId59"/>
    <p:sldId id="2147482716" r:id="rId60"/>
    <p:sldId id="2147482717" r:id="rId61"/>
    <p:sldId id="2147482718" r:id="rId62"/>
    <p:sldId id="2147482719" r:id="rId63"/>
    <p:sldId id="2147482720" r:id="rId64"/>
    <p:sldId id="2147482721" r:id="rId65"/>
    <p:sldId id="2147482812" r:id="rId66"/>
    <p:sldId id="2147482813" r:id="rId67"/>
    <p:sldId id="2147482814" r:id="rId68"/>
    <p:sldId id="2147482449" r:id="rId69"/>
    <p:sldId id="2147482575" r:id="rId70"/>
    <p:sldId id="2147482576" r:id="rId71"/>
    <p:sldId id="2147482732" r:id="rId72"/>
    <p:sldId id="2147482573" r:id="rId73"/>
    <p:sldId id="2147482574" r:id="rId74"/>
    <p:sldId id="2147482485" r:id="rId75"/>
    <p:sldId id="2134805104" r:id="rId76"/>
    <p:sldId id="2134805105" r:id="rId77"/>
    <p:sldId id="2134805106" r:id="rId78"/>
    <p:sldId id="2147482464" r:id="rId79"/>
    <p:sldId id="2147482465" r:id="rId80"/>
    <p:sldId id="2147482466" r:id="rId81"/>
    <p:sldId id="2147482467" r:id="rId82"/>
    <p:sldId id="2147482462" r:id="rId83"/>
    <p:sldId id="2147482463" r:id="rId84"/>
    <p:sldId id="2147482468" r:id="rId85"/>
    <p:sldId id="2147482469" r:id="rId86"/>
    <p:sldId id="2147482470" r:id="rId87"/>
    <p:sldId id="2147482471" r:id="rId88"/>
    <p:sldId id="2134805113" r:id="rId89"/>
    <p:sldId id="2134805120" r:id="rId90"/>
    <p:sldId id="2134805123" r:id="rId91"/>
    <p:sldId id="2134805124" r:id="rId92"/>
    <p:sldId id="2134805121" r:id="rId93"/>
    <p:sldId id="2134805122" r:id="rId94"/>
    <p:sldId id="2134805127" r:id="rId95"/>
    <p:sldId id="2134805128" r:id="rId96"/>
    <p:sldId id="2134805129" r:id="rId97"/>
    <p:sldId id="2134805130" r:id="rId98"/>
    <p:sldId id="2147482864" r:id="rId99"/>
    <p:sldId id="2147482865" r:id="rId100"/>
    <p:sldId id="2147482866" r:id="rId101"/>
    <p:sldId id="2147482867" r:id="rId102"/>
    <p:sldId id="2147482868" r:id="rId103"/>
    <p:sldId id="2147482869" r:id="rId104"/>
    <p:sldId id="2147482870" r:id="rId105"/>
    <p:sldId id="2147482871" r:id="rId106"/>
    <p:sldId id="2147482872" r:id="rId107"/>
    <p:sldId id="2147482873" r:id="rId108"/>
    <p:sldId id="2147482874" r:id="rId109"/>
    <p:sldId id="2147482879" r:id="rId110"/>
    <p:sldId id="2147482880" r:id="rId111"/>
    <p:sldId id="2147482723" r:id="rId112"/>
    <p:sldId id="2147482545" r:id="rId113"/>
    <p:sldId id="2147482875" r:id="rId114"/>
    <p:sldId id="2147482817" r:id="rId115"/>
    <p:sldId id="2147482876" r:id="rId116"/>
    <p:sldId id="2147482476" r:id="rId117"/>
    <p:sldId id="2147482877" r:id="rId118"/>
    <p:sldId id="2147482547" r:id="rId119"/>
    <p:sldId id="2147482525" r:id="rId120"/>
    <p:sldId id="2147482820" r:id="rId121"/>
    <p:sldId id="2147482821" r:id="rId122"/>
    <p:sldId id="2147482725" r:id="rId123"/>
    <p:sldId id="2134805103" r:id="rId124"/>
    <p:sldId id="2134805139" r:id="rId125"/>
    <p:sldId id="2134805142" r:id="rId126"/>
    <p:sldId id="2134805145" r:id="rId127"/>
    <p:sldId id="2147482526" r:id="rId128"/>
    <p:sldId id="2147482765" r:id="rId129"/>
    <p:sldId id="2147482726" r:id="rId130"/>
    <p:sldId id="2147482823" r:id="rId131"/>
    <p:sldId id="2147482822" r:id="rId132"/>
    <p:sldId id="2134808468" r:id="rId133"/>
    <p:sldId id="2147482727" r:id="rId134"/>
    <p:sldId id="2147482824" r:id="rId135"/>
    <p:sldId id="2134805243" r:id="rId136"/>
    <p:sldId id="2147482768" r:id="rId137"/>
    <p:sldId id="2147482825" r:id="rId138"/>
    <p:sldId id="2134805255" r:id="rId139"/>
    <p:sldId id="2134805257" r:id="rId140"/>
    <p:sldId id="2147482532" r:id="rId141"/>
    <p:sldId id="2147482826" r:id="rId142"/>
    <p:sldId id="2147482878" r:id="rId143"/>
    <p:sldId id="2147482829" r:id="rId144"/>
    <p:sldId id="2147482830" r:id="rId145"/>
    <p:sldId id="2147482831" r:id="rId146"/>
    <p:sldId id="2147482841" r:id="rId147"/>
    <p:sldId id="2147482842" r:id="rId148"/>
    <p:sldId id="2147482548" r:id="rId149"/>
    <p:sldId id="2147482538" r:id="rId150"/>
    <p:sldId id="2147482745" r:id="rId151"/>
    <p:sldId id="2147482537" r:id="rId152"/>
    <p:sldId id="2147482837" r:id="rId153"/>
    <p:sldId id="2147482838" r:id="rId154"/>
    <p:sldId id="2147482497" r:id="rId155"/>
    <p:sldId id="2147482500" r:id="rId156"/>
    <p:sldId id="2147482728" r:id="rId157"/>
    <p:sldId id="2147482486" r:id="rId158"/>
    <p:sldId id="2147482484" r:id="rId159"/>
    <p:sldId id="2147482521" r:id="rId160"/>
    <p:sldId id="2147482860" r:id="rId161"/>
    <p:sldId id="2147482492" r:id="rId162"/>
    <p:sldId id="2147482491" r:id="rId163"/>
    <p:sldId id="2147482540" r:id="rId164"/>
    <p:sldId id="2147482729" r:id="rId165"/>
    <p:sldId id="2147482494" r:id="rId166"/>
    <p:sldId id="2147482730" r:id="rId167"/>
    <p:sldId id="2147482519" r:id="rId168"/>
    <p:sldId id="2147482761" r:id="rId169"/>
    <p:sldId id="2147482762" r:id="rId170"/>
    <p:sldId id="2147482840" r:id="rId171"/>
    <p:sldId id="2134804803" r:id="rId172"/>
    <p:sldId id="700" r:id="rId173"/>
    <p:sldId id="701" r:id="rId174"/>
  </p:sldIdLst>
  <p:sldSz cx="13716000" cy="10287000"/>
  <p:notesSz cx="6858000" cy="9144000"/>
  <p:embeddedFontLst>
    <p:embeddedFont>
      <p:font typeface="Amasis MT Pro" panose="02040504050005020304" pitchFamily="18" charset="0"/>
      <p:regular r:id="rId176"/>
      <p:bold r:id="rId177"/>
      <p:italic r:id="rId178"/>
      <p:boldItalic r:id="rId179"/>
    </p:embeddedFont>
    <p:embeddedFont>
      <p:font typeface="Amasis MT Pro Medium" panose="02040604050005020304" pitchFamily="18" charset="0"/>
      <p:regular r:id="rId180"/>
      <p:italic r:id="rId181"/>
    </p:embeddedFont>
    <p:embeddedFont>
      <p:font typeface="Arimo Italics" panose="020B0604020202020204" charset="0"/>
      <p:regular r:id="rId182"/>
      <p:italic r:id="rId183"/>
    </p:embeddedFont>
    <p:embeddedFont>
      <p:font typeface="Carelia" panose="020B0604020202020204" charset="0"/>
      <p:regular r:id="rId184"/>
    </p:embeddedFont>
    <p:embeddedFont>
      <p:font typeface="Dosis" panose="02010703020202060003" pitchFamily="2" charset="0"/>
      <p:regular r:id="rId185"/>
      <p:bold r:id="rId186"/>
    </p:embeddedFont>
    <p:embeddedFont>
      <p:font typeface="Dosis Bold" panose="020B0604020202020204" charset="0"/>
      <p:regular r:id="rId187"/>
      <p:bold r:id="rId188"/>
    </p:embeddedFont>
    <p:embeddedFont>
      <p:font typeface="Footlight MT Light" panose="0204060206030A020304" pitchFamily="18" charset="0"/>
      <p:regular r:id="rId189"/>
    </p:embeddedFont>
    <p:embeddedFont>
      <p:font typeface="Microsoft Uighur" panose="02000000000000000000" pitchFamily="2" charset="-78"/>
      <p:regular r:id="rId190"/>
      <p:bold r:id="rId1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672"/>
            <p14:sldId id="2147482685"/>
            <p14:sldId id="2147482705"/>
            <p14:sldId id="2147482793"/>
            <p14:sldId id="2147482794"/>
            <p14:sldId id="2147482795"/>
            <p14:sldId id="2147482796"/>
            <p14:sldId id="2147482797"/>
            <p14:sldId id="2147482529"/>
            <p14:sldId id="2147482735"/>
            <p14:sldId id="2147482736"/>
            <p14:sldId id="2147482514"/>
            <p14:sldId id="2134806092"/>
            <p14:sldId id="391"/>
            <p14:sldId id="2134805159"/>
            <p14:sldId id="2134805160"/>
            <p14:sldId id="412"/>
            <p14:sldId id="2147482800"/>
            <p14:sldId id="2147482775"/>
            <p14:sldId id="2147482804"/>
            <p14:sldId id="2147482805"/>
            <p14:sldId id="2147482851"/>
            <p14:sldId id="2147482852"/>
            <p14:sldId id="2147482523"/>
            <p14:sldId id="2134808448"/>
            <p14:sldId id="2134808449"/>
            <p14:sldId id="2147482802"/>
            <p14:sldId id="2147482803"/>
            <p14:sldId id="2147482853"/>
            <p14:sldId id="2147482854"/>
            <p14:sldId id="2147482861"/>
            <p14:sldId id="2147482862"/>
            <p14:sldId id="2147482738"/>
            <p14:sldId id="2147482739"/>
            <p14:sldId id="2147482808"/>
            <p14:sldId id="2147482809"/>
            <p14:sldId id="2134805161"/>
            <p14:sldId id="2134805162"/>
            <p14:sldId id="2134808452"/>
            <p14:sldId id="2147482806"/>
            <p14:sldId id="2147482863"/>
            <p14:sldId id="2147482807"/>
            <p14:sldId id="2147482706"/>
            <p14:sldId id="2147482707"/>
            <p14:sldId id="2147482567"/>
            <p14:sldId id="2147482855"/>
            <p14:sldId id="2147482811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812"/>
            <p14:sldId id="2147482813"/>
            <p14:sldId id="2147482814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4"/>
            <p14:sldId id="2147482465"/>
            <p14:sldId id="2147482466"/>
            <p14:sldId id="2147482467"/>
            <p14:sldId id="2147482462"/>
            <p14:sldId id="2147482463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3"/>
            <p14:sldId id="2134805124"/>
            <p14:sldId id="2134805121"/>
            <p14:sldId id="2134805122"/>
            <p14:sldId id="2134805127"/>
            <p14:sldId id="2134805128"/>
            <p14:sldId id="2134805129"/>
            <p14:sldId id="2134805130"/>
            <p14:sldId id="2147482864"/>
            <p14:sldId id="2147482865"/>
            <p14:sldId id="2147482866"/>
            <p14:sldId id="2147482867"/>
            <p14:sldId id="2147482868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79"/>
            <p14:sldId id="2147482880"/>
            <p14:sldId id="2147482723"/>
            <p14:sldId id="2147482545"/>
            <p14:sldId id="2147482875"/>
            <p14:sldId id="2147482817"/>
            <p14:sldId id="2147482876"/>
            <p14:sldId id="2147482476"/>
            <p14:sldId id="2147482877"/>
            <p14:sldId id="2147482547"/>
            <p14:sldId id="2147482525"/>
            <p14:sldId id="2147482820"/>
            <p14:sldId id="2147482821"/>
            <p14:sldId id="2147482725"/>
            <p14:sldId id="2134805103"/>
            <p14:sldId id="2134805139"/>
            <p14:sldId id="2134805142"/>
            <p14:sldId id="2134805145"/>
            <p14:sldId id="2147482526"/>
            <p14:sldId id="2147482765"/>
            <p14:sldId id="2147482726"/>
            <p14:sldId id="2147482823"/>
            <p14:sldId id="2147482822"/>
            <p14:sldId id="2134808468"/>
            <p14:sldId id="2147482727"/>
            <p14:sldId id="2147482824"/>
            <p14:sldId id="2134805243"/>
            <p14:sldId id="2147482768"/>
            <p14:sldId id="2147482825"/>
            <p14:sldId id="2134805255"/>
            <p14:sldId id="2134805257"/>
            <p14:sldId id="2147482532"/>
            <p14:sldId id="2147482826"/>
            <p14:sldId id="2147482878"/>
            <p14:sldId id="2147482829"/>
            <p14:sldId id="2147482830"/>
            <p14:sldId id="2147482831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837"/>
            <p14:sldId id="2147482838"/>
            <p14:sldId id="2147482497"/>
            <p14:sldId id="2147482500"/>
            <p14:sldId id="2147482728"/>
            <p14:sldId id="2147482486"/>
            <p14:sldId id="2147482484"/>
            <p14:sldId id="2147482521"/>
            <p14:sldId id="2147482860"/>
            <p14:sldId id="2147482492"/>
            <p14:sldId id="2147482491"/>
            <p14:sldId id="2147482540"/>
            <p14:sldId id="2147482729"/>
            <p14:sldId id="2147482494"/>
            <p14:sldId id="2147482730"/>
            <p14:sldId id="2147482519"/>
            <p14:sldId id="2147482761"/>
            <p14:sldId id="2147482762"/>
            <p14:sldId id="2147482840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7732"/>
    <a:srgbClr val="EDCEB5"/>
    <a:srgbClr val="70AC2E"/>
    <a:srgbClr val="D99965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font" Target="fonts/font16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font" Target="fonts/font6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font" Target="fonts/font7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font" Target="fonts/font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font" Target="fonts/font9.fntdata"/><Relationship Id="rId189" Type="http://schemas.openxmlformats.org/officeDocument/2006/relationships/font" Target="fonts/font14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font" Target="fonts/font4.fntdata"/><Relationship Id="rId195" Type="http://schemas.openxmlformats.org/officeDocument/2006/relationships/tableStyles" Target="tableStyles.xml"/><Relationship Id="rId190" Type="http://schemas.openxmlformats.org/officeDocument/2006/relationships/font" Target="fonts/font15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font" Target="fonts/font5.fntdata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notesMaster" Target="notesMasters/notesMaster1.xml"/><Relationship Id="rId196" Type="http://schemas.microsoft.com/office/2015/10/relationships/revisionInfo" Target="revisionInfo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font" Target="fonts/font11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font" Target="fonts/font1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font" Target="fonts/font2.fntdata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8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5.xml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8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tags" Target="../tags/tag191.xml"/><Relationship Id="rId7" Type="http://schemas.openxmlformats.org/officeDocument/2006/relationships/image" Target="../media/image27.sv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" Type="http://schemas.openxmlformats.org/officeDocument/2006/relationships/tags" Target="../tags/tag190.xml"/><Relationship Id="rId16" Type="http://schemas.openxmlformats.org/officeDocument/2006/relationships/image" Target="../media/image105.png"/><Relationship Id="rId20" Type="http://schemas.openxmlformats.org/officeDocument/2006/relationships/image" Target="../media/image95.jpeg"/><Relationship Id="rId1" Type="http://schemas.openxmlformats.org/officeDocument/2006/relationships/tags" Target="../tags/tag189.xml"/><Relationship Id="rId6" Type="http://schemas.openxmlformats.org/officeDocument/2006/relationships/image" Target="../media/image26.png"/><Relationship Id="rId11" Type="http://schemas.openxmlformats.org/officeDocument/2006/relationships/image" Target="../media/image100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tags" Target="../tags/tag192.xml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tags" Target="../tags/tag195.xml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tags" Target="../tags/tag194.xml"/><Relationship Id="rId16" Type="http://schemas.openxmlformats.org/officeDocument/2006/relationships/image" Target="../media/image106.png"/><Relationship Id="rId1" Type="http://schemas.openxmlformats.org/officeDocument/2006/relationships/tags" Target="../tags/tag193.xml"/><Relationship Id="rId6" Type="http://schemas.openxmlformats.org/officeDocument/2006/relationships/image" Target="../media/image27.svg"/><Relationship Id="rId11" Type="http://schemas.openxmlformats.org/officeDocument/2006/relationships/image" Target="../media/image101.png"/><Relationship Id="rId5" Type="http://schemas.openxmlformats.org/officeDocument/2006/relationships/image" Target="../media/image26.png"/><Relationship Id="rId15" Type="http://schemas.openxmlformats.org/officeDocument/2006/relationships/image" Target="../media/image105.png"/><Relationship Id="rId10" Type="http://schemas.openxmlformats.org/officeDocument/2006/relationships/image" Target="../media/image100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6.png"/><Relationship Id="rId3" Type="http://schemas.openxmlformats.org/officeDocument/2006/relationships/tags" Target="../tags/tag198.xml"/><Relationship Id="rId7" Type="http://schemas.openxmlformats.org/officeDocument/2006/relationships/image" Target="../media/image27.svg"/><Relationship Id="rId12" Type="http://schemas.openxmlformats.org/officeDocument/2006/relationships/image" Target="../media/image105.png"/><Relationship Id="rId2" Type="http://schemas.openxmlformats.org/officeDocument/2006/relationships/tags" Target="../tags/tag197.xml"/><Relationship Id="rId16" Type="http://schemas.openxmlformats.org/officeDocument/2006/relationships/image" Target="../media/image107.png"/><Relationship Id="rId1" Type="http://schemas.openxmlformats.org/officeDocument/2006/relationships/tags" Target="../tags/tag196.xml"/><Relationship Id="rId6" Type="http://schemas.openxmlformats.org/officeDocument/2006/relationships/image" Target="../media/image26.png"/><Relationship Id="rId11" Type="http://schemas.openxmlformats.org/officeDocument/2006/relationships/image" Target="../media/image10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5.jpeg"/><Relationship Id="rId10" Type="http://schemas.openxmlformats.org/officeDocument/2006/relationships/image" Target="../media/image100.png"/><Relationship Id="rId4" Type="http://schemas.openxmlformats.org/officeDocument/2006/relationships/tags" Target="../tags/tag199.xml"/><Relationship Id="rId9" Type="http://schemas.openxmlformats.org/officeDocument/2006/relationships/image" Target="../media/image99.png"/><Relationship Id="rId14" Type="http://schemas.openxmlformats.org/officeDocument/2006/relationships/image" Target="../media/image108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8.png"/><Relationship Id="rId3" Type="http://schemas.openxmlformats.org/officeDocument/2006/relationships/tags" Target="../tags/tag202.xml"/><Relationship Id="rId7" Type="http://schemas.openxmlformats.org/officeDocument/2006/relationships/image" Target="../media/image97.png"/><Relationship Id="rId12" Type="http://schemas.openxmlformats.org/officeDocument/2006/relationships/image" Target="../media/image106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27.svg"/><Relationship Id="rId11" Type="http://schemas.openxmlformats.org/officeDocument/2006/relationships/image" Target="../media/image105.png"/><Relationship Id="rId5" Type="http://schemas.openxmlformats.org/officeDocument/2006/relationships/image" Target="../media/image26.png"/><Relationship Id="rId15" Type="http://schemas.openxmlformats.org/officeDocument/2006/relationships/image" Target="../media/image18.png"/><Relationship Id="rId10" Type="http://schemas.openxmlformats.org/officeDocument/2006/relationships/image" Target="../media/image10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0.png"/><Relationship Id="rId14" Type="http://schemas.openxmlformats.org/officeDocument/2006/relationships/image" Target="../media/image10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7.xml"/><Relationship Id="rId5" Type="http://schemas.openxmlformats.org/officeDocument/2006/relationships/image" Target="../media/image109.png"/><Relationship Id="rId4" Type="http://schemas.openxmlformats.org/officeDocument/2006/relationships/image" Target="../media/image27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5" Type="http://schemas.openxmlformats.org/officeDocument/2006/relationships/image" Target="../media/image111.png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2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4" Type="http://schemas.openxmlformats.org/officeDocument/2006/relationships/image" Target="../media/image27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4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4" Type="http://schemas.openxmlformats.org/officeDocument/2006/relationships/image" Target="../media/image27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1.xml"/><Relationship Id="rId5" Type="http://schemas.openxmlformats.org/officeDocument/2006/relationships/image" Target="../media/image115.jpe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2.xml"/><Relationship Id="rId5" Type="http://schemas.openxmlformats.org/officeDocument/2006/relationships/image" Target="../media/image116.jpe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8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7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3.xml"/><Relationship Id="rId4" Type="http://schemas.openxmlformats.org/officeDocument/2006/relationships/image" Target="../media/image27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image" Target="../media/image7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Relationship Id="rId5" Type="http://schemas.openxmlformats.org/officeDocument/2006/relationships/image" Target="../media/image109.pn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7.xml"/><Relationship Id="rId5" Type="http://schemas.openxmlformats.org/officeDocument/2006/relationships/image" Target="../media/image111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0.xml"/><Relationship Id="rId5" Type="http://schemas.openxmlformats.org/officeDocument/2006/relationships/image" Target="../media/image111.png"/><Relationship Id="rId4" Type="http://schemas.openxmlformats.org/officeDocument/2006/relationships/image" Target="../media/image27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3.pn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1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5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microsoft.com/office/2007/relationships/hdphoto" Target="../media/hdphoto1.wdp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7.xml"/><Relationship Id="rId6" Type="http://schemas.openxmlformats.org/officeDocument/2006/relationships/image" Target="../media/image128.png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3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image" Target="../media/image132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132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7.xml"/><Relationship Id="rId6" Type="http://schemas.openxmlformats.org/officeDocument/2006/relationships/image" Target="../media/image131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microsoft.com/office/2007/relationships/hdphoto" Target="../media/hdphoto1.wdp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8.xml"/><Relationship Id="rId6" Type="http://schemas.openxmlformats.org/officeDocument/2006/relationships/image" Target="../media/image109.png"/><Relationship Id="rId5" Type="http://schemas.openxmlformats.org/officeDocument/2006/relationships/image" Target="../media/image111.png"/><Relationship Id="rId4" Type="http://schemas.openxmlformats.org/officeDocument/2006/relationships/image" Target="../media/image27.sv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9.xml"/><Relationship Id="rId6" Type="http://schemas.openxmlformats.org/officeDocument/2006/relationships/image" Target="../media/image135.jpeg"/><Relationship Id="rId5" Type="http://schemas.openxmlformats.org/officeDocument/2006/relationships/image" Target="../media/image134.png"/><Relationship Id="rId4" Type="http://schemas.openxmlformats.org/officeDocument/2006/relationships/image" Target="../media/image27.sv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jpeg"/><Relationship Id="rId4" Type="http://schemas.microsoft.com/office/2007/relationships/hdphoto" Target="../media/hdphoto1.wdp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138.jpeg"/><Relationship Id="rId5" Type="http://schemas.openxmlformats.org/officeDocument/2006/relationships/tags" Target="../tags/tag274.xml"/><Relationship Id="rId10" Type="http://schemas.openxmlformats.org/officeDocument/2006/relationships/image" Target="../media/image27.svg"/><Relationship Id="rId4" Type="http://schemas.openxmlformats.org/officeDocument/2006/relationships/tags" Target="../tags/tag273.xml"/><Relationship Id="rId9" Type="http://schemas.openxmlformats.org/officeDocument/2006/relationships/image" Target="../media/image26.png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138.jpeg"/><Relationship Id="rId5" Type="http://schemas.openxmlformats.org/officeDocument/2006/relationships/tags" Target="../tags/tag281.xml"/><Relationship Id="rId10" Type="http://schemas.openxmlformats.org/officeDocument/2006/relationships/image" Target="../media/image27.svg"/><Relationship Id="rId4" Type="http://schemas.openxmlformats.org/officeDocument/2006/relationships/tags" Target="../tags/tag280.xml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4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image" Target="../media/image8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109.png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9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svg"/><Relationship Id="rId5" Type="http://schemas.openxmlformats.org/officeDocument/2006/relationships/image" Target="../media/image5.png"/><Relationship Id="rId10" Type="http://schemas.openxmlformats.org/officeDocument/2006/relationships/image" Target="../media/image143.svg"/><Relationship Id="rId4" Type="http://schemas.openxmlformats.org/officeDocument/2006/relationships/image" Target="../media/image140.svg"/><Relationship Id="rId9" Type="http://schemas.openxmlformats.org/officeDocument/2006/relationships/image" Target="../media/image1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image" Target="../media/image41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image" Target="../media/image6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5.png"/><Relationship Id="rId5" Type="http://schemas.openxmlformats.org/officeDocument/2006/relationships/tags" Target="../tags/tag51.xml"/><Relationship Id="rId15" Type="http://schemas.openxmlformats.org/officeDocument/2006/relationships/image" Target="../media/image43.png"/><Relationship Id="rId10" Type="http://schemas.openxmlformats.org/officeDocument/2006/relationships/image" Target="../media/image4.jpeg"/><Relationship Id="rId4" Type="http://schemas.openxmlformats.org/officeDocument/2006/relationships/tags" Target="../tags/tag5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37.jpeg"/><Relationship Id="rId3" Type="http://schemas.openxmlformats.org/officeDocument/2006/relationships/image" Target="../media/image26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4" Type="http://schemas.openxmlformats.org/officeDocument/2006/relationships/image" Target="../media/image27.sv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54.png"/><Relationship Id="rId4" Type="http://schemas.openxmlformats.org/officeDocument/2006/relationships/image" Target="../media/image26.png"/><Relationship Id="rId9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62.png"/><Relationship Id="rId4" Type="http://schemas.openxmlformats.org/officeDocument/2006/relationships/image" Target="../media/image26.png"/><Relationship Id="rId9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63.png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5" Type="http://schemas.openxmlformats.org/officeDocument/2006/relationships/image" Target="../media/image65.png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6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8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54.png"/><Relationship Id="rId4" Type="http://schemas.openxmlformats.org/officeDocument/2006/relationships/image" Target="../media/image29.png"/><Relationship Id="rId9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8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8.jpe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75.png"/><Relationship Id="rId3" Type="http://schemas.openxmlformats.org/officeDocument/2006/relationships/image" Target="../media/image26.png"/><Relationship Id="rId7" Type="http://schemas.openxmlformats.org/officeDocument/2006/relationships/image" Target="../media/image72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6" Type="http://schemas.openxmlformats.org/officeDocument/2006/relationships/image" Target="../media/image46.png"/><Relationship Id="rId11" Type="http://schemas.openxmlformats.org/officeDocument/2006/relationships/image" Target="../media/image73.png"/><Relationship Id="rId5" Type="http://schemas.openxmlformats.org/officeDocument/2006/relationships/image" Target="../media/image71.png"/><Relationship Id="rId15" Type="http://schemas.openxmlformats.org/officeDocument/2006/relationships/image" Target="../media/image76.pn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54.png"/><Relationship Id="rId1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7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openxmlformats.org/officeDocument/2006/relationships/image" Target="../media/image74.png"/><Relationship Id="rId2" Type="http://schemas.openxmlformats.org/officeDocument/2006/relationships/tags" Target="../tags/tag108.xml"/><Relationship Id="rId16" Type="http://schemas.openxmlformats.org/officeDocument/2006/relationships/image" Target="../media/image46.png"/><Relationship Id="rId1" Type="http://schemas.openxmlformats.org/officeDocument/2006/relationships/tags" Target="../tags/tag107.xml"/><Relationship Id="rId6" Type="http://schemas.openxmlformats.org/officeDocument/2006/relationships/image" Target="../media/image27.svg"/><Relationship Id="rId11" Type="http://schemas.openxmlformats.org/officeDocument/2006/relationships/image" Target="../media/image73.png"/><Relationship Id="rId5" Type="http://schemas.openxmlformats.org/officeDocument/2006/relationships/image" Target="../media/image26.png"/><Relationship Id="rId15" Type="http://schemas.openxmlformats.org/officeDocument/2006/relationships/image" Target="../media/image76.png"/><Relationship Id="rId10" Type="http://schemas.openxmlformats.org/officeDocument/2006/relationships/image" Target="../media/image50.png"/><Relationship Id="rId4" Type="http://schemas.openxmlformats.org/officeDocument/2006/relationships/image" Target="../media/image78.png"/><Relationship Id="rId9" Type="http://schemas.openxmlformats.org/officeDocument/2006/relationships/image" Target="../media/image54.png"/><Relationship Id="rId14" Type="http://schemas.openxmlformats.org/officeDocument/2006/relationships/image" Target="../media/image4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6.png"/><Relationship Id="rId3" Type="http://schemas.openxmlformats.org/officeDocument/2006/relationships/image" Target="../media/image17.png"/><Relationship Id="rId7" Type="http://schemas.openxmlformats.org/officeDocument/2006/relationships/image" Target="../media/image52.png"/><Relationship Id="rId12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6" Type="http://schemas.openxmlformats.org/officeDocument/2006/relationships/image" Target="../media/image79.png"/><Relationship Id="rId11" Type="http://schemas.openxmlformats.org/officeDocument/2006/relationships/image" Target="../media/image7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50.png"/><Relationship Id="rId14" Type="http://schemas.openxmlformats.org/officeDocument/2006/relationships/image" Target="../media/image4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6" Type="http://schemas.openxmlformats.org/officeDocument/2006/relationships/image" Target="../media/image73.png"/><Relationship Id="rId11" Type="http://schemas.openxmlformats.org/officeDocument/2006/relationships/image" Target="../media/image46.png"/><Relationship Id="rId5" Type="http://schemas.openxmlformats.org/officeDocument/2006/relationships/image" Target="../media/image50.png"/><Relationship Id="rId10" Type="http://schemas.openxmlformats.org/officeDocument/2006/relationships/image" Target="../media/image76.png"/><Relationship Id="rId4" Type="http://schemas.openxmlformats.org/officeDocument/2006/relationships/image" Target="../media/image52.png"/><Relationship Id="rId9" Type="http://schemas.openxmlformats.org/officeDocument/2006/relationships/image" Target="../media/image4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openxmlformats.org/officeDocument/2006/relationships/image" Target="../media/image75.png"/><Relationship Id="rId2" Type="http://schemas.openxmlformats.org/officeDocument/2006/relationships/tags" Target="../tags/tag112.xml"/><Relationship Id="rId16" Type="http://schemas.openxmlformats.org/officeDocument/2006/relationships/image" Target="../media/image54.png"/><Relationship Id="rId1" Type="http://schemas.openxmlformats.org/officeDocument/2006/relationships/tags" Target="../tags/tag111.xml"/><Relationship Id="rId6" Type="http://schemas.openxmlformats.org/officeDocument/2006/relationships/image" Target="../media/image27.svg"/><Relationship Id="rId11" Type="http://schemas.openxmlformats.org/officeDocument/2006/relationships/image" Target="../media/image74.png"/><Relationship Id="rId5" Type="http://schemas.openxmlformats.org/officeDocument/2006/relationships/image" Target="../media/image26.png"/><Relationship Id="rId15" Type="http://schemas.openxmlformats.org/officeDocument/2006/relationships/image" Target="../media/image46.png"/><Relationship Id="rId10" Type="http://schemas.openxmlformats.org/officeDocument/2006/relationships/image" Target="../media/image73.png"/><Relationship Id="rId4" Type="http://schemas.openxmlformats.org/officeDocument/2006/relationships/image" Target="../media/image78.png"/><Relationship Id="rId9" Type="http://schemas.openxmlformats.org/officeDocument/2006/relationships/image" Target="../media/image50.png"/><Relationship Id="rId14" Type="http://schemas.openxmlformats.org/officeDocument/2006/relationships/image" Target="../media/image7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6.png"/><Relationship Id="rId3" Type="http://schemas.openxmlformats.org/officeDocument/2006/relationships/image" Target="../media/image17.png"/><Relationship Id="rId7" Type="http://schemas.openxmlformats.org/officeDocument/2006/relationships/image" Target="../media/image72.png"/><Relationship Id="rId12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6" Type="http://schemas.openxmlformats.org/officeDocument/2006/relationships/image" Target="../media/image79.png"/><Relationship Id="rId11" Type="http://schemas.openxmlformats.org/officeDocument/2006/relationships/image" Target="../media/image74.png"/><Relationship Id="rId5" Type="http://schemas.openxmlformats.org/officeDocument/2006/relationships/image" Target="../media/image27.svg"/><Relationship Id="rId10" Type="http://schemas.openxmlformats.org/officeDocument/2006/relationships/image" Target="../media/image73.png"/><Relationship Id="rId4" Type="http://schemas.openxmlformats.org/officeDocument/2006/relationships/image" Target="../media/image26.png"/><Relationship Id="rId9" Type="http://schemas.openxmlformats.org/officeDocument/2006/relationships/image" Target="../media/image50.png"/><Relationship Id="rId14" Type="http://schemas.openxmlformats.org/officeDocument/2006/relationships/image" Target="../media/image5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6" Type="http://schemas.openxmlformats.org/officeDocument/2006/relationships/image" Target="../media/image73.png"/><Relationship Id="rId11" Type="http://schemas.openxmlformats.org/officeDocument/2006/relationships/image" Target="../media/image46.png"/><Relationship Id="rId5" Type="http://schemas.openxmlformats.org/officeDocument/2006/relationships/image" Target="../media/image50.png"/><Relationship Id="rId10" Type="http://schemas.openxmlformats.org/officeDocument/2006/relationships/image" Target="../media/image76.png"/><Relationship Id="rId4" Type="http://schemas.openxmlformats.org/officeDocument/2006/relationships/image" Target="../media/image52.png"/><Relationship Id="rId9" Type="http://schemas.openxmlformats.org/officeDocument/2006/relationships/image" Target="../media/image4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80.pn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27.svg"/><Relationship Id="rId2" Type="http://schemas.openxmlformats.org/officeDocument/2006/relationships/tags" Target="../tags/tag116.xml"/><Relationship Id="rId16" Type="http://schemas.openxmlformats.org/officeDocument/2006/relationships/image" Target="../media/image83.pn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26.png"/><Relationship Id="rId5" Type="http://schemas.openxmlformats.org/officeDocument/2006/relationships/tags" Target="../tags/tag119.xml"/><Relationship Id="rId15" Type="http://schemas.openxmlformats.org/officeDocument/2006/relationships/image" Target="../media/image82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image" Target="../media/image8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microsoft.com/office/2007/relationships/media" Target="../media/media1.mp3"/><Relationship Id="rId7" Type="http://schemas.openxmlformats.org/officeDocument/2006/relationships/image" Target="../media/image88.png"/><Relationship Id="rId2" Type="http://schemas.openxmlformats.org/officeDocument/2006/relationships/audio" Target="NULL" TargetMode="External"/><Relationship Id="rId1" Type="http://schemas.openxmlformats.org/officeDocument/2006/relationships/tags" Target="../tags/tag12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13" Type="http://schemas.openxmlformats.org/officeDocument/2006/relationships/image" Target="../media/image41.png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../media/image6.svg"/><Relationship Id="rId2" Type="http://schemas.openxmlformats.org/officeDocument/2006/relationships/tags" Target="../tags/tag126.xml"/><Relationship Id="rId16" Type="http://schemas.openxmlformats.org/officeDocument/2006/relationships/image" Target="../media/image43.png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image" Target="../media/image5.png"/><Relationship Id="rId5" Type="http://schemas.openxmlformats.org/officeDocument/2006/relationships/tags" Target="../tags/tag129.xml"/><Relationship Id="rId15" Type="http://schemas.openxmlformats.org/officeDocument/2006/relationships/image" Target="../media/image42.svg"/><Relationship Id="rId10" Type="http://schemas.openxmlformats.org/officeDocument/2006/relationships/image" Target="../media/image4.jpeg"/><Relationship Id="rId4" Type="http://schemas.openxmlformats.org/officeDocument/2006/relationships/tags" Target="../tags/tag12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4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5" Type="http://schemas.openxmlformats.org/officeDocument/2006/relationships/image" Target="../media/image37.jpeg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7.xml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0.xml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3.xml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2.pn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3.png"/><Relationship Id="rId2" Type="http://schemas.openxmlformats.org/officeDocument/2006/relationships/tags" Target="../tags/tag30.xml"/><Relationship Id="rId16" Type="http://schemas.openxmlformats.org/officeDocument/2006/relationships/image" Target="../media/image18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2.png"/><Relationship Id="rId5" Type="http://schemas.openxmlformats.org/officeDocument/2006/relationships/tags" Target="../tags/tag33.xml"/><Relationship Id="rId15" Type="http://schemas.openxmlformats.org/officeDocument/2006/relationships/image" Target="../media/image21.png"/><Relationship Id="rId10" Type="http://schemas.openxmlformats.org/officeDocument/2006/relationships/image" Target="../media/image31.jpeg"/><Relationship Id="rId4" Type="http://schemas.openxmlformats.org/officeDocument/2006/relationships/tags" Target="../tags/tag32.xml"/><Relationship Id="rId9" Type="http://schemas.openxmlformats.org/officeDocument/2006/relationships/image" Target="../media/image27.svg"/><Relationship Id="rId14" Type="http://schemas.openxmlformats.org/officeDocument/2006/relationships/image" Target="../media/image23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7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95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14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«la répétition chorale»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14C8DB-53BB-A136-6A5C-F1D121E2B1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0" y="3543300"/>
            <a:ext cx="4038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688A5-5D6E-03A9-1B3A-D88900184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0A215B-0398-57B5-A144-B8FB8A87D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E08A25-A54F-C451-B670-1D29B2FBF78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F02347E-5D2F-A9D3-C55C-1324EFB5988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699B01F-19F5-5DEE-989C-9EEA2D731441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F1163E-DA0D-0B2F-F4DB-B056DB1F1350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t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96B8814-9159-865A-E22C-1A227811F3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8034AC4-F512-B09E-7DF1-16231A3D9009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t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2546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CA39E-7349-AE4C-B0BC-69C72417B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1CA4D6-2A66-8112-98F1-1ED675095CF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5565D3C-D8EC-E6A5-99CE-5CCC178763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E9F3CC0-3D06-3C10-15CC-5ACFEFA2DC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D2C2008-CCF5-95E1-E4F5-109205A1909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05777E-1A0A-D1A4-7683-EF0EADA63070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F411E2-557C-12C6-8899-2B6103F6415E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99A3AEA-1EC0-8269-F148-BF516058B4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F80BE35-4D8C-9BF2-E93C-85DF9CCD4A87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j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7B55CE-D014-C9D2-9447-631FFA39C5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9493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76F0E-2F25-DC74-A796-0CC643CE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306719-62C8-F4EA-E9CD-226C133C908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42E1F49-BF4E-FC06-939B-03D6A67227E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6F340E-DA52-7575-EBC5-86C34EB208E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B392176-1152-0243-BDC6-7C6FDEB6B299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A1A22D-E238-FDC0-2705-B60B178885E0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88AB57-F78D-1B54-641C-DB4D5EE8D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74CC6A-751D-79F6-4171-D96839A274F8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«j»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1368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1A5FA-CEA2-17D0-9476-387E6C05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9E18AE8-5B9C-FB55-FA4F-4765723FC1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0B874E2-CB59-3233-D7E0-98886ED5ED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261A248-5263-4437-367D-C6E912C2E82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EEB785D-C441-A79B-2BDB-641C17D950E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B6CEFC-BC7D-10C8-4AD5-433FAA789884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834C15-6B6F-7920-BC94-D07A6EBA541D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33A50B0-95CE-B252-5536-F99506C834C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F30F692-FBAD-4BD1-35E0-E15FA17ABB25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m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B2DDAF-2D78-28D8-B821-CB1303CEA61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9456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ECF97-27FD-5336-D333-BA49C84CD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E7508A-6C59-CA0B-4CF7-C75AFAE1C9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C8CF3EC-56FA-010C-3CCF-2351F83F94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D38DC53-766C-3033-5085-E272A41AEF0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201DBDF-9415-4F3D-23F5-DF88F981B887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29DA2A-F6C3-8099-4453-6B597753351A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D7830D-A198-5448-8A1C-CD9BB7912E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654A39-CD93-C28D-A2C4-09936B4C204B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mou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m»  « ou » « mou ». Lisons ensemble « m »  « ou » « mou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7929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CDBFC-86DC-7220-91D5-E19066DC3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E78942-6B3C-E4D2-1E75-77FDA1BC16F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F4B736-02EC-CE4B-EDC2-FD0E2077413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3D34AB-B357-5C5B-2777-03D025FFD7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E15F19-8735-698C-FCAA-45288B58198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97D43A-3416-6536-4566-5C26DC665F1E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7F4609-4E1C-3CC8-1DF1-7DF3D8824403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439C55B-8DBB-33BA-2509-13FD1097BC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9BC3B39-3A00-9763-940D-D11B9A231DB5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C3E-96D3-EC3E-CEEB-1EE9692210A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225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9C530-73E4-22A0-1DA6-5FFBB4E8F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68AD18-CADA-828A-D8DD-AD9DBB10EB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2C491D5-F125-58D8-42F3-3EFCAD924A6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920609-7259-1318-0AF6-EEE447657F7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AF8BE-2D28-7673-3911-252A13AA2BCC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84D74A-12A6-F8F1-D1DD-C468F4F8479B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71ACAE5-F1FE-8466-1EC6-216CCC488A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FCD9FBC-E1AB-846C-16A4-5BE334139356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b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2813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6EED5-2528-D336-0D8E-3A0DD566C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B64C96B-044B-D79A-F37C-EA352376FB7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056541-2245-784B-3E4B-E19BF047E48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F83EF52-ADC5-003A-F652-7349E58F68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E85FD4-182F-F583-C470-0B49586B4CE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EF766D1-7CC3-CF9F-794B-A44499230D9C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9700B7-FA2F-D94B-3143-9509E974835A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A23A6-8C23-60FF-2FB5-DEC7AAD4CF5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9574F0D-B9C3-51D4-6786-F51AEFB15732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53FB83-0846-519D-D248-62BE30131D1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126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06B50-1CBD-6C18-409B-014EF9929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4D8837-2C5F-84AC-533D-0B6A11A2F9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C66A49-0B10-86DC-2A71-154934BD74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1F94E3-D178-BAD9-AABA-7E0A9F9BA9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508585-BD65-167D-2119-CC3E7736535E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39087A-C3E4-8C6C-9AB9-CB2EB9C23610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l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4A9F1F-E63C-54D4-5FF4-39F30EC358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C256CEB-6EAC-9B2F-FDDC-2B2CB508ED06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l »  « ou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lou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841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713D0-B929-FCE7-D3E2-DA82FAF76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4F148F-B463-C92F-BB55-939299D5A0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DF1F31F-04F1-0747-4B97-75C5837915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8BC6F50-82FB-2B8A-A1CE-0B33E949FBD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DC5C68-7390-4492-E579-C86B3B9FEB47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8593E5-A43A-97DF-E635-AFAFE511D9FD}"/>
              </a:ext>
            </a:extLst>
          </p:cNvPr>
          <p:cNvSpPr txBox="1"/>
          <p:nvPr/>
        </p:nvSpPr>
        <p:spPr>
          <a:xfrm>
            <a:off x="1580897" y="3130725"/>
            <a:ext cx="352450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5C2A5B-905F-0382-F12E-408ED60C87BD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E0065C-A4F4-0B51-BBAF-B95CD87BA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F697E22-6426-7D6B-9E72-94814A4BC737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8AEAA5-43A3-E606-0BBB-0DF8394069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40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605944-7E7D-A559-464F-B291C9DB721F}"/>
              </a:ext>
            </a:extLst>
          </p:cNvPr>
          <p:cNvSpPr txBox="1"/>
          <p:nvPr/>
        </p:nvSpPr>
        <p:spPr>
          <a:xfrm>
            <a:off x="1371600" y="527165"/>
            <a:ext cx="119413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J’écoute bien le professeur. Je dis en même temps que les autres . Je parle assez fort , mais pas en criant.</a:t>
            </a:r>
          </a:p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1381C2-5052-2C73-9C60-4D7608ED5DA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0743" y="5518999"/>
            <a:ext cx="3553930" cy="297078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CC0B926-D643-B408-36FB-94A013D3938A}"/>
              </a:ext>
            </a:extLst>
          </p:cNvPr>
          <p:cNvSpPr txBox="1"/>
          <p:nvPr/>
        </p:nvSpPr>
        <p:spPr>
          <a:xfrm>
            <a:off x="6670964" y="2522779"/>
            <a:ext cx="4696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600" dirty="0"/>
              <a:t>👂</a:t>
            </a:r>
            <a:r>
              <a:rPr lang="fr-FR" sz="3600" b="1" dirty="0"/>
              <a:t> J’écoute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FR" sz="3600" dirty="0"/>
              <a:t>🗣️  </a:t>
            </a:r>
            <a:r>
              <a:rPr lang="fr-FR" sz="3600" b="1" dirty="0"/>
              <a:t>je dis.</a:t>
            </a:r>
          </a:p>
          <a:p>
            <a:endParaRPr lang="fr-FR" sz="3600" dirty="0"/>
          </a:p>
          <a:p>
            <a:r>
              <a:rPr lang="fr-FR" sz="3600" dirty="0"/>
              <a:t>🔊  </a:t>
            </a:r>
            <a:r>
              <a:rPr lang="fr-FR" sz="3600" b="1" dirty="0"/>
              <a:t>Je parle assez fort.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6CDC5-6F7D-D2BB-8D9F-B5CD6CA7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E0759-5BBC-EEDD-7213-1074D0D00F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C8576BB-A779-687B-2928-2D086725D55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253FC0C-13BB-B486-7597-63BFA2D6C9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33C1C41-9B8E-7037-39C1-B2DBBBB798CD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C70FFF-A5E0-E25F-0EAA-C1D738FC994B}"/>
              </a:ext>
            </a:extLst>
          </p:cNvPr>
          <p:cNvSpPr txBox="1"/>
          <p:nvPr/>
        </p:nvSpPr>
        <p:spPr>
          <a:xfrm>
            <a:off x="2590801" y="3112175"/>
            <a:ext cx="750093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C6E8F62-C364-2009-402D-13753A547AB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71676C1-684B-99AE-760A-0A702B1FB4F9}"/>
              </a:ext>
            </a:extLst>
          </p:cNvPr>
          <p:cNvSpPr txBox="1"/>
          <p:nvPr/>
        </p:nvSpPr>
        <p:spPr>
          <a:xfrm>
            <a:off x="1496229" y="479191"/>
            <a:ext cx="1054337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chou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  « ou » « chou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  « ou » « chou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3284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t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ta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to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ti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2C359-F324-B640-91FB-6B7D5D276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A6131F-2972-5400-4724-9CB2FC9FB2F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437EC2-6EE4-9927-F8D8-38CFAA2D4FE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2157D9-1375-3D84-2D25-17E02FC9E24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229A53-BD3D-2D50-4FB1-D95C4A4B895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A3652015-891B-462C-F0A2-11E31CC42A62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7398DD8D-2397-EDD9-0368-5FB6E8BC997C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2E620F7-28E3-ADCB-C901-57292BD72A9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F08B75F-2B2B-4421-10E9-7F8A9FED959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BD3DF278-ED50-1A80-A349-00C83A88DEBC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t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F7B44A9D-76D6-7292-5A0F-F943CA0CBF53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D13C800-50C9-AD90-8126-2E13EEEA5DC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B217DFF-6588-85D8-F6D8-9651B888974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994ACB7-0D63-7C00-293E-098C85840DFC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BD85C837-510F-1721-E843-9ADDE793E6A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527E4F1-8712-5399-3835-86021489589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5D7624A-527A-DA9B-4D1F-80EDCD493B0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BD1002B6-F106-AE3B-B6B1-AB180CB5A7B3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21ECDF9B-E330-2E12-83B2-DA4285E377FB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2B28ACB-0705-D4FB-7266-81107A2382F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7D89410-E4BB-2F5F-9D6C-773CBC08385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8EB3F02-0E14-7150-EA6E-D99FFBEFCE08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D63A26D8-25A5-BED2-875D-FB842DF2AAF6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737331E0-8624-4C1C-99E5-A963E738153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16F357F-377D-1BCB-9F4C-25A4DB63F4C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733BC01D-6EE3-7087-BB7A-EF55FD722FF6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9409E5B8-EB62-0D0A-9AD8-A31E0DD01FD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A948743-3A11-ABFA-5AE4-CAEF7271E31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E51451B9-6395-7CFC-61A4-54A29722E7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58F427E0-07C1-9C58-5C6C-FA6BFBA5509B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3C325269-40C3-2712-5A2C-88D9C1B4768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F47EF9B9-A725-7339-7594-8DCB3999DD1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A9D45063-3A64-F27B-A803-5FD332E3B48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EE07699C-CC6F-B0F5-B2AD-EC033098DC6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F3BBE3A7-D0A6-DCFF-42C3-8167DFB5A0D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47548D44-D928-549C-32F8-D5B320E08F07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ta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D80047FA-9FFC-686F-A388-E8402E4CA430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750F9617-4811-6027-0437-416C8D22E41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to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5908A696-BE71-9909-EF26-BB9960B786D9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509388E9-8863-FEE4-D589-0D38AF792734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ti</a:t>
              </a:r>
              <a:endParaRPr lang="fr-MA" sz="5400" b="1" dirty="0">
                <a:solidFill>
                  <a:srgbClr val="215968"/>
                </a:solidFill>
                <a:latin typeface="Dosis" panose="02010703020202060003" pitchFamily="2" charset="0"/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5E58B47-0428-5124-BE42-DD72AD3479E0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A81E35A-ABAF-0B73-77B0-DCAEEC6534C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ECEB63B-D63E-16E2-F2EE-8EAEFDFF67F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3B57A3D9-F48B-4821-ADF4-E8402E178D7D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FA9189BC-6B45-162B-C80F-88D401A3CA7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F2F8C49D-964D-81A1-38D0-FA330523DCEA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6C8A8991-9FA4-17E9-120D-BBC74047209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  <a:latin typeface="Dosis" panose="02010703020202060003" pitchFamily="2" charset="0"/>
                </a:rPr>
                <a:t>t</a:t>
              </a:r>
              <a:r>
                <a:rPr lang="fr-FR" sz="5400" b="1" dirty="0">
                  <a:solidFill>
                    <a:srgbClr val="215968"/>
                  </a:solidFill>
                </a:rPr>
                <a:t>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557AB6CE-E071-71A6-BD8C-54D0F44A1BF4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34F0F8-39D8-E1F4-31C7-3B061D5602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7F8CC00-1E1D-BEAE-A8E2-8D0CA38FA5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9C783454-B0F9-622C-340D-8EDF5E3B44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316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F2C3-B1D5-49C5-D30A-81063B091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CF206E-9B55-D136-E967-2CAE274527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9C5249-4755-740A-9DA8-6D5AD6279C86}"/>
              </a:ext>
            </a:extLst>
          </p:cNvPr>
          <p:cNvSpPr/>
          <p:nvPr/>
        </p:nvSpPr>
        <p:spPr>
          <a:xfrm>
            <a:off x="275852" y="27976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C1978D8-43FF-59B7-EE12-F7EFFA44A84F}"/>
              </a:ext>
            </a:extLst>
          </p:cNvPr>
          <p:cNvSpPr/>
          <p:nvPr/>
        </p:nvSpPr>
        <p:spPr>
          <a:xfrm>
            <a:off x="285753" y="24510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758A14-82F9-A758-CEC9-EFF34D0D9C9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028D9AC-CD4C-ABB3-126C-0549349F27FB}"/>
              </a:ext>
            </a:extLst>
          </p:cNvPr>
          <p:cNvGrpSpPr>
            <a:grpSpLocks/>
          </p:cNvGrpSpPr>
          <p:nvPr/>
        </p:nvGrpSpPr>
        <p:grpSpPr>
          <a:xfrm>
            <a:off x="2851914" y="2445891"/>
            <a:ext cx="6459333" cy="6205141"/>
            <a:chOff x="670229" y="1615960"/>
            <a:chExt cx="2374711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284EC52-1196-8207-6020-CE8C74E06FC6}"/>
                </a:ext>
              </a:extLst>
            </p:cNvPr>
            <p:cNvSpPr/>
            <p:nvPr/>
          </p:nvSpPr>
          <p:spPr>
            <a:xfrm>
              <a:off x="1169031" y="1848928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 dirty="0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1D797B1-0CB8-AC87-5C3E-DBBAB468F08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9949" y="2635907"/>
              <a:ext cx="554911" cy="34148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D06CA8E-A192-6A6B-35ED-F87629F8F2C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0229" y="16455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69D85E-F763-D156-2B73-47BB18D5200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3E83120E-1FAC-3CC5-982C-775D93E0F0F0}"/>
                </a:ext>
              </a:extLst>
            </p:cNvPr>
            <p:cNvSpPr/>
            <p:nvPr/>
          </p:nvSpPr>
          <p:spPr>
            <a:xfrm>
              <a:off x="714610" y="1657202"/>
              <a:ext cx="477520" cy="280032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  <a:latin typeface="Dosis" panose="02010703020202060003" pitchFamily="2" charset="0"/>
                </a:rPr>
                <a:t>t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  <a:latin typeface="Dosis" panose="02010703020202060003" pitchFamily="2" charset="0"/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B7D4C6D1-2289-F8E9-6AE0-F8A1ACA4E1A3}"/>
                </a:ext>
              </a:extLst>
            </p:cNvPr>
            <p:cNvSpPr/>
            <p:nvPr/>
          </p:nvSpPr>
          <p:spPr>
            <a:xfrm>
              <a:off x="718083" y="1680347"/>
              <a:ext cx="477520" cy="294509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BACF7CC-C37F-B2D9-5652-834C0286B37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606" y="1959515"/>
              <a:ext cx="591299" cy="397764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B28958B5-FFAB-93F6-671F-E61628A8F521}"/>
                </a:ext>
              </a:extLst>
            </p:cNvPr>
            <p:cNvSpPr/>
            <p:nvPr/>
          </p:nvSpPr>
          <p:spPr>
            <a:xfrm>
              <a:off x="732199" y="198626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j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2B6A5709-6B52-8259-86A7-A3D61EDD4A5F}"/>
                </a:ext>
              </a:extLst>
            </p:cNvPr>
            <p:cNvSpPr/>
            <p:nvPr/>
          </p:nvSpPr>
          <p:spPr>
            <a:xfrm>
              <a:off x="728301" y="19942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184DF7E-1110-4148-128A-608910CA6A7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4983" y="2285682"/>
              <a:ext cx="591299" cy="397764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0D31E74-7159-6D9B-F6C0-46D2C5E4800D}"/>
                </a:ext>
              </a:extLst>
            </p:cNvPr>
            <p:cNvSpPr/>
            <p:nvPr/>
          </p:nvSpPr>
          <p:spPr>
            <a:xfrm>
              <a:off x="753210" y="232758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m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21B7F23-9ED5-5745-22A8-1B85115D9DE7}"/>
                </a:ext>
              </a:extLst>
            </p:cNvPr>
            <p:cNvSpPr/>
            <p:nvPr/>
          </p:nvSpPr>
          <p:spPr>
            <a:xfrm>
              <a:off x="742214" y="2322534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5A00A7D-EBEC-8B21-C08B-01715CEB4AD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4884" y="2614167"/>
              <a:ext cx="591299" cy="397764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D00C819-3B4A-58A9-B5B6-EDC3179DBBE8}"/>
                </a:ext>
              </a:extLst>
            </p:cNvPr>
            <p:cNvSpPr/>
            <p:nvPr/>
          </p:nvSpPr>
          <p:spPr>
            <a:xfrm>
              <a:off x="742214" y="2670340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l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86A77EEA-8163-17A1-82DE-73E8FE1002FA}"/>
                </a:ext>
              </a:extLst>
            </p:cNvPr>
            <p:cNvSpPr/>
            <p:nvPr/>
          </p:nvSpPr>
          <p:spPr>
            <a:xfrm>
              <a:off x="751252" y="2660759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C174F52-4467-CB7E-E4FD-9ECDB8BDB4F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5464" y="293801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24EE1020-46F2-C4D1-9574-F66F9061D41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1A4301CE-C27F-136B-3AAF-DACF56044322}"/>
                </a:ext>
              </a:extLst>
            </p:cNvPr>
            <p:cNvSpPr/>
            <p:nvPr/>
          </p:nvSpPr>
          <p:spPr>
            <a:xfrm>
              <a:off x="746474" y="2977388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860B5E99-E427-FCC3-40F5-F3C39FBBB56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0124" y="3251961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BFF1C0A-AA0B-57BF-5DB6-F89F294804C8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737762A-F92A-7FAC-BB1A-798396D17B8B}"/>
                </a:ext>
              </a:extLst>
            </p:cNvPr>
            <p:cNvSpPr/>
            <p:nvPr/>
          </p:nvSpPr>
          <p:spPr>
            <a:xfrm>
              <a:off x="746474" y="3305570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chemeClr val="accent3">
                      <a:lumMod val="50000"/>
                    </a:schemeClr>
                  </a:solidFill>
                </a:rPr>
                <a:t>ch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5D50FE9B-A316-63FF-7A7B-F443C15162AC}"/>
                </a:ext>
              </a:extLst>
            </p:cNvPr>
            <p:cNvSpPr/>
            <p:nvPr/>
          </p:nvSpPr>
          <p:spPr>
            <a:xfrm>
              <a:off x="755911" y="329694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3B7B3395-7B06-DAA6-CAEE-A665E6F3EA38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jou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C88B448-8D5D-E7A0-10B1-A1B7CC3D080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1FA129A-E965-B544-320B-4D30A3ABE13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lou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DD2F5A83-9162-24E9-6A44-1A24038F8A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rou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EF0A6BBC-D718-6689-A9C9-4A8B2589326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D174757B-B393-8ED4-1A06-765063F90FD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2E07E5-35CB-38BF-9655-C70F5A8967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269545-420E-1124-016F-EAFC014B62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des syllabes avec ou 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54590A-2544-741C-C710-E10E99AD32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0B0BED-28F4-CCFE-AFEF-E39A89B3F0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Graphic 1225">
            <a:extLst>
              <a:ext uri="{FF2B5EF4-FFF2-40B4-BE49-F238E27FC236}">
                <a16:creationId xmlns:a16="http://schemas.microsoft.com/office/drawing/2014/main" id="{1ABB36AD-0349-C5C7-44DF-DE5A410CA20C}"/>
              </a:ext>
            </a:extLst>
          </p:cNvPr>
          <p:cNvSpPr/>
          <p:nvPr/>
        </p:nvSpPr>
        <p:spPr>
          <a:xfrm>
            <a:off x="3136634" y="6387501"/>
            <a:ext cx="1175186" cy="721649"/>
          </a:xfrm>
          <a:custGeom>
            <a:avLst/>
            <a:gdLst/>
            <a:ahLst/>
            <a:cxnLst/>
            <a:rect l="l" t="t" r="r" b="b"/>
            <a:pathLst>
              <a:path w="477520" h="283845">
                <a:moveTo>
                  <a:pt x="429768" y="0"/>
                </a:moveTo>
                <a:lnTo>
                  <a:pt x="47243" y="0"/>
                </a:lnTo>
                <a:lnTo>
                  <a:pt x="28878" y="3720"/>
                </a:lnTo>
                <a:lnTo>
                  <a:pt x="13858" y="13858"/>
                </a:lnTo>
                <a:lnTo>
                  <a:pt x="3720" y="28878"/>
                </a:lnTo>
                <a:lnTo>
                  <a:pt x="0" y="47243"/>
                </a:lnTo>
                <a:lnTo>
                  <a:pt x="0" y="236219"/>
                </a:lnTo>
                <a:lnTo>
                  <a:pt x="3720" y="254585"/>
                </a:lnTo>
                <a:lnTo>
                  <a:pt x="13858" y="269605"/>
                </a:lnTo>
                <a:lnTo>
                  <a:pt x="28878" y="279743"/>
                </a:lnTo>
                <a:lnTo>
                  <a:pt x="47243" y="283463"/>
                </a:lnTo>
                <a:lnTo>
                  <a:pt x="429768" y="283463"/>
                </a:lnTo>
                <a:lnTo>
                  <a:pt x="448133" y="279743"/>
                </a:lnTo>
                <a:lnTo>
                  <a:pt x="463153" y="269605"/>
                </a:lnTo>
                <a:lnTo>
                  <a:pt x="473291" y="254585"/>
                </a:lnTo>
                <a:lnTo>
                  <a:pt x="477012" y="236219"/>
                </a:lnTo>
                <a:lnTo>
                  <a:pt x="477012" y="47243"/>
                </a:lnTo>
                <a:lnTo>
                  <a:pt x="473291" y="28878"/>
                </a:lnTo>
                <a:lnTo>
                  <a:pt x="463153" y="13858"/>
                </a:lnTo>
                <a:lnTo>
                  <a:pt x="448133" y="3720"/>
                </a:lnTo>
                <a:lnTo>
                  <a:pt x="4297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chemeClr val="accent3">
                    <a:lumMod val="50000"/>
                  </a:schemeClr>
                </a:solidFill>
              </a:rPr>
              <a:t>r</a:t>
            </a:r>
            <a:endParaRPr lang="fr-MA" sz="5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4F0A3ED-A877-68FD-8071-E33EDD4FFCA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68144" y="3511999"/>
            <a:ext cx="1509386" cy="991564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815819B7-8FAB-D6D4-2399-F608044BC1A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96107" y="2613566"/>
            <a:ext cx="1509386" cy="102722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371BF382-F2CB-F02E-B513-4C0592657DD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96107" y="6277418"/>
            <a:ext cx="1509386" cy="991563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439FF2AA-90F8-B195-D9DB-E070DC1C8F10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54100" y="4459862"/>
            <a:ext cx="1509386" cy="1023077"/>
          </a:xfrm>
          <a:prstGeom prst="rect">
            <a:avLst/>
          </a:prstGeom>
        </p:spPr>
      </p:pic>
      <p:sp>
        <p:nvSpPr>
          <p:cNvPr id="48" name="Graphic 1191">
            <a:extLst>
              <a:ext uri="{FF2B5EF4-FFF2-40B4-BE49-F238E27FC236}">
                <a16:creationId xmlns:a16="http://schemas.microsoft.com/office/drawing/2014/main" id="{424F36C4-741C-E1D1-3C51-1F2550BC07B6}"/>
              </a:ext>
            </a:extLst>
          </p:cNvPr>
          <p:cNvSpPr/>
          <p:nvPr/>
        </p:nvSpPr>
        <p:spPr>
          <a:xfrm>
            <a:off x="6463289" y="3063280"/>
            <a:ext cx="1267081" cy="4536551"/>
          </a:xfrm>
          <a:custGeom>
            <a:avLst/>
            <a:gdLst/>
            <a:ahLst/>
            <a:cxnLst/>
            <a:rect l="l" t="t" r="r" b="b"/>
            <a:pathLst>
              <a:path w="374650" h="1564005">
                <a:moveTo>
                  <a:pt x="0" y="0"/>
                </a:moveTo>
                <a:lnTo>
                  <a:pt x="374650" y="0"/>
                </a:lnTo>
              </a:path>
              <a:path w="374650" h="1564005">
                <a:moveTo>
                  <a:pt x="0" y="312420"/>
                </a:moveTo>
                <a:lnTo>
                  <a:pt x="374650" y="312420"/>
                </a:lnTo>
              </a:path>
              <a:path w="374650" h="1564005">
                <a:moveTo>
                  <a:pt x="0" y="624839"/>
                </a:moveTo>
                <a:lnTo>
                  <a:pt x="374650" y="624839"/>
                </a:lnTo>
              </a:path>
              <a:path w="374650" h="1564005">
                <a:moveTo>
                  <a:pt x="0" y="938783"/>
                </a:moveTo>
                <a:lnTo>
                  <a:pt x="374650" y="938783"/>
                </a:lnTo>
              </a:path>
              <a:path w="374650" h="1564005">
                <a:moveTo>
                  <a:pt x="0" y="1251203"/>
                </a:moveTo>
                <a:lnTo>
                  <a:pt x="374650" y="1251203"/>
                </a:lnTo>
              </a:path>
              <a:path w="374650" h="1564005">
                <a:moveTo>
                  <a:pt x="0" y="1563624"/>
                </a:moveTo>
                <a:lnTo>
                  <a:pt x="374650" y="1563624"/>
                </a:lnTo>
              </a:path>
            </a:pathLst>
          </a:custGeom>
          <a:ln w="9525">
            <a:solidFill>
              <a:srgbClr val="92D0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fr-MA" b="1" dirty="0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82EB34B4-9990-004F-5B37-E7D345BE2BC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75325" y="7236243"/>
            <a:ext cx="1509386" cy="990499"/>
          </a:xfrm>
          <a:prstGeom prst="rect">
            <a:avLst/>
          </a:prstGeom>
        </p:spPr>
      </p:pic>
      <p:sp>
        <p:nvSpPr>
          <p:cNvPr id="51" name="Graphic 1230">
            <a:extLst>
              <a:ext uri="{FF2B5EF4-FFF2-40B4-BE49-F238E27FC236}">
                <a16:creationId xmlns:a16="http://schemas.microsoft.com/office/drawing/2014/main" id="{A78EEAAC-753F-0340-BE76-180EE3B7972C}"/>
              </a:ext>
            </a:extLst>
          </p:cNvPr>
          <p:cNvSpPr/>
          <p:nvPr/>
        </p:nvSpPr>
        <p:spPr>
          <a:xfrm>
            <a:off x="7742397" y="2605970"/>
            <a:ext cx="1547600" cy="817795"/>
          </a:xfrm>
          <a:custGeom>
            <a:avLst/>
            <a:gdLst/>
            <a:ahLst/>
            <a:cxnLst/>
            <a:rect l="l" t="t" r="r" b="b"/>
            <a:pathLst>
              <a:path w="568960" h="281940">
                <a:moveTo>
                  <a:pt x="0" y="46989"/>
                </a:moveTo>
                <a:lnTo>
                  <a:pt x="3698" y="28717"/>
                </a:lnTo>
                <a:lnTo>
                  <a:pt x="13779" y="13779"/>
                </a:lnTo>
                <a:lnTo>
                  <a:pt x="28717" y="3698"/>
                </a:lnTo>
                <a:lnTo>
                  <a:pt x="46989" y="0"/>
                </a:lnTo>
                <a:lnTo>
                  <a:pt x="521461" y="0"/>
                </a:lnTo>
                <a:lnTo>
                  <a:pt x="539734" y="3698"/>
                </a:lnTo>
                <a:lnTo>
                  <a:pt x="554672" y="13779"/>
                </a:lnTo>
                <a:lnTo>
                  <a:pt x="564753" y="28717"/>
                </a:lnTo>
                <a:lnTo>
                  <a:pt x="568451" y="46989"/>
                </a:lnTo>
                <a:lnTo>
                  <a:pt x="568451" y="234950"/>
                </a:lnTo>
                <a:lnTo>
                  <a:pt x="564753" y="253222"/>
                </a:lnTo>
                <a:lnTo>
                  <a:pt x="554672" y="268160"/>
                </a:lnTo>
                <a:lnTo>
                  <a:pt x="539734" y="278241"/>
                </a:lnTo>
                <a:lnTo>
                  <a:pt x="521461" y="281939"/>
                </a:lnTo>
                <a:lnTo>
                  <a:pt x="46989" y="281939"/>
                </a:lnTo>
                <a:lnTo>
                  <a:pt x="28717" y="278241"/>
                </a:lnTo>
                <a:lnTo>
                  <a:pt x="13779" y="268160"/>
                </a:lnTo>
                <a:lnTo>
                  <a:pt x="3698" y="253222"/>
                </a:lnTo>
                <a:lnTo>
                  <a:pt x="0" y="234950"/>
                </a:lnTo>
                <a:lnTo>
                  <a:pt x="0" y="46989"/>
                </a:lnTo>
                <a:close/>
              </a:path>
            </a:pathLst>
          </a:custGeom>
          <a:ln w="12700">
            <a:solidFill>
              <a:srgbClr val="00AFEF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 err="1">
                <a:solidFill>
                  <a:srgbClr val="215968"/>
                </a:solidFill>
                <a:latin typeface="Dosis" panose="02010703020202060003" pitchFamily="2" charset="0"/>
              </a:rPr>
              <a:t>t</a:t>
            </a:r>
            <a:r>
              <a:rPr lang="fr-FR" sz="5400" b="1" dirty="0" err="1">
                <a:solidFill>
                  <a:srgbClr val="215968"/>
                </a:solidFill>
              </a:rPr>
              <a:t>ou</a:t>
            </a:r>
            <a:endParaRPr lang="fr-MA" sz="5400" b="1" dirty="0">
              <a:solidFill>
                <a:srgbClr val="215968"/>
              </a:solidFill>
            </a:endParaRP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EABCFD48-846F-156B-7D06-D072B11A13BE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27577" y="3483006"/>
            <a:ext cx="1824962" cy="1153754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3872A0C2-A76B-5996-E54D-8F9018267AB6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41621" y="4376890"/>
            <a:ext cx="1824959" cy="1153754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5ED03FD7-C802-D1D8-BDAC-454A442C660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67688" y="5316742"/>
            <a:ext cx="1857084" cy="1153754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B445C06A-559B-70E2-B599-5A385050B63C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79818" y="6243167"/>
            <a:ext cx="1857084" cy="1153754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EC6A5936-578B-9C55-C099-6C123C90EFF7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03296" y="7082195"/>
            <a:ext cx="1857084" cy="1153754"/>
          </a:xfrm>
          <a:prstGeom prst="rect">
            <a:avLst/>
          </a:prstGeom>
        </p:spPr>
      </p:pic>
      <p:sp>
        <p:nvSpPr>
          <p:cNvPr id="64" name="Graphic 1205">
            <a:extLst>
              <a:ext uri="{FF2B5EF4-FFF2-40B4-BE49-F238E27FC236}">
                <a16:creationId xmlns:a16="http://schemas.microsoft.com/office/drawing/2014/main" id="{0E8773FA-3DC5-45BD-CA62-7CB554815738}"/>
              </a:ext>
            </a:extLst>
          </p:cNvPr>
          <p:cNvSpPr/>
          <p:nvPr/>
        </p:nvSpPr>
        <p:spPr>
          <a:xfrm>
            <a:off x="5214626" y="2622428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7" name="Graphic 1205">
            <a:extLst>
              <a:ext uri="{FF2B5EF4-FFF2-40B4-BE49-F238E27FC236}">
                <a16:creationId xmlns:a16="http://schemas.microsoft.com/office/drawing/2014/main" id="{F4DABCD9-9E6B-1F38-9AEC-6864973E0177}"/>
              </a:ext>
            </a:extLst>
          </p:cNvPr>
          <p:cNvSpPr/>
          <p:nvPr/>
        </p:nvSpPr>
        <p:spPr>
          <a:xfrm>
            <a:off x="5214626" y="3589890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8" name="Graphic 1205">
            <a:extLst>
              <a:ext uri="{FF2B5EF4-FFF2-40B4-BE49-F238E27FC236}">
                <a16:creationId xmlns:a16="http://schemas.microsoft.com/office/drawing/2014/main" id="{E3D24A7C-53D1-2B34-5B56-A762565EF133}"/>
              </a:ext>
            </a:extLst>
          </p:cNvPr>
          <p:cNvSpPr/>
          <p:nvPr/>
        </p:nvSpPr>
        <p:spPr>
          <a:xfrm>
            <a:off x="5234396" y="4476269"/>
            <a:ext cx="1312773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9" name="Graphic 1205">
            <a:extLst>
              <a:ext uri="{FF2B5EF4-FFF2-40B4-BE49-F238E27FC236}">
                <a16:creationId xmlns:a16="http://schemas.microsoft.com/office/drawing/2014/main" id="{66A7D77F-A612-DCB5-0E19-7F4983609373}"/>
              </a:ext>
            </a:extLst>
          </p:cNvPr>
          <p:cNvSpPr/>
          <p:nvPr/>
        </p:nvSpPr>
        <p:spPr>
          <a:xfrm>
            <a:off x="5273398" y="5476383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70" name="Graphic 1205">
            <a:extLst>
              <a:ext uri="{FF2B5EF4-FFF2-40B4-BE49-F238E27FC236}">
                <a16:creationId xmlns:a16="http://schemas.microsoft.com/office/drawing/2014/main" id="{D8A4F380-F82F-C0D9-9181-EC107F60A534}"/>
              </a:ext>
            </a:extLst>
          </p:cNvPr>
          <p:cNvSpPr/>
          <p:nvPr/>
        </p:nvSpPr>
        <p:spPr>
          <a:xfrm>
            <a:off x="5268043" y="6346355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71" name="Graphic 1205">
            <a:extLst>
              <a:ext uri="{FF2B5EF4-FFF2-40B4-BE49-F238E27FC236}">
                <a16:creationId xmlns:a16="http://schemas.microsoft.com/office/drawing/2014/main" id="{EBE19301-9342-8F05-FDC7-546E16118F14}"/>
              </a:ext>
            </a:extLst>
          </p:cNvPr>
          <p:cNvSpPr/>
          <p:nvPr/>
        </p:nvSpPr>
        <p:spPr>
          <a:xfrm>
            <a:off x="5283464" y="7260816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3323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B112E-4A3A-8AFA-D505-BE1C1CB03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3EA70F-B494-7A15-D57D-BEEF2F94A29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8C2C044-FC36-A108-6C33-7CA9E1757DB6}"/>
              </a:ext>
            </a:extLst>
          </p:cNvPr>
          <p:cNvSpPr/>
          <p:nvPr/>
        </p:nvSpPr>
        <p:spPr>
          <a:xfrm>
            <a:off x="275852" y="27976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8AD112-1D76-38C7-A1CE-3839CA0CDEB1}"/>
              </a:ext>
            </a:extLst>
          </p:cNvPr>
          <p:cNvSpPr/>
          <p:nvPr/>
        </p:nvSpPr>
        <p:spPr>
          <a:xfrm>
            <a:off x="285753" y="24510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EDD1DD-1DEF-A021-940D-2595E78F1CDF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4CCDA1DF-250B-2D90-B5B6-734A70740BCE}"/>
              </a:ext>
            </a:extLst>
          </p:cNvPr>
          <p:cNvGrpSpPr>
            <a:grpSpLocks/>
          </p:cNvGrpSpPr>
          <p:nvPr/>
        </p:nvGrpSpPr>
        <p:grpSpPr>
          <a:xfrm>
            <a:off x="2851914" y="2445891"/>
            <a:ext cx="6459333" cy="6205141"/>
            <a:chOff x="670229" y="1615960"/>
            <a:chExt cx="2374711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9F7EE683-B4C2-98E9-AF21-342F65A1C392}"/>
                </a:ext>
              </a:extLst>
            </p:cNvPr>
            <p:cNvSpPr/>
            <p:nvPr/>
          </p:nvSpPr>
          <p:spPr>
            <a:xfrm>
              <a:off x="1169031" y="1848928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 dirty="0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DAB001-5546-75D3-0E01-6CB4191BA22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9949" y="2635907"/>
              <a:ext cx="554911" cy="34148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E820F153-33C2-EF09-5C54-7208CCBF537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0229" y="16455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6C7006C-9679-8701-EE0B-EF36DEB76E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20AFDDFA-E457-D8C5-84D1-550EFE965673}"/>
                </a:ext>
              </a:extLst>
            </p:cNvPr>
            <p:cNvSpPr/>
            <p:nvPr/>
          </p:nvSpPr>
          <p:spPr>
            <a:xfrm>
              <a:off x="714610" y="1657202"/>
              <a:ext cx="477520" cy="280032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  <a:latin typeface="Dosis" panose="02010703020202060003" pitchFamily="2" charset="0"/>
                </a:rPr>
                <a:t>t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  <a:latin typeface="Dosis" panose="02010703020202060003" pitchFamily="2" charset="0"/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4E9547DA-3E36-077C-8B2A-5F65AF91931E}"/>
                </a:ext>
              </a:extLst>
            </p:cNvPr>
            <p:cNvSpPr/>
            <p:nvPr/>
          </p:nvSpPr>
          <p:spPr>
            <a:xfrm>
              <a:off x="718083" y="1680347"/>
              <a:ext cx="477520" cy="294509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54D723B-A9D8-3F7B-719A-62D873A7D0D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2606" y="1959515"/>
              <a:ext cx="591299" cy="397764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2E0BF96-394F-6C43-82C6-E546F84B1BC2}"/>
                </a:ext>
              </a:extLst>
            </p:cNvPr>
            <p:cNvSpPr/>
            <p:nvPr/>
          </p:nvSpPr>
          <p:spPr>
            <a:xfrm>
              <a:off x="732199" y="198626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j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8DABD992-6C87-6C5C-BFB1-4E7F71E54D48}"/>
                </a:ext>
              </a:extLst>
            </p:cNvPr>
            <p:cNvSpPr/>
            <p:nvPr/>
          </p:nvSpPr>
          <p:spPr>
            <a:xfrm>
              <a:off x="728301" y="19942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8DF9E0C-2E86-D106-331F-33CF44FCA9A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4983" y="2285682"/>
              <a:ext cx="591299" cy="397764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7FFBE2A-9582-8EDB-5B07-BF4522A8D11C}"/>
                </a:ext>
              </a:extLst>
            </p:cNvPr>
            <p:cNvSpPr/>
            <p:nvPr/>
          </p:nvSpPr>
          <p:spPr>
            <a:xfrm>
              <a:off x="753210" y="232758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m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1178781A-CCF3-51C8-6FB8-24A11D916DD6}"/>
                </a:ext>
              </a:extLst>
            </p:cNvPr>
            <p:cNvSpPr/>
            <p:nvPr/>
          </p:nvSpPr>
          <p:spPr>
            <a:xfrm>
              <a:off x="742214" y="2322534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 dirty="0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FD2B80A-06A1-059F-C11F-C89FDE778D0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4884" y="2614167"/>
              <a:ext cx="591299" cy="397764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A759780-AC2E-4C62-55C5-02006BBED1EF}"/>
                </a:ext>
              </a:extLst>
            </p:cNvPr>
            <p:cNvSpPr/>
            <p:nvPr/>
          </p:nvSpPr>
          <p:spPr>
            <a:xfrm>
              <a:off x="742214" y="2670340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chemeClr val="accent3">
                      <a:lumMod val="50000"/>
                    </a:schemeClr>
                  </a:solidFill>
                </a:rPr>
                <a:t>l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0D27365C-55EA-570A-FAE6-02077981A6F6}"/>
                </a:ext>
              </a:extLst>
            </p:cNvPr>
            <p:cNvSpPr/>
            <p:nvPr/>
          </p:nvSpPr>
          <p:spPr>
            <a:xfrm>
              <a:off x="751252" y="2660759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AFB1F231-DCC9-26ED-86F1-6E303D36880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5464" y="293801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7279607-0B60-9032-6EED-81A9C1C0EB0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F006E7EA-BC6F-CD13-D206-0FED55BE3DB4}"/>
                </a:ext>
              </a:extLst>
            </p:cNvPr>
            <p:cNvSpPr/>
            <p:nvPr/>
          </p:nvSpPr>
          <p:spPr>
            <a:xfrm>
              <a:off x="746474" y="2977388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E373CF1-7E19-14D2-5982-1737351EB72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0124" y="3251961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8223673D-E694-EF2E-679C-A0C8523B016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F2AF9A3B-190D-35D4-9A13-C3B57AD13C24}"/>
                </a:ext>
              </a:extLst>
            </p:cNvPr>
            <p:cNvSpPr/>
            <p:nvPr/>
          </p:nvSpPr>
          <p:spPr>
            <a:xfrm>
              <a:off x="746474" y="3305570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chemeClr val="accent3">
                      <a:lumMod val="50000"/>
                    </a:schemeClr>
                  </a:solidFill>
                </a:rPr>
                <a:t>ch</a:t>
              </a:r>
              <a:endParaRPr lang="fr-MA" sz="54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1AFA5B83-466D-B745-0FEC-7A19654FFCCB}"/>
                </a:ext>
              </a:extLst>
            </p:cNvPr>
            <p:cNvSpPr/>
            <p:nvPr/>
          </p:nvSpPr>
          <p:spPr>
            <a:xfrm>
              <a:off x="755911" y="329694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A33AA9A9-6F1C-602A-C31F-907A74E7D88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jou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53D830C-50F0-577D-D45C-0A8E178672E1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36E1665-E25F-FB70-1137-ED0E649971A4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lou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54398DBD-6933-36A6-E403-1E3250760CDC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rou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779396E3-E6D3-82CA-A63C-59ABA416870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37CC4132-3243-EA0A-7D38-4764F84E39C8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chou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38C3F51-69C3-C68F-6515-949C797544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Graphic 1225">
            <a:extLst>
              <a:ext uri="{FF2B5EF4-FFF2-40B4-BE49-F238E27FC236}">
                <a16:creationId xmlns:a16="http://schemas.microsoft.com/office/drawing/2014/main" id="{9B08CCB8-21CD-CECF-F8D3-C952A13B15DE}"/>
              </a:ext>
            </a:extLst>
          </p:cNvPr>
          <p:cNvSpPr/>
          <p:nvPr/>
        </p:nvSpPr>
        <p:spPr>
          <a:xfrm>
            <a:off x="3136634" y="6387501"/>
            <a:ext cx="1175186" cy="721649"/>
          </a:xfrm>
          <a:custGeom>
            <a:avLst/>
            <a:gdLst/>
            <a:ahLst/>
            <a:cxnLst/>
            <a:rect l="l" t="t" r="r" b="b"/>
            <a:pathLst>
              <a:path w="477520" h="283845">
                <a:moveTo>
                  <a:pt x="429768" y="0"/>
                </a:moveTo>
                <a:lnTo>
                  <a:pt x="47243" y="0"/>
                </a:lnTo>
                <a:lnTo>
                  <a:pt x="28878" y="3720"/>
                </a:lnTo>
                <a:lnTo>
                  <a:pt x="13858" y="13858"/>
                </a:lnTo>
                <a:lnTo>
                  <a:pt x="3720" y="28878"/>
                </a:lnTo>
                <a:lnTo>
                  <a:pt x="0" y="47243"/>
                </a:lnTo>
                <a:lnTo>
                  <a:pt x="0" y="236219"/>
                </a:lnTo>
                <a:lnTo>
                  <a:pt x="3720" y="254585"/>
                </a:lnTo>
                <a:lnTo>
                  <a:pt x="13858" y="269605"/>
                </a:lnTo>
                <a:lnTo>
                  <a:pt x="28878" y="279743"/>
                </a:lnTo>
                <a:lnTo>
                  <a:pt x="47243" y="283463"/>
                </a:lnTo>
                <a:lnTo>
                  <a:pt x="429768" y="283463"/>
                </a:lnTo>
                <a:lnTo>
                  <a:pt x="448133" y="279743"/>
                </a:lnTo>
                <a:lnTo>
                  <a:pt x="463153" y="269605"/>
                </a:lnTo>
                <a:lnTo>
                  <a:pt x="473291" y="254585"/>
                </a:lnTo>
                <a:lnTo>
                  <a:pt x="477012" y="236219"/>
                </a:lnTo>
                <a:lnTo>
                  <a:pt x="477012" y="47243"/>
                </a:lnTo>
                <a:lnTo>
                  <a:pt x="473291" y="28878"/>
                </a:lnTo>
                <a:lnTo>
                  <a:pt x="463153" y="13858"/>
                </a:lnTo>
                <a:lnTo>
                  <a:pt x="448133" y="3720"/>
                </a:lnTo>
                <a:lnTo>
                  <a:pt x="4297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chemeClr val="accent3">
                    <a:lumMod val="50000"/>
                  </a:schemeClr>
                </a:solidFill>
              </a:rPr>
              <a:t>r</a:t>
            </a:r>
            <a:endParaRPr lang="fr-MA" sz="5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BAC6EBA-DDE8-E286-391D-24BCA102DD8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68144" y="3511999"/>
            <a:ext cx="1509386" cy="991564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61B29DF-7E5C-C9AD-BFB1-1E17FD3FA4F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96107" y="2613566"/>
            <a:ext cx="1509386" cy="102722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D3A7A66-DE88-7701-20F7-3BABD5C6456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96107" y="6277418"/>
            <a:ext cx="1509386" cy="991563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99BDCA2-8303-849B-F3B3-B1B7E159B63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54100" y="4459862"/>
            <a:ext cx="1509386" cy="1023077"/>
          </a:xfrm>
          <a:prstGeom prst="rect">
            <a:avLst/>
          </a:prstGeom>
        </p:spPr>
      </p:pic>
      <p:sp>
        <p:nvSpPr>
          <p:cNvPr id="48" name="Graphic 1191">
            <a:extLst>
              <a:ext uri="{FF2B5EF4-FFF2-40B4-BE49-F238E27FC236}">
                <a16:creationId xmlns:a16="http://schemas.microsoft.com/office/drawing/2014/main" id="{BE2A42A3-ABE3-39C8-67B1-28A112D1E8F3}"/>
              </a:ext>
            </a:extLst>
          </p:cNvPr>
          <p:cNvSpPr/>
          <p:nvPr/>
        </p:nvSpPr>
        <p:spPr>
          <a:xfrm>
            <a:off x="6463289" y="3063280"/>
            <a:ext cx="1267081" cy="4536551"/>
          </a:xfrm>
          <a:custGeom>
            <a:avLst/>
            <a:gdLst/>
            <a:ahLst/>
            <a:cxnLst/>
            <a:rect l="l" t="t" r="r" b="b"/>
            <a:pathLst>
              <a:path w="374650" h="1564005">
                <a:moveTo>
                  <a:pt x="0" y="0"/>
                </a:moveTo>
                <a:lnTo>
                  <a:pt x="374650" y="0"/>
                </a:lnTo>
              </a:path>
              <a:path w="374650" h="1564005">
                <a:moveTo>
                  <a:pt x="0" y="312420"/>
                </a:moveTo>
                <a:lnTo>
                  <a:pt x="374650" y="312420"/>
                </a:lnTo>
              </a:path>
              <a:path w="374650" h="1564005">
                <a:moveTo>
                  <a:pt x="0" y="624839"/>
                </a:moveTo>
                <a:lnTo>
                  <a:pt x="374650" y="624839"/>
                </a:lnTo>
              </a:path>
              <a:path w="374650" h="1564005">
                <a:moveTo>
                  <a:pt x="0" y="938783"/>
                </a:moveTo>
                <a:lnTo>
                  <a:pt x="374650" y="938783"/>
                </a:lnTo>
              </a:path>
              <a:path w="374650" h="1564005">
                <a:moveTo>
                  <a:pt x="0" y="1251203"/>
                </a:moveTo>
                <a:lnTo>
                  <a:pt x="374650" y="1251203"/>
                </a:lnTo>
              </a:path>
              <a:path w="374650" h="1564005">
                <a:moveTo>
                  <a:pt x="0" y="1563624"/>
                </a:moveTo>
                <a:lnTo>
                  <a:pt x="374650" y="1563624"/>
                </a:lnTo>
              </a:path>
            </a:pathLst>
          </a:custGeom>
          <a:ln w="9525">
            <a:solidFill>
              <a:srgbClr val="92D05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fr-MA" b="1" dirty="0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BCF5E023-C5E7-EA51-434E-4F8D2AB84E8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75325" y="7236243"/>
            <a:ext cx="1509386" cy="990499"/>
          </a:xfrm>
          <a:prstGeom prst="rect">
            <a:avLst/>
          </a:prstGeom>
        </p:spPr>
      </p:pic>
      <p:sp>
        <p:nvSpPr>
          <p:cNvPr id="51" name="Graphic 1230">
            <a:extLst>
              <a:ext uri="{FF2B5EF4-FFF2-40B4-BE49-F238E27FC236}">
                <a16:creationId xmlns:a16="http://schemas.microsoft.com/office/drawing/2014/main" id="{B7D75D99-97F9-3FBF-5877-411D04D3E82A}"/>
              </a:ext>
            </a:extLst>
          </p:cNvPr>
          <p:cNvSpPr/>
          <p:nvPr/>
        </p:nvSpPr>
        <p:spPr>
          <a:xfrm>
            <a:off x="7742397" y="2605970"/>
            <a:ext cx="1547600" cy="817795"/>
          </a:xfrm>
          <a:custGeom>
            <a:avLst/>
            <a:gdLst/>
            <a:ahLst/>
            <a:cxnLst/>
            <a:rect l="l" t="t" r="r" b="b"/>
            <a:pathLst>
              <a:path w="568960" h="281940">
                <a:moveTo>
                  <a:pt x="0" y="46989"/>
                </a:moveTo>
                <a:lnTo>
                  <a:pt x="3698" y="28717"/>
                </a:lnTo>
                <a:lnTo>
                  <a:pt x="13779" y="13779"/>
                </a:lnTo>
                <a:lnTo>
                  <a:pt x="28717" y="3698"/>
                </a:lnTo>
                <a:lnTo>
                  <a:pt x="46989" y="0"/>
                </a:lnTo>
                <a:lnTo>
                  <a:pt x="521461" y="0"/>
                </a:lnTo>
                <a:lnTo>
                  <a:pt x="539734" y="3698"/>
                </a:lnTo>
                <a:lnTo>
                  <a:pt x="554672" y="13779"/>
                </a:lnTo>
                <a:lnTo>
                  <a:pt x="564753" y="28717"/>
                </a:lnTo>
                <a:lnTo>
                  <a:pt x="568451" y="46989"/>
                </a:lnTo>
                <a:lnTo>
                  <a:pt x="568451" y="234950"/>
                </a:lnTo>
                <a:lnTo>
                  <a:pt x="564753" y="253222"/>
                </a:lnTo>
                <a:lnTo>
                  <a:pt x="554672" y="268160"/>
                </a:lnTo>
                <a:lnTo>
                  <a:pt x="539734" y="278241"/>
                </a:lnTo>
                <a:lnTo>
                  <a:pt x="521461" y="281939"/>
                </a:lnTo>
                <a:lnTo>
                  <a:pt x="46989" y="281939"/>
                </a:lnTo>
                <a:lnTo>
                  <a:pt x="28717" y="278241"/>
                </a:lnTo>
                <a:lnTo>
                  <a:pt x="13779" y="268160"/>
                </a:lnTo>
                <a:lnTo>
                  <a:pt x="3698" y="253222"/>
                </a:lnTo>
                <a:lnTo>
                  <a:pt x="0" y="234950"/>
                </a:lnTo>
                <a:lnTo>
                  <a:pt x="0" y="46989"/>
                </a:lnTo>
                <a:close/>
              </a:path>
            </a:pathLst>
          </a:custGeom>
          <a:ln w="12700">
            <a:solidFill>
              <a:srgbClr val="00AFEF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 err="1">
                <a:solidFill>
                  <a:srgbClr val="215968"/>
                </a:solidFill>
                <a:latin typeface="Dosis" panose="02010703020202060003" pitchFamily="2" charset="0"/>
              </a:rPr>
              <a:t>t</a:t>
            </a:r>
            <a:r>
              <a:rPr lang="fr-FR" sz="5400" b="1" dirty="0" err="1">
                <a:solidFill>
                  <a:srgbClr val="215968"/>
                </a:solidFill>
              </a:rPr>
              <a:t>ou</a:t>
            </a:r>
            <a:endParaRPr lang="fr-MA" sz="5400" b="1" dirty="0">
              <a:solidFill>
                <a:srgbClr val="215968"/>
              </a:solidFill>
            </a:endParaRP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33E43FD2-FFFB-86D3-7DEB-1BB4E65EE250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27577" y="3483006"/>
            <a:ext cx="1824962" cy="1153754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3D61D9F9-8162-18CB-5D35-71BB332ED248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41621" y="4376890"/>
            <a:ext cx="1824959" cy="1153754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2EAA7D62-6D50-93B6-61E7-F15BF7F10D46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67688" y="5316742"/>
            <a:ext cx="1857084" cy="1153754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7406947C-9904-0819-71F5-8E5EAFFD83BC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679818" y="6243167"/>
            <a:ext cx="1857084" cy="1153754"/>
          </a:xfrm>
          <a:prstGeom prst="rect">
            <a:avLst/>
          </a:prstGeom>
        </p:spPr>
      </p:pic>
      <p:pic>
        <p:nvPicPr>
          <p:cNvPr id="60" name="Image 59">
            <a:extLst>
              <a:ext uri="{FF2B5EF4-FFF2-40B4-BE49-F238E27FC236}">
                <a16:creationId xmlns:a16="http://schemas.microsoft.com/office/drawing/2014/main" id="{BA27752A-B500-146F-92BF-3ACA95E2E8E9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46866" y="7072988"/>
            <a:ext cx="1857084" cy="1153754"/>
          </a:xfrm>
          <a:prstGeom prst="rect">
            <a:avLst/>
          </a:prstGeom>
        </p:spPr>
      </p:pic>
      <p:sp>
        <p:nvSpPr>
          <p:cNvPr id="64" name="Graphic 1205">
            <a:extLst>
              <a:ext uri="{FF2B5EF4-FFF2-40B4-BE49-F238E27FC236}">
                <a16:creationId xmlns:a16="http://schemas.microsoft.com/office/drawing/2014/main" id="{3CC81C29-99B1-1847-0400-2174F32AD6C1}"/>
              </a:ext>
            </a:extLst>
          </p:cNvPr>
          <p:cNvSpPr/>
          <p:nvPr/>
        </p:nvSpPr>
        <p:spPr>
          <a:xfrm>
            <a:off x="5214626" y="2622428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7" name="Graphic 1205">
            <a:extLst>
              <a:ext uri="{FF2B5EF4-FFF2-40B4-BE49-F238E27FC236}">
                <a16:creationId xmlns:a16="http://schemas.microsoft.com/office/drawing/2014/main" id="{A50C75C9-5612-5E8B-8F10-CA442B0180AF}"/>
              </a:ext>
            </a:extLst>
          </p:cNvPr>
          <p:cNvSpPr/>
          <p:nvPr/>
        </p:nvSpPr>
        <p:spPr>
          <a:xfrm>
            <a:off x="5214626" y="3589890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8" name="Graphic 1205">
            <a:extLst>
              <a:ext uri="{FF2B5EF4-FFF2-40B4-BE49-F238E27FC236}">
                <a16:creationId xmlns:a16="http://schemas.microsoft.com/office/drawing/2014/main" id="{8CBCD87E-72F5-07F5-C9D7-8906A228FB1C}"/>
              </a:ext>
            </a:extLst>
          </p:cNvPr>
          <p:cNvSpPr/>
          <p:nvPr/>
        </p:nvSpPr>
        <p:spPr>
          <a:xfrm>
            <a:off x="5234396" y="4476269"/>
            <a:ext cx="1312773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69" name="Graphic 1205">
            <a:extLst>
              <a:ext uri="{FF2B5EF4-FFF2-40B4-BE49-F238E27FC236}">
                <a16:creationId xmlns:a16="http://schemas.microsoft.com/office/drawing/2014/main" id="{844B1489-3495-BC8C-2C2E-9D1289714E85}"/>
              </a:ext>
            </a:extLst>
          </p:cNvPr>
          <p:cNvSpPr/>
          <p:nvPr/>
        </p:nvSpPr>
        <p:spPr>
          <a:xfrm>
            <a:off x="5273398" y="5476383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70" name="Graphic 1205">
            <a:extLst>
              <a:ext uri="{FF2B5EF4-FFF2-40B4-BE49-F238E27FC236}">
                <a16:creationId xmlns:a16="http://schemas.microsoft.com/office/drawing/2014/main" id="{C21738F9-0906-7393-3FB1-4573A1C5098E}"/>
              </a:ext>
            </a:extLst>
          </p:cNvPr>
          <p:cNvSpPr/>
          <p:nvPr/>
        </p:nvSpPr>
        <p:spPr>
          <a:xfrm>
            <a:off x="5268043" y="6346355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71" name="Graphic 1205">
            <a:extLst>
              <a:ext uri="{FF2B5EF4-FFF2-40B4-BE49-F238E27FC236}">
                <a16:creationId xmlns:a16="http://schemas.microsoft.com/office/drawing/2014/main" id="{A3AD23B4-E2D4-2C8B-532B-DBA278D658D3}"/>
              </a:ext>
            </a:extLst>
          </p:cNvPr>
          <p:cNvSpPr/>
          <p:nvPr/>
        </p:nvSpPr>
        <p:spPr>
          <a:xfrm>
            <a:off x="5283464" y="7260816"/>
            <a:ext cx="1298878" cy="817795"/>
          </a:xfrm>
          <a:custGeom>
            <a:avLst/>
            <a:gdLst/>
            <a:ahLst/>
            <a:cxnLst/>
            <a:rect l="l" t="t" r="r" b="b"/>
            <a:pathLst>
              <a:path w="477520" h="281940">
                <a:moveTo>
                  <a:pt x="430022" y="0"/>
                </a:moveTo>
                <a:lnTo>
                  <a:pt x="46989" y="0"/>
                </a:lnTo>
                <a:lnTo>
                  <a:pt x="28717" y="3698"/>
                </a:lnTo>
                <a:lnTo>
                  <a:pt x="13779" y="13779"/>
                </a:lnTo>
                <a:lnTo>
                  <a:pt x="3698" y="28717"/>
                </a:lnTo>
                <a:lnTo>
                  <a:pt x="0" y="46989"/>
                </a:lnTo>
                <a:lnTo>
                  <a:pt x="0" y="234950"/>
                </a:lnTo>
                <a:lnTo>
                  <a:pt x="3698" y="253222"/>
                </a:lnTo>
                <a:lnTo>
                  <a:pt x="13779" y="268160"/>
                </a:lnTo>
                <a:lnTo>
                  <a:pt x="28717" y="278241"/>
                </a:lnTo>
                <a:lnTo>
                  <a:pt x="46989" y="281939"/>
                </a:lnTo>
                <a:lnTo>
                  <a:pt x="430022" y="281939"/>
                </a:lnTo>
                <a:lnTo>
                  <a:pt x="448294" y="278241"/>
                </a:lnTo>
                <a:lnTo>
                  <a:pt x="463232" y="268160"/>
                </a:lnTo>
                <a:lnTo>
                  <a:pt x="473313" y="253222"/>
                </a:lnTo>
                <a:lnTo>
                  <a:pt x="477012" y="234950"/>
                </a:lnTo>
                <a:lnTo>
                  <a:pt x="477012" y="46989"/>
                </a:lnTo>
                <a:lnTo>
                  <a:pt x="473313" y="28717"/>
                </a:lnTo>
                <a:lnTo>
                  <a:pt x="463232" y="13779"/>
                </a:lnTo>
                <a:lnTo>
                  <a:pt x="448294" y="3698"/>
                </a:lnTo>
                <a:lnTo>
                  <a:pt x="430022" y="0"/>
                </a:lnTo>
                <a:close/>
              </a:path>
            </a:pathLst>
          </a:custGeom>
          <a:solidFill>
            <a:srgbClr val="FFFFFF"/>
          </a:solidFill>
          <a:ln>
            <a:solidFill>
              <a:srgbClr val="CA7732"/>
            </a:solidFill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ou</a:t>
            </a:r>
            <a:endParaRPr lang="fr-MA" sz="5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2E47E54-9872-6A93-1C8A-CEB211935C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2527" y="570701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A50487D-222E-71C6-C3B6-C7C9407EA72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2123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68926" y="36273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329549" y="34653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ta – to – tu – té - te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305042" y="7200900"/>
            <a:ext cx="1172515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dou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–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tou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–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jou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–fou -chou </a:t>
            </a:r>
            <a:endParaRPr lang="fr-MA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512245" y="489921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ut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-at 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B0096-03D5-1E91-B73B-680F5F75A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3D6442-8DD3-A647-BB5B-E5A24A9A01F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511181D-EB66-2A6B-8D87-54C5C5A99FAC}"/>
              </a:ext>
            </a:extLst>
          </p:cNvPr>
          <p:cNvSpPr/>
          <p:nvPr/>
        </p:nvSpPr>
        <p:spPr>
          <a:xfrm>
            <a:off x="268926" y="36273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18F794B-A47A-E4B0-7013-3A2BE1D7F7E6}"/>
              </a:ext>
            </a:extLst>
          </p:cNvPr>
          <p:cNvSpPr/>
          <p:nvPr/>
        </p:nvSpPr>
        <p:spPr>
          <a:xfrm>
            <a:off x="329549" y="34653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544A1BF-2D01-B3DA-9C2B-EF3280E6D51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045016-CD4E-3DC3-9B13-3D332077F6FA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ta – to – tu – té - te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F535EBF-1C3B-30D4-C0F1-6EC750C503CF}"/>
              </a:ext>
            </a:extLst>
          </p:cNvPr>
          <p:cNvSpPr/>
          <p:nvPr/>
        </p:nvSpPr>
        <p:spPr>
          <a:xfrm>
            <a:off x="1305042" y="7200900"/>
            <a:ext cx="11572757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dou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–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tou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–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jou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–fou -chou </a:t>
            </a:r>
            <a:endParaRPr lang="fr-MA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6A1E131-1CFC-6658-4B70-ED346D8E3D08}"/>
              </a:ext>
            </a:extLst>
          </p:cNvPr>
          <p:cNvSpPr/>
          <p:nvPr/>
        </p:nvSpPr>
        <p:spPr>
          <a:xfrm>
            <a:off x="1512245" y="489921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ut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ot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-at 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587691-2767-5278-A6F0-0E4B768818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E5D333-BAA1-9954-FF91-D3F1CF5E47CC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0F79AD-3C27-FBDC-9C5E-D24E3A807F6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159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34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3340" y="2349886"/>
            <a:ext cx="4269318" cy="55110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5334" y="3785851"/>
            <a:ext cx="9945333" cy="385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5873F9F-348C-9EEA-2393-037F0099C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90" y="2413327"/>
            <a:ext cx="11788821" cy="54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2DA88-1122-14BD-79A9-7B57C5163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EE89C9-8E56-622E-622C-7DE325FF8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326E48-3F53-2DE0-B6BA-9386A875848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8C7F21-04D6-BCC1-A066-93797CA3E1C5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BCDE20-4AB1-F7A6-8743-F4FD9BAD4D3D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16CA36-7179-3F22-9FFD-860F754F8706}"/>
              </a:ext>
            </a:extLst>
          </p:cNvPr>
          <p:cNvSpPr txBox="1"/>
          <p:nvPr/>
        </p:nvSpPr>
        <p:spPr>
          <a:xfrm>
            <a:off x="1394912" y="342900"/>
            <a:ext cx="12017102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Passez à l’activité 1, page 35</a:t>
            </a:r>
          </a:p>
          <a:p>
            <a:pPr defTabSz="342900">
              <a:defRPr/>
            </a:pP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Demander aux élèves de </a:t>
            </a:r>
            <a:r>
              <a:rPr lang="fr-FR" sz="2100" i="1" dirty="0">
                <a:latin typeface="Dosis" panose="02010703020202060003" pitchFamily="2" charset="0"/>
              </a:rPr>
              <a:t>lire seulement les syllabes,</a:t>
            </a: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car l’arbre de syllabes contient une erreur d’ordre : au lieu de « t   ou »    il y a   « ou    t »</a:t>
            </a:r>
            <a:endParaRPr lang="fr-FR" sz="21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7235D9-6A42-6D55-3605-E6036AEDB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1973" y="2409984"/>
            <a:ext cx="4212053" cy="53908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3CE75F-181C-1535-717C-96D6722E098F}"/>
              </a:ext>
            </a:extLst>
          </p:cNvPr>
          <p:cNvSpPr/>
          <p:nvPr/>
        </p:nvSpPr>
        <p:spPr>
          <a:xfrm>
            <a:off x="6629400" y="2857500"/>
            <a:ext cx="20574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DC6DE5B-4BAF-8B1A-D6EB-1229AFD135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35680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55F06-42DB-8D7E-BAA6-F0C625323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FC4B01-7F84-C693-85D6-3DB5841B0D3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5DFE68-09B7-7CB2-E634-27E4F36E02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7738A80-7863-50AE-C33C-CA8758FCF16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E0D80AF-4636-2EFD-E755-AC91530FC91E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8BBBCE9-889A-052A-34B0-84FA36D092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4B1F52-3D90-5741-10A0-7BF02ABB1CB6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564D5A-E3FC-5AD3-2452-1393D30425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DFB595B-EFC6-790E-7409-7A9066B452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2628900"/>
            <a:ext cx="6934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453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105400" y="6338058"/>
            <a:ext cx="3429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E6C4F0-E91D-D87B-D931-33EB3BDB6584}"/>
              </a:ext>
            </a:extLst>
          </p:cNvPr>
          <p:cNvSpPr txBox="1"/>
          <p:nvPr/>
        </p:nvSpPr>
        <p:spPr>
          <a:xfrm>
            <a:off x="4247999" y="3718110"/>
            <a:ext cx="603900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tami</a:t>
            </a:r>
            <a:r>
              <a:rPr lang="fr-FR" sz="17925" b="1" kern="0" spc="623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85752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676765" y="3700872"/>
            <a:ext cx="6801001" cy="5609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tami</a:t>
            </a:r>
            <a:r>
              <a:rPr lang="fr-FR" sz="17925" b="1" kern="0" spc="623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defRPr/>
            </a:pP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050924" y="5464322"/>
            <a:ext cx="218987" cy="1838694"/>
          </a:xfrm>
          <a:prstGeom prst="leftBracket">
            <a:avLst>
              <a:gd name="adj" fmla="val 74423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54766" y="5197252"/>
            <a:ext cx="218986" cy="23974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12407" y="505897"/>
            <a:ext cx="12520421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</a:t>
            </a:r>
            <a:r>
              <a:rPr lang="fr-FR" sz="220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lettre e 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en gris , c’est une lettre muette. Je ne la prononce pas. Donc je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lis:«t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a » « ta ». « m »  «  i » « mi ». « ta» «  mi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tami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Tamie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:«t»  « a »  « ta ».  « m » «  i » « mi ». « ta» «  mi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tami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Tamie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65954" y="4019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07489" y="3718110"/>
            <a:ext cx="67010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peti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612153" y="5281913"/>
            <a:ext cx="113248" cy="2274819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642058" y="5659805"/>
            <a:ext cx="113246" cy="151903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5" y="502050"/>
            <a:ext cx="124729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la lettre t est en gris , c’est une lettre muette. Je ne la prononce pas. Donc je lis: « p»  « e » 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 t» «  i » «  ti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 ti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petit. Lisons ensemble: « p» « e »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 t» «  i » « ti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 ti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petit. 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657600" y="3718110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poul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479191"/>
            <a:ext cx="12070010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e est en gris , c’est une lettre muette. Je lis: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  «ou» «l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poul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poule.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«p»  «ou» «l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poul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poule.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2343150" y="3718110"/>
            <a:ext cx="90297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mouch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105087" y="543433"/>
            <a:ext cx="12344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e est en gris , c’est une lettre muette. Je lis: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m» « ou »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mouch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mouche.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m» « ou »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mouch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mouche.  </a:t>
            </a:r>
            <a:endParaRPr lang="fr-FR" sz="22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3657600" y="3718110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foul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en gris, c’est une lettre muette.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lis «  f » « ou » « l ».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foul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foule.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 f » « ou » « l ».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foul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foule.</a:t>
            </a: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3450" y="1948874"/>
            <a:ext cx="9409101" cy="638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516462" y="2029157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370905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676400" y="4691028"/>
            <a:ext cx="10606377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latin typeface="Dosis" panose="02010703020202060003" pitchFamily="2" charset="0"/>
              </a:rPr>
              <a:t>tous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les élèves deux par deux et annonce le gagnant, de sorte que chacun lise au moins une fois les syllabes et les mots de la liste 1 ou de la liste 2. Ainsi, à la fin de l ’activité, tous auront participé. </a:t>
            </a:r>
          </a:p>
          <a:p>
            <a:pPr defTabSz="457246"/>
            <a:r>
              <a:rPr lang="fr-MA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Chaque élève montre 3 syllabes et / ou mots, et l’autre lit les mots. Par la suite les rôles seront échangés.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2B38E-F628-7C0C-D65B-D9E39AAB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F12D0A2-78CC-C79B-47D3-4C8BCA41621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4E67F2-7C82-5ACC-6244-8B49544D6D6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85578D-2383-E8C2-6A6D-2867D896F0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5EDC46-60FC-E2F2-9400-967FF71F952F}"/>
              </a:ext>
            </a:extLst>
          </p:cNvPr>
          <p:cNvSpPr txBox="1"/>
          <p:nvPr/>
        </p:nvSpPr>
        <p:spPr>
          <a:xfrm>
            <a:off x="654358" y="2367161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te     ta     ti    té    tu 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tou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jou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chou  fou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bou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poul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pât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tuba  dou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x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778CC3-6B36-37E4-4880-F99301EDEF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5E68880-156A-0DB1-B266-AFC462F42D77}"/>
              </a:ext>
            </a:extLst>
          </p:cNvPr>
          <p:cNvSpPr txBox="1"/>
          <p:nvPr/>
        </p:nvSpPr>
        <p:spPr>
          <a:xfrm>
            <a:off x="1084799" y="685800"/>
            <a:ext cx="996420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FC65162-0D0D-5B27-42F4-00C6D7EFC6B9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7D17450-E6E5-A469-64E6-B767D2E1B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485" y="471993"/>
            <a:ext cx="1176520" cy="82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94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92680" y="1788930"/>
            <a:ext cx="13006567" cy="760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total  rou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foul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louch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0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tapi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douch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tami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bâti  bouch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tôt   peti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tulip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tétin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mouch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tiré   télé  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Mon – ma 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mon  - ma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5" y="3760396"/>
            <a:ext cx="5369819" cy="610750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2840482" y="3112175"/>
            <a:ext cx="8035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mon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 – o - n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Lisons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2473" y="311727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21517" y="314128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2743200" y="4925030"/>
            <a:ext cx="12517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mon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livr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90317" y="440235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livre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livre. 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mon  » veut dire:  c’est à moi. Le livre est à moi.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4010006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5" name="Image 14" descr="Une image contenant dessin humoristique, dessin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25DA363B-9634-CB19-CCD8-78715A2857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057399"/>
            <a:ext cx="2581635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BB60-26B2-41EA-5ACA-18198B42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405599-54F7-65C5-DDAA-2382F70B9DD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1BEC5E-3CA8-47BD-B6D1-C3B7BD8415A6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1C504C5-AF22-1472-71F0-051FA9B39F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9EA123-0A76-0B10-FA96-5A186D07CC7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F70673-38A0-C796-2CDD-21F47118E05D}"/>
              </a:ext>
            </a:extLst>
          </p:cNvPr>
          <p:cNvSpPr txBox="1"/>
          <p:nvPr/>
        </p:nvSpPr>
        <p:spPr>
          <a:xfrm>
            <a:off x="457200" y="7200900"/>
            <a:ext cx="124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mon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cha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FD56A8-6700-18DB-DC32-47A7A9837EF8}"/>
              </a:ext>
            </a:extLst>
          </p:cNvPr>
          <p:cNvSpPr txBox="1"/>
          <p:nvPr/>
        </p:nvSpPr>
        <p:spPr>
          <a:xfrm>
            <a:off x="1447800" y="471691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 c’est mon  chat.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mon  » veut dire:  c’est à moi. Le chat est à moi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BC3056-897D-1718-2C54-5F8A795EA8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CC2EC29-91B7-FBEE-AA2F-7EBEE572D8D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2" name="Image 11" descr="Une image contenant Dessin animé, illustration, clipart, dessin&#10;&#10;Le contenu généré par l’IA peut être incorrect.">
            <a:extLst>
              <a:ext uri="{FF2B5EF4-FFF2-40B4-BE49-F238E27FC236}">
                <a16:creationId xmlns:a16="http://schemas.microsoft.com/office/drawing/2014/main" id="{07C4FF1F-CE44-6E30-B2F8-A97EA4E82C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085885"/>
            <a:ext cx="3782320" cy="432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3943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2976563" y="2952033"/>
            <a:ext cx="77628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mon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………………”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mon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3632276" y="3492318"/>
            <a:ext cx="663053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mon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5BE-EF3E-DA08-16A6-A4C7B39D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8A0E83-105D-8308-80FD-3FF406F743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C22314-93E7-DA8C-A861-58087413C14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0EFF7-A12B-C107-5909-DD5ECB3658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FF7F10D-A3CA-3D44-F954-8D223182EC78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7CF931-0C8D-AFAF-E24C-9F5603BA8AF4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ma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DAA565-F8CB-C9B4-BC7E-02EAF72B51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FFE42D-7403-7E7E-E28B-0ED3111910A3}"/>
              </a:ext>
            </a:extLst>
          </p:cNvPr>
          <p:cNvSpPr txBox="1"/>
          <p:nvPr/>
        </p:nvSpPr>
        <p:spPr>
          <a:xfrm>
            <a:off x="1538462" y="388976"/>
            <a:ext cx="1239360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“ma”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 et a. ma. Lisons ensemble “ma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6521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EC0E2-D4A1-4B9F-8D02-FAD226221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16ADFC-60B7-8D05-EDCE-DEDF5AA308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B4163FD-838E-D1F4-C035-B81FAB70CEED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F37E37-30D3-901C-834F-2A25F8D434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E4F0D1-88F5-1AE7-46AA-48EE5748895B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919E08-8519-9AD8-09D5-A03D8369265B}"/>
              </a:ext>
            </a:extLst>
          </p:cNvPr>
          <p:cNvSpPr txBox="1"/>
          <p:nvPr/>
        </p:nvSpPr>
        <p:spPr>
          <a:xfrm>
            <a:off x="2362200" y="4957658"/>
            <a:ext cx="124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ma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poupé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D96BE4-A827-B2CE-CA7E-E4FF6629A217}"/>
              </a:ext>
            </a:extLst>
          </p:cNvPr>
          <p:cNvSpPr txBox="1"/>
          <p:nvPr/>
        </p:nvSpPr>
        <p:spPr>
          <a:xfrm>
            <a:off x="1371600" y="471691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poupée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 c’est ma poupée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ma  » veut dire:  c’est à moi. La poupée est à moi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E725B69-FDAC-1FFA-F2CC-751B082A94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3241162-00AB-6532-FCC0-DC9BDA1AE00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 descr="Une image contenant clipart, dessin humoristique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7CC9F70-F50F-4A7D-9E47-6690449570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45" y="2127380"/>
            <a:ext cx="3886199" cy="633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8311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616AC-51D5-26B8-FD51-8FB0CE2D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29B221-BA18-4A0F-0ABC-DED38E9DCF4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7E801F-B7F1-80BA-E5A7-7DA256772E5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E101B3-4EEF-88CF-2671-CE76469D10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E31AB21-69B5-352C-3472-372B968063D3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640982-4FCA-D7E2-9128-58AF5E8CC1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6C9AADB-A2E0-83A8-7542-70F0B503E39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“ma 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EE1FEB5-F765-DA39-6295-1D695F2BD1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9D82FE-046A-4D10-41FD-8AE46CC5E259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ma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418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B0F11-5974-155F-F9A7-139ACB4E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D39E0C-3379-DE40-B1CA-650B7C0DECC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662AA8-99B0-7CDE-ECF2-18819C3A32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0C585F-006C-EA14-319D-455D15DC38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CDF954B-1088-A872-61F9-3E9CEC06E490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BEBD4-FAEF-06C0-ABB9-292B49C9E6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4F26A0-5FE5-970F-99AA-6C5D43DE40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CD15D3C-4637-43D7-557E-9FD5156BEAF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“………………….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08696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E902-1C2F-E3D4-9585-9E15D201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30D4DC-3680-B7CA-64B4-6BE0DF8127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70470C-9A42-ABBD-E860-CE3519B08D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26616-A3EC-1A45-FE0F-6D1785E6CF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2A8E3C-CC32-18A4-B542-99A92E74BDB7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8F6544-7E8E-5520-0237-C3DAA14C452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ma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01239D-A51C-C2D0-41C5-0EFB8326C1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4354" y="2425372"/>
            <a:ext cx="7307292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68FD5A-026A-54B7-9B0E-79AB6CEB3479}"/>
              </a:ext>
            </a:extLst>
          </p:cNvPr>
          <p:cNvSpPr txBox="1"/>
          <p:nvPr/>
        </p:nvSpPr>
        <p:spPr>
          <a:xfrm>
            <a:off x="3666248" y="3950866"/>
            <a:ext cx="638350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bg1"/>
                </a:solidFill>
                <a:latin typeface="Dosis" pitchFamily="2" charset="0"/>
              </a:rPr>
              <a:t>ma </a:t>
            </a:r>
            <a:endParaRPr lang="fr-FR" sz="14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0DB253-08C4-0B44-0BAF-9B5A8A0A07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72406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2121790" y="1331759"/>
            <a:ext cx="94724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– et – pour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voici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B7B58E3-CB58-6BA3-C6E1-6E099952A4F8}"/>
              </a:ext>
            </a:extLst>
          </p:cNvPr>
          <p:cNvSpPr txBox="1"/>
          <p:nvPr/>
        </p:nvSpPr>
        <p:spPr>
          <a:xfrm>
            <a:off x="2121790" y="1331759"/>
            <a:ext cx="94724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– et – pour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voici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34.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41FB011-5F0E-6713-DDE7-2ACDBA399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1240" y="2299696"/>
            <a:ext cx="5173520" cy="66782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495800" y="5140036"/>
            <a:ext cx="23622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91" y="3059380"/>
            <a:ext cx="8773019" cy="416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1277600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2B1BA0-AD20-48CD-C7B8-068BF65423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1784" y="3820915"/>
            <a:ext cx="1843592" cy="21229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38FBAA-261A-39F2-F5CA-B5A42F6FB9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6241" y="3522740"/>
            <a:ext cx="1843593" cy="2363709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6B8AC884-0D3A-E8CA-85F7-A8AECCB7D756}"/>
              </a:ext>
            </a:extLst>
          </p:cNvPr>
          <p:cNvSpPr txBox="1"/>
          <p:nvPr/>
        </p:nvSpPr>
        <p:spPr>
          <a:xfrm>
            <a:off x="5562600" y="6350475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 chat dort.</a:t>
            </a:r>
            <a:endParaRPr lang="fr-FR" sz="7200" b="1" dirty="0">
              <a:solidFill>
                <a:schemeClr val="accent5">
                  <a:lumMod val="7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7770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Passez  à l’activité 2, page 35.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9416" y="2195131"/>
            <a:ext cx="5057167" cy="64724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4478474" y="4830667"/>
            <a:ext cx="254936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05BC972-D31B-1007-2970-7F05B7A3CA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1508" y="2971800"/>
            <a:ext cx="7252984" cy="4343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F755-1F1E-BC06-2232-4341CC946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BE517-0556-3891-A4D0-A2F72927D1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365D36-FDAF-FD2D-E1D3-E981EE35CD5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336F5A-C503-2684-2547-78D2B7E36B8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92978FB-646B-F5A1-E501-AB09961D7C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135E8E-4E7F-3225-775A-B145A8BE0D48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 page 35.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12A4246-FD4A-A255-68E3-06098F252C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DEB97BA-2649-9788-B942-ED0EB3653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9416" y="2195131"/>
            <a:ext cx="5057167" cy="64724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C2DAAB-DD89-B16D-D173-B47E20AE26D8}"/>
              </a:ext>
            </a:extLst>
          </p:cNvPr>
          <p:cNvSpPr/>
          <p:nvPr/>
        </p:nvSpPr>
        <p:spPr>
          <a:xfrm>
            <a:off x="6857999" y="4796565"/>
            <a:ext cx="241692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87881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9F156-AEE2-8E4B-213D-6230109F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93CF66-8C84-2DF7-60D6-F61498ECEB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60CF67-5634-8BE4-5B83-9EDA1F2A66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302EC-F624-B755-D173-6E6A42D9AF8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2F7D0B9-BD1C-8A4B-9414-D057F5C65FD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99A1878-238E-C7D8-CFE6-6C9498EDFD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CDEA83-F329-8460-D510-A6F1DB3A5EF5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BC5ED91-9B6C-C33D-F567-D5AB7B05E3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FA843A-A49E-A5E5-865D-61AE0348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629" y="3854359"/>
            <a:ext cx="7117971" cy="364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9536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, page 34 et l’exercice 4, page 35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695475A-1AB7-C6ED-E9CF-0F5B4614E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2565" y="2647912"/>
            <a:ext cx="5057167" cy="64724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EF319E7-73B2-2470-1A4D-88D77C2E38E0}"/>
              </a:ext>
            </a:extLst>
          </p:cNvPr>
          <p:cNvSpPr/>
          <p:nvPr/>
        </p:nvSpPr>
        <p:spPr>
          <a:xfrm>
            <a:off x="7311206" y="6591300"/>
            <a:ext cx="5034662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21197DB-888E-686B-D731-DB1116D93F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8985" y="2665231"/>
            <a:ext cx="5173520" cy="64551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3362062-0876-46DB-1B19-DCB0F2108C29}"/>
              </a:ext>
            </a:extLst>
          </p:cNvPr>
          <p:cNvSpPr/>
          <p:nvPr/>
        </p:nvSpPr>
        <p:spPr>
          <a:xfrm>
            <a:off x="1133772" y="6591300"/>
            <a:ext cx="5366591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9781" y="2917912"/>
            <a:ext cx="8116438" cy="26157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51E688-5C35-A7B6-6839-95EAB37190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57027" y="6098046"/>
            <a:ext cx="7867025" cy="27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Dosis Bold"/>
              </a:rPr>
              <a:t>Des mots et des phrases simples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469287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contenant des syllabes avec « t » et «ou»,  et des phrases simples.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3786" y="5298047"/>
            <a:ext cx="7630590" cy="15545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CC5AB2-BA24-AB61-342A-56A26A927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3839" y="3489401"/>
            <a:ext cx="7230484" cy="155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phrase: voici la tenue  de karaté.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7" name="Image 6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5267ADAA-01B4-E4F1-B282-146D9D9D98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54" y="4038446"/>
            <a:ext cx="11755491" cy="2210108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C948954-38CC-ED03-F639-AA0B1F5536EE}"/>
              </a:ext>
            </a:extLst>
          </p:cNvPr>
          <p:cNvSpPr/>
          <p:nvPr/>
        </p:nvSpPr>
        <p:spPr>
          <a:xfrm>
            <a:off x="12801600" y="5592899"/>
            <a:ext cx="209999" cy="2364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Cette phrase 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cinq mots: voici – la – tenue –de – karaté.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3FDF5537-F519-9F99-814E-BF137AB0E93D}"/>
              </a:ext>
            </a:extLst>
          </p:cNvPr>
          <p:cNvSpPr/>
          <p:nvPr/>
        </p:nvSpPr>
        <p:spPr>
          <a:xfrm>
            <a:off x="12822275" y="5518705"/>
            <a:ext cx="116648" cy="1763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6BA90861-9652-F658-189D-D1EA0E3E06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55" y="4038446"/>
            <a:ext cx="11755491" cy="2210108"/>
          </a:xfrm>
          <a:prstGeom prst="rect">
            <a:avLst/>
          </a:prstGeom>
        </p:spPr>
      </p:pic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BBF11E63-BC39-A934-924A-FF2C78EFE2D1}"/>
              </a:ext>
            </a:extLst>
          </p:cNvPr>
          <p:cNvSpPr/>
          <p:nvPr/>
        </p:nvSpPr>
        <p:spPr>
          <a:xfrm rot="5400000">
            <a:off x="8469419" y="5611139"/>
            <a:ext cx="45719" cy="115104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9AB60888-2A5D-0504-8AA8-2A10A9FA4564}"/>
              </a:ext>
            </a:extLst>
          </p:cNvPr>
          <p:cNvSpPr/>
          <p:nvPr/>
        </p:nvSpPr>
        <p:spPr>
          <a:xfrm rot="5400000">
            <a:off x="6190268" y="4874690"/>
            <a:ext cx="45719" cy="257821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13DD113A-A90A-42A4-7294-10919661D687}"/>
              </a:ext>
            </a:extLst>
          </p:cNvPr>
          <p:cNvSpPr/>
          <p:nvPr/>
        </p:nvSpPr>
        <p:spPr>
          <a:xfrm rot="5400000">
            <a:off x="2183906" y="5062116"/>
            <a:ext cx="56516" cy="2214157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4C4993C2-062D-68F9-FF29-10D923B2431E}"/>
              </a:ext>
            </a:extLst>
          </p:cNvPr>
          <p:cNvSpPr/>
          <p:nvPr/>
        </p:nvSpPr>
        <p:spPr>
          <a:xfrm rot="5400000">
            <a:off x="11084959" y="4421838"/>
            <a:ext cx="159486" cy="339174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FAF3778B-3371-E725-C550-8D49BBBD90A5}"/>
              </a:ext>
            </a:extLst>
          </p:cNvPr>
          <p:cNvSpPr/>
          <p:nvPr/>
        </p:nvSpPr>
        <p:spPr>
          <a:xfrm rot="5400000">
            <a:off x="4018194" y="5717839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4270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5BA33-9190-78C0-9F1B-7F02453D6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D4476-F6C7-3FCF-C174-3D515BC2A9E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E9B3B2-8B55-3440-2FD2-DD013178EE6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885255-FF8E-C4B5-5E2F-96C0C645F0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95A6EF-1E29-8C5E-021D-68E24D0DD72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05F15629-F921-91F2-812C-C29C65F040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82C6DDF-0EFA-1657-6B9D-F6554F1A1164}"/>
              </a:ext>
            </a:extLst>
          </p:cNvPr>
          <p:cNvSpPr txBox="1"/>
          <p:nvPr/>
        </p:nvSpPr>
        <p:spPr>
          <a:xfrm>
            <a:off x="1289851" y="519176"/>
            <a:ext cx="1197939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voici » , j’écris voici. J’entends «la », j’écris la. J’entends « tenue » , j’écris te – nu – e (lettre muette) . J’entends « de » , j’écris de. J’entends « karaté » , j’écris ka – ra - té.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19C0FE-D23F-A0D1-A4FD-011B172301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4" name="Image 13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94D60A77-0892-2C87-9D2F-06EBC269BB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55" y="4038446"/>
            <a:ext cx="11755491" cy="2210108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F0078924-7C34-2E4F-7820-3EF223C4D297}"/>
              </a:ext>
            </a:extLst>
          </p:cNvPr>
          <p:cNvSpPr/>
          <p:nvPr/>
        </p:nvSpPr>
        <p:spPr>
          <a:xfrm rot="5400000">
            <a:off x="8469419" y="5611139"/>
            <a:ext cx="45719" cy="115104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CDA701CB-37B6-8C0E-AF53-DF98E78AC05C}"/>
              </a:ext>
            </a:extLst>
          </p:cNvPr>
          <p:cNvSpPr/>
          <p:nvPr/>
        </p:nvSpPr>
        <p:spPr>
          <a:xfrm rot="5400000">
            <a:off x="6190268" y="4874690"/>
            <a:ext cx="45719" cy="257821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4" name="Parenthèse fermante 23">
            <a:extLst>
              <a:ext uri="{FF2B5EF4-FFF2-40B4-BE49-F238E27FC236}">
                <a16:creationId xmlns:a16="http://schemas.microsoft.com/office/drawing/2014/main" id="{760219FC-7234-E68D-0B94-40FE926E3DB0}"/>
              </a:ext>
            </a:extLst>
          </p:cNvPr>
          <p:cNvSpPr/>
          <p:nvPr/>
        </p:nvSpPr>
        <p:spPr>
          <a:xfrm rot="5400000">
            <a:off x="2183906" y="5062116"/>
            <a:ext cx="56516" cy="2214157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5" name="Parenthèse fermante 24">
            <a:extLst>
              <a:ext uri="{FF2B5EF4-FFF2-40B4-BE49-F238E27FC236}">
                <a16:creationId xmlns:a16="http://schemas.microsoft.com/office/drawing/2014/main" id="{FDF32C9C-6F4D-F5FF-E0F1-296998D55C7E}"/>
              </a:ext>
            </a:extLst>
          </p:cNvPr>
          <p:cNvSpPr/>
          <p:nvPr/>
        </p:nvSpPr>
        <p:spPr>
          <a:xfrm rot="5400000">
            <a:off x="11084959" y="4421838"/>
            <a:ext cx="159486" cy="339174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6" name="Parenthèse fermante 25">
            <a:extLst>
              <a:ext uri="{FF2B5EF4-FFF2-40B4-BE49-F238E27FC236}">
                <a16:creationId xmlns:a16="http://schemas.microsoft.com/office/drawing/2014/main" id="{B961FE46-EBB9-BB43-9BA1-4E0166A2775F}"/>
              </a:ext>
            </a:extLst>
          </p:cNvPr>
          <p:cNvSpPr/>
          <p:nvPr/>
        </p:nvSpPr>
        <p:spPr>
          <a:xfrm rot="5400000">
            <a:off x="4018194" y="5717839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B81077A-43D8-CF44-8279-5A28C52D9618}"/>
              </a:ext>
            </a:extLst>
          </p:cNvPr>
          <p:cNvSpPr/>
          <p:nvPr/>
        </p:nvSpPr>
        <p:spPr>
          <a:xfrm>
            <a:off x="12801600" y="5592899"/>
            <a:ext cx="209999" cy="2364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046130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V » et je termine la phrase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87276" y="883194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</a:t>
            </a:r>
          </a:p>
        </p:txBody>
      </p:sp>
      <p:pic>
        <p:nvPicPr>
          <p:cNvPr id="2" name="Image 1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564A8EE4-4B60-7845-B7B0-880B14A767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55" y="4038446"/>
            <a:ext cx="11755491" cy="2210108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CF62EF89-44C9-F520-3699-B7A0ED6E12B8}"/>
              </a:ext>
            </a:extLst>
          </p:cNvPr>
          <p:cNvSpPr/>
          <p:nvPr/>
        </p:nvSpPr>
        <p:spPr>
          <a:xfrm rot="5400000">
            <a:off x="8469419" y="5611139"/>
            <a:ext cx="45719" cy="115104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3A0F81F5-1897-253F-5239-906588D34271}"/>
              </a:ext>
            </a:extLst>
          </p:cNvPr>
          <p:cNvSpPr/>
          <p:nvPr/>
        </p:nvSpPr>
        <p:spPr>
          <a:xfrm rot="5400000">
            <a:off x="6190268" y="4874690"/>
            <a:ext cx="45719" cy="257821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87D2E7A8-B2C3-5B4D-4204-90E4E3766F4B}"/>
              </a:ext>
            </a:extLst>
          </p:cNvPr>
          <p:cNvSpPr/>
          <p:nvPr/>
        </p:nvSpPr>
        <p:spPr>
          <a:xfrm rot="5400000">
            <a:off x="2183906" y="5062116"/>
            <a:ext cx="56516" cy="2214157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BB4E2E45-BA67-7345-6138-A2FB7CB4C7A1}"/>
              </a:ext>
            </a:extLst>
          </p:cNvPr>
          <p:cNvSpPr/>
          <p:nvPr/>
        </p:nvSpPr>
        <p:spPr>
          <a:xfrm rot="5400000">
            <a:off x="11084959" y="4421838"/>
            <a:ext cx="159486" cy="339174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72590941-8E27-D21E-4A97-FBA7B43ECCF4}"/>
              </a:ext>
            </a:extLst>
          </p:cNvPr>
          <p:cNvSpPr/>
          <p:nvPr/>
        </p:nvSpPr>
        <p:spPr>
          <a:xfrm rot="5400000">
            <a:off x="4018194" y="5717839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CC53CE1-ABD1-4708-C173-9B5DB97BC413}"/>
              </a:ext>
            </a:extLst>
          </p:cNvPr>
          <p:cNvSpPr/>
          <p:nvPr/>
        </p:nvSpPr>
        <p:spPr>
          <a:xfrm>
            <a:off x="12801600" y="5592899"/>
            <a:ext cx="209999" cy="2364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ardoises: voici la tenue de karaté.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6F52FBA0-20C8-938B-FCE2-E7E5A8FE14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55" y="4038446"/>
            <a:ext cx="11755491" cy="2210108"/>
          </a:xfrm>
          <a:prstGeom prst="rect">
            <a:avLst/>
          </a:prstGeom>
        </p:spPr>
      </p:pic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9ED4B736-568B-8F08-FC5B-79D0EC4AF7E6}"/>
              </a:ext>
            </a:extLst>
          </p:cNvPr>
          <p:cNvSpPr/>
          <p:nvPr/>
        </p:nvSpPr>
        <p:spPr>
          <a:xfrm rot="5400000">
            <a:off x="8469419" y="5611139"/>
            <a:ext cx="45719" cy="115104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338562A6-1334-8EEF-086A-AC3C2EFD894A}"/>
              </a:ext>
            </a:extLst>
          </p:cNvPr>
          <p:cNvSpPr/>
          <p:nvPr/>
        </p:nvSpPr>
        <p:spPr>
          <a:xfrm rot="5400000">
            <a:off x="6190268" y="4874690"/>
            <a:ext cx="45719" cy="257821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3D4870FB-CABD-5077-5580-A6FDFF2B4199}"/>
              </a:ext>
            </a:extLst>
          </p:cNvPr>
          <p:cNvSpPr/>
          <p:nvPr/>
        </p:nvSpPr>
        <p:spPr>
          <a:xfrm rot="5400000">
            <a:off x="2183906" y="5062116"/>
            <a:ext cx="56516" cy="2214157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BF7FA240-ED0A-624D-B9BB-00581590ED75}"/>
              </a:ext>
            </a:extLst>
          </p:cNvPr>
          <p:cNvSpPr/>
          <p:nvPr/>
        </p:nvSpPr>
        <p:spPr>
          <a:xfrm rot="5400000">
            <a:off x="11084959" y="4421838"/>
            <a:ext cx="159486" cy="3391748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2FEA728D-CAD1-81EF-D011-B34D952686CD}"/>
              </a:ext>
            </a:extLst>
          </p:cNvPr>
          <p:cNvSpPr/>
          <p:nvPr/>
        </p:nvSpPr>
        <p:spPr>
          <a:xfrm rot="5400000">
            <a:off x="4018194" y="5717839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04E1E3-4659-AA52-6245-633023CAAC7C}"/>
              </a:ext>
            </a:extLst>
          </p:cNvPr>
          <p:cNvSpPr/>
          <p:nvPr/>
        </p:nvSpPr>
        <p:spPr>
          <a:xfrm>
            <a:off x="12801600" y="5592899"/>
            <a:ext cx="209999" cy="2364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34 puis à l’activité 5, page 35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7CB6F15-D263-460C-6921-3437A041EA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8000" y="1854141"/>
            <a:ext cx="5421732" cy="72662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D71AD9C-173B-AC3E-03AF-6966D4445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8985" y="1873584"/>
            <a:ext cx="5323162" cy="7246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1629148" y="7992329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38D6B7-F53B-DECF-13A9-B3B7F3E3A646}"/>
              </a:ext>
            </a:extLst>
          </p:cNvPr>
          <p:cNvSpPr/>
          <p:nvPr/>
        </p:nvSpPr>
        <p:spPr>
          <a:xfrm>
            <a:off x="7092366" y="8021148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0" y="5669757"/>
            <a:ext cx="8802522" cy="21161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AA526F3-782B-1278-87C7-EC6659404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1980" y="2966581"/>
            <a:ext cx="8676543" cy="21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C890A9-001B-76C2-F83F-7C9E14E405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12" y="3224908"/>
            <a:ext cx="4055376" cy="383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5692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741D3-7482-B211-08FD-C90DFA465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E97B55-1C08-6429-069E-0564BBB874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8EFF3-60A4-7EBB-CFB5-9D2C60757A2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05DC9C-D194-9A8C-41DA-9A77BD06818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82DD3CD-FE7D-AA55-7335-A2E0EF29FD75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82D75D-445B-81B0-5FF8-A312B599723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des pages 34 et 35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840AD5-91FC-7710-314C-EA1FF1A12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2" y="3140952"/>
            <a:ext cx="3711644" cy="53553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3B2CD2-1E48-0D10-D446-49D5EF5DF0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5183" y="2606237"/>
            <a:ext cx="3819265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FE1A962-8774-6442-BD7A-DCEA34A6F90C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835751-8301-579E-76CA-F98C8092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50852B-3852-91EE-22B6-2EF315E63FFF}"/>
              </a:ext>
            </a:extLst>
          </p:cNvPr>
          <p:cNvSpPr/>
          <p:nvPr/>
        </p:nvSpPr>
        <p:spPr>
          <a:xfrm>
            <a:off x="4906439" y="2621650"/>
            <a:ext cx="381926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33F200-017A-331A-4040-0265A144A967}"/>
              </a:ext>
            </a:extLst>
          </p:cNvPr>
          <p:cNvSpPr/>
          <p:nvPr/>
        </p:nvSpPr>
        <p:spPr>
          <a:xfrm>
            <a:off x="8944110" y="2665229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A0A40DD-BBC1-1D94-07CD-8EA76DFEC6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00046" y="3140952"/>
            <a:ext cx="3613062" cy="53553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EB52E3-37FF-08BC-D669-4BDC31B2DE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0830" y="3108441"/>
            <a:ext cx="3570482" cy="53878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795265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une jupe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8401" y="2298536"/>
            <a:ext cx="7399199" cy="56899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648200" y="4543075"/>
            <a:ext cx="457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Une  jup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83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BBE13-C15B-2516-FDEE-99E1A9A31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94C568-1582-9BFB-A716-1D4882B3E49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624461-78BD-2C66-0994-929E1B20080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7746C2-4D43-D2A2-5813-2E92ADFECF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A05C56-36A1-0491-BDF1-B14B5513C8CA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2D3C82-2078-A57D-F18B-C8D3C2224F4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67BA700-5E81-6F8E-8640-D271F400C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3037719"/>
            <a:ext cx="3576035" cy="421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91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89909" y="3048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rapide.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3700" y="2184236"/>
            <a:ext cx="7848600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4114800" y="4420225"/>
            <a:ext cx="54864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rapid</a:t>
            </a:r>
            <a:r>
              <a:rPr lang="fr-MA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73101" y="46622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D5EC32-0EA5-4695-02E2-D92F3B71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le chat dort.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Le cha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  dor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367145" y="1905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tomate – tortue – table – tirer - mouton – four – mouche – dessiner – rouge - jouer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62123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2537560"/>
            <a:ext cx="8801100" cy="5882540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2F5C34-4C8F-B487-F2B5-0B7893A18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7388" y="6721728"/>
            <a:ext cx="2368899" cy="13862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6619E9-50BB-3766-C6D1-8D0A717CDC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1950" y="2869281"/>
            <a:ext cx="1824018" cy="154191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C1CEF8A-3029-1712-6542-5073B46563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4749" y="4552276"/>
            <a:ext cx="2023473" cy="177093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7439772-0011-C808-46E1-8FEC97AD05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0710" y="2668170"/>
            <a:ext cx="1979427" cy="163846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6691381-11A6-FFED-EC3A-B68418D073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7007" y="6665080"/>
            <a:ext cx="2448469" cy="1386256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DDB8666-3E87-EE23-10CB-E53EFDB2DE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7224" y="4321117"/>
            <a:ext cx="1824018" cy="197520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2C86167-47D1-C75A-3683-6F59DFC619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5306" y="4713668"/>
            <a:ext cx="1824017" cy="138625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AAD09585-3941-A399-9BBE-DA228E7C6E7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6014" y="4728962"/>
            <a:ext cx="1819433" cy="1394697"/>
          </a:xfrm>
          <a:prstGeom prst="rect">
            <a:avLst/>
          </a:prstGeom>
        </p:spPr>
      </p:pic>
      <p:pic>
        <p:nvPicPr>
          <p:cNvPr id="49" name="Image 4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1" y="4151328"/>
            <a:ext cx="5296816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0A816E6-0C5B-A758-E1C4-70F1332AFFC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519" y="2783703"/>
            <a:ext cx="1682060" cy="1713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2DCF74-688D-0DA4-CD79-17DFA4946B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483" y="6464802"/>
            <a:ext cx="1819433" cy="149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tomate. Comment vous dites tomate 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00" y="2945958"/>
            <a:ext cx="563064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313962" y="339436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35217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959689" y="4358670"/>
            <a:ext cx="6820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tomat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188344" y="562593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tomate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tomate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44619E-167E-727F-0ED6-4A869C2045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3324419"/>
            <a:ext cx="4191000" cy="363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5642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Rouge . Comment vous dites rouge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9843AB7-B5E4-8EC1-5350-1E7D7ADA1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1" y="3069394"/>
            <a:ext cx="6668602" cy="542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0838-9011-742F-75B1-87F471D6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4243B5-FD64-B3AD-891D-1D1FB2D7CDB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5687B-A29D-97EC-7C12-BC91E5FFBDAD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D0253-E4B3-3EE3-6029-7545183BFD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B02E965-CFE5-FEC1-7969-29D82458FBBC}"/>
              </a:ext>
            </a:extLst>
          </p:cNvPr>
          <p:cNvSpPr/>
          <p:nvPr/>
        </p:nvSpPr>
        <p:spPr>
          <a:xfrm>
            <a:off x="700581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84B0E4-5F72-03C6-C182-62F1A8E045FE}"/>
              </a:ext>
            </a:extLst>
          </p:cNvPr>
          <p:cNvSpPr txBox="1"/>
          <p:nvPr/>
        </p:nvSpPr>
        <p:spPr>
          <a:xfrm>
            <a:off x="6582418" y="4370424"/>
            <a:ext cx="5722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rouge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52AF9E-1825-0035-F48B-37ADC0D400F0}"/>
              </a:ext>
            </a:extLst>
          </p:cNvPr>
          <p:cNvSpPr txBox="1"/>
          <p:nvPr/>
        </p:nvSpPr>
        <p:spPr>
          <a:xfrm>
            <a:off x="1125999" y="57348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Rouge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rouge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EA23B3-7008-29AD-13E7-934C171B95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12BD2F3-D46A-CDC2-2541-C98B1E8A040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4F1325-29B6-A835-C61C-51311CE4DF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4200" y="3461320"/>
            <a:ext cx="3733799" cy="338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0156" y="3550206"/>
            <a:ext cx="11115689" cy="58604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8575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14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393345" y="7124700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 </a:t>
            </a:r>
            <a:r>
              <a:rPr lang="fr-FR" sz="9600" b="1" dirty="0">
                <a:solidFill>
                  <a:srgbClr val="FFC000"/>
                </a:solidFill>
                <a:latin typeface="Dosis" panose="02010703020202060003" pitchFamily="2" charset="0"/>
              </a:rPr>
              <a:t>tomat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roug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tomate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rouge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tomate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rouge”.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EE52AF-3353-5E4D-D7CD-F1C1C43936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1227" y="2545827"/>
            <a:ext cx="4495800" cy="381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4A5F-AE54-6A2A-0876-C2F3D627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5E5048-1E6E-E061-051C-EE4DD870EBE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481EDB-4070-D6E3-5018-BAD3C8DCA6C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964C38-2B99-D654-2EFD-F5EFADEF57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7B937BF-9B15-AF3F-B1AB-F3D974A67DEB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774B73-3A9C-9E3A-8C90-7B771D1A2EB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6A9084-69D7-9E78-7B8E-AC75E6DE979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mouche. Comment vous dites mouche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F8CFBC-19E5-F158-8417-B6D1FEF07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9ED5147-22E9-89EA-7175-36CC617EC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5701" y="3327835"/>
            <a:ext cx="6324599" cy="363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8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8E71-F6DD-7005-457E-082D9E3C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01D244-95D6-2FCD-B9CA-16885889E9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EB23C10-2150-CD2B-E741-53BDD6BE52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E6679F-1897-735A-53E9-D036565EB2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689FC6-D151-B73A-A60B-964DD9EF6BE4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B0B68F-3E2D-BBD1-535C-F9D32DC5D1EB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mouche.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mouche”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734C12-1F1B-B7A8-E95C-E0904ABBFBB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102B2BF-C10D-1426-1CB9-3E555FF725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13D7C84-E8C7-9643-BF1C-65D98CC68491}"/>
              </a:ext>
            </a:extLst>
          </p:cNvPr>
          <p:cNvSpPr txBox="1"/>
          <p:nvPr/>
        </p:nvSpPr>
        <p:spPr>
          <a:xfrm>
            <a:off x="2472559" y="6403220"/>
            <a:ext cx="87708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mouch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C0E1701-0E6D-9CF0-5288-9E8DD02F96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7355" y="2705750"/>
            <a:ext cx="5321290" cy="289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3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FAD3A-43F6-B365-DFA8-683655518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5A2CFF6-0967-D94D-BB3D-AF8793141D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53E2F9-B485-2523-D0FB-2748CB9DD732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F6D2C1-F781-60F4-B7EC-3740AE4B8E3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C2BB6B-2BC9-D3CD-E71B-3BC4F0E383B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6B4E27-2686-A9B5-BAE1-050D3E0047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9BB3C1-6301-1A0A-E8C6-8F3E3B11C145}"/>
              </a:ext>
            </a:extLst>
          </p:cNvPr>
          <p:cNvSpPr txBox="1"/>
          <p:nvPr/>
        </p:nvSpPr>
        <p:spPr>
          <a:xfrm>
            <a:off x="1343456" y="605769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tortue.  Comment vous dites tortue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2EC6DF-847D-58C4-DC52-E3D0AC0AB5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90D066-20C6-44FC-7F5D-D720FA52A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0" y="3390900"/>
            <a:ext cx="624839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88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6482A-97AD-84B0-9E73-EFB076F4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053E9BD-8446-DF7D-D690-90D14EF2F3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95E2B15-3283-4231-AB6E-485125D147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5B30787-14C1-C106-03AD-9FF1E2976E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2800FA8-1497-2330-B18A-6D908AC7C271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C5F262-58C8-BECA-D41A-E94489B5E51C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tortue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tortue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5EEFAD-1B8D-C0F0-CB73-B59890FC80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5384245-1352-1C1B-3ADB-8328518A2C0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0AA04B-AAD1-1C8C-7929-368522AA4020}"/>
              </a:ext>
            </a:extLst>
          </p:cNvPr>
          <p:cNvSpPr txBox="1"/>
          <p:nvPr/>
        </p:nvSpPr>
        <p:spPr>
          <a:xfrm>
            <a:off x="4199099" y="6515100"/>
            <a:ext cx="62055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tortu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F48E934-03D0-85D5-2BB4-135F19A7A6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2552700"/>
            <a:ext cx="5511190" cy="341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01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6807642"/>
              </p:ext>
            </p:extLst>
          </p:nvPr>
        </p:nvGraphicFramePr>
        <p:xfrm>
          <a:off x="32163" y="-143671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FD54D4-9371-5E0D-2F03-36F9EC2C02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6826" y="4862261"/>
            <a:ext cx="2057400" cy="13862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8F4DF5-2811-08A8-0452-746C5FB440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48995" y="4447599"/>
            <a:ext cx="3102847" cy="22155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0199262-161F-E146-17E4-6DA0E12BF09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13" y="4753745"/>
            <a:ext cx="1682060" cy="17130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B89CDEB-F008-E2D6-9D16-67FC11A4962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7677" y="4447599"/>
            <a:ext cx="2192799" cy="22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four. Comment vous dites four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631D4C6-CF1F-F44D-6BCA-3FAA74FBB4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3490" y="2438400"/>
            <a:ext cx="656902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86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four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four 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3200400" y="6760390"/>
            <a:ext cx="78811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four</a:t>
            </a:r>
            <a:endParaRPr lang="fr-FR" sz="13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986E3-FD75-F391-A1D9-13A583F2F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3348" y="1968378"/>
            <a:ext cx="5670437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54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32D5-D17A-164F-9212-DC47C7C2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7DB6FF-F9D8-06DA-2227-5C189525CEB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41C1CE9-3137-305B-0524-82D95A582B1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360969-D96D-57EA-85C8-876049AF947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6E6083-4388-E5B9-27B8-E01263E90A51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02009D-B636-21B6-0354-682C0998F03C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804B45-F260-9C4E-646B-72805CC3519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mouton. Comment vous dites mouton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20E9BED-0096-F2A3-72F0-E0C666F95A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06ACAE5-44F2-1DBE-D6B6-CE9187181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5904" y="2247898"/>
            <a:ext cx="7772400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75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DA717-3CCD-4F39-FCD8-2C971FD2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191AA5-39D7-5321-C512-728D22A0A7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3CC15B-DE09-FB2B-98C6-53CCA5EECE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0DD532-6D7D-6DF1-61CF-A452034E614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BAC946C-DE44-071D-8602-43E34DFBFA9C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97F52B-A441-A55E-30C9-96F8BC8AAEE5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mouton.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mouton”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52E641-5B13-EE5D-CA61-30A7543D5A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7969892-E9CE-9F9E-BDA6-EB0DA90EC8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95ED96-3EE7-7BD2-B68F-48FD9B4CE157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mouton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6C2648-28B3-0FD4-5A7C-793D9DAB160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2479" y="1967343"/>
            <a:ext cx="5853296" cy="487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36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600005" y="3959012"/>
            <a:ext cx="12736367" cy="53326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599474" y="1931209"/>
                <a:ext cx="5765442" cy="60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tomate – tortue – table – tirer - mouton – four – mouche – dessiner – rouge - jouer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0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t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et « ou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7E0B0-3F15-8AA5-BEEA-EA08F497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F787F8-BA38-1150-0C10-06493BE994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60CAD9-515E-F52A-9E0B-5D071907446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0308A6-9763-CF9E-F75D-182FE8D6D2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EDB146-D92F-BBCF-BE7E-843C1EA21AFE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B5BAC0-42E0-9AD6-0520-529661FA614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100F8A-3304-7737-B884-F2756AE3CB6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dessine. Comment vous dites dessiner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F69628-044C-51C8-11EE-8BBCC26525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CB1E59B-8B1E-F175-F32C-8146FF3BB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4199" y="2844876"/>
            <a:ext cx="7467599" cy="46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08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EF7B-5684-D41F-E396-811E8F08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1954F2-2C87-3E60-247E-A46D8AC8C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8D2923B-D0C3-D2A9-4D3A-D32F641F229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964705-19A7-9135-D519-5BD0C3EFF7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43ABB2C-C7BC-8E2A-2B00-0FDB4355E54D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D32902-2671-7C18-41BC-063FE6F6CB0F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FA03C-850A-7FFA-AE2F-158B3B6825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889A3AE-7975-FAFD-A216-2268ED665A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87DD44B-F942-9D44-6C2C-879AA77F6783}"/>
              </a:ext>
            </a:extLst>
          </p:cNvPr>
          <p:cNvSpPr txBox="1"/>
          <p:nvPr/>
        </p:nvSpPr>
        <p:spPr>
          <a:xfrm>
            <a:off x="5589693" y="435867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dessiner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077F3D-E934-BF11-AF6F-201D075823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8064" y="2517965"/>
            <a:ext cx="4572000" cy="529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2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F9413-0D03-4A94-828A-505D65D3A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1C0D2A-79ED-57B5-1662-D7852372D9D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629CFD-043F-9CEB-C4F9-26D90D31021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6D91DDC-4EA0-48D0-68DD-F4A2282950E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F96B17C-1CB7-223E-E5C5-8434DE98230A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141D3C-EA8D-EA3C-0740-6907C04FDD7A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33F884-E990-FB59-A1DB-D37EA4EDAA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BA095C7-9202-13FE-B1C9-182004716B4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307128B-656E-26C5-45D3-6F31D22140D1}"/>
              </a:ext>
            </a:extLst>
          </p:cNvPr>
          <p:cNvSpPr txBox="1"/>
          <p:nvPr/>
        </p:nvSpPr>
        <p:spPr>
          <a:xfrm>
            <a:off x="2917432" y="6680514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Elle dessin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FA0BA7-19DE-4150-DF67-694AF1E1E6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0" y="2263407"/>
            <a:ext cx="6065354" cy="343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79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A07C4-C880-B55F-6193-21A120ED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51D5D6-1E1B-D966-7E56-F4F35F884B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EC9C15-27F9-B5A0-0986-5CC5B36F566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D7D4BDF-C1B0-33DE-4326-94863DB6BD2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B38299C-A69D-7485-B97D-8C5D8403483B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1E5512-789A-C1F7-A160-44B24A8DCE9F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EDEE7A-773C-B6A3-9084-49A83B489B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37C688-E5CD-F7C8-7026-8C5D32B2DC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5A2A17-399D-5DD0-CB32-137211B07294}"/>
              </a:ext>
            </a:extLst>
          </p:cNvPr>
          <p:cNvSpPr txBox="1"/>
          <p:nvPr/>
        </p:nvSpPr>
        <p:spPr>
          <a:xfrm>
            <a:off x="263187" y="7308230"/>
            <a:ext cx="13154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Elle </a:t>
            </a:r>
            <a:r>
              <a:rPr lang="fr-FR" sz="9600" b="1" dirty="0">
                <a:solidFill>
                  <a:srgbClr val="FFC000"/>
                </a:solidFill>
                <a:latin typeface="Dosis" panose="02010703020202060003" pitchFamily="2" charset="0"/>
              </a:rPr>
              <a:t>dessin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 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fleur.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07F05A-0E01-8687-208F-AB3A58FAEA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19600" y="2263406"/>
            <a:ext cx="4164709" cy="425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737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2717" y="2575829"/>
            <a:ext cx="6010566" cy="513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table. Comment vous dites table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5469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1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315243" y="34386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3227272" y="6362700"/>
            <a:ext cx="73065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tabl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table.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table”.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8ECB6C-D652-88A6-A112-4777E4C98D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0956" y="2516305"/>
            <a:ext cx="4436342" cy="339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65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94F68-17BB-0C31-74F8-FA43932C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A3206-E47E-4E8A-63D0-F885ECC6C54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D5E3CD-D617-7AB2-E592-5B15560B24AD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A8911-D609-D163-EEDC-793322B1F29F}"/>
              </a:ext>
            </a:extLst>
          </p:cNvPr>
          <p:cNvSpPr/>
          <p:nvPr/>
        </p:nvSpPr>
        <p:spPr>
          <a:xfrm>
            <a:off x="308316" y="29912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94552A-096A-2393-1D19-BD3E14B9D811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0B0DC5-4824-06E0-2BFC-8F024D4F1E9A}"/>
              </a:ext>
            </a:extLst>
          </p:cNvPr>
          <p:cNvSpPr txBox="1"/>
          <p:nvPr/>
        </p:nvSpPr>
        <p:spPr>
          <a:xfrm>
            <a:off x="393345" y="6830917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livre est sur la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tabl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172528-8443-D222-4C83-8EADFCB68EA8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livre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livre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E5905B-E0A5-D344-8A82-8B473C0FAF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6D04A7F-818A-A720-71C5-6506A350DE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0B7860-6559-D119-BDA6-E52895EA2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8535" y="2772768"/>
            <a:ext cx="5621184" cy="3554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708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CDB66-0879-5134-D6E4-FF8F9867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E9722F-C1EC-408C-E9CB-4931E84683B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CE41F3-61E4-8FA1-005F-E777DE48095D}"/>
              </a:ext>
            </a:extLst>
          </p:cNvPr>
          <p:cNvSpPr/>
          <p:nvPr/>
        </p:nvSpPr>
        <p:spPr>
          <a:xfrm>
            <a:off x="15698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90EB2A-EF43-5239-6F73-EFF94ADE4AFF}"/>
              </a:ext>
            </a:extLst>
          </p:cNvPr>
          <p:cNvSpPr/>
          <p:nvPr/>
        </p:nvSpPr>
        <p:spPr>
          <a:xfrm>
            <a:off x="129451" y="342898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5A3BC4-CD50-99E2-7E8E-BDA507EFF363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5024CB-9DAD-75DB-0F61-16B0EE78DA36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9A39F0-B80E-FA0E-26DE-CCBBB1BB79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312EBD2-575E-F2F9-4D87-158D773DC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51E85C-B546-CED7-5B93-72AABFDC9D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199" y="4100574"/>
            <a:ext cx="2709273" cy="227038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1B86A7D-AB6E-A437-502C-1AC9250F6F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5893" y="4149946"/>
            <a:ext cx="2174098" cy="20660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E55DCFD-3332-4A8E-521D-76670EE72E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719" y="4398995"/>
            <a:ext cx="2448469" cy="19295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565FDFD-5170-C265-9A67-CEEC3A8724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739" y="4008305"/>
            <a:ext cx="2709273" cy="227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60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323860" y="30568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613388" y="497986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tire. Comment vous dites tirer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5054" y="3238500"/>
            <a:ext cx="6505893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4953000" y="4433779"/>
            <a:ext cx="1022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tirer</a:t>
            </a:r>
            <a:endParaRPr lang="fr-FR" sz="9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tirer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tirer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563" y="3009900"/>
            <a:ext cx="5231216" cy="381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36589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1247936" y="6766914"/>
            <a:ext cx="112201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300" b="1" dirty="0">
                <a:solidFill>
                  <a:schemeClr val="accent5">
                    <a:lumMod val="75000"/>
                  </a:schemeClr>
                </a:solidFill>
                <a:latin typeface="Footlight MT Light" panose="0204060206030A020304" pitchFamily="18" charset="0"/>
              </a:rPr>
              <a:t>I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tir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valis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tire  la valise.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tire la valise”.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 descr="Une image contenant habits, dessin humoristique, chaussures, clipart&#10;&#10;Le contenu généré par l’IA peut être incorrect.">
            <a:extLst>
              <a:ext uri="{FF2B5EF4-FFF2-40B4-BE49-F238E27FC236}">
                <a16:creationId xmlns:a16="http://schemas.microsoft.com/office/drawing/2014/main" id="{FA142C71-651B-AE07-03C5-CEF95ACC75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80" y="1581329"/>
            <a:ext cx="3899567" cy="484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DF4B-DDAE-48B0-931E-5A72B645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024D70-C394-A81C-6B76-7E82793B48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2DB0AC-DDC3-FA7A-CA71-D250FF0108A9}"/>
              </a:ext>
            </a:extLst>
          </p:cNvPr>
          <p:cNvSpPr/>
          <p:nvPr/>
        </p:nvSpPr>
        <p:spPr>
          <a:xfrm>
            <a:off x="306535" y="31172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6A9A46-D3D9-3FCB-70EE-B1BD6C25C95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7F9A10-6CCC-FE6A-5B65-831738C5A97C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0E6476-3972-F19B-56BA-761E0786F78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A36809-D191-9CF5-9C4C-FCB8C00EB3C1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joue. Comment vous dites jouer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62C9E1-8E84-03C1-66C3-AFEA79C95E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D52FE0-62DA-EE25-BD09-3E1E3941E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367743"/>
            <a:ext cx="7924800" cy="555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19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C05F-C748-6810-0AAA-DBC60048A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ABA26C-6525-B525-977E-CA651EA799C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9AD101D-0FDA-1F3F-E43D-9765657317F3}"/>
              </a:ext>
            </a:extLst>
          </p:cNvPr>
          <p:cNvSpPr/>
          <p:nvPr/>
        </p:nvSpPr>
        <p:spPr>
          <a:xfrm>
            <a:off x="306535" y="31172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0D48627-3ABE-9D22-3C80-6F3140C32FD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EDCF52-E5C8-E8B4-85EE-210F9080E5F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5064A31-08C7-EB95-7F77-98DC109E653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361F318-7FFC-8A04-E588-B4BEE42BC8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142C05D-EA61-6FB1-D71B-945774A5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6400" y="3392855"/>
            <a:ext cx="4905636" cy="383998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70E27D1-CF17-B7A6-3629-DE79380782A4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ACC901D-373E-4386-286E-D03E404BE0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220E5D8-DB09-FB5D-6C02-1B79FE04ADA1}"/>
              </a:ext>
            </a:extLst>
          </p:cNvPr>
          <p:cNvSpPr txBox="1"/>
          <p:nvPr/>
        </p:nvSpPr>
        <p:spPr>
          <a:xfrm>
            <a:off x="8153400" y="4246743"/>
            <a:ext cx="43149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jouer</a:t>
            </a:r>
            <a:endParaRPr lang="fr-FR" sz="9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877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1D33-B7A6-42C6-B55F-7AD51CF5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3B4299-FF0D-C2F2-D958-DE1E0DEE23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A2786B-94A9-C729-07D7-FAE2C546EA8A}"/>
              </a:ext>
            </a:extLst>
          </p:cNvPr>
          <p:cNvSpPr/>
          <p:nvPr/>
        </p:nvSpPr>
        <p:spPr>
          <a:xfrm>
            <a:off x="265954" y="32558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C75719B-FC5B-4730-FAB4-15D90650D4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0CA39D-19BA-37E8-27ED-2E0C8C63677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D97EBE-3C8A-798A-3C5B-FA5143C04CE5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C1F8BB-6B16-CF47-DD2A-CFAE2D1C9D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732BF00-49A6-EEA1-2B92-4430F4A035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206697-12F8-89D9-8DE9-E20CFABE94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802" y="2150380"/>
            <a:ext cx="3714395" cy="39837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E4F0D9-815E-FB07-A96E-D7E400573ECE}"/>
              </a:ext>
            </a:extLst>
          </p:cNvPr>
          <p:cNvSpPr txBox="1"/>
          <p:nvPr/>
        </p:nvSpPr>
        <p:spPr>
          <a:xfrm>
            <a:off x="1025119" y="6449291"/>
            <a:ext cx="12268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dirty="0">
                <a:solidFill>
                  <a:schemeClr val="accent5">
                    <a:lumMod val="75000"/>
                  </a:schemeClr>
                </a:solidFill>
                <a:latin typeface="Amasis MT Pro Medium" panose="020F0502020204030204" pitchFamily="18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anose="02010703020202060003" pitchFamily="2" charset="0"/>
              </a:rPr>
              <a:t>joue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au ballon.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1569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05000" y="6667504"/>
            <a:ext cx="7391400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une tomate – rouge – une table – un four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066D6D6B-F915-7B99-60A2-A27D9CA70DF1}"/>
              </a:ext>
            </a:extLst>
          </p:cNvPr>
          <p:cNvSpPr/>
          <p:nvPr/>
        </p:nvSpPr>
        <p:spPr>
          <a:xfrm>
            <a:off x="11599680" y="6896100"/>
            <a:ext cx="562228" cy="6987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F796354-13F5-2039-B819-43ED3557FE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07785" y="3579020"/>
            <a:ext cx="2023473" cy="177093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B738476-CDB9-9C52-9CF9-DAA74F173A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3787" y="3694403"/>
            <a:ext cx="2448469" cy="1770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97B34D-3B40-C300-3990-EFE8400DE41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08" y="3607952"/>
            <a:ext cx="1682060" cy="171307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B2FC595-A5FA-6F76-90D5-0505E14F2AC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7608" y="3356697"/>
            <a:ext cx="2192799" cy="22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EE90-909A-999C-B550-D6E65612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7C581E-BA77-FBE7-DD61-39DCD41DBB3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31C6C5-84AF-2085-7FC8-3373C107F07C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33A2210-3248-9B87-C82F-B9967BA78941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A92096F-7913-240C-EB94-5D2345A754A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3A70424-06EB-7A59-B2F7-2D864BEE7848}"/>
              </a:ext>
            </a:extLst>
          </p:cNvPr>
          <p:cNvGrpSpPr/>
          <p:nvPr/>
        </p:nvGrpSpPr>
        <p:grpSpPr>
          <a:xfrm>
            <a:off x="1905000" y="6667504"/>
            <a:ext cx="10048854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557CFC54-B1D6-0A93-C113-E3BECFBE46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6189EDE-E9D9-C95E-E276-B36C0EC986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72313485-F9DF-1488-93FF-D7B2AF68C4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F93E107-EA7D-1BE6-BA53-1437745BCD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0F20EAA-2C05-60A0-22C2-A5A921F27606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 une mouche – un mouton – une tortue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920BF4C-50E7-CE13-D0B5-C7713A26F81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8CBED8C-3A02-1901-4051-94D15B9D5B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C46B883-0C22-0E53-BDFE-2A695AC2A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577" y="3919447"/>
            <a:ext cx="2895600" cy="13862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668B390-45B3-C637-4155-567482C0B7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9865" y="3626686"/>
            <a:ext cx="3343433" cy="1844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9AC092-22DB-8B39-1E34-ED86B20952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8" y="2946166"/>
            <a:ext cx="3657600" cy="255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505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EB031-93B2-1E12-322B-0FAED777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CD0B5C-1D61-ACDC-C8A0-32AE329666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20CD3D-D8B9-729C-2331-EDAEA1EB3518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F4F159A-A524-77B9-E67F-0E5B7B6FE50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3B5D203-9EF5-931C-B00D-6C228A5C4F3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D19244F-2BD4-72DD-20C4-EDDA6F3ADF77}"/>
              </a:ext>
            </a:extLst>
          </p:cNvPr>
          <p:cNvGrpSpPr/>
          <p:nvPr/>
        </p:nvGrpSpPr>
        <p:grpSpPr>
          <a:xfrm>
            <a:off x="1759898" y="6697829"/>
            <a:ext cx="10193956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16777E8-0B2F-E192-4A71-EF5AAFF76D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8E86FFC-D414-3829-F9A0-6ED0A166DA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A1C7BF2-85A4-FD44-3BB0-9DB3EF0516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FC1AE3-71C8-F7CD-BA77-68F1650627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98495" y="658757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6CDAB30-9A6C-1FD9-7294-43DDC6092CC8}"/>
              </a:ext>
            </a:extLst>
          </p:cNvPr>
          <p:cNvSpPr txBox="1"/>
          <p:nvPr/>
        </p:nvSpPr>
        <p:spPr>
          <a:xfrm>
            <a:off x="975365" y="448675"/>
            <a:ext cx="12680780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jouer / il joue – tirer/ il tire – dessiner / il dessine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56F7EC1-7752-4367-9134-008CDBEFE08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325A8E-5CA7-93FF-DC83-1F61E2C3F0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5373290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6287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839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11C07A9-BAD3-7E58-87A9-555B3C873D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7368" y="3126544"/>
            <a:ext cx="3680317" cy="27025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B71B39-535F-1D06-21DA-CDB3F8EB5A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000" y="3259376"/>
            <a:ext cx="2830673" cy="24368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80D51F7-487E-C903-1D68-AF5E0FB524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1745" y="2963772"/>
            <a:ext cx="3082290" cy="302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574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44F5BC-4262-1650-89C1-BC3A854568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DA35860-56AF-E157-D4A1-75711154B9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B4D49DB-67A5-4002-3668-CA6287A09E0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24609D4-9F42-11E2-1030-7DE9A38602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27EA6DF-D15B-5AE5-0F2F-4ED295929E0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F37A157-C96D-C0E3-49B7-A01511F99E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98690C7-6D84-5BA6-E916-15BF8C828D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1FBB57B-8B74-BD1D-AADB-7A2FA723BF9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1D3F0C5-C6B6-241E-80F2-EAD320A20D8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7B9E24EE-C189-C63A-DACD-DC1C079C132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65954" y="33143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EA6E0D-EDCF-8880-8B8C-CECB660D94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675EF5-EA21-C91E-E06A-F6C3ADEE9B7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8F649CB-9F35-838D-2A5F-FC2DD17D069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9B94CA8-6482-B5BE-891A-3A5FE5D90AD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FE4751-73A3-DF92-D136-F5936B3774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A452792-512E-DA72-A294-C59BEE78DB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21527B2-7C10-A29E-BC2F-C42A43D5822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3C2C4D7-56D3-2C4E-A6EE-E49ED448C66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F71DDFE-5332-73B2-8E8C-D65E2B7FD45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17E34C9A-25CD-6F96-140C-52B2371720C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5711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909" y="2086772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453" y="567148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86167C2-48E5-21BC-280A-243D7F75909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D0075B-E8A3-3257-1E52-2C4140FE62A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2BF25ED-A64D-2FFD-A5C9-F39C510278B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DDE6EE0-5072-16AB-9D09-3BDD8CFAE4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35D5A1B-03A7-94A1-F22C-2BB1F158D4A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EE32F79-58C1-6F9E-8BAE-184F04EE68D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2906886-6CE0-E50B-95FD-A6FE66292A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F28EA62-E365-3D6A-D322-C97B94FF375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312176" y="342901"/>
            <a:ext cx="1311807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sont:  une table et une tortue.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5BC12BE-5FCA-5755-A26F-268D8FA088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DD0C08C-A015-0B40-CAE4-60ED13E6B2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59248C-9CE4-6D51-85FD-7CAE5171F72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7707C5-11DA-7B07-02F3-562FF61662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FF432B-4C67-1AE0-49DC-4BB7CC329F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79D073A-EF69-A9B6-CEF7-DD2E70C821E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CD71603-F106-1420-E231-3588265663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B14F1D4-5F92-F63D-C8B8-11140E97AA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6EFF02-CA11-F737-9EF5-C574C0F005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7B56D01-DFEB-4727-99BC-909BB347CD3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3881077C-B3FA-2FF4-32B0-9CC5060AD02C}"/>
              </a:ext>
            </a:extLst>
          </p:cNvPr>
          <p:cNvSpPr/>
          <p:nvPr/>
        </p:nvSpPr>
        <p:spPr>
          <a:xfrm>
            <a:off x="5121564" y="1856557"/>
            <a:ext cx="2863067" cy="36510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BA7F28E7-3C9B-35AA-A017-75B4EBC451E7}"/>
              </a:ext>
            </a:extLst>
          </p:cNvPr>
          <p:cNvSpPr/>
          <p:nvPr/>
        </p:nvSpPr>
        <p:spPr>
          <a:xfrm>
            <a:off x="8040844" y="5364164"/>
            <a:ext cx="268760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7AEE-3FFD-2CCD-7488-30C3715C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291969-E022-88E6-37F7-D2E29220285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EA0B4B-6AAF-EAE7-C435-3C1E19A4BD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588DCD-0561-B83B-5263-8F913DE35C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9AD2BE-5084-FC2B-D2A8-AA551156E99F}"/>
              </a:ext>
            </a:extLst>
          </p:cNvPr>
          <p:cNvSpPr txBox="1"/>
          <p:nvPr/>
        </p:nvSpPr>
        <p:spPr>
          <a:xfrm>
            <a:off x="1256724" y="530530"/>
            <a:ext cx="115367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encore, je vais cacher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 nouveau deux images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EFD97B3-922D-4DC5-03A7-3E2258BAD5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DD4636A-35DE-0812-C70A-9DAD7CA9768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DC6AE9-F770-2701-2BFE-A996919016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2388417"/>
              </p:ext>
            </p:extLst>
          </p:nvPr>
        </p:nvGraphicFramePr>
        <p:xfrm>
          <a:off x="216394" y="2761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BF8323-3780-ED71-47E1-2BA22FA958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FBA584-C064-92C7-1EB7-B323FD44C67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7858B9-0BCE-7C34-4F38-D04E2826B35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C3CB3E-96D6-3B2E-29E2-2C220C4064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730E528-C22F-9624-9212-DCD42809F8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75DE114-513B-7BDA-9C1A-C6B95CF0897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3DFAD6F-7B00-A433-741B-98489AF2CDF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39E9798-6400-B0C5-EFC6-1CAC3871299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04CD56E-748D-4F5A-B983-14B855D4CC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46741C0-DE6C-0888-E46F-24DC9AF0C910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57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0EBF-1205-E6C9-CD7D-0B44FEAF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7C5E59-284B-487D-792C-24565963F11C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9B8D08D-3C4D-9FF0-0735-5C708D77242F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A6819E5-CC07-8BAE-25FD-EFD7B1C6BC3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939443B-B2A1-5B9E-1498-988965131F29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04E42D-A6EE-8087-619F-EDC8D4E10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6E1A42F-C677-E8DC-ABE5-572C1A8BCE9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6BE4D0B-D08A-F628-6EDC-FA06AC5A56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67E0DDBC-1F66-E1F2-78D5-EFB99A74C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974" y="533544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9690281-3C5C-C28C-ECDA-1ECE9480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497" y="533544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EB4928-4804-2651-5F8E-BAD97C6B97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5686145-6416-A63B-DAB7-FE0C2C98E0E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EF00FB-3E30-A9BA-FD1C-9EE4905DEF7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EF4540-1187-E1E3-75C7-3ADDA588E1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2683A7B-44DD-9EC1-77CF-E14A4B084B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C1A6F04-E21D-81D3-665D-4CB7E2C429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85B5845-FC52-CBA0-0065-DAE03380D3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8A639C0-60BF-EBC5-4719-990E9BD32948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08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A942-3F88-CA6E-8455-A43A514C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C7E868-1605-1916-BE18-5FF7F330FE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5BF4AAE-5ACF-CC9B-07A4-8C3E3F6EEA16}"/>
              </a:ext>
            </a:extLst>
          </p:cNvPr>
          <p:cNvSpPr/>
          <p:nvPr/>
        </p:nvSpPr>
        <p:spPr>
          <a:xfrm>
            <a:off x="303782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2540BEC-8279-12F3-B8B1-BB9CC694E2BE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03682427-ABAC-0FA3-1F5D-0106E8B55A94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5287B6-1663-29F1-3F33-37EE2C8A4563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DCB55B5-2ECD-A8C2-8416-9048C0A8F497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  tirer/ il tire et jouer / il joue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CAF157-D24E-A8A8-E35D-3CB60E0060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86F78E7-A07A-EAC2-9296-0902DD6E7B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1428" y="2824656"/>
            <a:ext cx="2023474" cy="17709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0AF7418-1566-8870-188E-056CB99B558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55" y="3086099"/>
            <a:ext cx="1632574" cy="14346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AFF4A8-FE61-6A8A-2A4C-0A90C9099F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00" y="6682356"/>
            <a:ext cx="1651939" cy="12628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63DFE4B-3857-E7F6-3B45-0F6015084F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6013" y="6473807"/>
            <a:ext cx="2146781" cy="1844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C365D8-5D5E-D7CD-B247-E13EDE715D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153" y="5749663"/>
            <a:ext cx="2741016" cy="25558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B42177-DB3B-20A7-453D-9748D26511C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5608" y="5333961"/>
            <a:ext cx="2168119" cy="295422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93BC367-C217-16CF-B1D7-81237C71E0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3304" y="5421338"/>
            <a:ext cx="2146781" cy="27794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9A535F-17C8-07F8-1E94-C4CC0EC8C4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8140" y="2639087"/>
            <a:ext cx="1805895" cy="177093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90FD3D-D83C-812D-DDC7-247CEBF791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12" y="2749790"/>
            <a:ext cx="2023473" cy="177093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5849FB0-C840-A7B2-7959-07787048750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7860" y="2639468"/>
            <a:ext cx="2023473" cy="1959262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A921ED69-731B-C49B-030D-7C1C01B822D3}"/>
              </a:ext>
            </a:extLst>
          </p:cNvPr>
          <p:cNvSpPr/>
          <p:nvPr/>
        </p:nvSpPr>
        <p:spPr>
          <a:xfrm>
            <a:off x="10286399" y="5112325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15E8D37D-3418-5443-FB7F-65471C5934A8}"/>
              </a:ext>
            </a:extLst>
          </p:cNvPr>
          <p:cNvSpPr/>
          <p:nvPr/>
        </p:nvSpPr>
        <p:spPr>
          <a:xfrm>
            <a:off x="2279800" y="5112326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2337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534219" y="8014482"/>
            <a:ext cx="114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jou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534219" y="8834675"/>
            <a:ext cx="1147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chant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t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ou</a:t>
            </a:r>
            <a:endParaRPr lang="fr-MA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01" y="6642167"/>
            <a:ext cx="3310397" cy="20007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« t » et « ou 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t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T</a:t>
            </a:r>
            <a:endParaRPr lang="fr-MA" sz="11500" b="1" dirty="0">
              <a:solidFill>
                <a:srgbClr val="FCBF18"/>
              </a:solidFill>
              <a:latin typeface="Dosis" pitchFamily="2" charset="0"/>
            </a:endParaRPr>
          </a:p>
          <a:p>
            <a:pPr algn="ctr" defTabSz="685834"/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    ou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Ou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4219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« t » et « ou 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393182" y="3342493"/>
            <a:ext cx="19982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t.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t»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t»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52913" y="3112175"/>
            <a:ext cx="5210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t»  « a » « ta ». Lisons ensemble :« t»  « a » « ta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«t»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595813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«t»  « i » « ti ». Lisons ensemble «t»  « i » « ti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t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795712" y="3130725"/>
            <a:ext cx="6124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«t»  « e» «te ». Lisons ensemble «t»  « e» «te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t 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457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4329113" y="3130725"/>
            <a:ext cx="5057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 »  « o » «to ».  Lisons ensemble « t »  « o » «to ». </a:t>
            </a:r>
          </a:p>
        </p:txBody>
      </p:sp>
    </p:spTree>
    <p:extLst>
      <p:ext uri="{BB962C8B-B14F-4D97-AF65-F5344CB8AC3E}">
        <p14:creationId xmlns:p14="http://schemas.microsoft.com/office/powerpoint/2010/main" val="27444889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t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805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4481513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t»  « é» « té ». Lisons ensemble « t»  « é» « té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034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t»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2911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3840957" y="3112175"/>
            <a:ext cx="60340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«t»  « u» « tu ». Lisons ensemble «t»  « u» « tu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594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8" y="4214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t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97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38663" y="3130725"/>
            <a:ext cx="4638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at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t » « at ». Lisons ensemble « a »  « t » « at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498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427" y="478689"/>
            <a:ext cx="110527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réviser les pictogrammes déjà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3" y="3101380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28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0163" y="3139027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6" y="5865206"/>
            <a:ext cx="1981200" cy="20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4" y="3118698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963" y="2896175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7956" y="5854815"/>
            <a:ext cx="1981201" cy="205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t»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82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81525" y="3130725"/>
            <a:ext cx="4552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t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t»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97127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41368" y="437555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«t»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62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30592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00525" y="3130725"/>
            <a:ext cx="5314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«t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«t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877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27513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«t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593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52925" y="3130725"/>
            <a:ext cx="5010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t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t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ét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06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t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2426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ut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t » « ut ». Lisons ensemble « u »  « t » « ut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477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63247-22B9-580B-8608-0EB75D92C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E8FF8C-FE51-ABF0-F2C9-5D86C14B0DC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886BEC0-EFA4-C88D-DB17-47C243F7CCE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5924A7-7EAE-D99B-25E8-FEA4FD8F82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DB49123-776A-D61D-F1C6-15CCE1906B4C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05C9A6-BEED-2563-8738-30E58608F94E}"/>
              </a:ext>
            </a:extLst>
          </p:cNvPr>
          <p:cNvSpPr txBox="1"/>
          <p:nvPr/>
        </p:nvSpPr>
        <p:spPr>
          <a:xfrm>
            <a:off x="4830191" y="3112175"/>
            <a:ext cx="40556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72D5C4-9E47-B009-20E2-8BBC1988CD3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0483C2B-DED2-98B8-7E00-CF1096AB1455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graphème ou.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ou»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FFDBC92-D253-F89C-17FB-AF25E2F3180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330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7DBCA-52DC-2EAD-02B2-0A06F62BB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D3D927-4CD2-4B02-7E43-F9A5E370EBF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50A72F4-A70D-8C11-9F8D-D3F3DF8DA7C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9E0B5-3C1F-D043-8960-C651825CEE1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8513A4-CE0B-49E5-0FEC-CDC47BCE440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1978178-C6DD-3005-7432-80CB8B467E43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26A949-1421-A397-0EEA-6A083D101331}"/>
              </a:ext>
            </a:extLst>
          </p:cNvPr>
          <p:cNvSpPr txBox="1"/>
          <p:nvPr/>
        </p:nvSpPr>
        <p:spPr>
          <a:xfrm>
            <a:off x="7893374" y="3106480"/>
            <a:ext cx="39737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1ACA278-45A2-405F-1004-B062FF86F0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533834B-957F-514F-4677-83D290750205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t »  « ou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62D205-45EC-B361-4600-EAE264BC0B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77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22866</TotalTime>
  <Words>6590</Words>
  <Application>Microsoft Office PowerPoint</Application>
  <PresentationFormat>Personnalisé</PresentationFormat>
  <Paragraphs>1476</Paragraphs>
  <Slides>173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173</vt:i4>
      </vt:variant>
    </vt:vector>
  </HeadingPairs>
  <TitlesOfParts>
    <vt:vector size="186" baseType="lpstr">
      <vt:lpstr>Amasis MT Pro</vt:lpstr>
      <vt:lpstr>Arimo Italics</vt:lpstr>
      <vt:lpstr>Dosis</vt:lpstr>
      <vt:lpstr>Times New Roman</vt:lpstr>
      <vt:lpstr>Arial</vt:lpstr>
      <vt:lpstr>Amasis MT Pro Medium</vt:lpstr>
      <vt:lpstr>Dosis Bold</vt:lpstr>
      <vt:lpstr>Carelia</vt:lpstr>
      <vt:lpstr>Footlight MT Light</vt:lpstr>
      <vt:lpstr>Calibri</vt:lpstr>
      <vt:lpstr>Microsoft Uighur</vt:lpstr>
      <vt:lpstr>Aptos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731</cp:revision>
  <dcterms:created xsi:type="dcterms:W3CDTF">2006-08-16T00:00:00Z</dcterms:created>
  <dcterms:modified xsi:type="dcterms:W3CDTF">2025-10-05T18:17:44Z</dcterms:modified>
  <dc:identifier>DAFtlvZnwz4</dc:identifier>
</cp:coreProperties>
</file>