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42"/>
  </p:notesMasterIdLst>
  <p:sldIdLst>
    <p:sldId id="2147482549" r:id="rId2"/>
    <p:sldId id="2147482700" r:id="rId3"/>
    <p:sldId id="2147482737" r:id="rId4"/>
    <p:sldId id="2147482461" r:id="rId5"/>
    <p:sldId id="2147482550" r:id="rId6"/>
    <p:sldId id="2147482702" r:id="rId7"/>
    <p:sldId id="2134806077" r:id="rId8"/>
    <p:sldId id="2147482704" r:id="rId9"/>
    <p:sldId id="2147482846" r:id="rId10"/>
    <p:sldId id="2147482845" r:id="rId11"/>
    <p:sldId id="2147482849" r:id="rId12"/>
    <p:sldId id="2147482705" r:id="rId13"/>
    <p:sldId id="2134805394" r:id="rId14"/>
    <p:sldId id="2147482795" r:id="rId15"/>
    <p:sldId id="2147482735" r:id="rId16"/>
    <p:sldId id="2147482736" r:id="rId17"/>
    <p:sldId id="2147482755" r:id="rId18"/>
    <p:sldId id="2147482756" r:id="rId19"/>
    <p:sldId id="2147482793" r:id="rId20"/>
    <p:sldId id="2147482794" r:id="rId21"/>
    <p:sldId id="2147482472" r:id="rId22"/>
    <p:sldId id="2147482529" r:id="rId23"/>
    <p:sldId id="2147482850" r:id="rId24"/>
    <p:sldId id="2147482851" r:id="rId25"/>
    <p:sldId id="2147482514" r:id="rId26"/>
    <p:sldId id="2134806092" r:id="rId27"/>
    <p:sldId id="391" r:id="rId28"/>
    <p:sldId id="412" r:id="rId29"/>
    <p:sldId id="413" r:id="rId30"/>
    <p:sldId id="2147482798" r:id="rId31"/>
    <p:sldId id="2147482796" r:id="rId32"/>
    <p:sldId id="2134808448" r:id="rId33"/>
    <p:sldId id="2134808449" r:id="rId34"/>
    <p:sldId id="2134805159" r:id="rId35"/>
    <p:sldId id="2147482852" r:id="rId36"/>
    <p:sldId id="2147482757" r:id="rId37"/>
    <p:sldId id="2147482799" r:id="rId38"/>
    <p:sldId id="2147482523" r:id="rId39"/>
    <p:sldId id="2134805161" r:id="rId40"/>
    <p:sldId id="2134805162" r:id="rId41"/>
    <p:sldId id="2147482778" r:id="rId42"/>
    <p:sldId id="2134808450" r:id="rId43"/>
    <p:sldId id="2134808452" r:id="rId44"/>
    <p:sldId id="2147482738" r:id="rId45"/>
    <p:sldId id="2147482739" r:id="rId46"/>
    <p:sldId id="2147482853" r:id="rId47"/>
    <p:sldId id="2147482706" r:id="rId48"/>
    <p:sldId id="2147482707" r:id="rId49"/>
    <p:sldId id="2147482567" r:id="rId50"/>
    <p:sldId id="2147482722" r:id="rId51"/>
    <p:sldId id="2147482716" r:id="rId52"/>
    <p:sldId id="2147482717" r:id="rId53"/>
    <p:sldId id="2147482718" r:id="rId54"/>
    <p:sldId id="2147482719" r:id="rId55"/>
    <p:sldId id="2147482720" r:id="rId56"/>
    <p:sldId id="2147482721" r:id="rId57"/>
    <p:sldId id="2147482449" r:id="rId58"/>
    <p:sldId id="2147482575" r:id="rId59"/>
    <p:sldId id="2147482576" r:id="rId60"/>
    <p:sldId id="2147482732" r:id="rId61"/>
    <p:sldId id="2147482573" r:id="rId62"/>
    <p:sldId id="2147482574" r:id="rId63"/>
    <p:sldId id="2147482485" r:id="rId64"/>
    <p:sldId id="2134805104" r:id="rId65"/>
    <p:sldId id="2134805105" r:id="rId66"/>
    <p:sldId id="2134805106" r:id="rId67"/>
    <p:sldId id="2147482462" r:id="rId68"/>
    <p:sldId id="2147482463" r:id="rId69"/>
    <p:sldId id="2147482464" r:id="rId70"/>
    <p:sldId id="2147482465" r:id="rId71"/>
    <p:sldId id="2147482466" r:id="rId72"/>
    <p:sldId id="2147482467" r:id="rId73"/>
    <p:sldId id="2147482468" r:id="rId74"/>
    <p:sldId id="2147482469" r:id="rId75"/>
    <p:sldId id="2147482470" r:id="rId76"/>
    <p:sldId id="2147482471" r:id="rId77"/>
    <p:sldId id="2134805113" r:id="rId78"/>
    <p:sldId id="2134805120" r:id="rId79"/>
    <p:sldId id="2134805121" r:id="rId80"/>
    <p:sldId id="2134805122" r:id="rId81"/>
    <p:sldId id="2134805123" r:id="rId82"/>
    <p:sldId id="2134805124" r:id="rId83"/>
    <p:sldId id="2134805127" r:id="rId84"/>
    <p:sldId id="2134805128" r:id="rId85"/>
    <p:sldId id="2134805129" r:id="rId86"/>
    <p:sldId id="2134805130" r:id="rId87"/>
    <p:sldId id="2147482723" r:id="rId88"/>
    <p:sldId id="2147482545" r:id="rId89"/>
    <p:sldId id="2147482854" r:id="rId90"/>
    <p:sldId id="2147482802" r:id="rId91"/>
    <p:sldId id="2147482855" r:id="rId92"/>
    <p:sldId id="2147482547" r:id="rId93"/>
    <p:sldId id="2147482525" r:id="rId94"/>
    <p:sldId id="2147482725" r:id="rId95"/>
    <p:sldId id="2134805103" r:id="rId96"/>
    <p:sldId id="2134805139" r:id="rId97"/>
    <p:sldId id="2147482766" r:id="rId98"/>
    <p:sldId id="2134805145" r:id="rId99"/>
    <p:sldId id="2134805146" r:id="rId100"/>
    <p:sldId id="2147482726" r:id="rId101"/>
    <p:sldId id="2134808468" r:id="rId102"/>
    <p:sldId id="2147482727" r:id="rId103"/>
    <p:sldId id="2147482824" r:id="rId104"/>
    <p:sldId id="2134805243" r:id="rId105"/>
    <p:sldId id="2147482768" r:id="rId106"/>
    <p:sldId id="2147482856" r:id="rId107"/>
    <p:sldId id="2134805255" r:id="rId108"/>
    <p:sldId id="2147482826" r:id="rId109"/>
    <p:sldId id="2147482827" r:id="rId110"/>
    <p:sldId id="2147482841" r:id="rId111"/>
    <p:sldId id="2147482842" r:id="rId112"/>
    <p:sldId id="2147482548" r:id="rId113"/>
    <p:sldId id="2147482538" r:id="rId114"/>
    <p:sldId id="2147482745" r:id="rId115"/>
    <p:sldId id="2147482537" r:id="rId116"/>
    <p:sldId id="2147482497" r:id="rId117"/>
    <p:sldId id="2147482500" r:id="rId118"/>
    <p:sldId id="2147482728" r:id="rId119"/>
    <p:sldId id="2147482486" r:id="rId120"/>
    <p:sldId id="2147482484" r:id="rId121"/>
    <p:sldId id="2147482521" r:id="rId122"/>
    <p:sldId id="2147482791" r:id="rId123"/>
    <p:sldId id="2147482492" r:id="rId124"/>
    <p:sldId id="2147482792" r:id="rId125"/>
    <p:sldId id="2147482491" r:id="rId126"/>
    <p:sldId id="2147482540" r:id="rId127"/>
    <p:sldId id="2147482729" r:id="rId128"/>
    <p:sldId id="2134804709" r:id="rId129"/>
    <p:sldId id="2134804711" r:id="rId130"/>
    <p:sldId id="2147482752" r:id="rId131"/>
    <p:sldId id="2147482753" r:id="rId132"/>
    <p:sldId id="2147482494" r:id="rId133"/>
    <p:sldId id="2147482730" r:id="rId134"/>
    <p:sldId id="2147482519" r:id="rId135"/>
    <p:sldId id="2134807344" r:id="rId136"/>
    <p:sldId id="2147482668" r:id="rId137"/>
    <p:sldId id="2147482505" r:id="rId138"/>
    <p:sldId id="2134804803" r:id="rId139"/>
    <p:sldId id="700" r:id="rId140"/>
    <p:sldId id="701" r:id="rId141"/>
  </p:sldIdLst>
  <p:sldSz cx="13716000" cy="10287000"/>
  <p:notesSz cx="6858000" cy="9144000"/>
  <p:embeddedFontLst>
    <p:embeddedFont>
      <p:font typeface="Amasis MT Pro" panose="02040504050005020304" pitchFamily="18" charset="0"/>
      <p:regular r:id="rId143"/>
      <p:bold r:id="rId144"/>
      <p:italic r:id="rId145"/>
      <p:boldItalic r:id="rId146"/>
    </p:embeddedFont>
    <p:embeddedFont>
      <p:font typeface="Arimo Italics" panose="020B0604020202020204" charset="0"/>
      <p:regular r:id="rId147"/>
      <p:italic r:id="rId148"/>
    </p:embeddedFont>
    <p:embeddedFont>
      <p:font typeface="Carelia" panose="020B0604020202020204" charset="0"/>
      <p:regular r:id="rId149"/>
    </p:embeddedFont>
    <p:embeddedFont>
      <p:font typeface="Dosis" panose="02010703020202060003" pitchFamily="2" charset="0"/>
      <p:regular r:id="rId150"/>
      <p:bold r:id="rId151"/>
    </p:embeddedFont>
    <p:embeddedFont>
      <p:font typeface="Dosis Bold" panose="020B0604020202020204" charset="0"/>
      <p:regular r:id="rId152"/>
      <p:bold r:id="rId153"/>
    </p:embeddedFont>
    <p:embeddedFont>
      <p:font typeface="Microsoft Uighur" panose="02000000000000000000" pitchFamily="2" charset="-78"/>
      <p:regular r:id="rId154"/>
      <p:bold r:id="rId15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7FC20A81-9F0F-4BDA-ADA4-4436B8BE26B1}">
          <p14:sldIdLst>
            <p14:sldId id="2147482549"/>
            <p14:sldId id="2147482700"/>
            <p14:sldId id="2147482737"/>
            <p14:sldId id="2147482461"/>
            <p14:sldId id="2147482550"/>
            <p14:sldId id="2147482702"/>
            <p14:sldId id="2134806077"/>
            <p14:sldId id="2147482704"/>
            <p14:sldId id="2147482846"/>
            <p14:sldId id="2147482845"/>
            <p14:sldId id="2147482849"/>
            <p14:sldId id="2147482705"/>
            <p14:sldId id="2134805394"/>
            <p14:sldId id="2147482795"/>
            <p14:sldId id="2147482735"/>
            <p14:sldId id="2147482736"/>
            <p14:sldId id="2147482755"/>
            <p14:sldId id="2147482756"/>
            <p14:sldId id="2147482793"/>
            <p14:sldId id="2147482794"/>
            <p14:sldId id="2147482472"/>
            <p14:sldId id="2147482529"/>
            <p14:sldId id="2147482850"/>
            <p14:sldId id="2147482851"/>
            <p14:sldId id="2147482514"/>
            <p14:sldId id="2134806092"/>
            <p14:sldId id="391"/>
            <p14:sldId id="412"/>
            <p14:sldId id="413"/>
            <p14:sldId id="2147482798"/>
            <p14:sldId id="2147482796"/>
            <p14:sldId id="2134808448"/>
            <p14:sldId id="2134808449"/>
            <p14:sldId id="2134805159"/>
            <p14:sldId id="2147482852"/>
            <p14:sldId id="2147482757"/>
            <p14:sldId id="2147482799"/>
            <p14:sldId id="2147482523"/>
            <p14:sldId id="2134805161"/>
            <p14:sldId id="2134805162"/>
            <p14:sldId id="2147482778"/>
            <p14:sldId id="2134808450"/>
            <p14:sldId id="2134808452"/>
            <p14:sldId id="2147482738"/>
            <p14:sldId id="2147482739"/>
            <p14:sldId id="2147482853"/>
            <p14:sldId id="2147482706"/>
            <p14:sldId id="2147482707"/>
            <p14:sldId id="2147482567"/>
            <p14:sldId id="2147482722"/>
            <p14:sldId id="2147482716"/>
            <p14:sldId id="2147482717"/>
            <p14:sldId id="2147482718"/>
            <p14:sldId id="2147482719"/>
            <p14:sldId id="2147482720"/>
            <p14:sldId id="2147482721"/>
            <p14:sldId id="2147482449"/>
            <p14:sldId id="2147482575"/>
            <p14:sldId id="2147482576"/>
            <p14:sldId id="2147482732"/>
            <p14:sldId id="2147482573"/>
            <p14:sldId id="2147482574"/>
            <p14:sldId id="2147482485"/>
            <p14:sldId id="2134805104"/>
            <p14:sldId id="2134805105"/>
            <p14:sldId id="2134805106"/>
            <p14:sldId id="2147482462"/>
            <p14:sldId id="2147482463"/>
            <p14:sldId id="2147482464"/>
            <p14:sldId id="2147482465"/>
            <p14:sldId id="2147482466"/>
            <p14:sldId id="2147482467"/>
            <p14:sldId id="2147482468"/>
            <p14:sldId id="2147482469"/>
            <p14:sldId id="2147482470"/>
            <p14:sldId id="2147482471"/>
            <p14:sldId id="2134805113"/>
            <p14:sldId id="2134805120"/>
            <p14:sldId id="2134805121"/>
            <p14:sldId id="2134805122"/>
            <p14:sldId id="2134805123"/>
            <p14:sldId id="2134805124"/>
            <p14:sldId id="2134805127"/>
            <p14:sldId id="2134805128"/>
            <p14:sldId id="2134805129"/>
            <p14:sldId id="2134805130"/>
            <p14:sldId id="2147482723"/>
            <p14:sldId id="2147482545"/>
            <p14:sldId id="2147482854"/>
            <p14:sldId id="2147482802"/>
            <p14:sldId id="2147482855"/>
            <p14:sldId id="2147482547"/>
            <p14:sldId id="2147482525"/>
            <p14:sldId id="2147482725"/>
            <p14:sldId id="2134805103"/>
            <p14:sldId id="2134805139"/>
            <p14:sldId id="2147482766"/>
            <p14:sldId id="2134805145"/>
            <p14:sldId id="2134805146"/>
            <p14:sldId id="2147482726"/>
            <p14:sldId id="2134808468"/>
            <p14:sldId id="2147482727"/>
            <p14:sldId id="2147482824"/>
            <p14:sldId id="2134805243"/>
            <p14:sldId id="2147482768"/>
            <p14:sldId id="2147482856"/>
            <p14:sldId id="2134805255"/>
            <p14:sldId id="2147482826"/>
            <p14:sldId id="2147482827"/>
            <p14:sldId id="2147482841"/>
            <p14:sldId id="2147482842"/>
            <p14:sldId id="2147482548"/>
            <p14:sldId id="2147482538"/>
            <p14:sldId id="2147482745"/>
            <p14:sldId id="2147482537"/>
            <p14:sldId id="2147482497"/>
            <p14:sldId id="2147482500"/>
            <p14:sldId id="2147482728"/>
            <p14:sldId id="2147482486"/>
            <p14:sldId id="2147482484"/>
            <p14:sldId id="2147482521"/>
            <p14:sldId id="2147482791"/>
            <p14:sldId id="2147482492"/>
            <p14:sldId id="2147482792"/>
            <p14:sldId id="2147482491"/>
            <p14:sldId id="2147482540"/>
            <p14:sldId id="2147482729"/>
            <p14:sldId id="2134804709"/>
            <p14:sldId id="2134804711"/>
            <p14:sldId id="2147482752"/>
            <p14:sldId id="2147482753"/>
            <p14:sldId id="2147482494"/>
            <p14:sldId id="2147482730"/>
            <p14:sldId id="2147482519"/>
            <p14:sldId id="2134807344"/>
            <p14:sldId id="2147482668"/>
            <p14:sldId id="2147482505"/>
            <p14:sldId id="2134804803"/>
            <p14:sldId id="700"/>
            <p14:sldId id="701"/>
          </p14:sldIdLst>
        </p14:section>
        <p14:section name="Section sans titre" id="{28269ACC-50C4-4FA5-A604-E64E8013E86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AC2E"/>
    <a:srgbClr val="EDCEB5"/>
    <a:srgbClr val="D99965"/>
    <a:srgbClr val="CA7732"/>
    <a:srgbClr val="215968"/>
    <a:srgbClr val="0094C8"/>
    <a:srgbClr val="008EC0"/>
    <a:srgbClr val="00A7E2"/>
    <a:srgbClr val="00ADEA"/>
    <a:srgbClr val="1B65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7E8F89-2245-489C-84BE-E8C93232293A}" v="29" dt="2025-08-17T16:45:53.4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45" autoAdjust="0"/>
    <p:restoredTop sz="95226" autoAdjust="0"/>
  </p:normalViewPr>
  <p:slideViewPr>
    <p:cSldViewPr>
      <p:cViewPr>
        <p:scale>
          <a:sx n="56" d="100"/>
          <a:sy n="56" d="100"/>
        </p:scale>
        <p:origin x="1498" y="34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tableStyles" Target="tableStyles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font" Target="fonts/font7.fntdata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microsoft.com/office/2015/10/relationships/revisionInfo" Target="revisionInfo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font" Target="fonts/font8.fntdata"/><Relationship Id="rId155" Type="http://schemas.openxmlformats.org/officeDocument/2006/relationships/font" Target="fonts/font13.fntdata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font" Target="fonts/font9.fntdata"/><Relationship Id="rId156" Type="http://schemas.openxmlformats.org/officeDocument/2006/relationships/presProps" Target="presProp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font" Target="fonts/font4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font" Target="fonts/font10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font" Target="fonts/font5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font" Target="fonts/font11.fntdata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font" Target="fonts/font1.fntdata"/><Relationship Id="rId148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font" Target="fonts/font12.fntdata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font" Target="fonts/font2.fntdata"/><Relationship Id="rId90" Type="http://schemas.openxmlformats.org/officeDocument/2006/relationships/slide" Target="slides/slide89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05/10/2025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7" Type="http://schemas.openxmlformats.org/officeDocument/2006/relationships/image" Target="../media/image23.jpeg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4.xml"/><Relationship Id="rId5" Type="http://schemas.openxmlformats.org/officeDocument/2006/relationships/image" Target="../media/image98.jpeg"/><Relationship Id="rId4" Type="http://schemas.openxmlformats.org/officeDocument/2006/relationships/image" Target="../media/image27.sv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5.xml"/><Relationship Id="rId5" Type="http://schemas.openxmlformats.org/officeDocument/2006/relationships/image" Target="../media/image35.jpeg"/><Relationship Id="rId4" Type="http://schemas.openxmlformats.org/officeDocument/2006/relationships/image" Target="../media/image27.sv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6.xml"/><Relationship Id="rId4" Type="http://schemas.openxmlformats.org/officeDocument/2006/relationships/image" Target="../media/image27.svg"/></Relationships>
</file>

<file path=ppt/slides/_rels/slide10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0.png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2.png"/><Relationship Id="rId2" Type="http://schemas.openxmlformats.org/officeDocument/2006/relationships/tags" Target="../tags/tag180.xml"/><Relationship Id="rId1" Type="http://schemas.openxmlformats.org/officeDocument/2006/relationships/tags" Target="../tags/tag179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82.xml"/><Relationship Id="rId1" Type="http://schemas.openxmlformats.org/officeDocument/2006/relationships/tags" Target="../tags/tag181.xml"/><Relationship Id="rId6" Type="http://schemas.openxmlformats.org/officeDocument/2006/relationships/image" Target="../media/image63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3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4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tags" Target="../tags/tag40.xml"/><Relationship Id="rId7" Type="http://schemas.openxmlformats.org/officeDocument/2006/relationships/image" Target="../media/image27.svg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image" Target="../media/image26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1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86.xml"/><Relationship Id="rId1" Type="http://schemas.openxmlformats.org/officeDocument/2006/relationships/tags" Target="../tags/tag185.xml"/><Relationship Id="rId6" Type="http://schemas.openxmlformats.org/officeDocument/2006/relationships/image" Target="../media/image8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88.xml"/><Relationship Id="rId1" Type="http://schemas.openxmlformats.org/officeDocument/2006/relationships/tags" Target="../tags/tag187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9.xml"/><Relationship Id="rId5" Type="http://schemas.openxmlformats.org/officeDocument/2006/relationships/image" Target="../media/image94.png"/><Relationship Id="rId4" Type="http://schemas.openxmlformats.org/officeDocument/2006/relationships/image" Target="../media/image27.sv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4.png"/><Relationship Id="rId2" Type="http://schemas.openxmlformats.org/officeDocument/2006/relationships/tags" Target="../tags/tag191.xml"/><Relationship Id="rId1" Type="http://schemas.openxmlformats.org/officeDocument/2006/relationships/tags" Target="../tags/tag190.xml"/><Relationship Id="rId6" Type="http://schemas.openxmlformats.org/officeDocument/2006/relationships/image" Target="../media/image23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2.xml"/><Relationship Id="rId5" Type="http://schemas.openxmlformats.org/officeDocument/2006/relationships/image" Target="../media/image94.png"/><Relationship Id="rId4" Type="http://schemas.openxmlformats.org/officeDocument/2006/relationships/image" Target="../media/image27.sv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5.png"/><Relationship Id="rId2" Type="http://schemas.openxmlformats.org/officeDocument/2006/relationships/tags" Target="../tags/tag194.xml"/><Relationship Id="rId1" Type="http://schemas.openxmlformats.org/officeDocument/2006/relationships/tags" Target="../tags/tag193.xml"/><Relationship Id="rId6" Type="http://schemas.openxmlformats.org/officeDocument/2006/relationships/image" Target="../media/image23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4.png"/><Relationship Id="rId2" Type="http://schemas.openxmlformats.org/officeDocument/2006/relationships/tags" Target="../tags/tag196.xml"/><Relationship Id="rId1" Type="http://schemas.openxmlformats.org/officeDocument/2006/relationships/tags" Target="../tags/tag195.xml"/><Relationship Id="rId6" Type="http://schemas.openxmlformats.org/officeDocument/2006/relationships/image" Target="../media/image106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7.png"/><Relationship Id="rId2" Type="http://schemas.openxmlformats.org/officeDocument/2006/relationships/tags" Target="../tags/tag198.xml"/><Relationship Id="rId1" Type="http://schemas.openxmlformats.org/officeDocument/2006/relationships/tags" Target="../tags/tag197.xml"/><Relationship Id="rId6" Type="http://schemas.openxmlformats.org/officeDocument/2006/relationships/image" Target="../media/image106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3.png"/><Relationship Id="rId4" Type="http://schemas.microsoft.com/office/2007/relationships/hdphoto" Target="../media/hdphoto1.wdp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9.xml"/><Relationship Id="rId6" Type="http://schemas.openxmlformats.org/officeDocument/2006/relationships/image" Target="../media/image108.png"/><Relationship Id="rId5" Type="http://schemas.openxmlformats.org/officeDocument/2006/relationships/image" Target="../media/image35.jpeg"/><Relationship Id="rId4" Type="http://schemas.openxmlformats.org/officeDocument/2006/relationships/image" Target="../media/image2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microsoft.com/office/2007/relationships/hdphoto" Target="../media/hdphoto1.wdp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0.png"/><Relationship Id="rId2" Type="http://schemas.openxmlformats.org/officeDocument/2006/relationships/tags" Target="../tags/tag201.xml"/><Relationship Id="rId1" Type="http://schemas.openxmlformats.org/officeDocument/2006/relationships/tags" Target="../tags/tag200.xml"/><Relationship Id="rId6" Type="http://schemas.openxmlformats.org/officeDocument/2006/relationships/image" Target="../media/image109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0.png"/><Relationship Id="rId2" Type="http://schemas.openxmlformats.org/officeDocument/2006/relationships/tags" Target="../tags/tag203.xml"/><Relationship Id="rId1" Type="http://schemas.openxmlformats.org/officeDocument/2006/relationships/tags" Target="../tags/tag202.xml"/><Relationship Id="rId6" Type="http://schemas.openxmlformats.org/officeDocument/2006/relationships/image" Target="../media/image111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0.png"/><Relationship Id="rId2" Type="http://schemas.openxmlformats.org/officeDocument/2006/relationships/tags" Target="../tags/tag205.xml"/><Relationship Id="rId1" Type="http://schemas.openxmlformats.org/officeDocument/2006/relationships/tags" Target="../tags/tag204.xml"/><Relationship Id="rId6" Type="http://schemas.openxmlformats.org/officeDocument/2006/relationships/image" Target="../media/image111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0.png"/><Relationship Id="rId2" Type="http://schemas.openxmlformats.org/officeDocument/2006/relationships/tags" Target="../tags/tag207.xml"/><Relationship Id="rId1" Type="http://schemas.openxmlformats.org/officeDocument/2006/relationships/tags" Target="../tags/tag206.xml"/><Relationship Id="rId6" Type="http://schemas.openxmlformats.org/officeDocument/2006/relationships/image" Target="../media/image8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0.png"/><Relationship Id="rId2" Type="http://schemas.openxmlformats.org/officeDocument/2006/relationships/tags" Target="../tags/tag209.xml"/><Relationship Id="rId1" Type="http://schemas.openxmlformats.org/officeDocument/2006/relationships/tags" Target="../tags/tag208.xml"/><Relationship Id="rId6" Type="http://schemas.openxmlformats.org/officeDocument/2006/relationships/image" Target="../media/image8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0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1.xml"/><Relationship Id="rId6" Type="http://schemas.openxmlformats.org/officeDocument/2006/relationships/image" Target="../media/image110.png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2.png"/><Relationship Id="rId4" Type="http://schemas.microsoft.com/office/2007/relationships/hdphoto" Target="../media/hdphoto1.wdp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2.xml"/><Relationship Id="rId5" Type="http://schemas.openxmlformats.org/officeDocument/2006/relationships/image" Target="../media/image94.png"/><Relationship Id="rId4" Type="http://schemas.openxmlformats.org/officeDocument/2006/relationships/image" Target="../media/image27.sv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3.xml"/><Relationship Id="rId6" Type="http://schemas.openxmlformats.org/officeDocument/2006/relationships/image" Target="../media/image104.png"/><Relationship Id="rId5" Type="http://schemas.openxmlformats.org/officeDocument/2006/relationships/image" Target="../media/image113.jpeg"/><Relationship Id="rId4" Type="http://schemas.openxmlformats.org/officeDocument/2006/relationships/image" Target="../media/image27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26.png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image" Target="../media/image27.svg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4.xml"/><Relationship Id="rId5" Type="http://schemas.openxmlformats.org/officeDocument/2006/relationships/image" Target="../media/image94.png"/><Relationship Id="rId4" Type="http://schemas.openxmlformats.org/officeDocument/2006/relationships/image" Target="../media/image27.sv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5.xml"/><Relationship Id="rId6" Type="http://schemas.openxmlformats.org/officeDocument/2006/relationships/image" Target="../media/image105.png"/><Relationship Id="rId5" Type="http://schemas.openxmlformats.org/officeDocument/2006/relationships/image" Target="../media/image113.jpeg"/><Relationship Id="rId4" Type="http://schemas.openxmlformats.org/officeDocument/2006/relationships/image" Target="../media/image27.sv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6.xml"/><Relationship Id="rId5" Type="http://schemas.openxmlformats.org/officeDocument/2006/relationships/image" Target="../media/image94.png"/><Relationship Id="rId4" Type="http://schemas.openxmlformats.org/officeDocument/2006/relationships/image" Target="../media/image27.sv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7.xml"/><Relationship Id="rId6" Type="http://schemas.openxmlformats.org/officeDocument/2006/relationships/image" Target="../media/image113.jpeg"/><Relationship Id="rId5" Type="http://schemas.openxmlformats.org/officeDocument/2006/relationships/image" Target="../media/image114.png"/><Relationship Id="rId4" Type="http://schemas.openxmlformats.org/officeDocument/2006/relationships/image" Target="../media/image27.sv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4.png"/></Relationships>
</file>

<file path=ppt/slides/_rels/slide135.xml.rels><?xml version="1.0" encoding="UTF-8" standalone="yes"?>
<Relationships xmlns="http://schemas.openxmlformats.org/package/2006/relationships"><Relationship Id="rId8" Type="http://schemas.openxmlformats.org/officeDocument/2006/relationships/tags" Target="../tags/tag225.xml"/><Relationship Id="rId13" Type="http://schemas.openxmlformats.org/officeDocument/2006/relationships/image" Target="../media/image116.png"/><Relationship Id="rId3" Type="http://schemas.openxmlformats.org/officeDocument/2006/relationships/tags" Target="../tags/tag220.xml"/><Relationship Id="rId7" Type="http://schemas.openxmlformats.org/officeDocument/2006/relationships/tags" Target="../tags/tag224.xml"/><Relationship Id="rId12" Type="http://schemas.openxmlformats.org/officeDocument/2006/relationships/image" Target="../media/image27.svg"/><Relationship Id="rId2" Type="http://schemas.openxmlformats.org/officeDocument/2006/relationships/tags" Target="../tags/tag219.xml"/><Relationship Id="rId1" Type="http://schemas.openxmlformats.org/officeDocument/2006/relationships/tags" Target="../tags/tag218.xml"/><Relationship Id="rId6" Type="http://schemas.openxmlformats.org/officeDocument/2006/relationships/tags" Target="../tags/tag223.xml"/><Relationship Id="rId11" Type="http://schemas.openxmlformats.org/officeDocument/2006/relationships/image" Target="../media/image26.png"/><Relationship Id="rId5" Type="http://schemas.openxmlformats.org/officeDocument/2006/relationships/tags" Target="../tags/tag222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21.xml"/><Relationship Id="rId9" Type="http://schemas.openxmlformats.org/officeDocument/2006/relationships/tags" Target="../tags/tag226.xml"/><Relationship Id="rId14" Type="http://schemas.openxmlformats.org/officeDocument/2006/relationships/image" Target="../media/image80.jpeg"/></Relationships>
</file>

<file path=ppt/slides/_rels/slide136.xml.rels><?xml version="1.0" encoding="UTF-8" standalone="yes"?>
<Relationships xmlns="http://schemas.openxmlformats.org/package/2006/relationships"><Relationship Id="rId8" Type="http://schemas.openxmlformats.org/officeDocument/2006/relationships/tags" Target="../tags/tag234.xml"/><Relationship Id="rId3" Type="http://schemas.openxmlformats.org/officeDocument/2006/relationships/tags" Target="../tags/tag229.xml"/><Relationship Id="rId7" Type="http://schemas.openxmlformats.org/officeDocument/2006/relationships/tags" Target="../tags/tag233.xml"/><Relationship Id="rId12" Type="http://schemas.openxmlformats.org/officeDocument/2006/relationships/image" Target="../media/image116.png"/><Relationship Id="rId2" Type="http://schemas.openxmlformats.org/officeDocument/2006/relationships/tags" Target="../tags/tag228.xml"/><Relationship Id="rId1" Type="http://schemas.openxmlformats.org/officeDocument/2006/relationships/tags" Target="../tags/tag227.xml"/><Relationship Id="rId6" Type="http://schemas.openxmlformats.org/officeDocument/2006/relationships/tags" Target="../tags/tag232.xml"/><Relationship Id="rId11" Type="http://schemas.openxmlformats.org/officeDocument/2006/relationships/image" Target="../media/image27.svg"/><Relationship Id="rId5" Type="http://schemas.openxmlformats.org/officeDocument/2006/relationships/tags" Target="../tags/tag231.xml"/><Relationship Id="rId10" Type="http://schemas.openxmlformats.org/officeDocument/2006/relationships/image" Target="../media/image26.png"/><Relationship Id="rId4" Type="http://schemas.openxmlformats.org/officeDocument/2006/relationships/tags" Target="../tags/tag230.xml"/><Relationship Id="rId9" Type="http://schemas.openxmlformats.org/officeDocument/2006/relationships/slideLayout" Target="../slideLayouts/slideLayout7.xml"/></Relationships>
</file>

<file path=ppt/slides/_rels/slide1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6.png"/><Relationship Id="rId2" Type="http://schemas.openxmlformats.org/officeDocument/2006/relationships/tags" Target="../tags/tag236.xml"/><Relationship Id="rId1" Type="http://schemas.openxmlformats.org/officeDocument/2006/relationships/tags" Target="../tags/tag235.xml"/><Relationship Id="rId6" Type="http://schemas.openxmlformats.org/officeDocument/2006/relationships/image" Target="../media/image65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117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9.svg"/><Relationship Id="rId5" Type="http://schemas.openxmlformats.org/officeDocument/2006/relationships/image" Target="../media/image5.png"/><Relationship Id="rId10" Type="http://schemas.openxmlformats.org/officeDocument/2006/relationships/image" Target="../media/image121.svg"/><Relationship Id="rId4" Type="http://schemas.openxmlformats.org/officeDocument/2006/relationships/image" Target="../media/image118.svg"/><Relationship Id="rId9" Type="http://schemas.openxmlformats.org/officeDocument/2006/relationships/image" Target="../media/image1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5" Type="http://schemas.openxmlformats.org/officeDocument/2006/relationships/image" Target="../media/image37.png"/><Relationship Id="rId4" Type="http://schemas.openxmlformats.org/officeDocument/2006/relationships/image" Target="../media/image27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5" Type="http://schemas.openxmlformats.org/officeDocument/2006/relationships/image" Target="../media/image39.png"/><Relationship Id="rId4" Type="http://schemas.openxmlformats.org/officeDocument/2006/relationships/image" Target="../media/image27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8.xml"/><Relationship Id="rId5" Type="http://schemas.openxmlformats.org/officeDocument/2006/relationships/image" Target="../media/image36.png"/><Relationship Id="rId4" Type="http://schemas.openxmlformats.org/officeDocument/2006/relationships/image" Target="../media/image27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9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0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1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2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3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61.xml"/><Relationship Id="rId13" Type="http://schemas.openxmlformats.org/officeDocument/2006/relationships/image" Target="../media/image41.png"/><Relationship Id="rId3" Type="http://schemas.openxmlformats.org/officeDocument/2006/relationships/tags" Target="../tags/tag56.xml"/><Relationship Id="rId7" Type="http://schemas.openxmlformats.org/officeDocument/2006/relationships/tags" Target="../tags/tag60.xml"/><Relationship Id="rId12" Type="http://schemas.openxmlformats.org/officeDocument/2006/relationships/image" Target="../media/image6.svg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6" Type="http://schemas.openxmlformats.org/officeDocument/2006/relationships/tags" Target="../tags/tag59.xml"/><Relationship Id="rId11" Type="http://schemas.openxmlformats.org/officeDocument/2006/relationships/image" Target="../media/image5.png"/><Relationship Id="rId5" Type="http://schemas.openxmlformats.org/officeDocument/2006/relationships/tags" Target="../tags/tag58.xml"/><Relationship Id="rId15" Type="http://schemas.openxmlformats.org/officeDocument/2006/relationships/image" Target="../media/image43.png"/><Relationship Id="rId10" Type="http://schemas.openxmlformats.org/officeDocument/2006/relationships/image" Target="../media/image4.jpeg"/><Relationship Id="rId4" Type="http://schemas.openxmlformats.org/officeDocument/2006/relationships/tags" Target="../tags/tag57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2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26.png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2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35.jpeg"/><Relationship Id="rId10" Type="http://schemas.openxmlformats.org/officeDocument/2006/relationships/image" Target="../media/image48.png"/><Relationship Id="rId4" Type="http://schemas.openxmlformats.org/officeDocument/2006/relationships/image" Target="../media/image27.svg"/><Relationship Id="rId9" Type="http://schemas.openxmlformats.org/officeDocument/2006/relationships/image" Target="../media/image4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3.xml"/><Relationship Id="rId5" Type="http://schemas.openxmlformats.org/officeDocument/2006/relationships/image" Target="../media/image45.png"/><Relationship Id="rId4" Type="http://schemas.openxmlformats.org/officeDocument/2006/relationships/image" Target="../media/image27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5.png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6.xml"/><Relationship Id="rId5" Type="http://schemas.openxmlformats.org/officeDocument/2006/relationships/image" Target="../media/image50.png"/><Relationship Id="rId4" Type="http://schemas.openxmlformats.org/officeDocument/2006/relationships/image" Target="../media/image27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0.png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9.xml"/><Relationship Id="rId5" Type="http://schemas.openxmlformats.org/officeDocument/2006/relationships/image" Target="../media/image51.png"/><Relationship Id="rId4" Type="http://schemas.openxmlformats.org/officeDocument/2006/relationships/image" Target="../media/image27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1.png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2.xml"/><Relationship Id="rId5" Type="http://schemas.openxmlformats.org/officeDocument/2006/relationships/image" Target="../media/image51.png"/><Relationship Id="rId4" Type="http://schemas.openxmlformats.org/officeDocument/2006/relationships/image" Target="../media/image27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1.png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2.png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3.png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2.png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6" Type="http://schemas.openxmlformats.org/officeDocument/2006/relationships/image" Target="../media/image17.png"/><Relationship Id="rId5" Type="http://schemas.openxmlformats.org/officeDocument/2006/relationships/image" Target="../media/image27.svg"/><Relationship Id="rId10" Type="http://schemas.openxmlformats.org/officeDocument/2006/relationships/image" Target="../media/image55.png"/><Relationship Id="rId4" Type="http://schemas.openxmlformats.org/officeDocument/2006/relationships/image" Target="../media/image26.png"/><Relationship Id="rId9" Type="http://schemas.openxmlformats.org/officeDocument/2006/relationships/image" Target="../media/image5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1.xml"/><Relationship Id="rId5" Type="http://schemas.openxmlformats.org/officeDocument/2006/relationships/image" Target="../media/image47.png"/><Relationship Id="rId4" Type="http://schemas.openxmlformats.org/officeDocument/2006/relationships/image" Target="../media/image2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7.png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4.xml"/><Relationship Id="rId5" Type="http://schemas.openxmlformats.org/officeDocument/2006/relationships/image" Target="../media/image56.png"/><Relationship Id="rId4" Type="http://schemas.openxmlformats.org/officeDocument/2006/relationships/image" Target="../media/image27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5.xml"/><Relationship Id="rId5" Type="http://schemas.openxmlformats.org/officeDocument/2006/relationships/image" Target="../media/image49.png"/><Relationship Id="rId4" Type="http://schemas.openxmlformats.org/officeDocument/2006/relationships/image" Target="../media/image27.sv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9.png"/><Relationship Id="rId2" Type="http://schemas.openxmlformats.org/officeDocument/2006/relationships/tags" Target="../tags/tag87.xml"/><Relationship Id="rId1" Type="http://schemas.openxmlformats.org/officeDocument/2006/relationships/tags" Target="../tags/tag86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8.xml"/><Relationship Id="rId5" Type="http://schemas.openxmlformats.org/officeDocument/2006/relationships/image" Target="../media/image46.png"/><Relationship Id="rId4" Type="http://schemas.openxmlformats.org/officeDocument/2006/relationships/image" Target="../media/image27.sv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6.png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1.xml"/><Relationship Id="rId5" Type="http://schemas.openxmlformats.org/officeDocument/2006/relationships/image" Target="../media/image57.png"/><Relationship Id="rId4" Type="http://schemas.openxmlformats.org/officeDocument/2006/relationships/image" Target="../media/image27.sv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2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59.jpeg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3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10" Type="http://schemas.openxmlformats.org/officeDocument/2006/relationships/image" Target="../media/image55.png"/><Relationship Id="rId4" Type="http://schemas.openxmlformats.org/officeDocument/2006/relationships/image" Target="../media/image29.png"/><Relationship Id="rId9" Type="http://schemas.openxmlformats.org/officeDocument/2006/relationships/image" Target="../media/image5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1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tags" Target="../tags/tag10.xml"/><Relationship Id="rId16" Type="http://schemas.openxmlformats.org/officeDocument/2006/relationships/image" Target="../media/image14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6.svg"/><Relationship Id="rId5" Type="http://schemas.openxmlformats.org/officeDocument/2006/relationships/tags" Target="../tags/tag13.xml"/><Relationship Id="rId15" Type="http://schemas.openxmlformats.org/officeDocument/2006/relationships/image" Target="../media/image13.png"/><Relationship Id="rId10" Type="http://schemas.openxmlformats.org/officeDocument/2006/relationships/image" Target="../media/image5.png"/><Relationship Id="rId4" Type="http://schemas.openxmlformats.org/officeDocument/2006/relationships/tags" Target="../tags/tag12.xml"/><Relationship Id="rId9" Type="http://schemas.openxmlformats.org/officeDocument/2006/relationships/image" Target="../media/image4.jpeg"/><Relationship Id="rId14" Type="http://schemas.openxmlformats.org/officeDocument/2006/relationships/image" Target="../media/image12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59.jpeg"/><Relationship Id="rId7" Type="http://schemas.openxmlformats.org/officeDocument/2006/relationships/image" Target="../media/image4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4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9.png"/><Relationship Id="rId9" Type="http://schemas.openxmlformats.org/officeDocument/2006/relationships/image" Target="../media/image4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26.png"/><Relationship Id="rId7" Type="http://schemas.openxmlformats.org/officeDocument/2006/relationships/image" Target="../media/image46.png"/><Relationship Id="rId12" Type="http://schemas.openxmlformats.org/officeDocument/2006/relationships/image" Target="../media/image4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5.xml"/><Relationship Id="rId6" Type="http://schemas.openxmlformats.org/officeDocument/2006/relationships/image" Target="../media/image45.png"/><Relationship Id="rId11" Type="http://schemas.openxmlformats.org/officeDocument/2006/relationships/image" Target="../media/image52.png"/><Relationship Id="rId5" Type="http://schemas.openxmlformats.org/officeDocument/2006/relationships/image" Target="../media/image61.png"/><Relationship Id="rId10" Type="http://schemas.openxmlformats.org/officeDocument/2006/relationships/image" Target="../media/image47.png"/><Relationship Id="rId4" Type="http://schemas.openxmlformats.org/officeDocument/2006/relationships/image" Target="../media/image27.svg"/><Relationship Id="rId9" Type="http://schemas.openxmlformats.org/officeDocument/2006/relationships/image" Target="../media/image5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5.png"/><Relationship Id="rId12" Type="http://schemas.openxmlformats.org/officeDocument/2006/relationships/image" Target="../media/image49.png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image" Target="../media/image27.svg"/><Relationship Id="rId11" Type="http://schemas.openxmlformats.org/officeDocument/2006/relationships/image" Target="../media/image52.png"/><Relationship Id="rId5" Type="http://schemas.openxmlformats.org/officeDocument/2006/relationships/image" Target="../media/image26.png"/><Relationship Id="rId10" Type="http://schemas.openxmlformats.org/officeDocument/2006/relationships/image" Target="../media/image47.png"/><Relationship Id="rId4" Type="http://schemas.openxmlformats.org/officeDocument/2006/relationships/image" Target="../media/image63.png"/><Relationship Id="rId9" Type="http://schemas.openxmlformats.org/officeDocument/2006/relationships/image" Target="../media/image54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17.png"/><Relationship Id="rId7" Type="http://schemas.openxmlformats.org/officeDocument/2006/relationships/image" Target="../media/image4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8.xml"/><Relationship Id="rId6" Type="http://schemas.openxmlformats.org/officeDocument/2006/relationships/image" Target="../media/image64.png"/><Relationship Id="rId11" Type="http://schemas.openxmlformats.org/officeDocument/2006/relationships/image" Target="../media/image55.png"/><Relationship Id="rId5" Type="http://schemas.openxmlformats.org/officeDocument/2006/relationships/image" Target="../media/image27.svg"/><Relationship Id="rId10" Type="http://schemas.openxmlformats.org/officeDocument/2006/relationships/image" Target="../media/image49.png"/><Relationship Id="rId4" Type="http://schemas.openxmlformats.org/officeDocument/2006/relationships/image" Target="../media/image26.png"/><Relationship Id="rId9" Type="http://schemas.openxmlformats.org/officeDocument/2006/relationships/image" Target="../media/image52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46.png"/><Relationship Id="rId7" Type="http://schemas.openxmlformats.org/officeDocument/2006/relationships/image" Target="../media/image4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9.xml"/><Relationship Id="rId6" Type="http://schemas.openxmlformats.org/officeDocument/2006/relationships/image" Target="../media/image52.png"/><Relationship Id="rId5" Type="http://schemas.openxmlformats.org/officeDocument/2006/relationships/image" Target="../media/image47.png"/><Relationship Id="rId4" Type="http://schemas.openxmlformats.org/officeDocument/2006/relationships/image" Target="../media/image54.png"/><Relationship Id="rId9" Type="http://schemas.openxmlformats.org/officeDocument/2006/relationships/image" Target="../media/image45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tags" Target="../tags/tag107.xml"/><Relationship Id="rId13" Type="http://schemas.openxmlformats.org/officeDocument/2006/relationships/image" Target="../media/image65.png"/><Relationship Id="rId3" Type="http://schemas.openxmlformats.org/officeDocument/2006/relationships/tags" Target="../tags/tag102.xml"/><Relationship Id="rId7" Type="http://schemas.openxmlformats.org/officeDocument/2006/relationships/tags" Target="../tags/tag106.xml"/><Relationship Id="rId12" Type="http://schemas.openxmlformats.org/officeDocument/2006/relationships/image" Target="../media/image27.svg"/><Relationship Id="rId2" Type="http://schemas.openxmlformats.org/officeDocument/2006/relationships/tags" Target="../tags/tag101.xml"/><Relationship Id="rId16" Type="http://schemas.openxmlformats.org/officeDocument/2006/relationships/image" Target="../media/image68.png"/><Relationship Id="rId1" Type="http://schemas.openxmlformats.org/officeDocument/2006/relationships/tags" Target="../tags/tag100.xml"/><Relationship Id="rId6" Type="http://schemas.openxmlformats.org/officeDocument/2006/relationships/tags" Target="../tags/tag105.xml"/><Relationship Id="rId11" Type="http://schemas.openxmlformats.org/officeDocument/2006/relationships/image" Target="../media/image26.png"/><Relationship Id="rId5" Type="http://schemas.openxmlformats.org/officeDocument/2006/relationships/tags" Target="../tags/tag104.xml"/><Relationship Id="rId15" Type="http://schemas.openxmlformats.org/officeDocument/2006/relationships/image" Target="../media/image67.pn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03.xml"/><Relationship Id="rId9" Type="http://schemas.openxmlformats.org/officeDocument/2006/relationships/tags" Target="../tags/tag108.xml"/><Relationship Id="rId14" Type="http://schemas.openxmlformats.org/officeDocument/2006/relationships/image" Target="../media/image66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27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23.xml"/><Relationship Id="rId13" Type="http://schemas.openxmlformats.org/officeDocument/2006/relationships/image" Target="../media/image6.svg"/><Relationship Id="rId18" Type="http://schemas.openxmlformats.org/officeDocument/2006/relationships/image" Target="../media/image20.jpeg"/><Relationship Id="rId3" Type="http://schemas.openxmlformats.org/officeDocument/2006/relationships/tags" Target="../tags/tag18.xml"/><Relationship Id="rId21" Type="http://schemas.openxmlformats.org/officeDocument/2006/relationships/image" Target="../media/image23.jpeg"/><Relationship Id="rId7" Type="http://schemas.openxmlformats.org/officeDocument/2006/relationships/tags" Target="../tags/tag22.xml"/><Relationship Id="rId12" Type="http://schemas.openxmlformats.org/officeDocument/2006/relationships/image" Target="../media/image5.png"/><Relationship Id="rId17" Type="http://schemas.openxmlformats.org/officeDocument/2006/relationships/image" Target="../media/image19.png"/><Relationship Id="rId2" Type="http://schemas.openxmlformats.org/officeDocument/2006/relationships/tags" Target="../tags/tag17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11" Type="http://schemas.openxmlformats.org/officeDocument/2006/relationships/image" Target="../media/image4.jpeg"/><Relationship Id="rId5" Type="http://schemas.openxmlformats.org/officeDocument/2006/relationships/tags" Target="../tags/tag20.xml"/><Relationship Id="rId15" Type="http://schemas.openxmlformats.org/officeDocument/2006/relationships/image" Target="../media/image17.png"/><Relationship Id="rId10" Type="http://schemas.openxmlformats.org/officeDocument/2006/relationships/slideLayout" Target="../slideLayouts/slideLayout7.xml"/><Relationship Id="rId19" Type="http://schemas.openxmlformats.org/officeDocument/2006/relationships/image" Target="../media/image21.png"/><Relationship Id="rId4" Type="http://schemas.openxmlformats.org/officeDocument/2006/relationships/tags" Target="../tags/tag19.xml"/><Relationship Id="rId9" Type="http://schemas.openxmlformats.org/officeDocument/2006/relationships/tags" Target="../tags/tag24.xml"/><Relationship Id="rId14" Type="http://schemas.openxmlformats.org/officeDocument/2006/relationships/image" Target="../media/image16.jpe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microsoft.com/office/2007/relationships/media" Target="../media/media1.mp3"/><Relationship Id="rId7" Type="http://schemas.openxmlformats.org/officeDocument/2006/relationships/image" Target="../media/image73.png"/><Relationship Id="rId2" Type="http://schemas.openxmlformats.org/officeDocument/2006/relationships/audio" Target="NULL" TargetMode="External"/><Relationship Id="rId1" Type="http://schemas.openxmlformats.org/officeDocument/2006/relationships/tags" Target="../tags/tag109.xml"/><Relationship Id="rId6" Type="http://schemas.openxmlformats.org/officeDocument/2006/relationships/image" Target="../media/image72.png"/><Relationship Id="rId11" Type="http://schemas.openxmlformats.org/officeDocument/2006/relationships/image" Target="../media/image77.png"/><Relationship Id="rId5" Type="http://schemas.openxmlformats.org/officeDocument/2006/relationships/image" Target="../media/image71.png"/><Relationship Id="rId10" Type="http://schemas.openxmlformats.org/officeDocument/2006/relationships/image" Target="../media/image76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75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4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tags" Target="../tags/tag117.xml"/><Relationship Id="rId13" Type="http://schemas.openxmlformats.org/officeDocument/2006/relationships/image" Target="../media/image41.png"/><Relationship Id="rId3" Type="http://schemas.openxmlformats.org/officeDocument/2006/relationships/tags" Target="../tags/tag112.xml"/><Relationship Id="rId7" Type="http://schemas.openxmlformats.org/officeDocument/2006/relationships/tags" Target="../tags/tag116.xml"/><Relationship Id="rId12" Type="http://schemas.openxmlformats.org/officeDocument/2006/relationships/image" Target="../media/image6.svg"/><Relationship Id="rId2" Type="http://schemas.openxmlformats.org/officeDocument/2006/relationships/tags" Target="../tags/tag111.xml"/><Relationship Id="rId16" Type="http://schemas.openxmlformats.org/officeDocument/2006/relationships/image" Target="../media/image43.png"/><Relationship Id="rId1" Type="http://schemas.openxmlformats.org/officeDocument/2006/relationships/tags" Target="../tags/tag110.xml"/><Relationship Id="rId6" Type="http://schemas.openxmlformats.org/officeDocument/2006/relationships/tags" Target="../tags/tag115.xml"/><Relationship Id="rId11" Type="http://schemas.openxmlformats.org/officeDocument/2006/relationships/image" Target="../media/image5.png"/><Relationship Id="rId5" Type="http://schemas.openxmlformats.org/officeDocument/2006/relationships/tags" Target="../tags/tag114.xml"/><Relationship Id="rId15" Type="http://schemas.openxmlformats.org/officeDocument/2006/relationships/image" Target="../media/image42.svg"/><Relationship Id="rId10" Type="http://schemas.openxmlformats.org/officeDocument/2006/relationships/image" Target="../media/image4.jpeg"/><Relationship Id="rId4" Type="http://schemas.openxmlformats.org/officeDocument/2006/relationships/tags" Target="../tags/tag113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79.sv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8.xml"/><Relationship Id="rId5" Type="http://schemas.openxmlformats.org/officeDocument/2006/relationships/image" Target="../media/image35.jpeg"/><Relationship Id="rId4" Type="http://schemas.openxmlformats.org/officeDocument/2006/relationships/image" Target="../media/image27.sv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0.xml"/><Relationship Id="rId1" Type="http://schemas.openxmlformats.org/officeDocument/2006/relationships/tags" Target="../tags/tag119.xml"/><Relationship Id="rId6" Type="http://schemas.openxmlformats.org/officeDocument/2006/relationships/image" Target="../media/image8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2.xml"/><Relationship Id="rId1" Type="http://schemas.openxmlformats.org/officeDocument/2006/relationships/tags" Target="../tags/tag121.xml"/><Relationship Id="rId6" Type="http://schemas.openxmlformats.org/officeDocument/2006/relationships/image" Target="../media/image8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3.xml"/><Relationship Id="rId4" Type="http://schemas.openxmlformats.org/officeDocument/2006/relationships/image" Target="../media/image27.sv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5.xml"/><Relationship Id="rId1" Type="http://schemas.openxmlformats.org/officeDocument/2006/relationships/tags" Target="../tags/tag124.xml"/><Relationship Id="rId6" Type="http://schemas.openxmlformats.org/officeDocument/2006/relationships/image" Target="../media/image8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6.xml"/><Relationship Id="rId4" Type="http://schemas.openxmlformats.org/officeDocument/2006/relationships/image" Target="../media/image27.sv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8.xml"/><Relationship Id="rId1" Type="http://schemas.openxmlformats.org/officeDocument/2006/relationships/tags" Target="../tags/tag127.xml"/><Relationship Id="rId6" Type="http://schemas.openxmlformats.org/officeDocument/2006/relationships/image" Target="../media/image8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Relationship Id="rId5" Type="http://schemas.openxmlformats.org/officeDocument/2006/relationships/image" Target="../media/image25.png"/><Relationship Id="rId4" Type="http://schemas.microsoft.com/office/2007/relationships/hdphoto" Target="../media/hdphoto1.wdp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9.xml"/><Relationship Id="rId4" Type="http://schemas.openxmlformats.org/officeDocument/2006/relationships/image" Target="../media/image27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1.xml"/><Relationship Id="rId1" Type="http://schemas.openxmlformats.org/officeDocument/2006/relationships/tags" Target="../tags/tag130.xml"/><Relationship Id="rId6" Type="http://schemas.openxmlformats.org/officeDocument/2006/relationships/image" Target="../media/image8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2.xml"/><Relationship Id="rId4" Type="http://schemas.openxmlformats.org/officeDocument/2006/relationships/image" Target="../media/image27.sv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4.xml"/><Relationship Id="rId1" Type="http://schemas.openxmlformats.org/officeDocument/2006/relationships/tags" Target="../tags/tag133.xml"/><Relationship Id="rId6" Type="http://schemas.openxmlformats.org/officeDocument/2006/relationships/image" Target="../media/image8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5.xml"/><Relationship Id="rId4" Type="http://schemas.openxmlformats.org/officeDocument/2006/relationships/image" Target="../media/image27.sv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7.xml"/><Relationship Id="rId1" Type="http://schemas.openxmlformats.org/officeDocument/2006/relationships/tags" Target="../tags/tag136.xml"/><Relationship Id="rId6" Type="http://schemas.openxmlformats.org/officeDocument/2006/relationships/image" Target="../media/image8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8.xml"/><Relationship Id="rId4" Type="http://schemas.openxmlformats.org/officeDocument/2006/relationships/image" Target="../media/image27.sv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40.xml"/><Relationship Id="rId1" Type="http://schemas.openxmlformats.org/officeDocument/2006/relationships/tags" Target="../tags/tag139.xml"/><Relationship Id="rId6" Type="http://schemas.openxmlformats.org/officeDocument/2006/relationships/image" Target="../media/image8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1.xml"/><Relationship Id="rId4" Type="http://schemas.openxmlformats.org/officeDocument/2006/relationships/image" Target="../media/image27.sv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43.xml"/><Relationship Id="rId1" Type="http://schemas.openxmlformats.org/officeDocument/2006/relationships/tags" Target="../tags/tag142.xml"/><Relationship Id="rId6" Type="http://schemas.openxmlformats.org/officeDocument/2006/relationships/image" Target="../media/image8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tags" Target="../tags/tag28.xml"/><Relationship Id="rId7" Type="http://schemas.openxmlformats.org/officeDocument/2006/relationships/image" Target="../media/image28.jpe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10" Type="http://schemas.openxmlformats.org/officeDocument/2006/relationships/image" Target="../media/image30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5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4.xml"/><Relationship Id="rId4" Type="http://schemas.openxmlformats.org/officeDocument/2006/relationships/image" Target="../media/image27.sv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46.xml"/><Relationship Id="rId1" Type="http://schemas.openxmlformats.org/officeDocument/2006/relationships/tags" Target="../tags/tag145.xml"/><Relationship Id="rId6" Type="http://schemas.openxmlformats.org/officeDocument/2006/relationships/image" Target="../media/image8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7.xml"/><Relationship Id="rId4" Type="http://schemas.openxmlformats.org/officeDocument/2006/relationships/image" Target="../media/image27.sv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49.xml"/><Relationship Id="rId1" Type="http://schemas.openxmlformats.org/officeDocument/2006/relationships/tags" Target="../tags/tag148.xml"/><Relationship Id="rId6" Type="http://schemas.openxmlformats.org/officeDocument/2006/relationships/image" Target="../media/image8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0.xml"/><Relationship Id="rId4" Type="http://schemas.openxmlformats.org/officeDocument/2006/relationships/image" Target="../media/image27.sv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52.xml"/><Relationship Id="rId1" Type="http://schemas.openxmlformats.org/officeDocument/2006/relationships/tags" Target="../tags/tag151.xml"/><Relationship Id="rId6" Type="http://schemas.openxmlformats.org/officeDocument/2006/relationships/image" Target="../media/image8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3.xml"/><Relationship Id="rId4" Type="http://schemas.openxmlformats.org/officeDocument/2006/relationships/image" Target="../media/image27.sv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87.png"/><Relationship Id="rId18" Type="http://schemas.openxmlformats.org/officeDocument/2006/relationships/image" Target="../media/image92.png"/><Relationship Id="rId3" Type="http://schemas.openxmlformats.org/officeDocument/2006/relationships/tags" Target="../tags/tag156.xml"/><Relationship Id="rId7" Type="http://schemas.openxmlformats.org/officeDocument/2006/relationships/image" Target="../media/image27.svg"/><Relationship Id="rId12" Type="http://schemas.openxmlformats.org/officeDocument/2006/relationships/image" Target="../media/image86.png"/><Relationship Id="rId17" Type="http://schemas.openxmlformats.org/officeDocument/2006/relationships/image" Target="../media/image91.png"/><Relationship Id="rId2" Type="http://schemas.openxmlformats.org/officeDocument/2006/relationships/tags" Target="../tags/tag155.xml"/><Relationship Id="rId16" Type="http://schemas.openxmlformats.org/officeDocument/2006/relationships/image" Target="../media/image90.png"/><Relationship Id="rId20" Type="http://schemas.openxmlformats.org/officeDocument/2006/relationships/image" Target="../media/image80.jpeg"/><Relationship Id="rId1" Type="http://schemas.openxmlformats.org/officeDocument/2006/relationships/tags" Target="../tags/tag154.xml"/><Relationship Id="rId6" Type="http://schemas.openxmlformats.org/officeDocument/2006/relationships/image" Target="../media/image26.png"/><Relationship Id="rId11" Type="http://schemas.openxmlformats.org/officeDocument/2006/relationships/image" Target="../media/image85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89.png"/><Relationship Id="rId10" Type="http://schemas.openxmlformats.org/officeDocument/2006/relationships/image" Target="../media/image84.png"/><Relationship Id="rId19" Type="http://schemas.openxmlformats.org/officeDocument/2006/relationships/image" Target="../media/image93.png"/><Relationship Id="rId4" Type="http://schemas.openxmlformats.org/officeDocument/2006/relationships/tags" Target="../tags/tag157.xml"/><Relationship Id="rId9" Type="http://schemas.openxmlformats.org/officeDocument/2006/relationships/image" Target="../media/image83.png"/><Relationship Id="rId14" Type="http://schemas.openxmlformats.org/officeDocument/2006/relationships/image" Target="../media/image88.png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13" Type="http://schemas.openxmlformats.org/officeDocument/2006/relationships/image" Target="../media/image88.png"/><Relationship Id="rId18" Type="http://schemas.openxmlformats.org/officeDocument/2006/relationships/image" Target="../media/image93.png"/><Relationship Id="rId3" Type="http://schemas.openxmlformats.org/officeDocument/2006/relationships/tags" Target="../tags/tag160.xml"/><Relationship Id="rId7" Type="http://schemas.openxmlformats.org/officeDocument/2006/relationships/image" Target="../media/image82.png"/><Relationship Id="rId12" Type="http://schemas.openxmlformats.org/officeDocument/2006/relationships/image" Target="../media/image87.png"/><Relationship Id="rId17" Type="http://schemas.openxmlformats.org/officeDocument/2006/relationships/image" Target="../media/image92.png"/><Relationship Id="rId2" Type="http://schemas.openxmlformats.org/officeDocument/2006/relationships/tags" Target="../tags/tag159.xml"/><Relationship Id="rId16" Type="http://schemas.openxmlformats.org/officeDocument/2006/relationships/image" Target="../media/image91.png"/><Relationship Id="rId1" Type="http://schemas.openxmlformats.org/officeDocument/2006/relationships/tags" Target="../tags/tag158.xml"/><Relationship Id="rId6" Type="http://schemas.openxmlformats.org/officeDocument/2006/relationships/image" Target="../media/image27.svg"/><Relationship Id="rId11" Type="http://schemas.openxmlformats.org/officeDocument/2006/relationships/image" Target="../media/image86.png"/><Relationship Id="rId5" Type="http://schemas.openxmlformats.org/officeDocument/2006/relationships/image" Target="../media/image26.png"/><Relationship Id="rId15" Type="http://schemas.openxmlformats.org/officeDocument/2006/relationships/image" Target="../media/image90.png"/><Relationship Id="rId10" Type="http://schemas.openxmlformats.org/officeDocument/2006/relationships/image" Target="../media/image85.png"/><Relationship Id="rId19" Type="http://schemas.openxmlformats.org/officeDocument/2006/relationships/image" Target="../media/image18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84.png"/><Relationship Id="rId14" Type="http://schemas.openxmlformats.org/officeDocument/2006/relationships/image" Target="../media/image8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2.png"/><Relationship Id="rId3" Type="http://schemas.openxmlformats.org/officeDocument/2006/relationships/tags" Target="../tags/tag31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3.png"/><Relationship Id="rId2" Type="http://schemas.openxmlformats.org/officeDocument/2006/relationships/tags" Target="../tags/tag30.xml"/><Relationship Id="rId16" Type="http://schemas.openxmlformats.org/officeDocument/2006/relationships/image" Target="../media/image18.png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11" Type="http://schemas.openxmlformats.org/officeDocument/2006/relationships/image" Target="../media/image32.png"/><Relationship Id="rId5" Type="http://schemas.openxmlformats.org/officeDocument/2006/relationships/tags" Target="../tags/tag33.xml"/><Relationship Id="rId15" Type="http://schemas.openxmlformats.org/officeDocument/2006/relationships/image" Target="../media/image21.png"/><Relationship Id="rId10" Type="http://schemas.openxmlformats.org/officeDocument/2006/relationships/image" Target="../media/image31.jpeg"/><Relationship Id="rId4" Type="http://schemas.openxmlformats.org/officeDocument/2006/relationships/tags" Target="../tags/tag32.xml"/><Relationship Id="rId9" Type="http://schemas.openxmlformats.org/officeDocument/2006/relationships/image" Target="../media/image27.svg"/><Relationship Id="rId14" Type="http://schemas.openxmlformats.org/officeDocument/2006/relationships/image" Target="../media/image23.jpe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62.xml"/><Relationship Id="rId1" Type="http://schemas.openxmlformats.org/officeDocument/2006/relationships/tags" Target="../tags/tag161.xml"/><Relationship Id="rId6" Type="http://schemas.openxmlformats.org/officeDocument/2006/relationships/image" Target="../media/image8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64.xml"/><Relationship Id="rId1" Type="http://schemas.openxmlformats.org/officeDocument/2006/relationships/tags" Target="../tags/tag163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5.xml"/><Relationship Id="rId5" Type="http://schemas.openxmlformats.org/officeDocument/2006/relationships/image" Target="../media/image94.png"/><Relationship Id="rId4" Type="http://schemas.openxmlformats.org/officeDocument/2006/relationships/image" Target="../media/image27.sv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5.png"/><Relationship Id="rId2" Type="http://schemas.openxmlformats.org/officeDocument/2006/relationships/tags" Target="../tags/tag167.xml"/><Relationship Id="rId1" Type="http://schemas.openxmlformats.org/officeDocument/2006/relationships/tags" Target="../tags/tag166.xml"/><Relationship Id="rId6" Type="http://schemas.openxmlformats.org/officeDocument/2006/relationships/image" Target="../media/image23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69.xml"/><Relationship Id="rId1" Type="http://schemas.openxmlformats.org/officeDocument/2006/relationships/tags" Target="../tags/tag168.xml"/><Relationship Id="rId6" Type="http://schemas.openxmlformats.org/officeDocument/2006/relationships/image" Target="../media/image8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0.xml"/><Relationship Id="rId4" Type="http://schemas.openxmlformats.org/officeDocument/2006/relationships/image" Target="../media/image27.sv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1.xml"/><Relationship Id="rId4" Type="http://schemas.openxmlformats.org/officeDocument/2006/relationships/image" Target="../media/image27.sv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2.xml"/><Relationship Id="rId4" Type="http://schemas.openxmlformats.org/officeDocument/2006/relationships/image" Target="../media/image27.sv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3.xml"/><Relationship Id="rId4" Type="http://schemas.openxmlformats.org/officeDocument/2006/relationships/image" Target="../media/image2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371600" y="2098331"/>
            <a:ext cx="1135380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ct val="150000"/>
              </a:lnSpc>
            </a:pPr>
            <a:r>
              <a:rPr lang="en-US" sz="3200" dirty="0" err="1">
                <a:solidFill>
                  <a:srgbClr val="32787A"/>
                </a:solidFill>
                <a:latin typeface="Carelia"/>
              </a:rPr>
              <a:t>Programme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de </a:t>
            </a:r>
            <a:r>
              <a:rPr lang="en-US" sz="3200" dirty="0" err="1">
                <a:solidFill>
                  <a:srgbClr val="32787A"/>
                </a:solidFill>
                <a:latin typeface="Carelia"/>
              </a:rPr>
              <a:t>remédiation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 intensive  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019814" y="9625936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605" y="368771"/>
            <a:ext cx="7666790" cy="1449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Image 28" descr="Une image contenant Police, logo, Graphique, symbole&#10;&#10;Le contenu généré par l’IA peut être incorrect.">
            <a:extLst>
              <a:ext uri="{FF2B5EF4-FFF2-40B4-BE49-F238E27FC236}">
                <a16:creationId xmlns:a16="http://schemas.microsoft.com/office/drawing/2014/main" id="{A312FADB-CD89-8F6B-E879-7E63E22B83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467663"/>
            <a:ext cx="1981200" cy="1723337"/>
          </a:xfrm>
          <a:prstGeom prst="rect">
            <a:avLst/>
          </a:prstGeom>
        </p:spPr>
      </p:pic>
      <p:pic>
        <p:nvPicPr>
          <p:cNvPr id="15" name="Image 14" descr="Une image contenant texte, dessin humoristique, garçon&#10;&#10;Le contenu généré par l’IA peut être incorrect.">
            <a:extLst>
              <a:ext uri="{FF2B5EF4-FFF2-40B4-BE49-F238E27FC236}">
                <a16:creationId xmlns:a16="http://schemas.microsoft.com/office/drawing/2014/main" id="{6318882F-B733-A369-3E9F-E3C77B82075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BD6D5"/>
              </a:clrFrom>
              <a:clrTo>
                <a:srgbClr val="FBD6D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7600" y="5600700"/>
            <a:ext cx="2472590" cy="4689765"/>
          </a:xfrm>
          <a:prstGeom prst="rect">
            <a:avLst/>
          </a:prstGeom>
        </p:spPr>
      </p:pic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871AC103-0B10-F099-6BAB-4D795A1C0826}"/>
              </a:ext>
            </a:extLst>
          </p:cNvPr>
          <p:cNvSpPr/>
          <p:nvPr/>
        </p:nvSpPr>
        <p:spPr>
          <a:xfrm rot="21338648" flipV="1">
            <a:off x="6281961" y="5549869"/>
            <a:ext cx="3728117" cy="13208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B5D6D9">
                  <a:tint val="66000"/>
                  <a:satMod val="160000"/>
                  <a:lumMod val="47000"/>
                </a:srgbClr>
              </a:gs>
              <a:gs pos="100000">
                <a:srgbClr val="B5D6D9">
                  <a:tint val="44500"/>
                  <a:satMod val="160000"/>
                </a:srgbClr>
              </a:gs>
              <a:gs pos="100000">
                <a:srgbClr val="B5D6D9">
                  <a:tint val="23500"/>
                  <a:satMod val="160000"/>
                </a:srgbClr>
              </a:gs>
            </a:gsLst>
            <a:lin ang="135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DFD43ECF-4B5A-1EA1-CAF1-7DF340D54C52}"/>
              </a:ext>
            </a:extLst>
          </p:cNvPr>
          <p:cNvSpPr/>
          <p:nvPr/>
        </p:nvSpPr>
        <p:spPr>
          <a:xfrm rot="261352" flipH="1" flipV="1">
            <a:off x="5721600" y="4653718"/>
            <a:ext cx="4327604" cy="13208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ZoneTexte 17">
            <a:extLst>
              <a:ext uri="{FF2B5EF4-FFF2-40B4-BE49-F238E27FC236}">
                <a16:creationId xmlns:a16="http://schemas.microsoft.com/office/drawing/2014/main" id="{B5E40694-37BF-C322-1326-D9E2856A6DD3}"/>
              </a:ext>
            </a:extLst>
          </p:cNvPr>
          <p:cNvSpPr txBox="1"/>
          <p:nvPr/>
        </p:nvSpPr>
        <p:spPr>
          <a:xfrm flipH="1">
            <a:off x="6857224" y="4836889"/>
            <a:ext cx="24967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Palier</a:t>
            </a:r>
            <a:r>
              <a:rPr lang="fr-FR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: 2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5BDEEE85-D2BD-72B4-650C-163E3FB1D018}"/>
              </a:ext>
            </a:extLst>
          </p:cNvPr>
          <p:cNvSpPr/>
          <p:nvPr/>
        </p:nvSpPr>
        <p:spPr>
          <a:xfrm>
            <a:off x="3740481" y="4411021"/>
            <a:ext cx="3058794" cy="2893855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None/>
            </a:pPr>
            <a:r>
              <a:rPr lang="fr-MA" sz="900" b="1" kern="12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buNone/>
            </a:pPr>
            <a:r>
              <a:rPr lang="fr-MA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Parcours </a:t>
            </a:r>
            <a:r>
              <a:rPr lang="fr-MA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endParaRPr lang="fr-MA" sz="28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8" name="ZoneTexte 19">
            <a:extLst>
              <a:ext uri="{FF2B5EF4-FFF2-40B4-BE49-F238E27FC236}">
                <a16:creationId xmlns:a16="http://schemas.microsoft.com/office/drawing/2014/main" id="{2154D366-A502-FB54-94D3-8005793C70C9}"/>
              </a:ext>
            </a:extLst>
          </p:cNvPr>
          <p:cNvSpPr txBox="1"/>
          <p:nvPr/>
        </p:nvSpPr>
        <p:spPr>
          <a:xfrm flipH="1">
            <a:off x="6327569" y="5911144"/>
            <a:ext cx="31156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Séance : 13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F3B1AF-8590-588A-F58C-B874F03578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FD737E7-D58D-E214-50E9-1AC84360F3D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122EA5B-934F-9AE5-449C-B0EB170D7FCE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330E4C1-338F-1111-0477-7D1BE335AB72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B3B01C6-4C66-8DE0-EDF4-4BF2E50F11F2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87D2B34-CB10-FE46-4DC3-E04C2BF8680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3F3BAFA-6423-79AF-0A4D-DBF654CB447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93061" y="602956"/>
            <a:ext cx="120144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Qu’est ce que tu dois faire quand tu vois ce pictogramme «  travail en binôme » ?</a:t>
            </a:r>
          </a:p>
        </p:txBody>
      </p:sp>
      <p:pic>
        <p:nvPicPr>
          <p:cNvPr id="5" name="Image 4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EA40A3F8-9555-CAB5-D0B8-1CBA8B4D02F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0027" y="3505200"/>
            <a:ext cx="3955946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345649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4D4ED0-474F-B7EE-E91A-A81696E23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2ADA760-9F24-0D9E-8DDF-C7D6A2F445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5866B4C7-28CE-4FB9-3A5E-F21473894971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460C28C5-A4ED-BFF9-5610-1FC467DC8997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en-US" sz="3200" dirty="0">
              <a:solidFill>
                <a:srgbClr val="215968"/>
              </a:solidFill>
              <a:latin typeface="Carelia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3200" dirty="0">
                <a:solidFill>
                  <a:srgbClr val="215968"/>
                </a:solidFill>
                <a:latin typeface="Carelia"/>
              </a:rPr>
              <a:t>Rebrassage de lecture (3)</a:t>
            </a:r>
            <a:endParaRPr lang="fr-FR" sz="4000" b="1" dirty="0">
              <a:solidFill>
                <a:schemeClr val="accent1"/>
              </a:solidFill>
              <a:latin typeface="Dosis" pitchFamily="2" charset="0"/>
            </a:endParaRPr>
          </a:p>
          <a:p>
            <a:pPr algn="ctr" defTabSz="685834">
              <a:lnSpc>
                <a:spcPts val="6911"/>
              </a:lnSpc>
            </a:pPr>
            <a:r>
              <a:rPr lang="fr-FR" sz="4000" b="1" dirty="0">
                <a:solidFill>
                  <a:schemeClr val="accent1"/>
                </a:solidFill>
                <a:latin typeface="Dosis" pitchFamily="2" charset="0"/>
              </a:rPr>
              <a:t>Jeu du duel</a:t>
            </a:r>
            <a:endParaRPr lang="en-US" sz="3600" dirty="0">
              <a:solidFill>
                <a:schemeClr val="accent1"/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9CCAE90B-2966-7258-952F-842EE6BACE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5981700"/>
            <a:ext cx="2286000" cy="1783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872962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41B125C-A95B-AB21-474A-F2B6D7F32E5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8AF23F4-379F-448D-001B-4A780209FBC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i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0D6B16D-C2B1-5B6B-89B9-9A7EED237B2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C942FE5-60C2-A422-FC84-6F358514755A}"/>
              </a:ext>
            </a:extLst>
          </p:cNvPr>
          <p:cNvSpPr txBox="1"/>
          <p:nvPr/>
        </p:nvSpPr>
        <p:spPr>
          <a:xfrm>
            <a:off x="409825" y="1372219"/>
            <a:ext cx="12868640" cy="8040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pe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pu 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ip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pé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po   pi  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ép</a:t>
            </a:r>
            <a:endParaRPr lang="fr-FR" sz="8625" b="1" kern="0" spc="480" dirty="0">
              <a:solidFill>
                <a:srgbClr val="106585"/>
              </a:solidFill>
              <a:latin typeface="Dosis" pitchFamily="2" charset="0"/>
            </a:endParaRP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papa   pipo    pépé    par</a:t>
            </a:r>
            <a:endParaRPr lang="fr-FR" sz="8625" b="1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pir</a:t>
            </a:r>
            <a:r>
              <a:rPr lang="fr-FR" sz="8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   pâl</a:t>
            </a:r>
            <a:r>
              <a:rPr lang="fr-FR" sz="8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 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8000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  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râpé  </a:t>
            </a:r>
            <a:r>
              <a:rPr lang="fr-FR" sz="8000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  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puré</a:t>
            </a:r>
            <a:r>
              <a:rPr lang="fr-FR" sz="8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po</a:t>
            </a:r>
            <a:r>
              <a:rPr lang="fr-FR" sz="8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     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rapid</a:t>
            </a:r>
            <a:r>
              <a:rPr lang="fr-FR" sz="8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   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jup</a:t>
            </a:r>
            <a:r>
              <a:rPr lang="fr-FR" sz="8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  pull 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29772BF-8921-4117-D9EC-A72DC283608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3BD14F32-CAE5-DD0D-C35F-6DEE21D50989}"/>
              </a:ext>
            </a:extLst>
          </p:cNvPr>
          <p:cNvSpPr txBox="1"/>
          <p:nvPr/>
        </p:nvSpPr>
        <p:spPr>
          <a:xfrm>
            <a:off x="1360653" y="540453"/>
            <a:ext cx="12355347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3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On va commencer le jeu. Qui veut passer au tableau?</a:t>
            </a:r>
          </a:p>
          <a:p>
            <a:pPr defTabSz="685834"/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fait passer </a:t>
            </a:r>
            <a:r>
              <a:rPr lang="fr-FR" sz="2300" b="1" i="1" u="sng" dirty="0">
                <a:latin typeface="Dosis" panose="02010703020202060003" pitchFamily="2" charset="0"/>
              </a:rPr>
              <a:t>tous</a:t>
            </a:r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les élèves deux par deux  et annonce le gagnant</a:t>
            </a:r>
            <a:r>
              <a:rPr lang="fr-MA" sz="23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A6F560BE-FF5E-7EDB-81FD-858EB7BFD4E6}"/>
              </a:ext>
            </a:extLst>
          </p:cNvPr>
          <p:cNvSpPr/>
          <p:nvPr/>
        </p:nvSpPr>
        <p:spPr>
          <a:xfrm>
            <a:off x="520068" y="74290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" name="Image 1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DB2B5EF7-7E08-CF62-9A71-BCB7D66EE7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5800" y="466268"/>
            <a:ext cx="1176520" cy="874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332192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93AE8-033D-C3EB-4F7B-36A605729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6EF3ACA-9B97-9685-1DE0-25B5C7F0D0F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1CE7B903-A0BE-1351-5A79-DF239CF76796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612311CB-834D-1C41-7598-BA191B87217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Mot-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outil</a:t>
            </a:r>
            <a:r>
              <a:rPr lang="en-US" sz="3600" dirty="0">
                <a:solidFill>
                  <a:srgbClr val="215968"/>
                </a:solidFill>
                <a:latin typeface="Carelia"/>
              </a:rPr>
              <a:t>:</a:t>
            </a:r>
          </a:p>
          <a:p>
            <a:pPr algn="ctr" defTabSz="685834">
              <a:lnSpc>
                <a:spcPts val="6911"/>
              </a:lnSpc>
              <a:defRPr/>
            </a:pPr>
            <a:r>
              <a:rPr lang="fr-MA" sz="44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pour</a:t>
            </a:r>
            <a:endParaRPr lang="en-US" sz="4400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B3870AB-2300-08BA-BCB3-A5209F96E0F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60994" y="5385173"/>
            <a:ext cx="3429000" cy="27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354120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BA0B33-8B55-3A47-9270-F87228A9C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C816518-568C-2DBE-0384-97DBA491F39C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D188146-A0C0-9F18-5C04-FD82A768924C}"/>
              </a:ext>
            </a:extLst>
          </p:cNvPr>
          <p:cNvSpPr/>
          <p:nvPr/>
        </p:nvSpPr>
        <p:spPr>
          <a:xfrm>
            <a:off x="275854" y="342900"/>
            <a:ext cx="13164293" cy="9525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        pour</a:t>
            </a:r>
            <a:endParaRPr lang="en-US" sz="6600" dirty="0">
              <a:solidFill>
                <a:srgbClr val="106585"/>
              </a:solidFill>
              <a:latin typeface="Dosis" pitchFamily="2" charset="0"/>
            </a:endParaRPr>
          </a:p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1F3269C-C631-3BC6-41AC-3F8EC96039F1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B2166E5-FDD7-1DA8-DFBB-FF0A9622128A}"/>
              </a:ext>
            </a:extLst>
          </p:cNvPr>
          <p:cNvSpPr txBox="1"/>
          <p:nvPr/>
        </p:nvSpPr>
        <p:spPr>
          <a:xfrm>
            <a:off x="1833610" y="647700"/>
            <a:ext cx="94869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un nouveau mot outil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4D17086-22E9-B0B4-97B3-E2CB5FE2F03D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9A317F1C-5BBE-3DC2-BDEB-5F9749923D70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A05092D-B43D-E281-7246-12D80600E1A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780" y="3760396"/>
            <a:ext cx="5293619" cy="5688403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88556B-AFBD-CEFF-1915-E9982F20958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7709" y="6856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7009943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E4ADDEE-3F60-1084-241F-E4EC64AF2AD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8DF596D-FA10-B6EC-D31B-0E0F3577D33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2BC6730-AF9C-0715-8375-80E347D13AF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8D2A32F-05A5-F7AF-EE88-90009D50EE05}"/>
              </a:ext>
            </a:extLst>
          </p:cNvPr>
          <p:cNvSpPr txBox="1"/>
          <p:nvPr/>
        </p:nvSpPr>
        <p:spPr>
          <a:xfrm>
            <a:off x="3297682" y="3112175"/>
            <a:ext cx="7120636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3000" b="1" kern="0" spc="480" dirty="0">
                <a:solidFill>
                  <a:srgbClr val="106585"/>
                </a:solidFill>
                <a:latin typeface="Dosis" pitchFamily="2" charset="0"/>
              </a:rPr>
              <a:t>pour</a:t>
            </a:r>
            <a:endParaRPr lang="fr-FR" sz="230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9EBE633-4B5C-EBED-9A42-9090BE7D2CF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7709" y="6856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B7D89965-A911-D7B9-F01F-E0A8C1DC4179}"/>
              </a:ext>
            </a:extLst>
          </p:cNvPr>
          <p:cNvSpPr txBox="1"/>
          <p:nvPr/>
        </p:nvSpPr>
        <p:spPr>
          <a:xfrm>
            <a:off x="1535491" y="56049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“pour”  </a:t>
            </a:r>
            <a:r>
              <a:rPr lang="en-US" sz="23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avec les </a:t>
            </a:r>
            <a:r>
              <a:rPr lang="en-US" sz="23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lettres</a:t>
            </a: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p, o, u et r. pour . Lisons ensemble “pour  ”</a:t>
            </a:r>
            <a:endParaRPr lang="fr-FR" sz="23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959629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4830D88-AB91-27DB-4296-9D37EC4DD73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5108F44-987D-43E5-8913-C064E4EFC1F3}"/>
              </a:ext>
            </a:extLst>
          </p:cNvPr>
          <p:cNvSpPr/>
          <p:nvPr/>
        </p:nvSpPr>
        <p:spPr>
          <a:xfrm>
            <a:off x="367145" y="29845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05D5889-D596-F1FB-4460-714926F47776}"/>
              </a:ext>
            </a:extLst>
          </p:cNvPr>
          <p:cNvSpPr/>
          <p:nvPr/>
        </p:nvSpPr>
        <p:spPr>
          <a:xfrm>
            <a:off x="353291" y="286925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DF1C70F-6077-7010-3523-E801079FAA1A}"/>
              </a:ext>
            </a:extLst>
          </p:cNvPr>
          <p:cNvSpPr txBox="1"/>
          <p:nvPr/>
        </p:nvSpPr>
        <p:spPr>
          <a:xfrm>
            <a:off x="381000" y="6591300"/>
            <a:ext cx="130591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7200" b="1" kern="0" spc="480" dirty="0">
                <a:solidFill>
                  <a:srgbClr val="FFC000"/>
                </a:solidFill>
                <a:latin typeface="Dosis" panose="02010703020202060003" pitchFamily="2" charset="0"/>
              </a:rPr>
              <a:t> </a:t>
            </a:r>
            <a:r>
              <a:rPr lang="fr-FR" sz="7200" b="1" kern="0" spc="480" dirty="0">
                <a:solidFill>
                  <a:srgbClr val="106585"/>
                </a:solidFill>
                <a:latin typeface="Dosis" panose="02010703020202060003" pitchFamily="2" charset="0"/>
              </a:rPr>
              <a:t> Le li</a:t>
            </a:r>
            <a:r>
              <a:rPr lang="fr-FR" sz="7200" b="1" kern="0" spc="48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t</a:t>
            </a:r>
            <a:r>
              <a:rPr lang="fr-FR" sz="7200" b="1" kern="0" spc="480" dirty="0">
                <a:solidFill>
                  <a:srgbClr val="106585"/>
                </a:solidFill>
                <a:latin typeface="Dosis" panose="02010703020202060003" pitchFamily="2" charset="0"/>
              </a:rPr>
              <a:t> est </a:t>
            </a:r>
            <a:r>
              <a:rPr lang="fr-FR" sz="7200" b="1" kern="0" spc="480" dirty="0">
                <a:solidFill>
                  <a:srgbClr val="FFC000"/>
                </a:solidFill>
                <a:latin typeface="Dosis" panose="02010703020202060003" pitchFamily="2" charset="0"/>
              </a:rPr>
              <a:t>pour</a:t>
            </a:r>
            <a:r>
              <a:rPr lang="fr-FR" sz="7200" b="1" kern="0" spc="480" dirty="0">
                <a:solidFill>
                  <a:srgbClr val="106585"/>
                </a:solidFill>
                <a:latin typeface="Dosis" panose="02010703020202060003" pitchFamily="2" charset="0"/>
              </a:rPr>
              <a:t> dormir.</a:t>
            </a:r>
            <a:endParaRPr lang="fr-FR" sz="7200" kern="0" spc="48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606000" y="451327"/>
            <a:ext cx="9144000" cy="815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lit </a:t>
            </a:r>
            <a:r>
              <a:rPr lang="en-US" sz="23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pour </a:t>
            </a:r>
            <a:r>
              <a:rPr lang="en-US" sz="23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dormir</a:t>
            </a: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fr-MA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</a:t>
            </a: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lit </a:t>
            </a:r>
            <a:r>
              <a:rPr lang="en-US" sz="23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pour </a:t>
            </a:r>
            <a:r>
              <a:rPr lang="en-US" sz="23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dormir</a:t>
            </a:r>
            <a:r>
              <a:rPr lang="fr-MA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</a:t>
            </a:r>
          </a:p>
          <a:p>
            <a:pPr defTabSz="685834">
              <a:defRPr/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Le mot </a:t>
            </a:r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« pour »</a:t>
            </a: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sert à dire </a:t>
            </a:r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à quoi ça sert</a:t>
            </a: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MA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289E4B-A383-2549-194A-05A298AEBC5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07860661"/>
              </p:ext>
            </p:extLst>
          </p:nvPr>
        </p:nvGraphicFramePr>
        <p:xfrm>
          <a:off x="0" y="-40985"/>
          <a:ext cx="1339448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7B862749-DFE3-7D39-4FEF-D18527B72A2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110312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08C091E-D26C-E672-6DC7-5F5B00AF878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24800" y="3265051"/>
            <a:ext cx="4293304" cy="184646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50E4343-4B7A-F74B-0C44-B4388F6E9AA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06001" y="3189019"/>
            <a:ext cx="3891470" cy="2254526"/>
          </a:xfrm>
          <a:prstGeom prst="rect">
            <a:avLst/>
          </a:prstGeom>
        </p:spPr>
      </p:pic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A20A43E1-B545-9C02-692C-4FF7AE303791}"/>
              </a:ext>
            </a:extLst>
          </p:cNvPr>
          <p:cNvCxnSpPr>
            <a:cxnSpLocks/>
          </p:cNvCxnSpPr>
          <p:nvPr/>
        </p:nvCxnSpPr>
        <p:spPr>
          <a:xfrm>
            <a:off x="6096000" y="4305300"/>
            <a:ext cx="1524000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7095692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A84E8A-F790-BD6A-4C91-1A7F53D8D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5B19694-1D52-2F8D-DB79-3DCA5BCCBF9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9E80FF24-7AE4-5FF7-6115-526D28D36EDF}"/>
              </a:ext>
            </a:extLst>
          </p:cNvPr>
          <p:cNvSpPr/>
          <p:nvPr/>
        </p:nvSpPr>
        <p:spPr>
          <a:xfrm>
            <a:off x="367145" y="29845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BF9F22C-0420-016A-B57F-895AD4D0900F}"/>
              </a:ext>
            </a:extLst>
          </p:cNvPr>
          <p:cNvSpPr/>
          <p:nvPr/>
        </p:nvSpPr>
        <p:spPr>
          <a:xfrm>
            <a:off x="353291" y="286925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384AD13-0530-9D87-0C0A-4596F413ECCE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B0DE017-D352-1C4D-E92C-9DAEC2248DD0}"/>
              </a:ext>
            </a:extLst>
          </p:cNvPr>
          <p:cNvSpPr txBox="1"/>
          <p:nvPr/>
        </p:nvSpPr>
        <p:spPr>
          <a:xfrm>
            <a:off x="381000" y="6591300"/>
            <a:ext cx="130591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7200" b="1" kern="0" spc="480" dirty="0">
                <a:solidFill>
                  <a:srgbClr val="FFC000"/>
                </a:solidFill>
                <a:latin typeface="Dosis" panose="02010703020202060003" pitchFamily="2" charset="0"/>
              </a:rPr>
              <a:t> </a:t>
            </a:r>
            <a:r>
              <a:rPr lang="fr-FR" sz="7200" b="1" kern="0" spc="480" dirty="0">
                <a:solidFill>
                  <a:srgbClr val="106585"/>
                </a:solidFill>
                <a:latin typeface="Dosis" panose="02010703020202060003" pitchFamily="2" charset="0"/>
              </a:rPr>
              <a:t> Le stylo est </a:t>
            </a:r>
            <a:r>
              <a:rPr lang="fr-FR" sz="7200" b="1" kern="0" spc="480" dirty="0">
                <a:solidFill>
                  <a:srgbClr val="FFC000"/>
                </a:solidFill>
                <a:latin typeface="Dosis" panose="02010703020202060003" pitchFamily="2" charset="0"/>
              </a:rPr>
              <a:t>pour</a:t>
            </a:r>
            <a:r>
              <a:rPr lang="fr-FR" sz="7200" b="1" kern="0" spc="480" dirty="0">
                <a:solidFill>
                  <a:srgbClr val="106585"/>
                </a:solidFill>
                <a:latin typeface="Dosis" panose="02010703020202060003" pitchFamily="2" charset="0"/>
              </a:rPr>
              <a:t> écrir</a:t>
            </a:r>
            <a:r>
              <a:rPr lang="fr-FR" sz="7200" b="1" kern="0" spc="48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FR" sz="7200" b="1" kern="0" spc="480" dirty="0">
                <a:solidFill>
                  <a:srgbClr val="106585"/>
                </a:solidFill>
                <a:latin typeface="Dosis" panose="02010703020202060003" pitchFamily="2" charset="0"/>
              </a:rPr>
              <a:t>.</a:t>
            </a:r>
            <a:endParaRPr lang="fr-FR" sz="7200" kern="0" spc="48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CB31D7D-35FD-BDE8-6587-3B5FD9965DC6}"/>
              </a:ext>
            </a:extLst>
          </p:cNvPr>
          <p:cNvSpPr txBox="1"/>
          <p:nvPr/>
        </p:nvSpPr>
        <p:spPr>
          <a:xfrm>
            <a:off x="1606000" y="451327"/>
            <a:ext cx="9144000" cy="815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</a:t>
            </a:r>
            <a:r>
              <a:rPr lang="en-US" sz="23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stylo</a:t>
            </a: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3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pour </a:t>
            </a:r>
            <a:r>
              <a:rPr lang="en-US" sz="23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écrire</a:t>
            </a: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fr-MA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</a:t>
            </a: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</a:t>
            </a:r>
            <a:r>
              <a:rPr lang="en-US" sz="23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stylo</a:t>
            </a: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3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pour 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écrire.</a:t>
            </a:r>
            <a:endParaRPr lang="fr-MA" sz="23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  <a:p>
            <a:pPr defTabSz="685834">
              <a:defRPr/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Le mot </a:t>
            </a:r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« pour »</a:t>
            </a: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sert à dire </a:t>
            </a:r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à quoi ça sert</a:t>
            </a: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MA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DAB037E-58EC-9CB9-3A8E-98FCFD016A8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40985"/>
          <a:ext cx="1339448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4B84C90D-C8D2-2571-C0FF-835EA5B8D48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110312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626B6D0-9581-4DF5-B423-7C8D3232FC9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6808937">
            <a:off x="1285837" y="3830218"/>
            <a:ext cx="3891470" cy="472561"/>
          </a:xfrm>
          <a:prstGeom prst="rect">
            <a:avLst/>
          </a:prstGeom>
        </p:spPr>
      </p:pic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F13F755E-290A-55F6-21BD-6C1AB69220E3}"/>
              </a:ext>
            </a:extLst>
          </p:cNvPr>
          <p:cNvCxnSpPr>
            <a:cxnSpLocks/>
          </p:cNvCxnSpPr>
          <p:nvPr/>
        </p:nvCxnSpPr>
        <p:spPr>
          <a:xfrm>
            <a:off x="6096000" y="4305300"/>
            <a:ext cx="1524000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 12">
            <a:extLst>
              <a:ext uri="{FF2B5EF4-FFF2-40B4-BE49-F238E27FC236}">
                <a16:creationId xmlns:a16="http://schemas.microsoft.com/office/drawing/2014/main" id="{DC29503E-3ADD-F686-9D7E-D4B56AAE0BA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74871" y="2187754"/>
            <a:ext cx="3408419" cy="229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295290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A9BDB62-D40B-5613-4E52-5083B534C1E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B4CE3E4-9BD7-025E-E20C-CD7174BC5EC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458B3BD-4E66-AE6E-D27C-8A03033B1E8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6953665-1BB4-CA8C-083A-0B0A856A62D0}"/>
              </a:ext>
            </a:extLst>
          </p:cNvPr>
          <p:cNvSpPr txBox="1"/>
          <p:nvPr/>
        </p:nvSpPr>
        <p:spPr>
          <a:xfrm>
            <a:off x="3395663" y="3112175"/>
            <a:ext cx="69246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pour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483FF8E-26BF-D7F5-DE7F-A9188B7FCCF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48774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7ABC401E-74A4-3A08-9BAE-F69F5850CCCA}"/>
              </a:ext>
            </a:extLst>
          </p:cNvPr>
          <p:cNvSpPr txBox="1"/>
          <p:nvPr/>
        </p:nvSpPr>
        <p:spPr>
          <a:xfrm>
            <a:off x="1428750" y="4953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“pour”.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B90F0072-5939-88D3-0515-9DFE9EADD52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40905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7267A33-0F7A-2956-0613-61FA7EC6442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B0590D0-8F0E-19AB-B381-A5C9A628DD0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CBCE6CC-65C8-5CA2-EA33-FD8E08616B5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24E0AED-E9E9-4DEC-54F1-9AC48F05ACD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66D53C0-AC98-BCAF-3E9A-62475CD3D7F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28750" y="495300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“pour ”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3419856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3A6B4D-E407-51F1-A35A-DBF7B64B2D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49E28AF-C602-582F-265D-88257879A11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3B2DE13-72FB-A609-D448-0AEEDB7C921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B422D09-1B97-BC84-2E31-EF1E24F9219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8068EE2-2B4D-5573-EA31-0949B8CE52BE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756B008-B694-A936-1FDA-0335873335B1}"/>
              </a:ext>
            </a:extLst>
          </p:cNvPr>
          <p:cNvSpPr txBox="1"/>
          <p:nvPr/>
        </p:nvSpPr>
        <p:spPr>
          <a:xfrm>
            <a:off x="1676400" y="642505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: pour 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02C07AB-E734-0696-B6D8-F085CB5E8EA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42281" y="2425371"/>
            <a:ext cx="7031438" cy="543625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CB43FC5-BE17-C73E-E560-082E5656A1DB}"/>
              </a:ext>
            </a:extLst>
          </p:cNvPr>
          <p:cNvSpPr txBox="1"/>
          <p:nvPr/>
        </p:nvSpPr>
        <p:spPr>
          <a:xfrm>
            <a:off x="4266068" y="3577470"/>
            <a:ext cx="5183864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00" b="1" kern="0" spc="480" dirty="0">
                <a:solidFill>
                  <a:schemeClr val="bg1"/>
                </a:solidFill>
                <a:latin typeface="Dosis" pitchFamily="2" charset="0"/>
              </a:rPr>
              <a:t>pour </a:t>
            </a:r>
            <a:endParaRPr lang="fr-FR" sz="179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16B2F84-8745-BD43-C2EB-9FACD71A76B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56389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E8D71-E5A8-ED80-75F5-973D0865D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9E25AC6-6AD0-7EB5-8184-EA3C954A87E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7AE73FA-374D-5AD5-5B35-565DEAE71F50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FDDFF8E-6AE3-09A6-14D7-1CE2BCD11D74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0F95BF3-15B4-2F43-82C3-5ED7BAAFA6D2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38A086D-22C8-4353-E461-2D660A61611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CD1FD39D-77C9-33AC-9113-8B783CE6B61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0770" y="662194"/>
            <a:ext cx="120144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lis à voix basse pour que mon camarade entende - J’écoute mon camarade sans l’interrompre - je l’aide seulement quand il bloque.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Faire répéter les 3 étapes collectivement.</a:t>
            </a:r>
            <a:endParaRPr lang="fr-MA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9" name="Nuage 8">
            <a:extLst>
              <a:ext uri="{FF2B5EF4-FFF2-40B4-BE49-F238E27FC236}">
                <a16:creationId xmlns:a16="http://schemas.microsoft.com/office/drawing/2014/main" id="{CEA61E39-70B0-D4B8-05CE-945DBFD8F84C}"/>
              </a:ext>
            </a:extLst>
          </p:cNvPr>
          <p:cNvSpPr/>
          <p:nvPr/>
        </p:nvSpPr>
        <p:spPr>
          <a:xfrm>
            <a:off x="4876800" y="1946780"/>
            <a:ext cx="7239000" cy="4568319"/>
          </a:xfrm>
          <a:prstGeom prst="cloud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 dirty="0"/>
          </a:p>
        </p:txBody>
      </p:sp>
      <p:pic>
        <p:nvPicPr>
          <p:cNvPr id="5" name="Image 4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5DA65F01-CDF4-E14A-ABB5-88D82EA2C4C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5905500"/>
            <a:ext cx="3955946" cy="327660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C2B05B8-6A0E-667E-84FB-A60B7FB3183D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5767573" y="2931315"/>
            <a:ext cx="701040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/>
              <a:t>📖🗣️ </a:t>
            </a:r>
            <a:r>
              <a:rPr lang="fr-FR" sz="4400" b="1" dirty="0"/>
              <a:t>Je lis à voix basse</a:t>
            </a:r>
          </a:p>
          <a:p>
            <a:r>
              <a:rPr lang="fr-FR" sz="4400" b="1" dirty="0"/>
              <a:t> </a:t>
            </a:r>
            <a:r>
              <a:rPr lang="fr-FR" sz="4400" dirty="0"/>
              <a:t>👂🤫 </a:t>
            </a:r>
            <a:r>
              <a:rPr lang="fr-FR" sz="4400" b="1" dirty="0"/>
              <a:t>J’écoute</a:t>
            </a:r>
          </a:p>
          <a:p>
            <a:r>
              <a:rPr lang="fr-FR" sz="4400" dirty="0"/>
              <a:t>🖐️🤔 </a:t>
            </a:r>
            <a:r>
              <a:rPr lang="fr-FR" sz="4400" b="1" dirty="0"/>
              <a:t>Je l’aide</a:t>
            </a:r>
            <a:endParaRPr lang="fr-FR" sz="440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  <a:p>
            <a:endParaRPr lang="fr-FR" sz="140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8428477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20AB9-0530-B4C7-4ADA-3B1065C8F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9241BF3-153E-6386-E379-015213269E7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B46EAE8-2F30-2877-ABEE-18D9CCB3768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i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086B814-A4C8-7375-C225-1CA877376CC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F0C3C0D-82AA-8069-BB81-2D2DA616CBEC}"/>
              </a:ext>
            </a:extLst>
          </p:cNvPr>
          <p:cNvSpPr txBox="1"/>
          <p:nvPr/>
        </p:nvSpPr>
        <p:spPr>
          <a:xfrm>
            <a:off x="702566" y="2339259"/>
            <a:ext cx="12596620" cy="7786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pour - est - et  -  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sous  -  sur -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Je – tu - il – elle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    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F8C53B2-0A40-C37D-7417-A680185AC62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Freeform 8">
            <a:extLst>
              <a:ext uri="{FF2B5EF4-FFF2-40B4-BE49-F238E27FC236}">
                <a16:creationId xmlns:a16="http://schemas.microsoft.com/office/drawing/2014/main" id="{214BD54B-D0A2-D926-F1A7-81DA37F35B83}"/>
              </a:ext>
            </a:extLst>
          </p:cNvPr>
          <p:cNvSpPr/>
          <p:nvPr/>
        </p:nvSpPr>
        <p:spPr>
          <a:xfrm>
            <a:off x="520068" y="74290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2F77982-5208-8015-9C6B-59EC6AB9BDCA}"/>
              </a:ext>
            </a:extLst>
          </p:cNvPr>
          <p:cNvSpPr txBox="1"/>
          <p:nvPr/>
        </p:nvSpPr>
        <p:spPr>
          <a:xfrm>
            <a:off x="1324631" y="622668"/>
            <a:ext cx="11099623" cy="45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vais lire . Ecoutez bien et suivez avec moi.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6C6221C8-C78E-520F-4CFD-CB67A8FB99F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881560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A59CA-1AEE-3F75-2A7B-383D717B91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3ACDD7E-F660-6B5F-C617-F8719B1DFC1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3D42249-4216-934A-35BB-1E171D92569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i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8D0132D-3B32-9772-FE44-2A60D6D4158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F98E9F1-5A30-F803-B5CB-E8DC8C9A80D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EA6F64A9-CF75-E206-BD1F-3F4ACC481F7E}"/>
              </a:ext>
            </a:extLst>
          </p:cNvPr>
          <p:cNvSpPr txBox="1"/>
          <p:nvPr/>
        </p:nvSpPr>
        <p:spPr>
          <a:xfrm>
            <a:off x="1350230" y="758532"/>
            <a:ext cx="7173747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3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 ensemble.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BA9EC408-3965-7BCD-DFAC-77EE0E6C6A04}"/>
              </a:ext>
            </a:extLst>
          </p:cNvPr>
          <p:cNvSpPr/>
          <p:nvPr/>
        </p:nvSpPr>
        <p:spPr>
          <a:xfrm>
            <a:off x="520068" y="74290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D4F6A4D-D679-BFF3-2A2B-75F6AFF0214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110312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D8F2FAA-4741-0273-4C8C-44C9D4D3FD2E}"/>
              </a:ext>
            </a:extLst>
          </p:cNvPr>
          <p:cNvSpPr txBox="1"/>
          <p:nvPr/>
        </p:nvSpPr>
        <p:spPr>
          <a:xfrm>
            <a:off x="702566" y="2339259"/>
            <a:ext cx="12596620" cy="7786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pour - est - et  -  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sous  -  sur -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Je – tu - il – elle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     </a:t>
            </a:r>
          </a:p>
        </p:txBody>
      </p:sp>
    </p:spTree>
    <p:extLst>
      <p:ext uri="{BB962C8B-B14F-4D97-AF65-F5344CB8AC3E}">
        <p14:creationId xmlns:p14="http://schemas.microsoft.com/office/powerpoint/2010/main" val="3733651702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6701F-C4B9-23B8-B4AE-1C98FE422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D27627D-4ACC-87A6-92DE-DE67728D94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C57CE39-D884-143C-2A96-CB8EDCC2F904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1FC7F05-A511-1C45-D94E-21AF07321F11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90FF6DA-7C8A-634D-D34B-32CEAF004A24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B04348F-612E-D01B-BF13-30772A5A6172}"/>
              </a:ext>
            </a:extLst>
          </p:cNvPr>
          <p:cNvSpPr txBox="1"/>
          <p:nvPr/>
        </p:nvSpPr>
        <p:spPr>
          <a:xfrm>
            <a:off x="1340438" y="612899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l’activité 2, page 33.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77901C3-5B99-3678-6B56-1BB66F38DA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41762" y="1769930"/>
            <a:ext cx="5232476" cy="67471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AAD1ACB-5F0A-4826-57DF-43DC8F3FD924}"/>
              </a:ext>
            </a:extLst>
          </p:cNvPr>
          <p:cNvSpPr/>
          <p:nvPr/>
        </p:nvSpPr>
        <p:spPr>
          <a:xfrm>
            <a:off x="4343400" y="4508708"/>
            <a:ext cx="2514600" cy="126958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8934C09E-7FAB-7AF8-5A9A-25843294299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1625604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AD728-8225-4372-4C2C-78DF1A4C6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2C8106A-4FC4-228B-1EB8-5D6E88AC664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A682C76-8358-B5E1-0A57-002A1978EBCB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9C11B0C-8DA2-89D1-18BB-D0FE1B45EAD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88A44716-AB0D-6E2B-C2B1-5D2A02809437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3E5B0F00-0D97-DCD7-8275-EA82E3072B8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1289C777-326F-BB92-941A-E73717EB8903}"/>
              </a:ext>
            </a:extLst>
          </p:cNvPr>
          <p:cNvSpPr txBox="1"/>
          <p:nvPr/>
        </p:nvSpPr>
        <p:spPr>
          <a:xfrm>
            <a:off x="971203" y="444970"/>
            <a:ext cx="12230277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2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CB2AFE60-088B-A5E8-6F8F-DB9F2CEB56D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E7A86AD-DA7C-E1ED-8ECA-7C4E68C528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98849" y="3135740"/>
            <a:ext cx="7718303" cy="4015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639150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B88D89-5992-F44C-164A-ECA9610BF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86ABE21-BD40-04DF-742E-D45AF77B6A6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22C0454-26F1-4F24-34D1-E18CBFBA0758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9169FF4-AB3B-7374-6E26-A1DC4F06D13D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00A4CF31-BFEA-2CDB-27BD-3CEE21DB3E50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EFE3AAE-6753-033F-0356-C48A4D02E346}"/>
              </a:ext>
            </a:extLst>
          </p:cNvPr>
          <p:cNvSpPr txBox="1"/>
          <p:nvPr/>
        </p:nvSpPr>
        <p:spPr>
          <a:xfrm>
            <a:off x="1340438" y="612899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3, page 33.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148D33A2-46D7-06AF-6A5E-B0BD3B2AB24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2D5C0ED0-B64E-6C17-E936-ED2D0B1749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41762" y="1769930"/>
            <a:ext cx="5232476" cy="67471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1C5E7B3-404A-722A-B5D4-8D1C5A31869B}"/>
              </a:ext>
            </a:extLst>
          </p:cNvPr>
          <p:cNvSpPr/>
          <p:nvPr/>
        </p:nvSpPr>
        <p:spPr>
          <a:xfrm>
            <a:off x="6858000" y="4491885"/>
            <a:ext cx="2514600" cy="126958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3204990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40122-5963-9CBD-6A71-7A52BD8CF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011BCD-7C1E-8529-E2EB-A2A61E01D91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FA15689-7007-C4E8-4906-04703A7E82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9684594-3228-56A1-C824-6BB5DA271F80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3EB1C33-FA10-222E-FE01-462433CCAA4F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AC1E7033-F0CB-EE75-B557-AD2B3E025CE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209C82D1-3730-CB09-50A5-935D356305B8}"/>
              </a:ext>
            </a:extLst>
          </p:cNvPr>
          <p:cNvSpPr txBox="1"/>
          <p:nvPr/>
        </p:nvSpPr>
        <p:spPr>
          <a:xfrm>
            <a:off x="971203" y="444970"/>
            <a:ext cx="12230277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2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00EBF831-C0C7-7F5F-DE0B-64F3AD055B1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D97D241-4888-C168-2319-48A19C2426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18336" y="3268389"/>
            <a:ext cx="6479329" cy="3750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793462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B25AA2-E61F-D475-D638-104276C2AD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89C8C1-B018-65BC-4BEB-BE165D45C98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F533CC6-D3B3-E58B-DE5C-4887C7C0AA4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EBEF003-69C7-D354-7DFE-CC5F0F335E1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520B073-9958-C59A-794E-3CC54380079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B4921DE-FA0F-6B96-C78E-53DE5C00CDE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3839" y="572287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À la maison, faites l’exercice 4 page 33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9440BF05-8E13-12B8-6C20-D3AE6D67B89F}"/>
              </a:ext>
            </a:extLst>
          </p:cNvPr>
          <p:cNvSpPr/>
          <p:nvPr/>
        </p:nvSpPr>
        <p:spPr>
          <a:xfrm>
            <a:off x="650395" y="6851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09E64D96-22C1-EF39-BE51-C5A825D0B353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C753DE3E-A213-31A9-5401-362392ABF6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365A978-1882-83D9-B1EC-FAF52CA9C67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41762" y="2375070"/>
            <a:ext cx="5232476" cy="67471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FDDEB4E-CC5E-3504-B3A4-3068B4079EAB}"/>
              </a:ext>
            </a:extLst>
          </p:cNvPr>
          <p:cNvSpPr/>
          <p:nvPr/>
        </p:nvSpPr>
        <p:spPr>
          <a:xfrm>
            <a:off x="3886201" y="6387930"/>
            <a:ext cx="5898644" cy="1524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2612727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11A66-243C-27E1-680C-E553F0139C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DAB9D36-9A84-C2FF-417E-9409092C27D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3AFFCA0-2E18-CBDB-62D9-EB1DB0CFCD4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B886C0C-792F-93D8-17B8-6568DCE377D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4B12FB6-48E9-D1C1-81E0-7D1A644DD6F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Freeform 8">
            <a:extLst>
              <a:ext uri="{FF2B5EF4-FFF2-40B4-BE49-F238E27FC236}">
                <a16:creationId xmlns:a16="http://schemas.microsoft.com/office/drawing/2014/main" id="{A74DEDC0-D48E-2AFE-BA50-3AE4555AF84D}"/>
              </a:ext>
            </a:extLst>
          </p:cNvPr>
          <p:cNvSpPr/>
          <p:nvPr/>
        </p:nvSpPr>
        <p:spPr>
          <a:xfrm>
            <a:off x="650395" y="6851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16309085-F92F-DA4B-0295-A67700DF2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6">
            <a:extLst>
              <a:ext uri="{FF2B5EF4-FFF2-40B4-BE49-F238E27FC236}">
                <a16:creationId xmlns:a16="http://schemas.microsoft.com/office/drawing/2014/main" id="{04E8358B-2AA3-6278-9142-E813AB85E606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5B644C7-F904-4F15-C08B-652CDA64887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3839" y="572287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Complétez les mots avec la syllabe qui manque.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E7C191A-A13D-ED11-966E-E54B29C2E8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71738" y="3663626"/>
            <a:ext cx="8772524" cy="2959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85208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5D3BA-2CD7-DF47-CFC8-14269F72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577064-1E73-F5DF-6BDB-4F6912C0712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A856FB-96E0-192E-44E8-BEDE404F13C2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159ED82-C700-C8FF-7D16-B68BEFD1409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fr-FR" sz="8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Ecriture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ADD58FB-BF24-1751-21C3-ABD9081CB4D7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23E4408-5A50-B935-AF67-BEF111105C0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47B07ED-560B-6F14-65BD-5E0259EBA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B7EA832-959C-EAD1-7A0A-53A681C34A1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ar-MA" sz="2400" b="1" dirty="0">
                  <a:solidFill>
                    <a:srgbClr val="106585"/>
                  </a:solidFill>
                  <a:latin typeface="Dosis" pitchFamily="2" charset="0"/>
                </a:rPr>
                <a:t>2</a:t>
              </a: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0 min</a:t>
              </a:r>
            </a:p>
          </p:txBody>
        </p:sp>
      </p:grpSp>
      <p:sp>
        <p:nvSpPr>
          <p:cNvPr id="4" name="TextBox 7">
            <a:extLst>
              <a:ext uri="{FF2B5EF4-FFF2-40B4-BE49-F238E27FC236}">
                <a16:creationId xmlns:a16="http://schemas.microsoft.com/office/drawing/2014/main" id="{ED99B960-3EDE-45CB-6389-9E593B3DE6FB}"/>
              </a:ext>
            </a:extLst>
          </p:cNvPr>
          <p:cNvSpPr txBox="1"/>
          <p:nvPr/>
        </p:nvSpPr>
        <p:spPr>
          <a:xfrm>
            <a:off x="3779436" y="3779024"/>
            <a:ext cx="6157127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  <a:latin typeface="Dosis Bold"/>
              </a:rPr>
              <a:t>Des mots et des phrases </a:t>
            </a:r>
            <a:r>
              <a:rPr lang="en-US" sz="3200" b="1" dirty="0" err="1">
                <a:solidFill>
                  <a:srgbClr val="C00000"/>
                </a:solidFill>
                <a:latin typeface="Dosis Bold"/>
              </a:rPr>
              <a:t>contenant</a:t>
            </a:r>
            <a:r>
              <a:rPr lang="en-US" sz="3200" b="1" dirty="0">
                <a:solidFill>
                  <a:srgbClr val="C00000"/>
                </a:solidFill>
                <a:latin typeface="Dosis Bold"/>
              </a:rPr>
              <a:t> des syllables avec la  </a:t>
            </a:r>
            <a:r>
              <a:rPr lang="en-US" sz="3200" b="1" dirty="0" err="1">
                <a:solidFill>
                  <a:srgbClr val="C00000"/>
                </a:solidFill>
                <a:latin typeface="Dosis Bold"/>
              </a:rPr>
              <a:t>lettre</a:t>
            </a:r>
            <a:r>
              <a:rPr lang="en-US" sz="3200" b="1" dirty="0">
                <a:solidFill>
                  <a:srgbClr val="C00000"/>
                </a:solidFill>
                <a:latin typeface="Dosis Bold"/>
              </a:rPr>
              <a:t> “P”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6F05765A-B50C-A03A-1E1D-FBA8A03E4C4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86400" y="5600111"/>
            <a:ext cx="3408419" cy="229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455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03D19C-0905-5E09-5E11-434541ED5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58EAC4D-DBD4-2EE4-0915-4B767881974E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83916BEE-D5DA-71EB-93E9-AB8BF17870E2}"/>
              </a:ext>
            </a:extLst>
          </p:cNvPr>
          <p:cNvSpPr/>
          <p:nvPr/>
        </p:nvSpPr>
        <p:spPr>
          <a:xfrm>
            <a:off x="299607" y="253166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E0DECB0-6893-1B35-C9D6-FE7CD85BBFEF}"/>
              </a:ext>
            </a:extLst>
          </p:cNvPr>
          <p:cNvSpPr/>
          <p:nvPr/>
        </p:nvSpPr>
        <p:spPr>
          <a:xfrm>
            <a:off x="333257" y="253166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F83E256-8A26-062D-23D5-9F6C46CF9F40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AADBB26-9D9C-D79F-9A9C-D31B09ED876F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FAC5E0A-3332-6FA3-BA1B-96ED198DE1E7}"/>
              </a:ext>
            </a:extLst>
          </p:cNvPr>
          <p:cNvSpPr txBox="1"/>
          <p:nvPr/>
        </p:nvSpPr>
        <p:spPr>
          <a:xfrm>
            <a:off x="1690243" y="432634"/>
            <a:ext cx="1127279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à écrire des syllabes construites avec « p », puis les utiliser pour écrire des mots et des phrases.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5267AF1-C562-D9F3-E883-8C986E2A4BE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92180197"/>
              </p:ext>
            </p:extLst>
          </p:nvPr>
        </p:nvGraphicFramePr>
        <p:xfrm>
          <a:off x="-23752" y="-98592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2E0AADBB-0E41-9FDE-C07F-19E449DC219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69" y="4160365"/>
            <a:ext cx="5321185" cy="568840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7ED0B8F-36DA-2B3D-ABFE-4E4A8FBF82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00600" y="4256943"/>
            <a:ext cx="7239000" cy="966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2796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C0ABD8D-7790-A7E5-6F5A-4DAACFA2A94B}"/>
              </a:ext>
            </a:extLst>
          </p:cNvPr>
          <p:cNvSpPr txBox="1"/>
          <p:nvPr/>
        </p:nvSpPr>
        <p:spPr>
          <a:xfrm>
            <a:off x="3962399" y="3741992"/>
            <a:ext cx="5791201" cy="9406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spcAft>
                <a:spcPts val="900"/>
              </a:spcAft>
              <a:defRPr/>
            </a:pPr>
            <a:r>
              <a:rPr lang="fr-FR" sz="72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Dictée</a:t>
            </a:r>
            <a:endParaRPr lang="fr-FR" sz="7200" b="1" dirty="0">
              <a:solidFill>
                <a:schemeClr val="bg2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13855" y="190500"/>
            <a:ext cx="2240841" cy="84141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08CE23BA-DD2E-6032-1F1E-A9F068FE81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5364480"/>
            <a:ext cx="3219448" cy="259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255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3EECD-5D13-6F79-41F3-F6DDF28805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C326343-2D09-7F57-7713-563AE9E25A4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8775F7E-0FF1-C2EF-DA26-85532A4AEB0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F678657-E507-B7A7-8987-C85947EDFFA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96FF204-7409-6E4F-DB7B-FFF2FF50F7C5}"/>
              </a:ext>
            </a:extLst>
          </p:cNvPr>
          <p:cNvSpPr txBox="1"/>
          <p:nvPr/>
        </p:nvSpPr>
        <p:spPr>
          <a:xfrm>
            <a:off x="1207620" y="491731"/>
            <a:ext cx="11593980" cy="4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6EEC02F-FA8B-D500-5D59-2B087B816AF9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5" name="Tableau 54">
            <a:extLst>
              <a:ext uri="{FF2B5EF4-FFF2-40B4-BE49-F238E27FC236}">
                <a16:creationId xmlns:a16="http://schemas.microsoft.com/office/drawing/2014/main" id="{BD426AED-26E7-3A67-25F0-A07B3565478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13558338"/>
              </p:ext>
            </p:extLst>
          </p:nvPr>
        </p:nvGraphicFramePr>
        <p:xfrm>
          <a:off x="-24799" y="-31694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9FF3D116-C86C-41DB-DFE1-0B89CB8514A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889580" y="361050"/>
            <a:ext cx="610777" cy="110313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FB17F58-4662-613B-3363-8C13F2A90AAD}"/>
              </a:ext>
            </a:extLst>
          </p:cNvPr>
          <p:cNvSpPr txBox="1"/>
          <p:nvPr/>
        </p:nvSpPr>
        <p:spPr>
          <a:xfrm>
            <a:off x="1207619" y="510742"/>
            <a:ext cx="11974980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Il est petit. Regardez comment je fais pour écrire cette phrase.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utilise le tableau pour écrire les modèles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7747325-88C1-08B8-FDDC-34FAB01CD24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65840" y="3452902"/>
            <a:ext cx="8984320" cy="3381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542205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3E1AE-FAEE-9A8A-E674-E27F4A69A1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3586B19-74A3-CD85-D408-DEA10F7372B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DED1750-8207-C565-37C0-0F93F85D597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B2A55F5-4A2F-6E28-D0BA-4A9A02EF19C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972C788-32BD-1879-69F0-0A0CF09927BC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5" name="Tableau 54">
            <a:extLst>
              <a:ext uri="{FF2B5EF4-FFF2-40B4-BE49-F238E27FC236}">
                <a16:creationId xmlns:a16="http://schemas.microsoft.com/office/drawing/2014/main" id="{BFBA068F-B2B2-10ED-765A-B1AF5D6F8E5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53719669"/>
              </p:ext>
            </p:ext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A3768DD0-4C42-5D65-9887-0075BF553D03}"/>
              </a:ext>
            </a:extLst>
          </p:cNvPr>
          <p:cNvSpPr txBox="1"/>
          <p:nvPr/>
        </p:nvSpPr>
        <p:spPr>
          <a:xfrm>
            <a:off x="1310633" y="673731"/>
            <a:ext cx="11979392" cy="447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La phrase « Il est petit » est composée de trois mots: il ,est et  petit 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DF46C1E-36C9-A888-5B8E-5C5DA5F5EA9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8381" y="282192"/>
            <a:ext cx="1240378" cy="1120448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1B6F971A-E222-25D5-042B-AC73E6AD313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65840" y="3452902"/>
            <a:ext cx="8984320" cy="3381196"/>
          </a:xfrm>
          <a:prstGeom prst="rect">
            <a:avLst/>
          </a:prstGeom>
        </p:spPr>
      </p:pic>
      <p:sp>
        <p:nvSpPr>
          <p:cNvPr id="5" name="Parenthèse fermante 4">
            <a:extLst>
              <a:ext uri="{FF2B5EF4-FFF2-40B4-BE49-F238E27FC236}">
                <a16:creationId xmlns:a16="http://schemas.microsoft.com/office/drawing/2014/main" id="{BEA18152-74CF-8F5D-9777-3A69999D6B29}"/>
              </a:ext>
            </a:extLst>
          </p:cNvPr>
          <p:cNvSpPr/>
          <p:nvPr/>
        </p:nvSpPr>
        <p:spPr>
          <a:xfrm rot="5400000">
            <a:off x="8545645" y="4729760"/>
            <a:ext cx="73092" cy="3104818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8" name="Parenthèse fermante 7">
            <a:extLst>
              <a:ext uri="{FF2B5EF4-FFF2-40B4-BE49-F238E27FC236}">
                <a16:creationId xmlns:a16="http://schemas.microsoft.com/office/drawing/2014/main" id="{8FBDE4D5-9D28-B928-D333-9FC8FF29F50E}"/>
              </a:ext>
            </a:extLst>
          </p:cNvPr>
          <p:cNvSpPr/>
          <p:nvPr/>
        </p:nvSpPr>
        <p:spPr>
          <a:xfrm rot="5400000">
            <a:off x="5506394" y="5352107"/>
            <a:ext cx="73091" cy="1789480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0" name="Parenthèse fermante 9">
            <a:extLst>
              <a:ext uri="{FF2B5EF4-FFF2-40B4-BE49-F238E27FC236}">
                <a16:creationId xmlns:a16="http://schemas.microsoft.com/office/drawing/2014/main" id="{5B21D87E-4C40-11E1-CE4B-D96B96295C09}"/>
              </a:ext>
            </a:extLst>
          </p:cNvPr>
          <p:cNvSpPr/>
          <p:nvPr/>
        </p:nvSpPr>
        <p:spPr>
          <a:xfrm rot="5400000">
            <a:off x="3544855" y="5789647"/>
            <a:ext cx="73090" cy="914400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3214177881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02D73E-6BAA-CE6E-8D6A-964EC62ED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7D13921-D0C5-27CB-41A0-F80C2BA4022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F7F764B-2236-3D94-3501-E714A5EE47A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3BE4E19-CB9B-1747-36F4-DCEFA146C0E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948A2FF-95AE-60F3-F750-B875B9277A7F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5" name="Tableau 54">
            <a:extLst>
              <a:ext uri="{FF2B5EF4-FFF2-40B4-BE49-F238E27FC236}">
                <a16:creationId xmlns:a16="http://schemas.microsoft.com/office/drawing/2014/main" id="{DD2C971E-E692-B05B-D2A7-1320EF638E1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5F20A6FD-EA97-4741-2E0A-5C483975236D}"/>
              </a:ext>
            </a:extLst>
          </p:cNvPr>
          <p:cNvSpPr txBox="1"/>
          <p:nvPr/>
        </p:nvSpPr>
        <p:spPr>
          <a:xfrm>
            <a:off x="1183814" y="554670"/>
            <a:ext cx="11979392" cy="826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J’entends Il, j’écris il . J’entends est , j’écris  est.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Dans petit ,j’entends deux syllabes : 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pe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–ti ,  j’écris p - e ,  t - i et t « lettre muette »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762CBB1-052E-6504-D5DB-4A1B2D518C1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8381" y="282192"/>
            <a:ext cx="1240378" cy="1120448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99ECC6F-E4F9-4522-E34E-EF859C25EE6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65840" y="3452902"/>
            <a:ext cx="8984320" cy="3381196"/>
          </a:xfrm>
          <a:prstGeom prst="rect">
            <a:avLst/>
          </a:prstGeom>
        </p:spPr>
      </p:pic>
      <p:sp>
        <p:nvSpPr>
          <p:cNvPr id="5" name="Parenthèse fermante 4">
            <a:extLst>
              <a:ext uri="{FF2B5EF4-FFF2-40B4-BE49-F238E27FC236}">
                <a16:creationId xmlns:a16="http://schemas.microsoft.com/office/drawing/2014/main" id="{9AF78F7E-DF70-A388-8D48-C68DA34F591E}"/>
              </a:ext>
            </a:extLst>
          </p:cNvPr>
          <p:cNvSpPr/>
          <p:nvPr/>
        </p:nvSpPr>
        <p:spPr>
          <a:xfrm rot="5400000">
            <a:off x="8545645" y="4729760"/>
            <a:ext cx="73092" cy="3104818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8" name="Parenthèse fermante 7">
            <a:extLst>
              <a:ext uri="{FF2B5EF4-FFF2-40B4-BE49-F238E27FC236}">
                <a16:creationId xmlns:a16="http://schemas.microsoft.com/office/drawing/2014/main" id="{B6F5DBE9-F545-4B2E-06DF-3F16BDD510BD}"/>
              </a:ext>
            </a:extLst>
          </p:cNvPr>
          <p:cNvSpPr/>
          <p:nvPr/>
        </p:nvSpPr>
        <p:spPr>
          <a:xfrm rot="5400000">
            <a:off x="5506394" y="5352107"/>
            <a:ext cx="73091" cy="1789480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0" name="Parenthèse fermante 9">
            <a:extLst>
              <a:ext uri="{FF2B5EF4-FFF2-40B4-BE49-F238E27FC236}">
                <a16:creationId xmlns:a16="http://schemas.microsoft.com/office/drawing/2014/main" id="{0B85BFAE-52CE-AEB4-C19E-7BCD83346929}"/>
              </a:ext>
            </a:extLst>
          </p:cNvPr>
          <p:cNvSpPr/>
          <p:nvPr/>
        </p:nvSpPr>
        <p:spPr>
          <a:xfrm rot="5400000">
            <a:off x="3544855" y="5789647"/>
            <a:ext cx="73090" cy="914400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3263193134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CACDD7-C292-6B4B-09CB-5830C4DE9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C8D68EE-4EF9-BFD6-2219-786115DFCB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04DC59B-E4FE-022C-74D2-3F11B4169BB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C847F89-C8EC-F6D7-1EEA-6759937D565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6B6F1E9-1B2C-50A3-F6C4-68D7B5D5A811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1" name="Tableau 30">
            <a:extLst>
              <a:ext uri="{FF2B5EF4-FFF2-40B4-BE49-F238E27FC236}">
                <a16:creationId xmlns:a16="http://schemas.microsoft.com/office/drawing/2014/main" id="{BEEBD3E8-1EBC-0AA7-300F-F4C834DF08F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65188340"/>
              </p:ext>
            </p:extLst>
          </p:nvPr>
        </p:nvGraphicFramePr>
        <p:xfrm>
          <a:off x="-19846" y="-71157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A3CC4973-3E6F-6A10-E0A2-72E95F1407C7}"/>
              </a:ext>
            </a:extLst>
          </p:cNvPr>
          <p:cNvSpPr txBox="1"/>
          <p:nvPr/>
        </p:nvSpPr>
        <p:spPr>
          <a:xfrm>
            <a:off x="1147009" y="615769"/>
            <a:ext cx="11996568" cy="447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commence par une lettre majuscule « I » et je termine la phrase par un point.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2C86E93-5B30-7FFF-E7A6-8B6CF0C09FA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3037" y="299484"/>
            <a:ext cx="1381080" cy="112044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D44B8E8-3435-A6C2-6D0C-665CFD467DD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65840" y="3452902"/>
            <a:ext cx="8984320" cy="3381196"/>
          </a:xfrm>
          <a:prstGeom prst="rect">
            <a:avLst/>
          </a:prstGeom>
        </p:spPr>
      </p:pic>
      <p:sp>
        <p:nvSpPr>
          <p:cNvPr id="11" name="Parenthèse fermante 10">
            <a:extLst>
              <a:ext uri="{FF2B5EF4-FFF2-40B4-BE49-F238E27FC236}">
                <a16:creationId xmlns:a16="http://schemas.microsoft.com/office/drawing/2014/main" id="{907405DA-6D50-1E5D-60C3-78FD5B95C644}"/>
              </a:ext>
            </a:extLst>
          </p:cNvPr>
          <p:cNvSpPr/>
          <p:nvPr/>
        </p:nvSpPr>
        <p:spPr>
          <a:xfrm rot="5400000">
            <a:off x="8545645" y="4729760"/>
            <a:ext cx="73092" cy="3104818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2" name="Parenthèse fermante 11">
            <a:extLst>
              <a:ext uri="{FF2B5EF4-FFF2-40B4-BE49-F238E27FC236}">
                <a16:creationId xmlns:a16="http://schemas.microsoft.com/office/drawing/2014/main" id="{6CB61A20-8E54-7FF1-F0BA-2BEBB05656D7}"/>
              </a:ext>
            </a:extLst>
          </p:cNvPr>
          <p:cNvSpPr/>
          <p:nvPr/>
        </p:nvSpPr>
        <p:spPr>
          <a:xfrm rot="5400000">
            <a:off x="5506394" y="5352107"/>
            <a:ext cx="73091" cy="1789480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3" name="Parenthèse fermante 12">
            <a:extLst>
              <a:ext uri="{FF2B5EF4-FFF2-40B4-BE49-F238E27FC236}">
                <a16:creationId xmlns:a16="http://schemas.microsoft.com/office/drawing/2014/main" id="{F83AAE2C-3880-D34B-DD90-352DE17A0281}"/>
              </a:ext>
            </a:extLst>
          </p:cNvPr>
          <p:cNvSpPr/>
          <p:nvPr/>
        </p:nvSpPr>
        <p:spPr>
          <a:xfrm rot="5400000">
            <a:off x="3544855" y="5789647"/>
            <a:ext cx="73090" cy="914400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2275776308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4D0D40-ED2F-7D5D-EBAA-3ED79FE386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D87E240-DF10-E87B-6BAB-05106D1B0E3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C8349CC-2669-D89C-3469-DE3941D1E64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4B25753-52C1-F76E-875A-7EDF2D47953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18E13D0-4F12-7B91-441C-B098F303D9AE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1" name="Tableau 30">
            <a:extLst>
              <a:ext uri="{FF2B5EF4-FFF2-40B4-BE49-F238E27FC236}">
                <a16:creationId xmlns:a16="http://schemas.microsoft.com/office/drawing/2014/main" id="{070B9CE3-B2E0-1836-91EE-22DCAC4935C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19846" y="-71157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87363C86-8015-1E04-44EF-C1E151006493}"/>
              </a:ext>
            </a:extLst>
          </p:cNvPr>
          <p:cNvSpPr txBox="1"/>
          <p:nvPr/>
        </p:nvSpPr>
        <p:spPr>
          <a:xfrm>
            <a:off x="1030831" y="636089"/>
            <a:ext cx="11996568" cy="447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Je laisse un petit espace entre les lettres d’un même mot et un espace plus grand entre les mots.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51095C8-FE54-F202-0B8D-9361BBB03E7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3037" y="299484"/>
            <a:ext cx="1381080" cy="1120448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F47BB3DE-4F06-59A3-31E7-4F439C8034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65840" y="3452902"/>
            <a:ext cx="8984320" cy="3381196"/>
          </a:xfrm>
          <a:prstGeom prst="rect">
            <a:avLst/>
          </a:prstGeom>
        </p:spPr>
      </p:pic>
      <p:sp>
        <p:nvSpPr>
          <p:cNvPr id="3" name="Parenthèse fermante 2">
            <a:extLst>
              <a:ext uri="{FF2B5EF4-FFF2-40B4-BE49-F238E27FC236}">
                <a16:creationId xmlns:a16="http://schemas.microsoft.com/office/drawing/2014/main" id="{BB222F80-E864-FBBA-2460-D3E3C56C6F1A}"/>
              </a:ext>
            </a:extLst>
          </p:cNvPr>
          <p:cNvSpPr/>
          <p:nvPr/>
        </p:nvSpPr>
        <p:spPr>
          <a:xfrm rot="5400000">
            <a:off x="8545645" y="4729760"/>
            <a:ext cx="73092" cy="3104818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7" name="Parenthèse fermante 6">
            <a:extLst>
              <a:ext uri="{FF2B5EF4-FFF2-40B4-BE49-F238E27FC236}">
                <a16:creationId xmlns:a16="http://schemas.microsoft.com/office/drawing/2014/main" id="{05CC1166-6EA5-B9AC-116B-D23F287D8283}"/>
              </a:ext>
            </a:extLst>
          </p:cNvPr>
          <p:cNvSpPr/>
          <p:nvPr/>
        </p:nvSpPr>
        <p:spPr>
          <a:xfrm rot="5400000">
            <a:off x="5506394" y="5352107"/>
            <a:ext cx="73091" cy="1789480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0" name="Parenthèse fermante 9">
            <a:extLst>
              <a:ext uri="{FF2B5EF4-FFF2-40B4-BE49-F238E27FC236}">
                <a16:creationId xmlns:a16="http://schemas.microsoft.com/office/drawing/2014/main" id="{324E66A4-ECD5-C043-D53E-CF1B20A61714}"/>
              </a:ext>
            </a:extLst>
          </p:cNvPr>
          <p:cNvSpPr/>
          <p:nvPr/>
        </p:nvSpPr>
        <p:spPr>
          <a:xfrm rot="5400000">
            <a:off x="3544855" y="5789647"/>
            <a:ext cx="73090" cy="914400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4183470137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CC5813-04A3-8B2F-7AD1-A387FACED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F4C7EAB-5568-1C6E-2EAF-7AE9471C6C4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77A987A-9198-3738-94A1-4608568EBE9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2998785-22C7-6750-D042-57B2DAB31E61}"/>
              </a:ext>
            </a:extLst>
          </p:cNvPr>
          <p:cNvSpPr/>
          <p:nvPr/>
        </p:nvSpPr>
        <p:spPr>
          <a:xfrm>
            <a:off x="275852" y="286636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AC408E3-A255-6FC9-9E85-46A63270F6EE}"/>
              </a:ext>
            </a:extLst>
          </p:cNvPr>
          <p:cNvSpPr/>
          <p:nvPr/>
        </p:nvSpPr>
        <p:spPr>
          <a:xfrm>
            <a:off x="706711" y="7086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66FAD8D-A399-64FF-8F7F-75B8ECED939B}"/>
              </a:ext>
            </a:extLst>
          </p:cNvPr>
          <p:cNvSpPr txBox="1"/>
          <p:nvPr/>
        </p:nvSpPr>
        <p:spPr>
          <a:xfrm>
            <a:off x="1156866" y="652207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675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BD06B70-A87E-5B0E-46B1-C0FFD9CBCFE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B446795-339A-68C4-7EB5-98C170DD94F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59984695"/>
              </p:ext>
            </p:extLst>
          </p:nvPr>
        </p:nvGraphicFramePr>
        <p:xfrm>
          <a:off x="0" y="-12899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3304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1472199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3EC4FB-BED9-B0BA-8526-59648CE30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751C503-7ECF-49B2-FE2C-8F29B2D4EA3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324D7D9-421B-D657-3F2F-1D5A0244D01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3918FF5-02BC-7A3A-DCBA-339BF10122E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DF6EC38-1557-9162-1DBB-3D8AF46AE53D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73B2CAD-90B3-4456-E52D-953B25C211E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69C0112-2FB5-75AE-E202-7777B2BDEED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47272588"/>
              </p:ext>
            </p:extLst>
          </p:nvPr>
        </p:nvGraphicFramePr>
        <p:xfrm>
          <a:off x="20782" y="-8001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5E6F4F05-925A-2C66-9408-824F5E19EE3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460357" y="685800"/>
            <a:ext cx="874782" cy="68580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5B941B4-E6C0-0AC2-1BDD-4F3BC4B094F0}"/>
              </a:ext>
            </a:extLst>
          </p:cNvPr>
          <p:cNvSpPr txBox="1"/>
          <p:nvPr/>
        </p:nvSpPr>
        <p:spPr>
          <a:xfrm>
            <a:off x="1325491" y="513584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 Il est petit » sur vos ardoises.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B2350D0-178F-95ED-AA33-F81EF25369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65840" y="3452902"/>
            <a:ext cx="8984320" cy="3381196"/>
          </a:xfrm>
          <a:prstGeom prst="rect">
            <a:avLst/>
          </a:prstGeom>
        </p:spPr>
      </p:pic>
      <p:sp>
        <p:nvSpPr>
          <p:cNvPr id="11" name="Parenthèse fermante 10">
            <a:extLst>
              <a:ext uri="{FF2B5EF4-FFF2-40B4-BE49-F238E27FC236}">
                <a16:creationId xmlns:a16="http://schemas.microsoft.com/office/drawing/2014/main" id="{7FBDBACC-F01B-1FC4-DCCC-EBBD7931B5D4}"/>
              </a:ext>
            </a:extLst>
          </p:cNvPr>
          <p:cNvSpPr/>
          <p:nvPr/>
        </p:nvSpPr>
        <p:spPr>
          <a:xfrm rot="5400000">
            <a:off x="8545645" y="4729760"/>
            <a:ext cx="73092" cy="3104818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2" name="Parenthèse fermante 11">
            <a:extLst>
              <a:ext uri="{FF2B5EF4-FFF2-40B4-BE49-F238E27FC236}">
                <a16:creationId xmlns:a16="http://schemas.microsoft.com/office/drawing/2014/main" id="{2D51AD2A-2999-CF84-CF34-DFAABAEAA4F8}"/>
              </a:ext>
            </a:extLst>
          </p:cNvPr>
          <p:cNvSpPr/>
          <p:nvPr/>
        </p:nvSpPr>
        <p:spPr>
          <a:xfrm rot="5400000">
            <a:off x="5506394" y="5352107"/>
            <a:ext cx="73091" cy="1789480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3" name="Parenthèse fermante 12">
            <a:extLst>
              <a:ext uri="{FF2B5EF4-FFF2-40B4-BE49-F238E27FC236}">
                <a16:creationId xmlns:a16="http://schemas.microsoft.com/office/drawing/2014/main" id="{0F97AC70-C3E9-83F6-567F-F7E17100D9C1}"/>
              </a:ext>
            </a:extLst>
          </p:cNvPr>
          <p:cNvSpPr/>
          <p:nvPr/>
        </p:nvSpPr>
        <p:spPr>
          <a:xfrm rot="5400000">
            <a:off x="3544855" y="5789647"/>
            <a:ext cx="73090" cy="914400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3074590546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B89B96-9595-2FD2-D6DA-697171B4D9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738E6D4-AF4C-798B-4120-5EAE0246191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54EE795-5167-E51E-DFE5-8DE7E7CD2CCE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149FFD28-110A-86BD-0DB1-1A1901820714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en-US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Pratique </a:t>
            </a:r>
            <a:r>
              <a:rPr lang="en-US" sz="72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autonome</a:t>
            </a:r>
            <a:endParaRPr lang="en-US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7516178D-ED73-9397-A5BE-1510106CC58C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D3FC358-C462-8C8D-BCA2-6368613A263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013C410D-74E2-A955-F134-3F5409D676A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E8518313-F02F-A58C-A2A5-A576ADBF7B10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ar-MA" sz="2400" b="1" dirty="0">
                  <a:solidFill>
                    <a:srgbClr val="106585"/>
                  </a:solidFill>
                  <a:latin typeface="Dosis" pitchFamily="2" charset="0"/>
                </a:rPr>
                <a:t>2</a:t>
              </a: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0 min</a:t>
              </a:r>
            </a:p>
          </p:txBody>
        </p:sp>
      </p:grpSp>
      <p:sp>
        <p:nvSpPr>
          <p:cNvPr id="6" name="TextBox 7">
            <a:extLst>
              <a:ext uri="{FF2B5EF4-FFF2-40B4-BE49-F238E27FC236}">
                <a16:creationId xmlns:a16="http://schemas.microsoft.com/office/drawing/2014/main" id="{35B4F0CB-4B0A-CAB1-5A87-CCB7A970AA12}"/>
              </a:ext>
            </a:extLst>
          </p:cNvPr>
          <p:cNvSpPr txBox="1"/>
          <p:nvPr/>
        </p:nvSpPr>
        <p:spPr>
          <a:xfrm>
            <a:off x="3159528" y="4042000"/>
            <a:ext cx="7685116" cy="16754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Je m’exerce sur</a:t>
            </a:r>
          </a:p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 mon cahier d’activités</a:t>
            </a:r>
            <a:endParaRPr lang="en-US" sz="4000" dirty="0">
              <a:solidFill>
                <a:schemeClr val="accent4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C20E334-BBE6-B527-1D8A-FB6D96B4E0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1008" y="6255391"/>
            <a:ext cx="3742157" cy="2396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041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C40B666-AFE1-A42C-874B-EB981E93E83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CDA8C4F-B759-E17C-104C-74A25B8FAC26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EEE492A-94AE-96D9-725D-4C856F7E06BD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502903" y="619145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l’activité 2,  page 33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5A1A64B-093A-F409-DB33-14C034879C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97420" y="2324100"/>
            <a:ext cx="4873558" cy="628432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8ED41F6-6E2C-9B2B-6CD7-1D87B2FEB3DD}"/>
              </a:ext>
            </a:extLst>
          </p:cNvPr>
          <p:cNvSpPr/>
          <p:nvPr/>
        </p:nvSpPr>
        <p:spPr>
          <a:xfrm>
            <a:off x="4495799" y="4683754"/>
            <a:ext cx="2438401" cy="145034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993EA44F-BC1D-43D8-CE27-828967AA11E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51736065"/>
              </p:ext>
            </p:ext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6103938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D30EBF6-9BD3-2A60-47B7-BEBE3A71DF4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0BDA07F-58AB-C280-A234-344CF32E49AE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C40ED3B-5669-D4A3-1754-FF17C7B0AEC9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857250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B02C62A2-6DA2-36AA-5521-8D9B11A6C02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21812693"/>
              </p:ext>
            </p:extLst>
          </p:nvPr>
        </p:nvGraphicFramePr>
        <p:xfrm>
          <a:off x="67263" y="-427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080CB2C7-3102-DC99-29D4-398C26156DDC}"/>
              </a:ext>
            </a:extLst>
          </p:cNvPr>
          <p:cNvSpPr txBox="1"/>
          <p:nvPr/>
        </p:nvSpPr>
        <p:spPr>
          <a:xfrm>
            <a:off x="1305269" y="398609"/>
            <a:ext cx="123434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MA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chacun lit tout seul.</a:t>
            </a:r>
          </a:p>
          <a:p>
            <a:pPr lvl="0" defTabSz="685818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circule entre les rangs et donne une rétroaction positive ou corrective.   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8371" y="315399"/>
            <a:ext cx="1231211" cy="86114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D288547-BEA5-DCDB-B238-D85F025A22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88853" y="2922436"/>
            <a:ext cx="8538294" cy="444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1458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307615" y="339436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endParaRPr lang="fr-MA" sz="8000" b="1" dirty="0">
              <a:solidFill>
                <a:srgbClr val="106585"/>
              </a:solidFill>
              <a:latin typeface="Dosis" pitchFamily="2" charset="0"/>
            </a:endParaRPr>
          </a:p>
          <a:p>
            <a:pPr lvl="4" algn="ctr" defTabSz="685834"/>
            <a:endParaRPr lang="fr-MA" sz="8000" b="1" dirty="0">
              <a:solidFill>
                <a:srgbClr val="106585"/>
              </a:solidFill>
              <a:latin typeface="Dosis" pitchFamily="2" charset="0"/>
            </a:endParaRPr>
          </a:p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     </a:t>
            </a:r>
          </a:p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Le bébé dor</a:t>
            </a:r>
            <a:r>
              <a:rPr lang="fr-MA" sz="8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.</a:t>
            </a:r>
          </a:p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C’est un domino.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F3D67B1-384A-5530-5A16-B66A41BF7151}"/>
              </a:ext>
            </a:extLst>
          </p:cNvPr>
          <p:cNvSpPr/>
          <p:nvPr/>
        </p:nvSpPr>
        <p:spPr>
          <a:xfrm>
            <a:off x="1010021" y="69393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D781C9B8-A099-504B-BBE1-48840EF1296F}"/>
              </a:ext>
            </a:extLst>
          </p:cNvPr>
          <p:cNvSpPr/>
          <p:nvPr/>
        </p:nvSpPr>
        <p:spPr>
          <a:xfrm>
            <a:off x="3868531" y="3200864"/>
            <a:ext cx="8801100" cy="5143036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7F4D0D9-643E-1B76-3A17-8D611D23C6B9}"/>
              </a:ext>
            </a:extLst>
          </p:cNvPr>
          <p:cNvSpPr txBox="1"/>
          <p:nvPr/>
        </p:nvSpPr>
        <p:spPr>
          <a:xfrm>
            <a:off x="1905000" y="724715"/>
            <a:ext cx="10451764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vais vous montrer des images, et pour chacune, vous écrirez le mot correspondant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3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7A7E3F0-2362-2BE1-6B1A-020860AFDDF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7115733"/>
              </p:ext>
            </p:ext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4AABC4D-2A3B-2A47-4103-28CB2672AE5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23" y="4241842"/>
            <a:ext cx="5321185" cy="568840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3DC171CF-B5A9-48E1-198A-5EC6C4710C2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75023" y="3541433"/>
            <a:ext cx="2059473" cy="134197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41EFCB7-28C2-C4A2-422F-A03409BA0A89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99659" y="3355810"/>
            <a:ext cx="2820739" cy="171322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622E700-5240-1BB6-3242-FB35931BE7D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64490" y="3514676"/>
            <a:ext cx="2059472" cy="2198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66FF62-19D7-B125-3B0D-4BA4BEB6B4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E915688-2012-AFC6-7B7E-653DBBD3049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E54D0F-7B91-5FC6-D70A-8AAD613AD0E0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716F41A-D43F-CD23-4050-F44497212C84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D36A348-4469-C1A1-BFB6-8FB480FE9C06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6973F89-612A-CAEA-2D8C-B724438C22A4}"/>
              </a:ext>
            </a:extLst>
          </p:cNvPr>
          <p:cNvSpPr txBox="1"/>
          <p:nvPr/>
        </p:nvSpPr>
        <p:spPr>
          <a:xfrm>
            <a:off x="1502903" y="579408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3</a:t>
            </a:r>
            <a:r>
              <a:rPr lang="fr-FR" sz="2250" b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, page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33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E76FDD90-1840-F03D-39B2-4154B3B1734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80ACA25C-E5B2-51B2-F785-DA4E90713A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97420" y="2324100"/>
            <a:ext cx="4873558" cy="628432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8EACFCC-6862-3D41-ED54-9F1797D0B6DF}"/>
              </a:ext>
            </a:extLst>
          </p:cNvPr>
          <p:cNvSpPr/>
          <p:nvPr/>
        </p:nvSpPr>
        <p:spPr>
          <a:xfrm>
            <a:off x="6871855" y="4741089"/>
            <a:ext cx="2438401" cy="145034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6447795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AE99B-9AEA-000F-A8D4-3DAB667F92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4CC8563-2C28-7FAF-4862-FB4D0448298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EEF6E28-4C8F-F06F-D13D-CA0D7C9ED9C2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95BFD9C-7BA9-3DB4-FD37-426DA43215B2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871AA58E-854A-FB55-E5FD-25F5AB5E6490}"/>
              </a:ext>
            </a:extLst>
          </p:cNvPr>
          <p:cNvSpPr/>
          <p:nvPr/>
        </p:nvSpPr>
        <p:spPr>
          <a:xfrm>
            <a:off x="857250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6DDE1716-A618-D4AC-4E1E-FBCD36848D3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263" y="-427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200DFC7-078D-FD89-8284-BE90942DA263}"/>
              </a:ext>
            </a:extLst>
          </p:cNvPr>
          <p:cNvSpPr txBox="1"/>
          <p:nvPr/>
        </p:nvSpPr>
        <p:spPr>
          <a:xfrm>
            <a:off x="1305269" y="398609"/>
            <a:ext cx="123434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MA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chacun lit tout seul.</a:t>
            </a:r>
          </a:p>
          <a:p>
            <a:pPr lvl="0" defTabSz="685818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circule entre les rangs et donne une rétroaction positive ou corrective.   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64DDF7C-3460-F77A-DEBB-B0F2E84C0A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8371" y="315399"/>
            <a:ext cx="1231211" cy="86114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82B5149-81E0-F594-5FF1-EAEA25F324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22673" y="3344589"/>
            <a:ext cx="6670654" cy="3597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023244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7C871-47C8-D793-AE65-024606248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57AD94A-FBDB-5876-8F20-317D1674FDF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4A4F211-3516-2B3F-356D-261187794BC1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D63C3D3-6535-03DD-30A0-730E45F6335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F526E6B-E300-A653-A1CB-F47DCE87BB9D}"/>
              </a:ext>
            </a:extLst>
          </p:cNvPr>
          <p:cNvSpPr/>
          <p:nvPr/>
        </p:nvSpPr>
        <p:spPr>
          <a:xfrm>
            <a:off x="543233" y="54577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E77FC08-D989-A8FA-E9A8-1FC41103C03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60725277"/>
              </p:ext>
            </p:extLst>
          </p:nvPr>
        </p:nvGraphicFramePr>
        <p:xfrm>
          <a:off x="9901" y="-42235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26A7149B-63B0-30D2-A511-42610FC26D54}"/>
              </a:ext>
            </a:extLst>
          </p:cNvPr>
          <p:cNvSpPr txBox="1"/>
          <p:nvPr/>
        </p:nvSpPr>
        <p:spPr>
          <a:xfrm>
            <a:off x="1321941" y="552104"/>
            <a:ext cx="12531985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5, page 33 </a:t>
            </a:r>
            <a:endParaRPr lang="fr-FR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E26CD32-D4D0-6C6D-AD2D-F9289E9FAA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97420" y="2324100"/>
            <a:ext cx="4873558" cy="628432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3AF0B3D-C2C5-D949-9185-DDD585C78207}"/>
              </a:ext>
            </a:extLst>
          </p:cNvPr>
          <p:cNvSpPr/>
          <p:nvPr/>
        </p:nvSpPr>
        <p:spPr>
          <a:xfrm>
            <a:off x="4577457" y="7620000"/>
            <a:ext cx="4953000" cy="8763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6480752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5B154-881A-62F4-C7D2-3ECE4D7B8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9300DE4-7355-0E2E-BB6E-0C2DE9135DD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4A56AAB-D2BC-4E41-D9AE-82A066791B16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F18A572-181C-F84F-6B5F-014476116E49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8AF8A71-1635-9504-FE6A-FD1A53FFC46B}"/>
              </a:ext>
            </a:extLst>
          </p:cNvPr>
          <p:cNvSpPr/>
          <p:nvPr/>
        </p:nvSpPr>
        <p:spPr>
          <a:xfrm>
            <a:off x="543233" y="54577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FD64503-3F21-7427-4C47-A67312A0CF5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42235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A9C00299-6486-3838-7DC6-CEF1B05C85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07746" y="3253510"/>
            <a:ext cx="10300509" cy="377998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CD3FE6A-5428-5CA7-ADFB-2A2CF16526CA}"/>
              </a:ext>
            </a:extLst>
          </p:cNvPr>
          <p:cNvSpPr txBox="1"/>
          <p:nvPr/>
        </p:nvSpPr>
        <p:spPr>
          <a:xfrm>
            <a:off x="1281659" y="402611"/>
            <a:ext cx="12531985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et recopiez sur vos cahiers. </a:t>
            </a:r>
          </a:p>
          <a:p>
            <a:pPr defTabSz="685834">
              <a:defRPr/>
            </a:pPr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8E9610D-1FB3-B74B-CAA6-0203CB7B67E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8371" y="315399"/>
            <a:ext cx="1231211" cy="86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674064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DA28F-BAD2-F20A-09FD-77EA597F3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36CFBB-C370-595F-F20C-2DA71C9892AB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1AA23C56-BF16-80C9-A49C-5BD1FEE6E37C}"/>
              </a:ext>
            </a:extLst>
          </p:cNvPr>
          <p:cNvSpPr txBox="1"/>
          <p:nvPr/>
        </p:nvSpPr>
        <p:spPr>
          <a:xfrm>
            <a:off x="1527988" y="973218"/>
            <a:ext cx="11567327" cy="28469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en-US" sz="6001" dirty="0">
                <a:solidFill>
                  <a:srgbClr val="215968"/>
                </a:solidFill>
                <a:latin typeface="Carelia"/>
              </a:rPr>
              <a:t>Jeu </a:t>
            </a:r>
          </a:p>
          <a:p>
            <a:pPr algn="ctr" defTabSz="685834">
              <a:lnSpc>
                <a:spcPts val="11099"/>
              </a:lnSpc>
            </a:pPr>
            <a:r>
              <a:rPr lang="en-US" sz="6000" dirty="0">
                <a:solidFill>
                  <a:srgbClr val="215968"/>
                </a:solidFill>
                <a:latin typeface="Carelia"/>
              </a:rPr>
              <a:t> 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A66A56E-F614-052B-767E-AE2A88A57360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0905E8B-77F0-B839-2EE2-0B088AC5856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Jeu</a:t>
            </a:r>
          </a:p>
          <a:p>
            <a:pPr algn="ctr" defTabSz="685834"/>
            <a:r>
              <a:rPr lang="fr-FR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5C9BBFCD-D0E4-F73E-2CC4-9A422EF33C72}"/>
              </a:ext>
            </a:extLst>
          </p:cNvPr>
          <p:cNvSpPr txBox="1"/>
          <p:nvPr/>
        </p:nvSpPr>
        <p:spPr>
          <a:xfrm>
            <a:off x="3173384" y="3832468"/>
            <a:ext cx="7685116" cy="7934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Sauter sur les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syllabes</a:t>
            </a:r>
            <a:endParaRPr lang="en-US" sz="4400" b="1" dirty="0">
              <a:solidFill>
                <a:schemeClr val="accent2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F26C5CD-DA2D-7166-7184-B1A25E13E7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68150" y="6158761"/>
            <a:ext cx="3352800" cy="243726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B2335810-AFE5-1376-1B74-8D75AB7F5438}"/>
              </a:ext>
            </a:extLst>
          </p:cNvPr>
          <p:cNvGrpSpPr/>
          <p:nvPr/>
        </p:nvGrpSpPr>
        <p:grpSpPr>
          <a:xfrm>
            <a:off x="0" y="131808"/>
            <a:ext cx="2240841" cy="84141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8E453E9-3035-8A5C-BD55-BCAFBDA99059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1FF1DDF4-5805-72DF-F6FE-7136D225BC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EDEAF531-C9BF-A396-A2DD-DE48B92F061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4040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F8D3C-4E16-DC46-CB40-67AA81F05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C1F3C90-F569-EE1D-7F30-96C719A6517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C895E45-0D72-A8CC-AC5E-E22373B1786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BCB0F9-397B-82B5-B0CF-30CD08F4018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42897" y="419099"/>
            <a:ext cx="13030204" cy="950455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47082A4-DCA5-32E3-FA03-2535ED0F150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2895" y="419099"/>
            <a:ext cx="13030202" cy="106680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1524DF7-1A48-5F8F-3D10-C65972E2F4D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46620" y="71837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61D4B01-E137-12B2-4FD8-32153DD6E8C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00799" y="3110569"/>
            <a:ext cx="3610639" cy="406586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DB474C9-729B-255F-5A87-0D410F95384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380850" y="419099"/>
            <a:ext cx="10963550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jouer au jeu « Sauter sur les syllabes »: les syllabes avec la lettre P</a:t>
            </a:r>
            <a:b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</a:b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Le joueur doit sauter sur toutes les cases contenant la syllabe annoncée. Après chaque saut, il lit à voix haute la syllabe de la case.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6F1BCC2-CDAE-1197-1453-D8D75C05A164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EA0D18E2-E172-1529-AB79-7C422F50A0C4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7679" y="282192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588869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37BD36-1B75-E31D-FC9A-9101228524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A891678-9101-5A6D-7D5D-1A8AB9D2F1E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A12A793-8764-4C30-F8AD-160208823DC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C321E72-05EC-85D2-3B52-D7127B45312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42897" y="419099"/>
            <a:ext cx="13030204" cy="950455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9F854F3-3E12-F9FB-2665-6B62A7A7E9F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2895" y="419099"/>
            <a:ext cx="13030202" cy="106680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62812C1-3E65-3DF3-EEB3-73F67808C53A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46620" y="71837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B4E0B77-860A-F1BF-27FB-B8395692959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0469" y="3110569"/>
            <a:ext cx="6440970" cy="406586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F21CAF8-AF53-EF21-654D-89AFEF632DCD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502920" y="438502"/>
            <a:ext cx="11529396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Maintenant, on va commencer le jeu.</a:t>
            </a:r>
            <a:endParaRPr lang="fr-FR" sz="225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  <a:p>
            <a:pPr defTabSz="1028727"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 e ) désigne quelques élèves pour jouer</a:t>
            </a:r>
            <a:endParaRPr lang="fr-FR" sz="225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9D7B124-5860-2D9F-A57E-9052A5DF2B6A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2149727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209DAB-8982-FD0E-AADE-D3AECFB53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432F5D-ED60-C8E9-B17B-9ED231E0D30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DD28E8C-2E26-E848-898C-F479115338E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BA6D918-BBD4-95C3-C51C-DDA11CE9416E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2298D862-B555-CFE9-DACE-981F7291F36A}"/>
              </a:ext>
            </a:extLst>
          </p:cNvPr>
          <p:cNvSpPr/>
          <p:nvPr/>
        </p:nvSpPr>
        <p:spPr>
          <a:xfrm>
            <a:off x="1010020" y="6505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CD428B3-F4F0-0D95-01AC-D0E013CD0B3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62703" y="434153"/>
            <a:ext cx="1201442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À la maison, écrivez, les mots du vocabulaire que nous avons vus aujourd’hui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Et terminez les activités de la page 33</a:t>
            </a:r>
          </a:p>
        </p:txBody>
      </p:sp>
      <p:pic>
        <p:nvPicPr>
          <p:cNvPr id="10" name="Image 9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67A0F5C-EF51-0E22-566B-41C334E150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2766338"/>
            <a:ext cx="3711644" cy="612213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DC2576D-BEFB-EC00-8842-007C2588F5F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693965" y="2606237"/>
            <a:ext cx="3956928" cy="64423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2023F3A-B3A2-214C-8119-9C10E76FC9A5}"/>
              </a:ext>
            </a:extLst>
          </p:cNvPr>
          <p:cNvSpPr/>
          <p:nvPr/>
        </p:nvSpPr>
        <p:spPr>
          <a:xfrm>
            <a:off x="7412477" y="2606237"/>
            <a:ext cx="3963345" cy="644234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18475DC9-445D-9995-D191-611BBC0F5A3A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FB93B6-563D-429A-7B02-0FF40AC75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98D1BB0-AB6F-FF9E-B149-EFCB43904FB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85303" y="2766338"/>
            <a:ext cx="3600710" cy="603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831926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5684866" y="3607199"/>
            <a:ext cx="6811933" cy="2452636"/>
          </a:xfrm>
          <a:prstGeom prst="wedgeRoundRectCallout">
            <a:avLst>
              <a:gd name="adj1" fmla="val -86230"/>
              <a:gd name="adj2" fmla="val -12353"/>
              <a:gd name="adj3" fmla="val 16667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5832100" y="3712339"/>
            <a:ext cx="65174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endParaRPr lang="fr-MA" sz="32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La séance d’aujourd’hui est terminée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 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514364" indent="-514364" defTabSz="685834">
              <a:buFontTx/>
              <a:buChar char="-"/>
            </a:pPr>
            <a:endParaRPr lang="fr-MA" sz="3200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8" y="3390900"/>
            <a:ext cx="5321185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32589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chemeClr val="accent3">
                <a:lumMod val="40000"/>
                <a:lumOff val="60000"/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A23256-4055-5D36-CF50-0C9783B9BE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47BEE58-13F0-60BA-F5F5-A8C6084ECB5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DEAAF10-759F-5D2C-6FAE-2764AA68320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8FBF9A9-C927-598B-9B74-0D7D16518D6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3F2FA10-658C-5915-D882-0E01EA379417}"/>
              </a:ext>
            </a:extLst>
          </p:cNvPr>
          <p:cNvSpPr txBox="1"/>
          <p:nvPr/>
        </p:nvSpPr>
        <p:spPr>
          <a:xfrm>
            <a:off x="1428750" y="6477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B6113AF-8A24-7F09-8A6D-ECAF468EC04E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5600185-3C55-D285-89E9-64DC9E02A17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0C3AE1F-183E-E044-F9FB-EF6DAEB49D9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47081" y="-28269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1336298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syllabes et les mots présentés.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4102240" y="6468973"/>
            <a:ext cx="738491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2574113" y="6641773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4F8FBA-CDD2-9689-C297-9E18A24A7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97C303B-E7C1-1CFF-CFF5-1C5FE56BA79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088AF4B-9659-3AC7-C35B-6BBBBE6B844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958CAD1-C568-81AF-421D-C20DB1631F4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ABB0F7A-AF28-E9A3-2DCE-1FCED0DE8ED4}"/>
              </a:ext>
            </a:extLst>
          </p:cNvPr>
          <p:cNvSpPr txBox="1"/>
          <p:nvPr/>
        </p:nvSpPr>
        <p:spPr>
          <a:xfrm>
            <a:off x="1542420" y="579076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l’image.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 le mot sur vos ardoises..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14E99D8-6748-75F3-F432-A0748E44D5AC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DDE7EFE-E928-EA15-7E9F-3EF446003C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1107B100-48DC-C066-805A-CF47F147990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27689" y="3450438"/>
            <a:ext cx="6725541" cy="359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9741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FD6F7-87A6-AAD7-C1C5-C71BC6CA5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B067F8E-C8B3-ABBA-697D-D8F3E24070E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F52F759-163C-C4C5-BE6B-220F5E9B8F8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B4CCD7D-BE6C-6529-067D-C086D418421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55B4741-4152-FC45-4E3F-E7FDF945E437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un bus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DE5777C-630C-4ED7-A02C-E1A1C0FDD772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71EEC98-1105-F844-873B-4E248E07026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67F172D-8E74-D0FD-8C48-915487BCA69E}"/>
              </a:ext>
            </a:extLst>
          </p:cNvPr>
          <p:cNvSpPr txBox="1"/>
          <p:nvPr/>
        </p:nvSpPr>
        <p:spPr>
          <a:xfrm>
            <a:off x="4572000" y="4358763"/>
            <a:ext cx="4343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Un bus</a:t>
            </a:r>
            <a:endParaRPr lang="fr-MA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13AFE34-FCAA-B392-E720-BD0065D99AF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08294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284D99-D51D-60FB-303F-4302EBED5A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81D7C1B-E221-DBBB-39BB-74776FB82B8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7E51BD5-A0B3-5817-FE0E-05EDDB71692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E5CB10A-3AB9-CF82-B069-E6ED6251692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589CAA8-6F23-AF77-D46F-B374076A0EDC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l’image. Écrivez le mot sur vos ardoises..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06017B8-C9E0-B929-FF37-E9C248205D59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F67D4F4-FF6F-3564-D284-391A5ADA10B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2508484A-53A2-7A97-B91B-222A6D2DAE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14355" y="2260209"/>
            <a:ext cx="4287291" cy="5766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3920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4B7AA-2E94-C561-5B8C-2C36449FB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137CC83-96CC-742D-B0CD-2679A462AF7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CD44C60-5412-56F7-5E11-EC887D839ED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7E02E03-DC1F-0A3A-F83F-E6B1C4BF4A5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23A7B30-A1F7-832C-0B35-6D60133C4A81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Corrigez: une robe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B80CF4E-BA9D-9C34-8992-297C37F01A8A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7726B7A-5D06-D34C-2D27-E1EC2EE3E3D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E984CB46-B468-064A-E9E8-0A0BB3CEB511}"/>
              </a:ext>
            </a:extLst>
          </p:cNvPr>
          <p:cNvSpPr txBox="1"/>
          <p:nvPr/>
        </p:nvSpPr>
        <p:spPr>
          <a:xfrm>
            <a:off x="4572000" y="4358763"/>
            <a:ext cx="4343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Une rob</a:t>
            </a:r>
            <a:r>
              <a:rPr lang="fr-MA" sz="8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MA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8EC2C71-D81B-D259-683D-724986BC39E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61345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854053-0524-90F1-4EEF-FBF747F8C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86ED5A7-1ADA-5033-2166-1E56C4732B7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92E4136-476B-2E13-AAE0-FE7358B863D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A1DA21E-22F7-268F-FD78-B73E0873239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186667E-4C13-47E9-12E0-5B0D5F3DCA4B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l’image. Écrivez le mot sur vos ardoises..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4510219-C9F6-B7E9-C766-EF7E4DF284CA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A827F80-0988-4607-FE8A-2A2F4C202AD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24221866-3D1A-6FBA-7341-D1C8ADAB3BB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42364" y="3643835"/>
            <a:ext cx="5031273" cy="2999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857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464971" y="688463"/>
            <a:ext cx="12829412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06708" y="72068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14351" y="830696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21619" y="1511539"/>
            <a:ext cx="12246738" cy="108595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1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1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78" indent="-795378" algn="just">
              <a:defRPr/>
            </a:pPr>
            <a:endParaRPr lang="fr-FR" sz="2801" b="1" dirty="0">
              <a:solidFill>
                <a:srgbClr val="106585"/>
              </a:solidFill>
              <a:latin typeface="Carelia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en-US" sz="2801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lnSpc>
                <a:spcPct val="150000"/>
              </a:lnSpc>
              <a:defRPr/>
            </a:pP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3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7" y="8354657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68" indent="-950168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505085" y="255632"/>
            <a:ext cx="57315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 –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19608684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71F6F7-6705-9B3C-3101-1CA59F69F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3D7D278-B7AE-D53A-1317-BEE60D29BBC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8D2B9C5-17F3-AE27-2B0A-DAE6650EC18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31A41B9-8B20-8671-8AD5-51D46DDB7CC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9B1C523C-74CD-32B6-57AF-E6D857B7189C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Corrigez: un vélo.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91BC6EE-2F3A-6EA7-87C3-00C79DD64367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1A78172-3F7A-901E-8377-621929B19EB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A28D324-12AB-5477-05F3-A492B646B624}"/>
              </a:ext>
            </a:extLst>
          </p:cNvPr>
          <p:cNvSpPr txBox="1"/>
          <p:nvPr/>
        </p:nvSpPr>
        <p:spPr>
          <a:xfrm>
            <a:off x="4572000" y="4358763"/>
            <a:ext cx="4343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Un vélo</a:t>
            </a:r>
            <a:endParaRPr lang="fr-MA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3035E69-F396-52B5-55D0-79ED0835100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79212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DA01E9-E6E4-10C7-D133-3997E0EEC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865C9A-3E96-9B50-8530-557F9A514F4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8728A1D-467D-56E7-4B54-BA0EA9F4769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844ABE9-70E3-1AB9-BBEA-DEBFEDD3035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ED25677-5BC0-618B-7148-B8D9F662E629}"/>
              </a:ext>
            </a:extLst>
          </p:cNvPr>
          <p:cNvSpPr txBox="1"/>
          <p:nvPr/>
        </p:nvSpPr>
        <p:spPr>
          <a:xfrm>
            <a:off x="1542420" y="541735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une phrase.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 sur vos ardoises………………………….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625B1BE-6669-0FE7-AB01-D7115E1889A5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951358E-9512-9F22-6EA0-69E4B64D16B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7E8D20A-E038-813D-0468-082DC6A856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47081" y="-28269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33659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E18509-ECD3-2516-FA63-08A04626DC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3B35CCA-3003-4AF9-8672-CC9255375CE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08AB28F-F5C8-352B-FC4F-888F0F83FF0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B2BE160-6186-747C-2401-6F5189FA110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66F7EDE-AE23-DFC7-A2DE-36736F37256F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Le bébé dot.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0EF6048-E6D5-B9DF-E412-E6F0082E8618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E1225B9-E4AE-73FC-260E-94073C800EB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09800" y="2146136"/>
            <a:ext cx="8686800" cy="599472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A91108D-BB5E-A1B4-9373-2C8D6B988609}"/>
              </a:ext>
            </a:extLst>
          </p:cNvPr>
          <p:cNvSpPr txBox="1"/>
          <p:nvPr/>
        </p:nvSpPr>
        <p:spPr>
          <a:xfrm>
            <a:off x="3733800" y="4419964"/>
            <a:ext cx="58620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Le bébé dor</a:t>
            </a:r>
            <a:r>
              <a:rPr lang="fr-MA" sz="8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endParaRPr lang="fr-MA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238FD5C-E8F6-BD6F-3679-C26E68F093E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72401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F8F49D-4D32-0E64-7717-AD43AD5EA7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F58604C-0CB0-992F-439E-FE1A556A877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2C90C07-5A61-9C70-DB69-D7851CE732C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7FA821-5F33-5816-B653-B61308EC23B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D031D5F0-7C12-6784-67E7-C196037781A9}"/>
              </a:ext>
            </a:extLst>
          </p:cNvPr>
          <p:cNvSpPr txBox="1"/>
          <p:nvPr/>
        </p:nvSpPr>
        <p:spPr>
          <a:xfrm>
            <a:off x="1542420" y="541735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une phrase.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 sur vos ardoises………………………….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E5799CB-F99D-FC4E-C57E-7E6850283BC5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3B2329E-F39C-9ACB-F346-4FD91FCFF1A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62A41F8-D3C8-FBCE-EF0A-21BA8448874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47081" y="-28269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10802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0FE0D9-1D05-EBDE-BE68-F2DB656806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19236D5-9631-93F3-2B34-A6A7DC5ADFD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5991513-51C9-CFEA-0167-D1C87CE01C8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7BA475B-ABBE-8E63-F1CD-AF3A4D258FD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40707EC-05BC-8E5E-EBDC-815E9BEC3329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C’est un domino.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32E4F28-474A-BBC6-F58F-25E61065D10D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7F10504-D04D-D5A5-3DF7-CBCBCA63B58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42420" y="2001647"/>
            <a:ext cx="10039980" cy="6350164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2417F4B9-462A-6190-ADCD-776DF6F4FC26}"/>
              </a:ext>
            </a:extLst>
          </p:cNvPr>
          <p:cNvSpPr txBox="1"/>
          <p:nvPr/>
        </p:nvSpPr>
        <p:spPr>
          <a:xfrm>
            <a:off x="3276600" y="4419964"/>
            <a:ext cx="67818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C’est un domino</a:t>
            </a:r>
            <a:endParaRPr lang="fr-MA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57DB92F-BE2A-3939-3BF2-12E4941FFC1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4222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FBC31-1B27-427C-39E2-C9F308D5A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985836D-BE25-5D64-A258-FFB5DA9D1A21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82F4D2D-3D56-0B6C-2645-D286F698A7B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4F711F69-8F8D-5D6F-24C1-64AFFE79306B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fr-FR" sz="10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10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10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Vocabulaire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13" name="Image 12" descr="Une image contenant Dessin d’enfant, clipart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942873A6-422A-6141-6004-0EB5796DD4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054" y="5220784"/>
            <a:ext cx="3043892" cy="2560584"/>
          </a:xfrm>
          <a:prstGeom prst="rect">
            <a:avLst/>
          </a:prstGeom>
        </p:spPr>
      </p:pic>
      <p:grpSp>
        <p:nvGrpSpPr>
          <p:cNvPr id="16" name="Groupe 15">
            <a:extLst>
              <a:ext uri="{FF2B5EF4-FFF2-40B4-BE49-F238E27FC236}">
                <a16:creationId xmlns:a16="http://schemas.microsoft.com/office/drawing/2014/main" id="{A062A083-3391-51E6-93DA-B96AB0109F90}"/>
              </a:ext>
            </a:extLst>
          </p:cNvPr>
          <p:cNvGrpSpPr/>
          <p:nvPr/>
        </p:nvGrpSpPr>
        <p:grpSpPr>
          <a:xfrm>
            <a:off x="381000" y="140104"/>
            <a:ext cx="2240841" cy="837796"/>
            <a:chOff x="3663231" y="3540342"/>
            <a:chExt cx="1037462" cy="385540"/>
          </a:xfrm>
        </p:grpSpPr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9BD265CE-AD6F-627E-5350-09CBD3E47A4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8" name="Picture 2">
              <a:extLst>
                <a:ext uri="{FF2B5EF4-FFF2-40B4-BE49-F238E27FC236}">
                  <a16:creationId xmlns:a16="http://schemas.microsoft.com/office/drawing/2014/main" id="{055A20F5-8B83-4399-8C04-FB0A3039E6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E590645A-94C6-424D-FD2B-03415FA4F986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5865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3251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1"/>
            <a:ext cx="50292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4000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D18BEC05-D612-F7E2-194E-B3EA5F2BB16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990602" y="3436001"/>
            <a:ext cx="11752727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0C15E862-7EF3-9E28-081D-4B7348D6991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224347" y="3525031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94B88BE-8917-6FF8-E4B2-F9E69338768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720183" y="4362277"/>
            <a:ext cx="504425" cy="549068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189972" y="4146141"/>
            <a:ext cx="10301681" cy="1353562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spcAft>
                <a:spcPts val="900"/>
              </a:spcAft>
              <a:defRPr/>
            </a:pPr>
            <a:r>
              <a:rPr lang="fr-FR" sz="36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Comprendre et produire les </a:t>
            </a:r>
            <a:r>
              <a:rPr lang="fr-FR" sz="36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mots du vocabulaire: </a:t>
            </a:r>
            <a:endParaRPr lang="fr-FR" sz="3600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r>
              <a:rPr lang="fr-FR" sz="3600" b="1" dirty="0">
                <a:solidFill>
                  <a:srgbClr val="008EC0"/>
                </a:solidFill>
                <a:latin typeface="Dosis" pitchFamily="2" charset="0"/>
              </a:rPr>
              <a:t>parasol – poisson - soupe – petit – grand – poire – pull .</a:t>
            </a:r>
            <a:endParaRPr lang="fr-FR" sz="4400" b="1" dirty="0">
              <a:solidFill>
                <a:schemeClr val="accent5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6FC7C3C-2E9F-74BB-F875-15B60CA7F57D}"/>
              </a:ext>
            </a:extLst>
          </p:cNvPr>
          <p:cNvSpPr txBox="1"/>
          <p:nvPr/>
        </p:nvSpPr>
        <p:spPr>
          <a:xfrm>
            <a:off x="9936920" y="375379"/>
            <a:ext cx="2806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12222606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9036BD8-5074-4841-8175-0BFD4C2A2969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42935A8-A97A-6B3B-F2F8-B65098115E8F}"/>
              </a:ext>
            </a:extLst>
          </p:cNvPr>
          <p:cNvSpPr/>
          <p:nvPr/>
        </p:nvSpPr>
        <p:spPr>
          <a:xfrm>
            <a:off x="358496" y="318681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EB34DBD-CB2E-4664-CA99-7906D8BFC2B6}"/>
              </a:ext>
            </a:extLst>
          </p:cNvPr>
          <p:cNvSpPr/>
          <p:nvPr/>
        </p:nvSpPr>
        <p:spPr>
          <a:xfrm>
            <a:off x="323860" y="329019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8F7B275E-7C39-7FC0-53EE-6F7F66675BFE}"/>
              </a:ext>
            </a:extLst>
          </p:cNvPr>
          <p:cNvSpPr/>
          <p:nvPr/>
        </p:nvSpPr>
        <p:spPr>
          <a:xfrm>
            <a:off x="3868531" y="3200864"/>
            <a:ext cx="8801100" cy="5219236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7F98F2AD-4714-73F4-16B5-1BFFC86DC85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84" y="3565834"/>
            <a:ext cx="5296816" cy="568840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833610" y="647700"/>
            <a:ext cx="94869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en français.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38A341B-24DE-5227-D091-69124CC5838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51415132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92E079AB-DD4A-3C25-4567-1DB0988DA8E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65463" y="6221777"/>
            <a:ext cx="2903782" cy="1939951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96BDA8BB-4337-635D-5BB5-E7FCB36F1B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07774" y="5590772"/>
            <a:ext cx="2199893" cy="2524527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2B5CC88-98FE-CB75-7008-98A20EA4E89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21629" y="3589049"/>
            <a:ext cx="2199893" cy="1978508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9A16EA4D-31C7-70EA-70F5-FB45662F95A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75168" y="4104795"/>
            <a:ext cx="2083038" cy="164252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3A94D1B-2A38-E947-228D-62707BB54D5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73514" y="6487671"/>
            <a:ext cx="2715646" cy="121873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07CEC36-6473-7384-2A8E-1D995A98B1B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53490" y="3584635"/>
            <a:ext cx="1368471" cy="1959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6374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8C72450-8DF5-56D2-FE74-CE798EEB8A9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755DDB3-8719-6B41-79E0-130448F251E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5B01982-2653-BFB4-CD3E-5F03A4CA974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4540293-2C33-5C17-79E0-58F2405555DB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parasol . Comment vous dites parasol dans votre langue?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4F2D079-CA2A-A183-34C7-EBF25D36BDE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51468001-BF4C-A669-7086-A933E86B0D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67007" y="2008191"/>
            <a:ext cx="5381987" cy="6270619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1BDD1CE8-23ED-8AF8-E435-D86BBD4C8C68}"/>
              </a:ext>
            </a:extLst>
          </p:cNvPr>
          <p:cNvSpPr/>
          <p:nvPr/>
        </p:nvSpPr>
        <p:spPr>
          <a:xfrm>
            <a:off x="3898081" y="2008190"/>
            <a:ext cx="5381987" cy="283051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86234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8F16F63-AEA9-4874-0271-0891A928023F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A1F2D17-87FA-4ED4-A1AB-B6AAA90CF68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0DAF93B-A919-78C6-79EE-1596C3DCC86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457200" y="51825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6015407-D370-9C82-5028-9E7EC285CC2E}"/>
              </a:ext>
            </a:extLst>
          </p:cNvPr>
          <p:cNvSpPr txBox="1"/>
          <p:nvPr/>
        </p:nvSpPr>
        <p:spPr>
          <a:xfrm>
            <a:off x="2933700" y="6438900"/>
            <a:ext cx="7848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Un parasol</a:t>
            </a:r>
            <a:endParaRPr lang="fr-FR" sz="115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4CB4E55-E535-827E-E38E-CB8F446215BE}"/>
              </a:ext>
            </a:extLst>
          </p:cNvPr>
          <p:cNvSpPr txBox="1"/>
          <p:nvPr/>
        </p:nvSpPr>
        <p:spPr>
          <a:xfrm>
            <a:off x="1447800" y="559129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parasol.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“un parasol”. 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E979081-9708-4000-C019-7675A5A9668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FB07111E-79AE-90E5-B0BF-B880878ACE8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62FD5EC-4C5E-BF60-9D32-D94FD028B7F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43664" y="2174059"/>
            <a:ext cx="4028671" cy="4095123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32B7B62B-32D0-307B-9F6A-C28C3A86C642}"/>
              </a:ext>
            </a:extLst>
          </p:cNvPr>
          <p:cNvSpPr/>
          <p:nvPr/>
        </p:nvSpPr>
        <p:spPr>
          <a:xfrm>
            <a:off x="4809027" y="2184450"/>
            <a:ext cx="3543641" cy="167461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96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F7018-6220-9B48-9ABB-CA1F0A1AB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53F91E-3EEE-8A12-9DFE-A1D47686A344}"/>
              </a:ext>
            </a:extLst>
          </p:cNvPr>
          <p:cNvSpPr/>
          <p:nvPr/>
        </p:nvSpPr>
        <p:spPr>
          <a:xfrm>
            <a:off x="1" y="38100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5C6078B-05BD-6008-347E-FED6E15C7953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2C81E731-F2CF-6C4A-4572-AE96B6BB277D}"/>
              </a:ext>
            </a:extLst>
          </p:cNvPr>
          <p:cNvSpPr txBox="1"/>
          <p:nvPr/>
        </p:nvSpPr>
        <p:spPr>
          <a:xfrm>
            <a:off x="7505085" y="255632"/>
            <a:ext cx="57315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 – ne pas lire aux élèves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4E86B11-04E1-4C95-9B7C-FCB8D959B84C}"/>
              </a:ext>
            </a:extLst>
          </p:cNvPr>
          <p:cNvSpPr txBox="1"/>
          <p:nvPr/>
        </p:nvSpPr>
        <p:spPr>
          <a:xfrm>
            <a:off x="3429000" y="2535113"/>
            <a:ext cx="2409664" cy="76944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50000"/>
                  </a:schemeClr>
                </a:solidFill>
              </a:rPr>
              <a:t>Palier: 2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9A42A27-CB8B-6421-1DBC-FB5F7DD76E36}"/>
              </a:ext>
            </a:extLst>
          </p:cNvPr>
          <p:cNvSpPr txBox="1"/>
          <p:nvPr/>
        </p:nvSpPr>
        <p:spPr>
          <a:xfrm>
            <a:off x="2438400" y="1520020"/>
            <a:ext cx="946752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b="1" i="1" dirty="0">
                <a:solidFill>
                  <a:schemeClr val="accent5">
                    <a:lumMod val="75000"/>
                  </a:schemeClr>
                </a:solidFill>
              </a:rPr>
              <a:t>La répartition quotidienne des activités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1B02C08-DCBF-CD7C-A075-4BD4871FA5C2}"/>
              </a:ext>
            </a:extLst>
          </p:cNvPr>
          <p:cNvSpPr txBox="1"/>
          <p:nvPr/>
        </p:nvSpPr>
        <p:spPr>
          <a:xfrm>
            <a:off x="8229600" y="2512222"/>
            <a:ext cx="2781300" cy="76944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50000"/>
                  </a:schemeClr>
                </a:solidFill>
              </a:rPr>
              <a:t>Séance: 13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0443B40-AB77-188F-1C6F-FABD20E2A6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31473" y="3617816"/>
            <a:ext cx="9325458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1239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A84B11-F4F3-581B-E7A1-E323CF7013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27060C6-9C22-7D20-E621-033ADE1CEC8C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2E6CD7F-9838-7B9E-6391-0F8CF1F3C21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D579CAC-8F52-F679-6E05-8F3E9AC530E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596E9A1-68E9-ED4B-89F7-70EBA58BF57C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9C85933-17D6-BD82-31DA-6BDB15CCFBDA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poisson . Comment vous dites poisson dans votre langue?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DA525FD-7894-61C5-FA9D-ECAC529FC48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588AFBB6-B3E8-1F03-8E5B-A65E3972DD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86770" y="3417646"/>
            <a:ext cx="7942460" cy="3451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2045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7670D3-9394-F7A6-D6FB-3D0713F392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9FA86AF-FCFE-A586-30DD-02D8F72E20F4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9CC4B5A-D923-8018-7DEB-29DDAEC50F2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779911E-5E73-8B4A-5F50-1982A3C54D1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1F27566-F6E5-3899-928B-69CAD79CA9E0}"/>
              </a:ext>
            </a:extLst>
          </p:cNvPr>
          <p:cNvSpPr/>
          <p:nvPr/>
        </p:nvSpPr>
        <p:spPr>
          <a:xfrm>
            <a:off x="457200" y="51825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37B8C49-A4C4-58D8-1022-3FCB8C293CDD}"/>
              </a:ext>
            </a:extLst>
          </p:cNvPr>
          <p:cNvSpPr txBox="1"/>
          <p:nvPr/>
        </p:nvSpPr>
        <p:spPr>
          <a:xfrm>
            <a:off x="2933700" y="6104075"/>
            <a:ext cx="7848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Un poisson</a:t>
            </a:r>
            <a:endParaRPr lang="fr-FR" sz="115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BDCBFFC-0D72-DFC4-F7D3-102F5D5D2026}"/>
              </a:ext>
            </a:extLst>
          </p:cNvPr>
          <p:cNvSpPr txBox="1"/>
          <p:nvPr/>
        </p:nvSpPr>
        <p:spPr>
          <a:xfrm>
            <a:off x="1447800" y="559129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poisson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“un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poisson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8E51734-5942-1EE8-F0AD-AA632156EB7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988D20C-88EF-2D0D-8CE5-9D86D572F88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A4DDD0B-0F84-0724-82B7-F0F53CD6684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60359" y="3264893"/>
            <a:ext cx="4757535" cy="1951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2696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6BB0DA2-E7A5-CC90-2587-3DF4800C21A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642B33B-1D22-6B59-340A-8537B70846A3}"/>
              </a:ext>
            </a:extLst>
          </p:cNvPr>
          <p:cNvSpPr/>
          <p:nvPr/>
        </p:nvSpPr>
        <p:spPr>
          <a:xfrm>
            <a:off x="313962" y="342901"/>
            <a:ext cx="13116285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83E0AC0-A92E-AFE2-D838-1BCE8B835EF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0826B5A-EB8B-74A2-FBC4-04434AFBCDFF}"/>
              </a:ext>
            </a:extLst>
          </p:cNvPr>
          <p:cNvSpPr txBox="1"/>
          <p:nvPr/>
        </p:nvSpPr>
        <p:spPr>
          <a:xfrm>
            <a:off x="1440182" y="941213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BCCD6BA-8B28-5ED6-0FC0-B5858D38F9C1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petit,. Comment vous dites petit dans votre langue?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F0CC1B8-771B-0190-0F19-21996A1A922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E150B8E6-15A1-3050-3BB0-BB0A010FA7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47900" y="2372017"/>
            <a:ext cx="9220200" cy="5542966"/>
          </a:xfrm>
          <a:prstGeom prst="rect">
            <a:avLst/>
          </a:prstGeom>
        </p:spPr>
      </p:pic>
      <p:sp>
        <p:nvSpPr>
          <p:cNvPr id="4" name="Ellipse 3">
            <a:extLst>
              <a:ext uri="{FF2B5EF4-FFF2-40B4-BE49-F238E27FC236}">
                <a16:creationId xmlns:a16="http://schemas.microsoft.com/office/drawing/2014/main" id="{4B35CC3B-83BE-0129-6859-FFF8E717F962}"/>
              </a:ext>
            </a:extLst>
          </p:cNvPr>
          <p:cNvSpPr/>
          <p:nvPr/>
        </p:nvSpPr>
        <p:spPr>
          <a:xfrm>
            <a:off x="8153400" y="2292353"/>
            <a:ext cx="2976373" cy="1905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02500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E55FC5C-E1B1-D58F-B9E2-E2ADDBCAE4E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18A0D19-B76D-CBBC-1859-B9199E87480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15493B5-FD28-64FB-799E-DBFF88BB7CF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960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F30CB72-4716-516D-C089-7997B8D0D150}"/>
              </a:ext>
            </a:extLst>
          </p:cNvPr>
          <p:cNvSpPr txBox="1"/>
          <p:nvPr/>
        </p:nvSpPr>
        <p:spPr>
          <a:xfrm>
            <a:off x="1514209" y="58960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petit.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“petit” 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EC29125-113F-D39C-2C03-2DAFDDC4402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8D3AF6D5-2DB5-854F-2B7F-C9625B76FD1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42900"/>
            <a:ext cx="1405311" cy="9906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66720B68-F9FF-EC47-50EA-6655393228CC}"/>
              </a:ext>
            </a:extLst>
          </p:cNvPr>
          <p:cNvSpPr txBox="1"/>
          <p:nvPr/>
        </p:nvSpPr>
        <p:spPr>
          <a:xfrm>
            <a:off x="2917431" y="6800004"/>
            <a:ext cx="788113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peti</a:t>
            </a:r>
            <a:r>
              <a:rPr lang="fr-FR" sz="1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endParaRPr lang="fr-FR" sz="115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BD29F9-63E8-14E0-E9D7-0FB591687E0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90899" y="2555972"/>
            <a:ext cx="6934200" cy="35052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F6AFACF4-0864-6F99-EFE9-BB74D9A4D982}"/>
              </a:ext>
            </a:extLst>
          </p:cNvPr>
          <p:cNvSpPr/>
          <p:nvPr/>
        </p:nvSpPr>
        <p:spPr>
          <a:xfrm>
            <a:off x="7822194" y="2400299"/>
            <a:ext cx="2502905" cy="142638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48683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A314CB8-F580-6E12-AFC2-BB017958615C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4411B00-8F7B-81A9-0F9D-84342C5A8C1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D9AD033-DDCF-EE21-1071-46DA650C0FF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BDFF8E7-25E4-9368-8051-6BB34E4E1B71}"/>
              </a:ext>
            </a:extLst>
          </p:cNvPr>
          <p:cNvSpPr txBox="1"/>
          <p:nvPr/>
        </p:nvSpPr>
        <p:spPr>
          <a:xfrm>
            <a:off x="1591220" y="587757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grand . Comment vous dites grand dans votre langue?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E2DA887-37D2-8DA1-4ADA-A30095E4A3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5FED2E95-86C8-37BA-10DA-42EF372670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47900" y="2372017"/>
            <a:ext cx="9220200" cy="5542966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974521F7-11C9-79C6-18AE-2EE8A048E9ED}"/>
              </a:ext>
            </a:extLst>
          </p:cNvPr>
          <p:cNvSpPr/>
          <p:nvPr/>
        </p:nvSpPr>
        <p:spPr>
          <a:xfrm>
            <a:off x="1972046" y="2628900"/>
            <a:ext cx="7601037" cy="561916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5502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7B3134-078B-59C0-0ADB-0990F7B6F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D8D7624-9E65-0581-43DB-A8C9A49A7A4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D9F1CAB-6B3C-D921-CACB-40DEDD50817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5AD351F-8818-5651-705E-912EAE09326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3661A30-0A77-FD51-7F43-37A02360EF63}"/>
              </a:ext>
            </a:extLst>
          </p:cNvPr>
          <p:cNvSpPr/>
          <p:nvPr/>
        </p:nvSpPr>
        <p:spPr>
          <a:xfrm>
            <a:off x="851045" y="58960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07F2CF7-26F2-4CD6-C9D8-27FE60A13DE6}"/>
              </a:ext>
            </a:extLst>
          </p:cNvPr>
          <p:cNvSpPr txBox="1"/>
          <p:nvPr/>
        </p:nvSpPr>
        <p:spPr>
          <a:xfrm>
            <a:off x="1514209" y="58960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Grand.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“grand ” 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CBF4C3B-8B5E-25BD-8E3B-DB58814A8F0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D49E424B-6BEA-B893-9231-C48607C8EAA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42900"/>
            <a:ext cx="1405311" cy="9906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5428CC03-3617-189D-D264-357718A96482}"/>
              </a:ext>
            </a:extLst>
          </p:cNvPr>
          <p:cNvSpPr txBox="1"/>
          <p:nvPr/>
        </p:nvSpPr>
        <p:spPr>
          <a:xfrm>
            <a:off x="2917433" y="6667500"/>
            <a:ext cx="788113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gran</a:t>
            </a:r>
            <a:r>
              <a:rPr lang="fr-FR" sz="1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d</a:t>
            </a:r>
            <a:endParaRPr lang="fr-FR" sz="115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F17721D-860D-0793-1D45-753FC77DB88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90899" y="2555972"/>
            <a:ext cx="6934200" cy="3505200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3685F5EC-0D0B-914B-DDD6-618ABCCE4E37}"/>
              </a:ext>
            </a:extLst>
          </p:cNvPr>
          <p:cNvSpPr/>
          <p:nvPr/>
        </p:nvSpPr>
        <p:spPr>
          <a:xfrm>
            <a:off x="3200399" y="2476500"/>
            <a:ext cx="5562601" cy="378040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81651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563FA0-8D99-DD66-DC76-1B5E03FB5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68D9944-3EB1-3C5F-210F-AE6372A00AB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BB2C50E-1370-72EB-516C-27FAEE3C8FFA}"/>
              </a:ext>
            </a:extLst>
          </p:cNvPr>
          <p:cNvSpPr/>
          <p:nvPr/>
        </p:nvSpPr>
        <p:spPr>
          <a:xfrm>
            <a:off x="298418" y="299123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4678741-6064-9600-A1EA-70E111DBE92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7690C11-798E-F404-25FD-4ED7503FFEC6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5D3D392-2B93-5FF2-D78E-D38D7ED21F18}"/>
              </a:ext>
            </a:extLst>
          </p:cNvPr>
          <p:cNvSpPr txBox="1"/>
          <p:nvPr/>
        </p:nvSpPr>
        <p:spPr>
          <a:xfrm>
            <a:off x="609600" y="6819900"/>
            <a:ext cx="125172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MA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poisson est </a:t>
            </a:r>
            <a:r>
              <a:rPr lang="fr-MA" sz="9600" b="1" dirty="0">
                <a:solidFill>
                  <a:srgbClr val="FFC000"/>
                </a:solidFill>
                <a:latin typeface="Dosis" pitchFamily="2" charset="0"/>
              </a:rPr>
              <a:t>gran</a:t>
            </a:r>
            <a:r>
              <a:rPr lang="fr-MA" sz="9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d</a:t>
            </a:r>
            <a:r>
              <a:rPr lang="fr-MA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.</a:t>
            </a:r>
            <a:endParaRPr lang="fr-FR" sz="9600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CF52DF8-EDC6-17EF-8C6D-C820D78141B5}"/>
              </a:ext>
            </a:extLst>
          </p:cNvPr>
          <p:cNvSpPr txBox="1"/>
          <p:nvPr/>
        </p:nvSpPr>
        <p:spPr>
          <a:xfrm>
            <a:off x="1447800" y="554422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poisson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grand.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“le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poisson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grand”.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7EB9093-9E98-13EA-3F77-A4419013752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DF8A0A64-6FCD-4BC5-49B7-F1B7437D9C5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11" name="Image 10" descr="Une image contenant poisson, Aileron, Biologie marine, requin&#10;&#10;Le contenu généré par l’IA peut être incorrect.">
            <a:extLst>
              <a:ext uri="{FF2B5EF4-FFF2-40B4-BE49-F238E27FC236}">
                <a16:creationId xmlns:a16="http://schemas.microsoft.com/office/drawing/2014/main" id="{063E2306-72D1-AAB2-1651-C5A28E1C4481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24526">
            <a:off x="4773854" y="342368"/>
            <a:ext cx="4393293" cy="830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84721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32081E-AAF2-A30E-E88F-73150F3798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A9E758D-2B26-ED7A-7270-C52CAB829C7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BE0A9AE-6FF5-DCEF-58E4-143F0FE16B18}"/>
              </a:ext>
            </a:extLst>
          </p:cNvPr>
          <p:cNvSpPr/>
          <p:nvPr/>
        </p:nvSpPr>
        <p:spPr>
          <a:xfrm>
            <a:off x="298418" y="299123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98B0DC4-B21B-76DD-3EAF-5E8171067D3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28649A3-00B2-58ED-3252-6237F8077A1A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1FB4AFB-5119-2A34-1985-9419061E9469}"/>
              </a:ext>
            </a:extLst>
          </p:cNvPr>
          <p:cNvSpPr txBox="1"/>
          <p:nvPr/>
        </p:nvSpPr>
        <p:spPr>
          <a:xfrm>
            <a:off x="609600" y="6667500"/>
            <a:ext cx="1251723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C’est un </a:t>
            </a:r>
            <a:r>
              <a:rPr lang="fr-FR" sz="8800" b="1" dirty="0">
                <a:solidFill>
                  <a:srgbClr val="FFC000"/>
                </a:solidFill>
                <a:latin typeface="Dosis" pitchFamily="2" charset="0"/>
              </a:rPr>
              <a:t>peti</a:t>
            </a:r>
            <a:r>
              <a:rPr lang="fr-FR" sz="88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cha</a:t>
            </a:r>
            <a:r>
              <a:rPr lang="fr-FR" sz="88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0D4BB7C-41E1-325D-7A39-8F589C48EDED}"/>
              </a:ext>
            </a:extLst>
          </p:cNvPr>
          <p:cNvSpPr txBox="1"/>
          <p:nvPr/>
        </p:nvSpPr>
        <p:spPr>
          <a:xfrm>
            <a:off x="1428750" y="4191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un petit chat.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un petit chat”.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2FE5CCD-7A21-82C3-7403-A978E4A3E15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63B13B18-20F8-BE99-5499-961D694F1A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11" name="Image 10" descr="Une image contenant chat, mammifère, Silhouette d’animal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5C12A94F-C343-28B9-2EF3-37A0716429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2880864"/>
            <a:ext cx="3557872" cy="280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53552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766B5-A34F-476A-E525-7C9DB7921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217B77-0A81-B77E-92AB-5A401CB9CE05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5E5A357-4EB4-A1A2-46DF-86183790B9D8}"/>
              </a:ext>
            </a:extLst>
          </p:cNvPr>
          <p:cNvSpPr/>
          <p:nvPr/>
        </p:nvSpPr>
        <p:spPr>
          <a:xfrm>
            <a:off x="294907" y="422479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9D90E0A-A005-FE16-F06D-F26D6B5B965A}"/>
              </a:ext>
            </a:extLst>
          </p:cNvPr>
          <p:cNvSpPr/>
          <p:nvPr/>
        </p:nvSpPr>
        <p:spPr>
          <a:xfrm>
            <a:off x="285750" y="249457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3D5A948-DD9D-ABEA-433A-18F00E53498C}"/>
              </a:ext>
            </a:extLst>
          </p:cNvPr>
          <p:cNvSpPr/>
          <p:nvPr/>
        </p:nvSpPr>
        <p:spPr>
          <a:xfrm>
            <a:off x="457200" y="51825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3DA5D0B-6226-6644-6EA2-683BD1270A73}"/>
              </a:ext>
            </a:extLst>
          </p:cNvPr>
          <p:cNvSpPr txBox="1"/>
          <p:nvPr/>
        </p:nvSpPr>
        <p:spPr>
          <a:xfrm>
            <a:off x="1523367" y="448578"/>
            <a:ext cx="11328475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dire les mots?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 désigne  trois élèves. Il pointe les images en changeant l’ordre à  chaque fois.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BD64A02-AB8D-CAB2-9352-A204A8EE4DD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75861608"/>
              </p:ext>
            </p:extLst>
          </p:nvPr>
        </p:nvGraphicFramePr>
        <p:xfrm>
          <a:off x="56418" y="-138750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9C76CEFC-15C6-FAEF-8AC3-F0F8053F80C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184903" y="191148"/>
            <a:ext cx="1237614" cy="141131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0AB3CE0-F439-6A00-89F5-A2C97B49D7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4091259">
            <a:off x="4420968" y="4041587"/>
            <a:ext cx="3072178" cy="319408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E95B756-9582-05D3-F466-30C97E8610FB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5841" y="2686714"/>
            <a:ext cx="3485159" cy="40763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B09AC2D-F169-F13B-9613-264A0CE3C38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8904" y="3906924"/>
            <a:ext cx="2057400" cy="285617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3DB15105-1D35-9CC9-1CAE-92582EA4EC3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53400" y="3900349"/>
            <a:ext cx="2057400" cy="285617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7" name="Ellipse 16">
            <a:extLst>
              <a:ext uri="{FF2B5EF4-FFF2-40B4-BE49-F238E27FC236}">
                <a16:creationId xmlns:a16="http://schemas.microsoft.com/office/drawing/2014/main" id="{136B18B6-17E3-E6BB-3C62-0B1D97C33DC9}"/>
              </a:ext>
            </a:extLst>
          </p:cNvPr>
          <p:cNvSpPr/>
          <p:nvPr/>
        </p:nvSpPr>
        <p:spPr>
          <a:xfrm>
            <a:off x="542181" y="2630688"/>
            <a:ext cx="3543641" cy="167461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50774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69FEA5-6BB4-83AA-E62A-A2CC7A9053B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3462B92-8DD2-9108-BB2A-87207CA9457D}"/>
              </a:ext>
            </a:extLst>
          </p:cNvPr>
          <p:cNvSpPr/>
          <p:nvPr/>
        </p:nvSpPr>
        <p:spPr>
          <a:xfrm>
            <a:off x="313962" y="336858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14AEF14-00B0-16E0-AE70-639A262B389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960B5-E12D-422B-6285-D06A4E93395A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soupe. Comment vous dites soupe  dans votre langue?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9797A2E-9EFA-51C0-AB44-4B0895C211B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2B719DCB-E345-52A9-695C-B4CCA42225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00501" y="2565606"/>
            <a:ext cx="5714999" cy="5155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358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7"/>
            <a:ext cx="12736367" cy="3562411"/>
            <a:chOff x="2853490" y="4076702"/>
            <a:chExt cx="12609206" cy="3209950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2"/>
              <a:ext cx="12581019" cy="1399639"/>
              <a:chOff x="1309128" y="1880836"/>
              <a:chExt cx="6724021" cy="748048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637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r>
                  <a:rPr lang="fr-FR" sz="3600" b="1" dirty="0">
                    <a:solidFill>
                      <a:srgbClr val="008EC0"/>
                    </a:solidFill>
                    <a:latin typeface="Dosis" pitchFamily="2" charset="0"/>
                  </a:rPr>
                  <a:t>      parasol – poisson - soupe – petit – grand – poire – pull </a:t>
                </a: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6" cy="1399638"/>
              <a:chOff x="1294063" y="1880836"/>
              <a:chExt cx="6739086" cy="748048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3" y="2006453"/>
                <a:ext cx="6168633" cy="6076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</a:t>
                </a:r>
                <a:r>
                  <a:rPr kumimoji="0" lang="fr-FR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avec la lettre « p », puis les utiliser  pour lire des mots et des phrases simples.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203FEA8-6BB0-703E-D335-FF0C643A5C2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1CDA215-2A0F-AD92-3A84-12637E5DECF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C151578-B1B8-2122-84D1-BDAE46CED76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09600" y="5014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1FA4633-6354-C035-0454-ECAD623221FF}"/>
              </a:ext>
            </a:extLst>
          </p:cNvPr>
          <p:cNvSpPr txBox="1"/>
          <p:nvPr/>
        </p:nvSpPr>
        <p:spPr>
          <a:xfrm>
            <a:off x="5865662" y="4432769"/>
            <a:ext cx="64163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soup</a:t>
            </a:r>
            <a:r>
              <a:rPr lang="fr-FR" sz="9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88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8271FEF-29F1-DBE0-5BB5-0D1C3F6868B4}"/>
              </a:ext>
            </a:extLst>
          </p:cNvPr>
          <p:cNvSpPr txBox="1"/>
          <p:nvPr/>
        </p:nvSpPr>
        <p:spPr>
          <a:xfrm>
            <a:off x="1524000" y="562594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soupe.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soupe”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C8B48C5-F1C4-2DE8-47E3-B52B99FABBA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0299425A-3037-D47B-6E52-5C5B711E5C3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BDE0CC9-6A2A-7CA9-16CF-7641BE21DBD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76400" y="3924300"/>
            <a:ext cx="3962399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06920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8E81CD-2E40-F300-8A3B-B3EFF7AC9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B66FC1F-8B23-4557-E079-7DAE9204DA8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8727928-817B-895F-930E-DF0EC31F427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1350" dirty="0">
                <a:solidFill>
                  <a:prstClr val="white"/>
                </a:solidFill>
                <a:latin typeface="Dosis" pitchFamily="2" charset="0"/>
              </a:rPr>
              <a:t>Un 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EBB9720-38ED-8294-8516-9FE44D28837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19B9BBC-9A06-FD9F-F130-2C946C2117F8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C07BC22-999B-75E9-B4E2-4297D1D138D8}"/>
              </a:ext>
            </a:extLst>
          </p:cNvPr>
          <p:cNvSpPr txBox="1"/>
          <p:nvPr/>
        </p:nvSpPr>
        <p:spPr>
          <a:xfrm>
            <a:off x="1440182" y="931151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64E09B7-F8C2-4557-5AAB-934F3FFACB2E}"/>
              </a:ext>
            </a:extLst>
          </p:cNvPr>
          <p:cNvSpPr txBox="1"/>
          <p:nvPr/>
        </p:nvSpPr>
        <p:spPr>
          <a:xfrm>
            <a:off x="1440181" y="562594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soupe est chaude. Répétons ensemble: la soupe est chaude.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42F588E3-8F63-5262-E1C3-38C26B6CDBD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118E3920-1B78-4223-C00A-9DB31F3581F3}"/>
              </a:ext>
            </a:extLst>
          </p:cNvPr>
          <p:cNvSpPr txBox="1"/>
          <p:nvPr/>
        </p:nvSpPr>
        <p:spPr>
          <a:xfrm>
            <a:off x="1440181" y="7455346"/>
            <a:ext cx="113682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MA" sz="96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La </a:t>
            </a:r>
            <a:r>
              <a:rPr lang="fr-MA" sz="9600" b="1" dirty="0">
                <a:solidFill>
                  <a:srgbClr val="FFC000"/>
                </a:solidFill>
                <a:latin typeface="Dosis" panose="02010703020202060003" pitchFamily="2" charset="0"/>
              </a:rPr>
              <a:t>soup</a:t>
            </a:r>
            <a:r>
              <a:rPr lang="fr-MA" sz="9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MA" sz="96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est chaud</a:t>
            </a:r>
            <a:r>
              <a:rPr lang="fr-MA" sz="9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MA" sz="9600" b="1" dirty="0">
                <a:solidFill>
                  <a:schemeClr val="accent5">
                    <a:lumMod val="75000"/>
                  </a:schemeClr>
                </a:solidFill>
              </a:rPr>
              <a:t>  </a:t>
            </a:r>
            <a:endParaRPr lang="fr-FR" sz="88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7" name="Image 6" descr="Une image contenant illustration, clipart, soupe, nourriture&#10;&#10;Le contenu généré par l’IA peut être incorrect.">
            <a:extLst>
              <a:ext uri="{FF2B5EF4-FFF2-40B4-BE49-F238E27FC236}">
                <a16:creationId xmlns:a16="http://schemas.microsoft.com/office/drawing/2014/main" id="{AED81C92-F4C9-5C62-22F6-1EA66950AA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012" y="2543438"/>
            <a:ext cx="5243975" cy="4017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67524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59F9148-DCE8-2CB5-0393-BF52370B333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512FA8F-1CDD-8EE6-101C-1B29879E5D4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84AC078-ACE2-3239-73BF-5AF4F9171D5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0826B5A-EB8B-74A2-FBC4-04434AFBCDFF}"/>
              </a:ext>
            </a:extLst>
          </p:cNvPr>
          <p:cNvSpPr txBox="1"/>
          <p:nvPr/>
        </p:nvSpPr>
        <p:spPr>
          <a:xfrm>
            <a:off x="1440182" y="931151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559F473-8320-EC8A-3AD6-2DB5851E80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02889" y="2386245"/>
            <a:ext cx="4510222" cy="55145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4E4B6BA-AA38-190F-FE60-B27BD00311C7}"/>
              </a:ext>
            </a:extLst>
          </p:cNvPr>
          <p:cNvSpPr txBox="1"/>
          <p:nvPr/>
        </p:nvSpPr>
        <p:spPr>
          <a:xfrm>
            <a:off x="1440181" y="562594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poire. Comment vous dites poire dans votre langue?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57232276-3F90-1672-C2DC-9AA8F2D934C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818709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04C1A79-984F-75DC-6218-6A66C1F131F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B602023-321B-1AAD-2526-0D17CA6CF3AC}"/>
              </a:ext>
            </a:extLst>
          </p:cNvPr>
          <p:cNvSpPr/>
          <p:nvPr/>
        </p:nvSpPr>
        <p:spPr>
          <a:xfrm>
            <a:off x="298418" y="299123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B0BE4F5-A612-F7A2-D424-892ED93832B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638BD9C-E539-A8F1-8EAC-69DD6B9DD112}"/>
              </a:ext>
            </a:extLst>
          </p:cNvPr>
          <p:cNvSpPr txBox="1"/>
          <p:nvPr/>
        </p:nvSpPr>
        <p:spPr>
          <a:xfrm>
            <a:off x="6544184" y="4257759"/>
            <a:ext cx="585176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poir</a:t>
            </a:r>
            <a:r>
              <a:rPr lang="fr-FR" sz="1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645D9AD-7BF8-9711-CFA0-E609A0813AD7}"/>
              </a:ext>
            </a:extLst>
          </p:cNvPr>
          <p:cNvSpPr txBox="1"/>
          <p:nvPr/>
        </p:nvSpPr>
        <p:spPr>
          <a:xfrm>
            <a:off x="1350156" y="46931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poire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poire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D8593C0-BB4E-AB37-6C75-4BA9FD3540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B1F7AF74-02A5-76CE-3434-851ACF41CC2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84F392A-56A1-A72D-353A-BFA1CA0AD85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81200" y="3025020"/>
            <a:ext cx="3496221" cy="41494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7924898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913870-D466-D3B5-AF29-887B7FF11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482E557-5030-23A4-12DD-BA6815A7227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B1BDC76-4A06-F3F2-7C0C-DA70F05A7AF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2027F68-7FB5-9F71-BD1B-1784CF8AF39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0EBCE4C-84C2-F985-8A6B-608F6565F0D1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85F2F60-24FA-1BC1-73AA-AAF7750CB3F7}"/>
              </a:ext>
            </a:extLst>
          </p:cNvPr>
          <p:cNvSpPr txBox="1"/>
          <p:nvPr/>
        </p:nvSpPr>
        <p:spPr>
          <a:xfrm>
            <a:off x="1440182" y="931151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87D5DFB-E190-C9A1-6E5C-33CFD2033DDB}"/>
              </a:ext>
            </a:extLst>
          </p:cNvPr>
          <p:cNvSpPr txBox="1"/>
          <p:nvPr/>
        </p:nvSpPr>
        <p:spPr>
          <a:xfrm>
            <a:off x="1440181" y="562594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pull  . Comment vous dites pull dans votre langue?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74E2DE6C-9A69-B8BA-E5A2-4B31CAD89EA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06F7C60A-6C7D-E351-59EB-8517190C09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4709" y="2953460"/>
            <a:ext cx="5464734" cy="4877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78086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FF4D85-55B4-86B7-D023-18B08A090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64F40F7-D8D8-39AF-02BA-64E800AB0F3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31D5890-0E5D-5480-AC9B-4D2F2D3C012A}"/>
              </a:ext>
            </a:extLst>
          </p:cNvPr>
          <p:cNvSpPr/>
          <p:nvPr/>
        </p:nvSpPr>
        <p:spPr>
          <a:xfrm>
            <a:off x="298418" y="299123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7CD48E4-183B-BBBC-F8CF-31911D00DF7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F1EAA74-16C0-3F57-DD36-9C2BA29B7308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F53875F-45DF-3479-9D97-D2CB89CF2412}"/>
              </a:ext>
            </a:extLst>
          </p:cNvPr>
          <p:cNvSpPr txBox="1"/>
          <p:nvPr/>
        </p:nvSpPr>
        <p:spPr>
          <a:xfrm>
            <a:off x="7077294" y="4240441"/>
            <a:ext cx="538772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pull</a:t>
            </a:r>
            <a:endParaRPr lang="fr-FR" sz="115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297AB2A-F050-589A-0405-969695C5969C}"/>
              </a:ext>
            </a:extLst>
          </p:cNvPr>
          <p:cNvSpPr txBox="1"/>
          <p:nvPr/>
        </p:nvSpPr>
        <p:spPr>
          <a:xfrm>
            <a:off x="1428750" y="4191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pull 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“un pull”.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7723924-0808-EA19-E306-620A0C9530A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561304F3-26A5-F18A-8C4F-C99B49A9F0A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8BB7198-7838-9E55-54B0-C3EF681AAAA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21823" y="3553431"/>
            <a:ext cx="4402662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5858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263070-79B0-AF00-71FA-467D5B3E1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B353599-2C3A-76CA-CBD7-072648FCD34C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A6CDF87-4026-4E73-D6E7-AB909363360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1350" dirty="0">
                <a:solidFill>
                  <a:prstClr val="white"/>
                </a:solidFill>
                <a:latin typeface="Dosis" pitchFamily="2" charset="0"/>
              </a:rPr>
              <a:t>Un 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5ABA21A-6E23-5C17-C096-A02AF2B40A6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EC2407A-90A7-4A98-DFD9-A7CDDE8D7685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4EC756F-0BFD-BBE9-C0A0-9C854229899B}"/>
              </a:ext>
            </a:extLst>
          </p:cNvPr>
          <p:cNvSpPr txBox="1"/>
          <p:nvPr/>
        </p:nvSpPr>
        <p:spPr>
          <a:xfrm>
            <a:off x="1440182" y="931151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610FD8B-6E8F-B59F-5366-F630B2C89C86}"/>
              </a:ext>
            </a:extLst>
          </p:cNvPr>
          <p:cNvSpPr txBox="1"/>
          <p:nvPr/>
        </p:nvSpPr>
        <p:spPr>
          <a:xfrm>
            <a:off x="1440181" y="562594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pull est vert. Répétons ensemble: le pull est vert.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249D686D-35E6-DEAC-BE19-B8AE4FD21BD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313D43B3-40F3-3952-A965-931AC2A183D1}"/>
              </a:ext>
            </a:extLst>
          </p:cNvPr>
          <p:cNvSpPr txBox="1"/>
          <p:nvPr/>
        </p:nvSpPr>
        <p:spPr>
          <a:xfrm>
            <a:off x="1440181" y="7455346"/>
            <a:ext cx="113682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MA" sz="96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Le </a:t>
            </a:r>
            <a:r>
              <a:rPr lang="fr-MA" sz="9600" b="1" dirty="0">
                <a:solidFill>
                  <a:srgbClr val="FFC000"/>
                </a:solidFill>
                <a:latin typeface="Dosis" panose="02010703020202060003" pitchFamily="2" charset="0"/>
              </a:rPr>
              <a:t>pull</a:t>
            </a:r>
            <a:r>
              <a:rPr lang="fr-MA" sz="96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est ver</a:t>
            </a:r>
            <a:r>
              <a:rPr lang="fr-MA" sz="9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t.</a:t>
            </a:r>
            <a:r>
              <a:rPr lang="fr-MA" sz="9600" b="1" dirty="0">
                <a:solidFill>
                  <a:schemeClr val="accent5">
                    <a:lumMod val="75000"/>
                  </a:schemeClr>
                </a:solidFill>
              </a:rPr>
              <a:t>  </a:t>
            </a:r>
            <a:endParaRPr lang="fr-FR" sz="88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E8AC724-C330-A5EE-7663-42B234C04F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84998" y="2543438"/>
            <a:ext cx="4587602" cy="447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31485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  <a:defRPr/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7B8AD40C-2D0F-1EA3-5411-160B69C67B8E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(1)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9" name="TextBox 7"/>
          <p:cNvSpPr txBox="1"/>
          <p:nvPr/>
        </p:nvSpPr>
        <p:spPr>
          <a:xfrm>
            <a:off x="4775864" y="4457700"/>
            <a:ext cx="4445294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defRPr/>
            </a:pPr>
            <a:r>
              <a:rPr lang="fr-FR" sz="4400" b="1" dirty="0">
                <a:solidFill>
                  <a:srgbClr val="00B0F0"/>
                </a:solidFill>
                <a:latin typeface="Dosis" pitchFamily="2" charset="0"/>
              </a:rPr>
              <a:t>Je dis, tu montres</a:t>
            </a:r>
            <a:endParaRPr lang="en-US" sz="40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9BB862A-AC8B-6911-F9FE-45310BB6EF7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71981" y="5947785"/>
            <a:ext cx="3172038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0117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6E2E6AD-098B-FC2A-CF4E-7C2E6373871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A34B98B-5EF7-439B-6B03-176B0DB7DE3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E830F5C-6FA4-7B17-50A3-8A39F90C458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371600" y="526907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CEA9F10-38F1-462B-5970-D49CB94931B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7" name="Freeform 8">
            <a:extLst>
              <a:ext uri="{FF2B5EF4-FFF2-40B4-BE49-F238E27FC236}">
                <a16:creationId xmlns:a16="http://schemas.microsoft.com/office/drawing/2014/main" id="{21DFF0EF-5167-8CFE-9623-9D6D78421681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17F07795-FB0E-CF0D-0826-CF72FEE98AF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80547992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563972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C6633-CBD0-CA72-8F35-B09444842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E53C5C1-D608-4183-FC9C-5A4D691DDBF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F7802A7-74E2-A9FC-1C2D-AAB6A8EDC844}"/>
              </a:ext>
            </a:extLst>
          </p:cNvPr>
          <p:cNvSpPr/>
          <p:nvPr/>
        </p:nvSpPr>
        <p:spPr>
          <a:xfrm>
            <a:off x="303782" y="637789"/>
            <a:ext cx="13164293" cy="9296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2A6FA62-93D7-6111-A6EE-A5F1B539CA6A}"/>
              </a:ext>
            </a:extLst>
          </p:cNvPr>
          <p:cNvSpPr/>
          <p:nvPr/>
        </p:nvSpPr>
        <p:spPr>
          <a:xfrm>
            <a:off x="293605" y="395615"/>
            <a:ext cx="1318465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6CF5894-86F2-DC4E-2174-4D48296407B1}"/>
              </a:ext>
            </a:extLst>
          </p:cNvPr>
          <p:cNvSpPr txBox="1"/>
          <p:nvPr/>
        </p:nvSpPr>
        <p:spPr>
          <a:xfrm>
            <a:off x="1263592" y="922245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 ) dit les mots un par  un en changeant l’ordre.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298830C2-6FD5-CAA1-6AA7-94B62D52E17D}"/>
              </a:ext>
            </a:extLst>
          </p:cNvPr>
          <p:cNvGrpSpPr/>
          <p:nvPr/>
        </p:nvGrpSpPr>
        <p:grpSpPr>
          <a:xfrm>
            <a:off x="1759898" y="6697827"/>
            <a:ext cx="7288659" cy="1165154"/>
            <a:chOff x="2683300" y="6491491"/>
            <a:chExt cx="6883789" cy="870435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62BD3DD7-AB3D-5824-7E56-5B85DFEC30C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2683300" y="6491491"/>
              <a:ext cx="928682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8A5270CF-3E59-46CC-AC0E-08185A892C6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592988" y="6491491"/>
              <a:ext cx="803731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8431400E-E8EE-47BD-BAB7-585D2DC13D8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8763358" y="6642009"/>
              <a:ext cx="803731" cy="7199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47EABA47-0AC5-C0C8-ABE0-254765D9917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61909" y="597328"/>
            <a:ext cx="1209978" cy="958215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23566D70-49AF-81B8-5178-EB6AB0D851A5}"/>
              </a:ext>
            </a:extLst>
          </p:cNvPr>
          <p:cNvSpPr txBox="1"/>
          <p:nvPr/>
        </p:nvSpPr>
        <p:spPr>
          <a:xfrm>
            <a:off x="1263592" y="426946"/>
            <a:ext cx="126807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vais dire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: grand – petit – parasol - pull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6BE0785D-1661-CD6F-D256-97D119A7A6C7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0F299BE-EECE-BD47-6789-CC83BDFDECA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6174512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1" name="Ellipse 20">
            <a:extLst>
              <a:ext uri="{FF2B5EF4-FFF2-40B4-BE49-F238E27FC236}">
                <a16:creationId xmlns:a16="http://schemas.microsoft.com/office/drawing/2014/main" id="{FB353719-B53C-FCCD-126A-F0D5253CB4A5}"/>
              </a:ext>
            </a:extLst>
          </p:cNvPr>
          <p:cNvSpPr/>
          <p:nvPr/>
        </p:nvSpPr>
        <p:spPr>
          <a:xfrm>
            <a:off x="11554390" y="6899309"/>
            <a:ext cx="607519" cy="818263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3200" b="1" dirty="0">
                <a:solidFill>
                  <a:schemeClr val="bg1"/>
                </a:solidFill>
                <a:latin typeface="Dosis" pitchFamily="2" charset="0"/>
                <a:sym typeface="Symbol" panose="05050102010706020507" pitchFamily="18" charset="2"/>
              </a:rPr>
              <a:t></a:t>
            </a:r>
            <a:endParaRPr lang="fr-FR" sz="3200" dirty="0">
              <a:solidFill>
                <a:schemeClr val="bg1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F1FE4B0-AE5C-8FAD-5544-F4501FF691D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27851" y="3162543"/>
            <a:ext cx="2199893" cy="285617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495B537-0739-84C8-3D60-9ABE2773AD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46634" y="3573267"/>
            <a:ext cx="1814315" cy="2309462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27317FA6-6E2A-BE3D-8DE9-B2A6A6FEB5AD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08472" y="3162542"/>
            <a:ext cx="2057400" cy="285617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E913D1F1-34DE-0C69-84B7-017A2B4BD3AB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6333" y="3162543"/>
            <a:ext cx="2057400" cy="285617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234674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1143000" y="0"/>
            <a:ext cx="15750159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91444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224241" y="647699"/>
            <a:ext cx="13940241" cy="9004313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1197375" y="1778358"/>
            <a:ext cx="11526033" cy="3385609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1197375" y="5980964"/>
            <a:ext cx="11526033" cy="3385609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887039" y="2262372"/>
            <a:ext cx="1949421" cy="1709956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60829" y="2029246"/>
            <a:ext cx="1994341" cy="1992214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600487" y="2574326"/>
            <a:ext cx="2702072" cy="1073793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816619" y="6367292"/>
            <a:ext cx="2305282" cy="1648594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C42C5708-4DD4-1F9C-FF7F-CC0A97500EB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370633">
            <a:off x="10172072" y="6363674"/>
            <a:ext cx="1601060" cy="1920109"/>
          </a:xfrm>
          <a:prstGeom prst="rect">
            <a:avLst/>
          </a:prstGeom>
          <a:ln w="28575">
            <a:solidFill>
              <a:srgbClr val="215968"/>
            </a:solidFill>
          </a:ln>
        </p:spPr>
      </p:pic>
      <p:pic>
        <p:nvPicPr>
          <p:cNvPr id="54" name="Image 5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E7EE16A7-7F79-0B04-5447-FAF30924ED6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947" y="6321865"/>
            <a:ext cx="1812103" cy="1739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A0E6C6-A9D3-481F-6F9B-3A98F4DD6B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934F68B-59E0-C0BC-0F81-089D4EB66BA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4B29C47-55D9-C6D3-02E5-7895FFBA7DCB}"/>
              </a:ext>
            </a:extLst>
          </p:cNvPr>
          <p:cNvSpPr/>
          <p:nvPr/>
        </p:nvSpPr>
        <p:spPr>
          <a:xfrm>
            <a:off x="275853" y="606616"/>
            <a:ext cx="13164293" cy="9296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1C43F79-468F-B764-42A2-DE6264C5A6C3}"/>
              </a:ext>
            </a:extLst>
          </p:cNvPr>
          <p:cNvSpPr/>
          <p:nvPr/>
        </p:nvSpPr>
        <p:spPr>
          <a:xfrm>
            <a:off x="293605" y="395615"/>
            <a:ext cx="1318465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4CF9565B-7D26-FB86-F63B-55EA448D8516}"/>
              </a:ext>
            </a:extLst>
          </p:cNvPr>
          <p:cNvSpPr txBox="1"/>
          <p:nvPr/>
        </p:nvSpPr>
        <p:spPr>
          <a:xfrm>
            <a:off x="1263592" y="922245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 ) dit les mots un par  un en changeant l’ordre.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6774B65C-FF4B-4849-03C7-4F3C6EF6E051}"/>
              </a:ext>
            </a:extLst>
          </p:cNvPr>
          <p:cNvGrpSpPr/>
          <p:nvPr/>
        </p:nvGrpSpPr>
        <p:grpSpPr>
          <a:xfrm>
            <a:off x="2214883" y="6709451"/>
            <a:ext cx="9738971" cy="1023209"/>
            <a:chOff x="2683300" y="6491491"/>
            <a:chExt cx="6829995" cy="764394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DCBEC47-8F6E-D0DF-510A-FA7CE17B510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2683300" y="6491491"/>
              <a:ext cx="890889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3B713AA7-29CB-0862-05FD-FE8FCECE1EC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592988" y="6491491"/>
              <a:ext cx="803731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49705ACA-4E29-B57E-244F-05EBB332AB0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8709564" y="6491492"/>
              <a:ext cx="803731" cy="764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0F9D1EBD-E4B9-F97F-B2F8-91176E6A4EF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61909" y="597328"/>
            <a:ext cx="1209978" cy="958215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583A63B4-0862-0E5D-1E04-830F94CB5F2B}"/>
              </a:ext>
            </a:extLst>
          </p:cNvPr>
          <p:cNvSpPr txBox="1"/>
          <p:nvPr/>
        </p:nvSpPr>
        <p:spPr>
          <a:xfrm>
            <a:off x="1263592" y="426946"/>
            <a:ext cx="126807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vais dire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: 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poisson – une soupe – une poire </a:t>
            </a:r>
            <a:endParaRPr lang="fr-FR" sz="21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2068BD9B-9687-1BB1-1461-F49838F5A0E5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73A53ED0-CA5A-E509-02B3-541661BE27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116E51F6-1830-A95F-0795-3E61C07B8EC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79044" y="3865904"/>
            <a:ext cx="2715645" cy="255518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BA11674-E8C2-ECA3-C4C1-30919656708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3212" y="4539094"/>
            <a:ext cx="3601028" cy="133797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213F36EB-1731-FC83-FFFD-DEF9D71B432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87155" y="3044094"/>
            <a:ext cx="2958961" cy="299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22284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8AF9A1B-AF9E-1205-484B-ECC0021C1A42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(2)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/>
          <p:cNvSpPr txBox="1"/>
          <p:nvPr/>
        </p:nvSpPr>
        <p:spPr>
          <a:xfrm>
            <a:off x="3276600" y="4257067"/>
            <a:ext cx="7433812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rgbClr val="00B0F0"/>
                </a:solidFill>
                <a:latin typeface="Dosis" pitchFamily="2" charset="0"/>
              </a:rPr>
              <a:t>Jeu du duel</a:t>
            </a:r>
            <a:endParaRPr lang="en-US" sz="40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5" name="Image 4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076" y="5918549"/>
            <a:ext cx="3579848" cy="2272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06143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E6A01-6D10-234C-7ABE-6CA0D3664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E63853-2956-72F6-83D0-5BF940EA17C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53EF631-B682-665A-B66B-A3CD355B6F60}"/>
              </a:ext>
            </a:extLst>
          </p:cNvPr>
          <p:cNvSpPr/>
          <p:nvPr/>
        </p:nvSpPr>
        <p:spPr>
          <a:xfrm>
            <a:off x="275854" y="27928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60611F7-539A-6F4D-D716-431EF059FC2F}"/>
              </a:ext>
            </a:extLst>
          </p:cNvPr>
          <p:cNvSpPr/>
          <p:nvPr/>
        </p:nvSpPr>
        <p:spPr>
          <a:xfrm>
            <a:off x="268927" y="271229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0378AFB-89D2-335A-C407-B2E6AE840D7D}"/>
              </a:ext>
            </a:extLst>
          </p:cNvPr>
          <p:cNvSpPr txBox="1"/>
          <p:nvPr/>
        </p:nvSpPr>
        <p:spPr>
          <a:xfrm>
            <a:off x="1226138" y="487949"/>
            <a:ext cx="11727802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jouer au jeu du duel</a:t>
            </a:r>
            <a:r>
              <a:rPr lang="fr-MA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 Qui </a:t>
            </a:r>
            <a:r>
              <a:rPr lang="fr-MA" sz="23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 passer au tableau?</a:t>
            </a:r>
          </a:p>
          <a:p>
            <a:pPr defTabSz="685834"/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fait passer les élèves deux par deux  et annonce le gagnant.</a:t>
            </a:r>
            <a:endParaRPr lang="fr-MA" sz="23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5ED592BE-AB94-ED85-2749-F9079C7F631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EB36C19E-E017-E8BA-1CBD-B70B544F663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42567105"/>
              </p:ext>
            </p:extLst>
          </p:nvPr>
        </p:nvGraphicFramePr>
        <p:xfrm>
          <a:off x="234291" y="-10419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4" name="Image 23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B325EE67-0F96-6E25-9E0E-4A2AA89964F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7200" y="421768"/>
            <a:ext cx="1345148" cy="8664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999B676-ED85-8EC6-1982-2C0797809B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09201" y="5569374"/>
            <a:ext cx="3458780" cy="341317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B1D629F-210D-3E59-43B0-89CD0C7FFBD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49674" y="2708672"/>
            <a:ext cx="1814315" cy="230946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C7BBE9E-630C-09E5-0A50-CBB4CA7138A0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30038" y="2084455"/>
            <a:ext cx="2057400" cy="26679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A124811-E090-5991-798F-538C3070E825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7899" y="2084455"/>
            <a:ext cx="2057400" cy="266796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1ECB70C-1CD6-EAE4-7A17-E562F5F0FAC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58614" y="6811379"/>
            <a:ext cx="2715645" cy="255518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4A7722C-612F-00A9-457D-22A850872B0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46606" y="5963708"/>
            <a:ext cx="2057400" cy="301884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8ED26D7-378C-F176-7DB9-703450A01FA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14054" y="2442961"/>
            <a:ext cx="1945650" cy="2309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70659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  <a:defRPr/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799C811E-97A7-101C-0863-51D961ABE337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(3)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TextBox 7"/>
          <p:cNvSpPr txBox="1"/>
          <p:nvPr/>
        </p:nvSpPr>
        <p:spPr>
          <a:xfrm>
            <a:off x="3196088" y="4000500"/>
            <a:ext cx="7662412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defRPr/>
            </a:pPr>
            <a:r>
              <a:rPr lang="fr-FR" sz="4200" b="1" dirty="0">
                <a:solidFill>
                  <a:srgbClr val="00B0F0"/>
                </a:solidFill>
                <a:latin typeface="Dosis" pitchFamily="2" charset="0"/>
              </a:rPr>
              <a:t>Trouver les mots qui manquent </a:t>
            </a:r>
            <a:endParaRPr lang="en-US" sz="42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F412FFC-B72A-226B-98F9-2638A62150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297" y="5699961"/>
            <a:ext cx="3785406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81448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68C6DF5-A533-FDBE-A184-06B72340CC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9C7B44C-5DA4-7B61-7785-6FCFEA67371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D6F0C20-90FE-D9C2-5992-602BD2AD85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7A1555D-BE13-524E-2E36-1905D3FEF9AE}"/>
              </a:ext>
            </a:extLst>
          </p:cNvPr>
          <p:cNvSpPr txBox="1"/>
          <p:nvPr/>
        </p:nvSpPr>
        <p:spPr>
          <a:xfrm>
            <a:off x="1256724" y="530530"/>
            <a:ext cx="11536791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bien les images. Je vais masquer 2 images.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619F7BF-5BED-244C-3F4D-5C97FCC7DDA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CF30144A-AB57-A069-3710-BFFF7AA9E0D0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D80D70AA-EA01-5839-E811-C6C8CD34594B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61923228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22A4CBB5-D05C-2C98-410F-B989C35BFBD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09201" y="5569374"/>
            <a:ext cx="3458780" cy="341317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13AA7D0-2689-D4DF-5F6C-414AFB146F6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49674" y="2708672"/>
            <a:ext cx="1814315" cy="2309462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EDFDD81-9373-FAFD-1C9D-11AFC646B597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30038" y="2084455"/>
            <a:ext cx="2057400" cy="26679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E1E421DF-2FBD-F02A-9111-AD1DDAB9BEA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58614" y="6811379"/>
            <a:ext cx="2715645" cy="2555189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C3BF6115-69AD-ED49-3215-91C4E46ADF7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46606" y="5963708"/>
            <a:ext cx="2057400" cy="3018845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44E78C31-D352-5A06-5F41-04D3357254B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14054" y="2442961"/>
            <a:ext cx="1945650" cy="230946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C1975CCA-6DD9-9965-4E4D-5F3D68C13BA9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7899" y="2084455"/>
            <a:ext cx="2057400" cy="266796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2633813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F20CA68-6488-A0BC-9100-15A3F45E21A4}"/>
              </a:ext>
            </a:extLst>
          </p:cNvPr>
          <p:cNvSpPr>
            <a:spLocks/>
          </p:cNvSpPr>
          <p:nvPr/>
        </p:nvSpPr>
        <p:spPr>
          <a:xfrm>
            <a:off x="-76200" y="0"/>
            <a:ext cx="13869462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BFFDF883-C05B-BFEA-A426-4327A73A2761}"/>
              </a:ext>
            </a:extLst>
          </p:cNvPr>
          <p:cNvSpPr>
            <a:spLocks/>
          </p:cNvSpPr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560262A-6504-D33A-B929-11FA50B1EF06}"/>
              </a:ext>
            </a:extLst>
          </p:cNvPr>
          <p:cNvSpPr>
            <a:spLocks/>
          </p:cNvSpPr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BE28E5C8-6564-39B0-478D-2FD1CD9C37BC}"/>
              </a:ext>
            </a:extLst>
          </p:cNvPr>
          <p:cNvSpPr txBox="1"/>
          <p:nvPr/>
        </p:nvSpPr>
        <p:spPr>
          <a:xfrm>
            <a:off x="1240672" y="603425"/>
            <a:ext cx="101727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Quels sont les 2 mots qui manquent ?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82B40E2-58D8-0274-F9F8-C9D81B88721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258874" y="539835"/>
            <a:ext cx="1063368" cy="709260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5196C03B-423F-2E2F-8D3C-5C5DDFF1E2F3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id="{CAB17D65-4E1E-DAC0-5C92-D2A44DEA8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2564" y="2250780"/>
            <a:ext cx="1264225" cy="269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1EA458E-0E21-54B0-9552-FED937796F6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61923228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4" name="Picture 2">
            <a:extLst>
              <a:ext uri="{FF2B5EF4-FFF2-40B4-BE49-F238E27FC236}">
                <a16:creationId xmlns:a16="http://schemas.microsoft.com/office/drawing/2014/main" id="{2D42A371-E3A6-2547-8A21-B6C18B50C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2977" y="5899593"/>
            <a:ext cx="1264225" cy="269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160A6E7-C30A-7FD3-AA8B-B8FB2A2769F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49674" y="2708672"/>
            <a:ext cx="1814315" cy="230946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4B3F815-B0FB-5451-E057-E9344F4DEAB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58614" y="6811379"/>
            <a:ext cx="2715645" cy="255518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DC57290-EEEB-8928-2073-6BE9F7B2B8A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46606" y="5963708"/>
            <a:ext cx="2057400" cy="301884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3FE18CF-29D6-18DC-9DB1-A25BCC095C7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14054" y="2442961"/>
            <a:ext cx="1945650" cy="230946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93D36ADD-B233-BAF9-61C2-DEAA9E6C55E0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7899" y="2084455"/>
            <a:ext cx="2057400" cy="266796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8837106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CDB4BCC-C6DD-3319-D8E1-834412B5EFA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9897D875-0B8D-D5F1-D06C-5692CCB7792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793B994E-D1E4-8C24-CB37-5F0DD8CFF3BA}"/>
              </a:ext>
            </a:extLst>
          </p:cNvPr>
          <p:cNvSpPr/>
          <p:nvPr/>
        </p:nvSpPr>
        <p:spPr>
          <a:xfrm>
            <a:off x="285751" y="358329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cxnSp>
        <p:nvCxnSpPr>
          <p:cNvPr id="2" name="Connecteur droit avec flèche 1">
            <a:extLst>
              <a:ext uri="{FF2B5EF4-FFF2-40B4-BE49-F238E27FC236}">
                <a16:creationId xmlns:a16="http://schemas.microsoft.com/office/drawing/2014/main" id="{4ED10075-7FA7-2549-F880-8CADBEE5FC30}"/>
              </a:ext>
            </a:extLst>
          </p:cNvPr>
          <p:cNvCxnSpPr>
            <a:cxnSpLocks/>
          </p:cNvCxnSpPr>
          <p:nvPr/>
        </p:nvCxnSpPr>
        <p:spPr>
          <a:xfrm>
            <a:off x="2668640" y="3464800"/>
            <a:ext cx="420743" cy="217306"/>
          </a:xfrm>
          <a:prstGeom prst="straightConnector1">
            <a:avLst/>
          </a:prstGeom>
          <a:ln w="476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18B3853B-1005-5F17-8F87-E7D8ECA1CAC4}"/>
              </a:ext>
            </a:extLst>
          </p:cNvPr>
          <p:cNvCxnSpPr>
            <a:cxnSpLocks/>
          </p:cNvCxnSpPr>
          <p:nvPr/>
        </p:nvCxnSpPr>
        <p:spPr>
          <a:xfrm>
            <a:off x="2594193" y="3514403"/>
            <a:ext cx="420743" cy="217306"/>
          </a:xfrm>
          <a:prstGeom prst="straightConnector1">
            <a:avLst/>
          </a:prstGeom>
          <a:ln w="476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ZoneTexte 35">
            <a:extLst>
              <a:ext uri="{FF2B5EF4-FFF2-40B4-BE49-F238E27FC236}">
                <a16:creationId xmlns:a16="http://schemas.microsoft.com/office/drawing/2014/main" id="{116FB7BA-71EF-BBD1-52D8-B565A66A1F89}"/>
              </a:ext>
            </a:extLst>
          </p:cNvPr>
          <p:cNvSpPr txBox="1"/>
          <p:nvPr/>
        </p:nvSpPr>
        <p:spPr>
          <a:xfrm>
            <a:off x="1279811" y="666560"/>
            <a:ext cx="10172700" cy="447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300" b="1" i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Les mots qu’il fallait trouver sont  petit et un parasol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B600F2C-C14C-29F2-1061-89BA2ABF251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61923228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02CFF5CA-40E4-F541-6454-043B64578EF4}"/>
              </a:ext>
            </a:extLst>
          </p:cNvPr>
          <p:cNvCxnSpPr>
            <a:cxnSpLocks/>
          </p:cNvCxnSpPr>
          <p:nvPr/>
        </p:nvCxnSpPr>
        <p:spPr>
          <a:xfrm flipH="1">
            <a:off x="6201576" y="1617928"/>
            <a:ext cx="987907" cy="78670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3A3E6BA7-014F-F3F8-3D79-9F5ED5457A73}"/>
              </a:ext>
            </a:extLst>
          </p:cNvPr>
          <p:cNvCxnSpPr>
            <a:cxnSpLocks/>
          </p:cNvCxnSpPr>
          <p:nvPr/>
        </p:nvCxnSpPr>
        <p:spPr>
          <a:xfrm flipH="1">
            <a:off x="11852495" y="5106887"/>
            <a:ext cx="901631" cy="85682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 14">
            <a:extLst>
              <a:ext uri="{FF2B5EF4-FFF2-40B4-BE49-F238E27FC236}">
                <a16:creationId xmlns:a16="http://schemas.microsoft.com/office/drawing/2014/main" id="{A2C7E446-1030-E34D-8A85-55BC22755D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49674" y="2708672"/>
            <a:ext cx="1814315" cy="2309462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E304D86-1BB1-06BF-1F77-9F3C3916A63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30038" y="2084455"/>
            <a:ext cx="2057400" cy="26679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AB5F01BA-278E-1D23-3D8C-12B049F309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58614" y="6811379"/>
            <a:ext cx="2715645" cy="2555189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071E40A8-B1AB-A6F7-4D7B-F3CE047DB8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46606" y="5963708"/>
            <a:ext cx="2057400" cy="301884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A127F1A1-B42F-8F6D-7E08-BFF7EDE0FC2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14054" y="2442961"/>
            <a:ext cx="1945650" cy="2309463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B6FF17A8-2769-49E9-774B-090B3129ED9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7899" y="2084455"/>
            <a:ext cx="2057400" cy="266796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4E8427CC-ADBD-2428-9DED-B50334EF74B0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09201" y="5569374"/>
            <a:ext cx="3458780" cy="3413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63651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0D6C73-4D33-46FC-3F1E-2EF591CD8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8BF514F-A7B7-CD94-60B9-C9BEA8467DF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3B79376-C99D-43F1-03D8-D18C944A7D8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553700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AF3B8CE-8669-01E9-0BEF-0C0DB4512D4A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7AB821E-978E-217D-6A78-E256EAA3EA08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303A138-35A9-78EF-D2FC-D6A96E49CBE1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9EC16357-E59C-8BBC-4DB7-EF31EB37294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E79AB64-DF0F-51C5-54D9-FE86767AAD4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03D0182-E328-99C3-5437-756EE673D12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1DC7B97-3AA7-65A5-9ACE-121371CD7A7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586688" y="68160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4" name="Image 1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59DD91C2-8537-323E-2B5F-6CBB903CCE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246" y="3182304"/>
            <a:ext cx="3814535" cy="5669725"/>
          </a:xfrm>
          <a:prstGeom prst="rect">
            <a:avLst/>
          </a:prstGeom>
        </p:spPr>
      </p:pic>
      <p:pic>
        <p:nvPicPr>
          <p:cNvPr id="6" name="Image 5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C1A769A7-99F4-E91C-3356-E019E85C6B0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023" y="3235508"/>
            <a:ext cx="3604313" cy="5701103"/>
          </a:xfrm>
          <a:prstGeom prst="rect">
            <a:avLst/>
          </a:prstGeom>
        </p:spPr>
      </p:pic>
      <p:pic>
        <p:nvPicPr>
          <p:cNvPr id="13" name="Image 1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F4EDC5C-1276-B5E0-1A53-88B1D279DCB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8115" y="3235508"/>
            <a:ext cx="3705336" cy="562253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37C6074-0234-E2C0-3281-22BF91CC648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38620" y="600094"/>
            <a:ext cx="12014426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300" b="1" dirty="0">
                <a:solidFill>
                  <a:srgbClr val="A6A6A6"/>
                </a:solidFill>
                <a:latin typeface="Calibri"/>
              </a:rPr>
              <a:t>À la maison, écrivez, les mots du vocabulaire que nous avons vus aujourd’hui.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300" b="1" dirty="0">
                <a:solidFill>
                  <a:srgbClr val="A6A6A6"/>
                </a:solidFill>
                <a:latin typeface="Calibri"/>
              </a:rPr>
              <a:t>Les pages 16,17 et 18.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7E8A0A92-4E03-DA4A-C255-6A3CD46F1BA9}"/>
              </a:ext>
            </a:extLst>
          </p:cNvPr>
          <p:cNvSpPr txBox="1"/>
          <p:nvPr/>
        </p:nvSpPr>
        <p:spPr>
          <a:xfrm>
            <a:off x="4013778" y="1292117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0449FA7F-1242-25F3-0A5B-0A122891D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1926" y="356494"/>
            <a:ext cx="1447799" cy="144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173AE7AF-5749-F480-013C-0B96537ECFF0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753218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80422-5C6B-DE6E-4E0E-C7F4CB356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4A0AEC6-5A40-2C01-CAC5-C430D54333A9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964E7C2-D8FB-0600-F68E-7948EB02627D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763A2BAA-2C88-413B-1F89-5604C947D76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FR" sz="9600" b="1" dirty="0">
                <a:solidFill>
                  <a:schemeClr val="bg2">
                    <a:lumMod val="50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Chanson </a:t>
            </a: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6A8337E-742F-E0BB-E044-68CB72FA30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3058" y="5601865"/>
            <a:ext cx="2217027" cy="3360776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D38411E-D00D-05B9-DB51-87F52CB5F18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924" y="5601865"/>
            <a:ext cx="1995711" cy="3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52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C5AF5-AEDB-08D0-035F-9A1438C33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5F668A7-7A7B-B102-4467-3302F7DA2C0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D89B340-E126-DA79-EED4-74521CBD541E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4179B85-6904-F76B-0D15-3894655CC08A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DD0BBE3-52D6-4DA3-F62A-FB374EC3747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96" y="4252233"/>
            <a:ext cx="5321185" cy="5688403"/>
          </a:xfrm>
          <a:prstGeom prst="rect">
            <a:avLst/>
          </a:prstGeom>
        </p:spPr>
      </p:pic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81019510-2C8A-B60C-C555-9FA3E9B88855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FD40ABE-7B22-71CD-C520-2894E54C3024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8D43F1F-2CB9-9D12-97E8-0094AF32F1A4}"/>
              </a:ext>
            </a:extLst>
          </p:cNvPr>
          <p:cNvSpPr txBox="1"/>
          <p:nvPr/>
        </p:nvSpPr>
        <p:spPr>
          <a:xfrm>
            <a:off x="1410929" y="606616"/>
            <a:ext cx="106365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Nous allons chanter une nouvelle chanson :  « Tous les animaux ». </a:t>
            </a:r>
          </a:p>
        </p:txBody>
      </p:sp>
      <p:pic>
        <p:nvPicPr>
          <p:cNvPr id="9" name="Image 8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F868D29-9965-4794-16D1-033363F6001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00" y="3624761"/>
            <a:ext cx="2762023" cy="3037477"/>
          </a:xfrm>
          <a:prstGeom prst="rect">
            <a:avLst/>
          </a:prstGeom>
        </p:spPr>
      </p:pic>
      <p:pic>
        <p:nvPicPr>
          <p:cNvPr id="11" name="Image 10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152BF678-6F43-4C1D-FBCC-62FEC174581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076" y="3713687"/>
            <a:ext cx="2486303" cy="3193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633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 (e)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99242F9B-4AEB-BD76-F321-C208D128D45D}"/>
              </a:ext>
            </a:extLst>
          </p:cNvPr>
          <p:cNvGrpSpPr/>
          <p:nvPr/>
        </p:nvGrpSpPr>
        <p:grpSpPr>
          <a:xfrm>
            <a:off x="367712" y="266700"/>
            <a:ext cx="12408211" cy="9294456"/>
            <a:chOff x="312517" y="227366"/>
            <a:chExt cx="8518967" cy="619658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8F5EE306-3E44-3D7B-5BB4-7D3421C2E243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8C7ECC7D-E25B-80B4-444C-55A3BB059559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3A2566D-5520-DAAF-8D1F-7D8332ADF52F}"/>
                </a:ext>
              </a:extLst>
            </p:cNvPr>
            <p:cNvSpPr/>
            <p:nvPr/>
          </p:nvSpPr>
          <p:spPr>
            <a:xfrm flipH="1">
              <a:off x="2048059" y="368699"/>
              <a:ext cx="4970000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73011423-B9FB-0F83-B5A1-13CDF18D50C7}"/>
              </a:ext>
            </a:extLst>
          </p:cNvPr>
          <p:cNvGrpSpPr/>
          <p:nvPr/>
        </p:nvGrpSpPr>
        <p:grpSpPr>
          <a:xfrm>
            <a:off x="981248" y="1720589"/>
            <a:ext cx="11733013" cy="7588800"/>
            <a:chOff x="927300" y="1714500"/>
            <a:chExt cx="11861398" cy="7588800"/>
          </a:xfrm>
        </p:grpSpPr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BC1FA995-CAA2-AE95-E9F6-5D9E56FDAD54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43" name="Groupe 42">
                <a:extLst>
                  <a:ext uri="{FF2B5EF4-FFF2-40B4-BE49-F238E27FC236}">
                    <a16:creationId xmlns:a16="http://schemas.microsoft.com/office/drawing/2014/main" id="{E158EF12-D2CB-A3FF-098D-5AB67BD51FB7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2" name="Rectangle : coins arrondis 18 - 2">
                  <a:extLst>
                    <a:ext uri="{FF2B5EF4-FFF2-40B4-BE49-F238E27FC236}">
                      <a16:creationId xmlns:a16="http://schemas.microsoft.com/office/drawing/2014/main" id="{74A4870A-2223-67C2-B0EC-BCF3A4F1039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3" name="Rectangle : coins arrondis 18 - 2">
                  <a:extLst>
                    <a:ext uri="{FF2B5EF4-FFF2-40B4-BE49-F238E27FC236}">
                      <a16:creationId xmlns:a16="http://schemas.microsoft.com/office/drawing/2014/main" id="{1EDA6F81-318E-8C02-2B46-DAAF030FDBE5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44" name="Groupe 43">
                <a:extLst>
                  <a:ext uri="{FF2B5EF4-FFF2-40B4-BE49-F238E27FC236}">
                    <a16:creationId xmlns:a16="http://schemas.microsoft.com/office/drawing/2014/main" id="{9D773EE3-80D7-D69E-C7BB-1E3132D166D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0" name="Rectangle : coins arrondis 18 - 2">
                  <a:extLst>
                    <a:ext uri="{FF2B5EF4-FFF2-40B4-BE49-F238E27FC236}">
                      <a16:creationId xmlns:a16="http://schemas.microsoft.com/office/drawing/2014/main" id="{65C106B6-984B-54EF-8988-21C106032C9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1" name="Rectangle : coins arrondis 18 - 2">
                  <a:extLst>
                    <a:ext uri="{FF2B5EF4-FFF2-40B4-BE49-F238E27FC236}">
                      <a16:creationId xmlns:a16="http://schemas.microsoft.com/office/drawing/2014/main" id="{B1198DE2-FB54-4B81-84DC-EF9991D21CB1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45" name="Groupe 44">
                <a:extLst>
                  <a:ext uri="{FF2B5EF4-FFF2-40B4-BE49-F238E27FC236}">
                    <a16:creationId xmlns:a16="http://schemas.microsoft.com/office/drawing/2014/main" id="{76A27635-36A8-C161-E414-C3C37024AA4C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46" name="Rectangle : coins arrondis 18 - 2">
                  <a:extLst>
                    <a:ext uri="{FF2B5EF4-FFF2-40B4-BE49-F238E27FC236}">
                      <a16:creationId xmlns:a16="http://schemas.microsoft.com/office/drawing/2014/main" id="{0D87C4EA-5121-2064-9F77-17D40C29762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7" name="Rectangle : coins arrondis 18 - 2">
                  <a:extLst>
                    <a:ext uri="{FF2B5EF4-FFF2-40B4-BE49-F238E27FC236}">
                      <a16:creationId xmlns:a16="http://schemas.microsoft.com/office/drawing/2014/main" id="{CEEC63C3-7658-EF2F-82AF-37CBF83A6D6A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8" name="Rectangle : coins arrondis 18 - 2">
                  <a:extLst>
                    <a:ext uri="{FF2B5EF4-FFF2-40B4-BE49-F238E27FC236}">
                      <a16:creationId xmlns:a16="http://schemas.microsoft.com/office/drawing/2014/main" id="{BE956582-E98C-070F-EAB8-E64B2610299B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9" name="Rectangle : coins arrondis 18 - 2">
                  <a:extLst>
                    <a:ext uri="{FF2B5EF4-FFF2-40B4-BE49-F238E27FC236}">
                      <a16:creationId xmlns:a16="http://schemas.microsoft.com/office/drawing/2014/main" id="{C72CC5A6-D360-68FA-F457-A90C4545C9CD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368D5201-3DD6-60A7-144F-6B0B85078B4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32" name="Groupe 31">
                <a:extLst>
                  <a:ext uri="{FF2B5EF4-FFF2-40B4-BE49-F238E27FC236}">
                    <a16:creationId xmlns:a16="http://schemas.microsoft.com/office/drawing/2014/main" id="{7A165859-027C-E527-F5EA-1A5F56E2884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430F5EDF-4451-A9B9-E6AA-FFF1C580892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709C9248-CA69-7562-D943-9C82C2842B28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58B03B95-366E-9C0B-BFDE-455628C83D2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514E6512-BEEE-8126-76AB-F4A0E859C64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71EF0337-508E-088B-CAEA-1713D63A4060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1ADF0922-BD23-4763-B4EC-136526A06549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FFC310CD-5538-B04D-2902-D37BF99521C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FD1CA468-03A3-AA94-CAFE-569DCF32AE6C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B6BE2EF8-0DE7-565C-C59A-9C86F57BDF66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D4831129-F538-714D-07D7-F35757154E75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pic>
        <p:nvPicPr>
          <p:cNvPr id="54" name="Image 53">
            <a:extLst>
              <a:ext uri="{FF2B5EF4-FFF2-40B4-BE49-F238E27FC236}">
                <a16:creationId xmlns:a16="http://schemas.microsoft.com/office/drawing/2014/main" id="{2FD0F5FA-7E26-55F0-4207-5896D229788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176" y="1964530"/>
            <a:ext cx="1981301" cy="2031472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5512FFF9-9E0A-9C27-0109-3946C0852C1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205740" y="2119562"/>
            <a:ext cx="2065132" cy="1872552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E746FCC9-443E-1800-7E8D-ABF5C061D90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07409" y="2058554"/>
            <a:ext cx="1953730" cy="1869088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531F7CFC-1A65-FC99-2AA2-EFAC9477C44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10068" y="5990453"/>
            <a:ext cx="1878836" cy="1803149"/>
          </a:xfrm>
          <a:prstGeom prst="roundRect">
            <a:avLst>
              <a:gd name="adj" fmla="val 11078"/>
            </a:avLst>
          </a:prstGeom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ADCB60BA-C1F7-125A-EC28-8FBDC81A93A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517" y="6031915"/>
            <a:ext cx="1750622" cy="1698823"/>
          </a:xfrm>
          <a:prstGeom prst="rect">
            <a:avLst/>
          </a:prstGeom>
        </p:spPr>
      </p:pic>
      <p:pic>
        <p:nvPicPr>
          <p:cNvPr id="59" name="Image 5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B3906AE-9ADD-915C-9255-95028FC4761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7600" y="2024160"/>
            <a:ext cx="1514121" cy="2063355"/>
          </a:xfrm>
          <a:prstGeom prst="rect">
            <a:avLst/>
          </a:prstGeom>
        </p:spPr>
      </p:pic>
      <p:pic>
        <p:nvPicPr>
          <p:cNvPr id="60" name="Picture 2">
            <a:extLst>
              <a:ext uri="{FF2B5EF4-FFF2-40B4-BE49-F238E27FC236}">
                <a16:creationId xmlns:a16="http://schemas.microsoft.com/office/drawing/2014/main" id="{727AAC13-BCEC-631A-3311-2E00166B7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9994" y="5965886"/>
            <a:ext cx="1905001" cy="1807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Image 60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11FFE867-8B64-F4EC-2252-3A2ED205986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68" y="6049233"/>
            <a:ext cx="1822346" cy="164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78377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906FBC-3152-5A83-3922-E41D9072E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3E8C978-041E-244E-C792-00F02B9E66C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AA64D55-3C2A-162C-DFD0-03B042524B0F}"/>
              </a:ext>
            </a:extLst>
          </p:cNvPr>
          <p:cNvSpPr/>
          <p:nvPr/>
        </p:nvSpPr>
        <p:spPr>
          <a:xfrm>
            <a:off x="231818" y="29492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B0B740E-A372-9765-4648-63DEDC09CCB5}"/>
              </a:ext>
            </a:extLst>
          </p:cNvPr>
          <p:cNvSpPr/>
          <p:nvPr/>
        </p:nvSpPr>
        <p:spPr>
          <a:xfrm>
            <a:off x="217342" y="257876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F1A106A-775B-6CE0-E4E6-9DFD12088C7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99449827"/>
              </p:ext>
            </p:extLst>
          </p:nvPr>
        </p:nvGraphicFramePr>
        <p:xfrm>
          <a:off x="62345" y="-108755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58EE5B63-463F-6F0B-20BE-E9020E251CD8}"/>
              </a:ext>
            </a:extLst>
          </p:cNvPr>
          <p:cNvSpPr txBox="1"/>
          <p:nvPr/>
        </p:nvSpPr>
        <p:spPr>
          <a:xfrm>
            <a:off x="1410929" y="606616"/>
            <a:ext cx="6209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Diffusion automatique.</a:t>
            </a:r>
          </a:p>
        </p:txBody>
      </p:sp>
      <p:pic>
        <p:nvPicPr>
          <p:cNvPr id="8" name="Image 7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31C3F65A-F9FC-8D38-01A0-D2669F70E4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1492" y="241362"/>
            <a:ext cx="1026581" cy="1346076"/>
          </a:xfrm>
          <a:prstGeom prst="rect">
            <a:avLst/>
          </a:prstGeom>
        </p:spPr>
      </p:pic>
      <p:pic>
        <p:nvPicPr>
          <p:cNvPr id="10" name="Image 9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A598670-B40B-60DD-47EA-021D4433C2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7389" y="294924"/>
            <a:ext cx="924102" cy="1346077"/>
          </a:xfrm>
          <a:prstGeom prst="rect">
            <a:avLst/>
          </a:prstGeom>
        </p:spPr>
      </p:pic>
      <p:pic>
        <p:nvPicPr>
          <p:cNvPr id="3" name="ytmp3free.cc_marie-toupie-tous-les-animaux-youtubemp3free.org">
            <a:hlinkClick r:id="" action="ppaction://media"/>
            <a:extLst>
              <a:ext uri="{FF2B5EF4-FFF2-40B4-BE49-F238E27FC236}">
                <a16:creationId xmlns:a16="http://schemas.microsoft.com/office/drawing/2014/main" id="{DD95E43F-353A-E9DD-5ED5-6FA7AD3344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3525" end="12475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89544" y="685800"/>
            <a:ext cx="487363" cy="48736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4427388-34CF-CF06-3B38-3CF91A05088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808" y="1866901"/>
            <a:ext cx="4114800" cy="2667000"/>
          </a:xfrm>
          <a:prstGeom prst="rect">
            <a:avLst/>
          </a:prstGeom>
        </p:spPr>
      </p:pic>
      <p:pic>
        <p:nvPicPr>
          <p:cNvPr id="13" name="Image 12" descr="Une image contenant poisson, clipart, oiseau, Dessin d’enfant&#10;&#10;Le contenu généré par l’IA peut être incorrect.">
            <a:extLst>
              <a:ext uri="{FF2B5EF4-FFF2-40B4-BE49-F238E27FC236}">
                <a16:creationId xmlns:a16="http://schemas.microsoft.com/office/drawing/2014/main" id="{1225CBA9-E02E-0EF4-E3F4-5480AC3A4A6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844" y="5143499"/>
            <a:ext cx="4154727" cy="2667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AEEAB71-CB04-A7B9-9B72-0A85723FD54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298" y="5181211"/>
            <a:ext cx="4739089" cy="264542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C35A387-287A-6B3E-36C7-224F659DCD4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2107" y="1888474"/>
            <a:ext cx="4363059" cy="2645427"/>
          </a:xfrm>
          <a:prstGeom prst="rect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C34C4ED7-B601-580B-7443-1F878100CD93}"/>
              </a:ext>
            </a:extLst>
          </p:cNvPr>
          <p:cNvSpPr txBox="1"/>
          <p:nvPr/>
        </p:nvSpPr>
        <p:spPr>
          <a:xfrm>
            <a:off x="1534219" y="8014482"/>
            <a:ext cx="114997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48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Tous ces animaux jouent ensemble avec moi.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0B3F513B-0231-3EF4-8343-FD7CA503580D}"/>
              </a:ext>
            </a:extLst>
          </p:cNvPr>
          <p:cNvSpPr txBox="1"/>
          <p:nvPr/>
        </p:nvSpPr>
        <p:spPr>
          <a:xfrm>
            <a:off x="1534219" y="8834675"/>
            <a:ext cx="114781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48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Tous ces animaux chantent avec moi.</a:t>
            </a:r>
          </a:p>
        </p:txBody>
      </p:sp>
    </p:spTree>
    <p:extLst>
      <p:ext uri="{BB962C8B-B14F-4D97-AF65-F5344CB8AC3E}">
        <p14:creationId xmlns:p14="http://schemas.microsoft.com/office/powerpoint/2010/main" val="2983559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5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5D3BA-2CD7-DF47-CFC8-14269F72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577064-1E73-F5DF-6BDB-4F6912C0712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A856FB-96E0-192E-44E8-BEDE404F13C2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159ED82-C700-C8FF-7D16-B68BEFD1409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8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Lecture</a:t>
            </a:r>
          </a:p>
          <a:p>
            <a:pPr algn="ctr" defTabSz="685834">
              <a:lnSpc>
                <a:spcPts val="6911"/>
              </a:lnSpc>
            </a:pP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Présentation des syllabes:</a:t>
            </a:r>
          </a:p>
          <a:p>
            <a:pPr algn="ctr" defTabSz="685834">
              <a:lnSpc>
                <a:spcPts val="6911"/>
              </a:lnSpc>
            </a:pPr>
            <a:r>
              <a:rPr lang="fr-MA" sz="40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p</a:t>
            </a:r>
            <a:r>
              <a:rPr lang="fr-MA" sz="40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é)</a:t>
            </a:r>
            <a:endParaRPr lang="en-US" sz="4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6" name="Image 5" descr="Une image contenant clipart, Dessin animé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558ABA91-DC89-8065-D53E-DA3E80C9BAA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7427" y="5523935"/>
            <a:ext cx="3785406" cy="2562922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0ADD58FB-BF24-1751-21C3-ABD9081CB4D7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23E4408-5A50-B935-AF67-BEF111105C0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47B07ED-560B-6F14-65BD-5E0259EBA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B7EA832-959C-EAD1-7A0A-53A681C34A1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40 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7310372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32DCC-57E9-0CD3-7C47-426C4FA402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2D282C2-9051-40F9-0AD8-3B34241B9B1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3251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1BDE99EE-A83F-28EE-1249-AC25962F268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A27F082-D3CA-9AF9-E21B-914B87993FF4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F362AF1-A74C-2A96-56C9-CC10318DE20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43322327-3BE5-E5C0-B80D-34601DF4DF7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91C722AF-51AB-6116-C860-92EFFB31952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1"/>
            <a:ext cx="50292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600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42A6DE4F-EC1C-AB44-18CF-A76D6D9578F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021947" y="3387213"/>
            <a:ext cx="11752727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BB861AB5-2D0C-CD48-9DD3-D7850B0BA2E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224347" y="3525031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3BB7797-FF81-6E1E-2F71-EBCC763BF432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854005" y="4392316"/>
            <a:ext cx="504425" cy="549068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CC887842-006F-0BF3-EBD6-6BCFB22D420B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426691" y="4259711"/>
            <a:ext cx="9634883" cy="1838801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3600" b="1" dirty="0">
                <a:solidFill>
                  <a:srgbClr val="005664"/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Identifier, nommer, lire et écrire </a:t>
            </a:r>
            <a:r>
              <a:rPr lang="fr-FR" sz="3600" b="1" dirty="0">
                <a:solidFill>
                  <a:srgbClr val="008EC0"/>
                </a:solidFill>
                <a:latin typeface="Dosis" pitchFamily="2" charset="0"/>
              </a:rPr>
              <a:t>des syllabes avec la lettre « p », puis les utiliser  pour lire des mots et des phrases simples.</a:t>
            </a:r>
            <a:endParaRPr lang="fr-FR" sz="3600" b="1" dirty="0">
              <a:solidFill>
                <a:schemeClr val="tx2">
                  <a:lumMod val="60000"/>
                  <a:lumOff val="4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DCC34FA-15AB-8912-885B-8117AD040595}"/>
              </a:ext>
            </a:extLst>
          </p:cNvPr>
          <p:cNvSpPr txBox="1"/>
          <p:nvPr/>
        </p:nvSpPr>
        <p:spPr>
          <a:xfrm>
            <a:off x="9936920" y="375379"/>
            <a:ext cx="2806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400790306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AA4C0-678F-2D5C-693D-E97C56FDD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1008DAB-5F40-9C4C-DC6F-B02EF307B33B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D56D8379-EC81-8998-432A-B2FD2543076F}"/>
              </a:ext>
            </a:extLst>
          </p:cNvPr>
          <p:cNvSpPr/>
          <p:nvPr/>
        </p:nvSpPr>
        <p:spPr>
          <a:xfrm>
            <a:off x="275854" y="342900"/>
            <a:ext cx="13164293" cy="9525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</a:t>
            </a:r>
          </a:p>
          <a:p>
            <a:pPr algn="ctr" defTabSz="685834"/>
            <a:r>
              <a:rPr lang="fr-MA" sz="6600" b="1" dirty="0">
                <a:solidFill>
                  <a:srgbClr val="FCBF18"/>
                </a:solidFill>
                <a:latin typeface="Dosis" pitchFamily="2" charset="0"/>
              </a:rPr>
              <a:t>                 </a:t>
            </a:r>
            <a:r>
              <a:rPr lang="fr-MA" sz="11500" b="1" dirty="0">
                <a:solidFill>
                  <a:srgbClr val="FCBF18"/>
                </a:solidFill>
                <a:latin typeface="Dosis" pitchFamily="2" charset="0"/>
              </a:rPr>
              <a:t>p     </a:t>
            </a:r>
            <a:r>
              <a:rPr lang="fr-FR" sz="11500" b="1" dirty="0">
                <a:solidFill>
                  <a:srgbClr val="FCBF18"/>
                </a:solidFill>
                <a:latin typeface="Dosis" pitchFamily="2" charset="0"/>
              </a:rPr>
              <a:t>P</a:t>
            </a:r>
            <a:endParaRPr lang="en-US" sz="6600" dirty="0">
              <a:solidFill>
                <a:srgbClr val="106585"/>
              </a:solidFill>
              <a:latin typeface="Amasis MT Pro" panose="02040504050005020304" pitchFamily="18" charset="0"/>
            </a:endParaRPr>
          </a:p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CD4A136-1DC4-72C2-90FA-A11AB435C826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1C8C70A-6BAF-E4EE-89BA-F2F3ED70DAE3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ED830AA7-1205-75EE-0896-801F0243A199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0D365C9-A8DA-F537-D4D1-A6D76821AC0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4028735"/>
              </p:ext>
            </p:extLst>
          </p:nvPr>
        </p:nvGraphicFramePr>
        <p:xfrm>
          <a:off x="0" y="-42597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62777711-63CD-15F6-A58A-16E7FE8C2D7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53" y="3950897"/>
            <a:ext cx="5321185" cy="568840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8ECF03E-F742-35CA-9CE2-61439BE821BC}"/>
              </a:ext>
            </a:extLst>
          </p:cNvPr>
          <p:cNvSpPr txBox="1"/>
          <p:nvPr/>
        </p:nvSpPr>
        <p:spPr>
          <a:xfrm>
            <a:off x="1678805" y="495300"/>
            <a:ext cx="1035839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à lire des syllabes simples avec la lettre « p », puis les utiliser  pour lire des mots et des phrases.</a:t>
            </a:r>
          </a:p>
        </p:txBody>
      </p:sp>
    </p:spTree>
    <p:extLst>
      <p:ext uri="{BB962C8B-B14F-4D97-AF65-F5344CB8AC3E}">
        <p14:creationId xmlns:p14="http://schemas.microsoft.com/office/powerpoint/2010/main" val="359274610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389089-C4B6-39EA-2688-A19FC53B2AA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9D4C407-653F-70D4-F776-F01E70F0CFB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4E61657-9F6B-0822-91E3-9B8FCCDCB0F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7448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6057901" y="3342493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anose="02010703020202060003" pitchFamily="2" charset="0"/>
              </a:rPr>
              <a:t>p</a:t>
            </a:r>
            <a:endParaRPr lang="fr-FR" sz="25800" kern="0" spc="480" dirty="0">
              <a:solidFill>
                <a:srgbClr val="FFC000"/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6CE00FC-249C-E852-3A9F-29987AB603F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36362137"/>
              </p:ext>
            </p:extLst>
          </p:nvPr>
        </p:nvGraphicFramePr>
        <p:xfrm>
          <a:off x="0" y="0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16228" y="647700"/>
            <a:ext cx="11099623" cy="4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la lettre p. Elle fait le son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« p»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648EF3E-DBA9-B0AB-0141-2028BB6D0E4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63532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3617E74-4159-1E8F-3635-1E3A4F636B5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732B4AF-3E7C-95AC-B8EC-8979621A9D1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927CCB2-66D7-0079-5EEC-56988671D8E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p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DFF9DDC-A761-45D8-67E0-5D395B1AA63D}"/>
              </a:ext>
            </a:extLst>
          </p:cNvPr>
          <p:cNvSpPr txBox="1"/>
          <p:nvPr/>
        </p:nvSpPr>
        <p:spPr>
          <a:xfrm>
            <a:off x="1428752" y="866171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</a:t>
            </a:r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4FB383C-AA21-3A3C-630D-4B0B20D11CA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65781862"/>
              </p:ext>
            </p:extLst>
          </p:nvPr>
        </p:nvGraphicFramePr>
        <p:xfrm>
          <a:off x="0" y="-19050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16228" y="495300"/>
            <a:ext cx="11099623" cy="4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p» « a »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A9B80D2-7C31-E76A-68D5-CA68E941E53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40718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57929F-607A-E654-DB5C-007D91417DD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135005F-B179-65DB-17AD-FCC257BA85D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30C459F-278D-0D7B-3044-71B18989F1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550658" y="604722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4367213" y="3112175"/>
            <a:ext cx="49815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p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9BF2265-1699-825D-5B74-519319F95C2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85556697"/>
              </p:ext>
            </p:extLst>
          </p:nvPr>
        </p:nvGraphicFramePr>
        <p:xfrm>
          <a:off x="-48734" y="-52355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045391" y="539140"/>
            <a:ext cx="11920776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pa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.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p»  « a 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pa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« p»  « a 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pa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29779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40875D-1356-CB14-FFB6-5C60B9B033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97453C9-A1D1-A513-3314-125394B8996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B92A62D-95C6-417A-27E3-8E6443399AE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137A039-2B1D-E19C-C10E-C08E17EE405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C103302-8946-6E9D-D558-18C764E23CD4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4213F93-4120-617F-820C-A03482C18996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p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8EC44BC-49E4-D453-EAA0-EA701DC54B61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778FA70-5B76-77A9-1341-CD095511BEAF}"/>
              </a:ext>
            </a:extLst>
          </p:cNvPr>
          <p:cNvSpPr txBox="1"/>
          <p:nvPr/>
        </p:nvSpPr>
        <p:spPr>
          <a:xfrm>
            <a:off x="1512869" y="426349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«p »  « o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CC9412E-963A-D8DB-36FB-73D6BC3389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36896087"/>
              </p:ext>
            </p:extLst>
          </p:nvPr>
        </p:nvGraphicFramePr>
        <p:xfrm>
          <a:off x="0" y="-57722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4F52F7EA-66A0-7BD2-DBFB-CF6C237CA09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86168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A6044A-A750-4109-65AF-404C2D55FA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A9269A-2FEB-53DA-BEC8-C23BF4439595}"/>
              </a:ext>
            </a:extLst>
          </p:cNvPr>
          <p:cNvSpPr/>
          <p:nvPr/>
        </p:nvSpPr>
        <p:spPr>
          <a:xfrm>
            <a:off x="0" y="-3810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53AEC69-C0FF-28E4-FF86-23446287A9A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967D758-8C86-3DD7-A6ED-420B20C14A2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E63C175-A6EE-5EF4-7B3A-34E3129B917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F94B716-B13D-925E-DD24-CC3BD0195F09}"/>
              </a:ext>
            </a:extLst>
          </p:cNvPr>
          <p:cNvSpPr/>
          <p:nvPr/>
        </p:nvSpPr>
        <p:spPr>
          <a:xfrm>
            <a:off x="401970" y="60335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7FC0ECC-77BE-A567-CE7A-768C33D8F866}"/>
              </a:ext>
            </a:extLst>
          </p:cNvPr>
          <p:cNvSpPr txBox="1"/>
          <p:nvPr/>
        </p:nvSpPr>
        <p:spPr>
          <a:xfrm>
            <a:off x="5229224" y="3130725"/>
            <a:ext cx="38385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p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BB3706B-89DB-16D0-D125-34C9A6406FF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930963"/>
              </p:ext>
            </p:extLst>
          </p:nvPr>
        </p:nvGraphicFramePr>
        <p:xfrm>
          <a:off x="0" y="-47982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A180FE73-9792-3B32-4BD2-6DC9DAC567EF}"/>
              </a:ext>
            </a:extLst>
          </p:cNvPr>
          <p:cNvSpPr txBox="1"/>
          <p:nvPr/>
        </p:nvSpPr>
        <p:spPr>
          <a:xfrm>
            <a:off x="1103242" y="543513"/>
            <a:ext cx="11920776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po ». « p »  « o » «po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« v »  « o » «vo ». </a:t>
            </a:r>
          </a:p>
        </p:txBody>
      </p:sp>
    </p:spTree>
    <p:extLst>
      <p:ext uri="{BB962C8B-B14F-4D97-AF65-F5344CB8AC3E}">
        <p14:creationId xmlns:p14="http://schemas.microsoft.com/office/powerpoint/2010/main" val="195229752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F186F4-2033-2FEA-A966-A5E6C2A775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9F52B68-2167-6F81-4B7F-933434C49D2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2349194-73FC-ABAC-67D0-A85D38AE736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0A3E24A8-AFD9-05DE-E1CB-E6144317C0A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8DD9C15-045D-1EC3-2BB1-1EE76EE28CDD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BB0B961-CCDD-58CE-39CA-842F52FDEADF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p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4B83933-64C6-D181-BEA9-FE324D1BDBDC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88D9180-B354-D429-B600-B37A537FF10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37543871"/>
              </p:ext>
            </p:extLst>
          </p:nvPr>
        </p:nvGraphicFramePr>
        <p:xfrm>
          <a:off x="0" y="-4659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5EA7A7F-9D4E-3AD2-5DEB-CC4CA8260326}"/>
              </a:ext>
            </a:extLst>
          </p:cNvPr>
          <p:cNvSpPr txBox="1"/>
          <p:nvPr/>
        </p:nvSpPr>
        <p:spPr>
          <a:xfrm>
            <a:off x="1665439" y="521286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p »  « i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2DDD420-ADD4-5D4D-6C36-217CBF137AC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5101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>
            <p:custDataLst>
              <p:tags r:id="rId1"/>
            </p:custDataLst>
          </p:nvPr>
        </p:nvSpPr>
        <p:spPr>
          <a:xfrm>
            <a:off x="2349737" y="1460251"/>
            <a:ext cx="11876750" cy="71147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D7F6ABB8-4A41-ACDB-2348-5512E0B5A9F1}"/>
              </a:ext>
            </a:extLst>
          </p:cNvPr>
          <p:cNvGrpSpPr/>
          <p:nvPr/>
        </p:nvGrpSpPr>
        <p:grpSpPr>
          <a:xfrm>
            <a:off x="7885010" y="3269991"/>
            <a:ext cx="2339860" cy="841410"/>
            <a:chOff x="3663231" y="3540342"/>
            <a:chExt cx="1066274" cy="385540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7302A20F-6740-91D0-75DD-E915E06330C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8DCA6586-BF07-E37D-874F-8749F6635C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92CA0BF-0FA5-DB02-BE1F-F67FD2F570D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84D3ED63-804F-D147-A616-03F9D74E9BA5}"/>
              </a:ext>
            </a:extLst>
          </p:cNvPr>
          <p:cNvGrpSpPr/>
          <p:nvPr/>
        </p:nvGrpSpPr>
        <p:grpSpPr>
          <a:xfrm>
            <a:off x="7846776" y="4115164"/>
            <a:ext cx="2339861" cy="837796"/>
            <a:chOff x="3663231" y="3540342"/>
            <a:chExt cx="1037462" cy="385540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A3FD8CB-FB7B-373A-26F1-9033A862BD1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2" name="Picture 2">
              <a:extLst>
                <a:ext uri="{FF2B5EF4-FFF2-40B4-BE49-F238E27FC236}">
                  <a16:creationId xmlns:a16="http://schemas.microsoft.com/office/drawing/2014/main" id="{F15501BC-D7CD-6689-08F3-B89040ABB1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41728AB-4FA3-1437-CDE9-F5AC88449C12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E279AFB7-46C2-FBBF-2E08-88C8B667E25D}"/>
              </a:ext>
            </a:extLst>
          </p:cNvPr>
          <p:cNvGrpSpPr/>
          <p:nvPr/>
        </p:nvGrpSpPr>
        <p:grpSpPr>
          <a:xfrm>
            <a:off x="7896338" y="5132064"/>
            <a:ext cx="2254016" cy="841409"/>
            <a:chOff x="3621718" y="3265514"/>
            <a:chExt cx="1068294" cy="385540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D8FE39A0-44EF-3507-990A-67B478CE19AB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6AA4052-EAA4-BB96-DF2D-16D7460031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21718" y="3265514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EA0774EC-B64D-98D2-5294-9C81E4C4108C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3A3866AD-40ED-EB75-D979-DD388E8782AC}"/>
              </a:ext>
            </a:extLst>
          </p:cNvPr>
          <p:cNvGrpSpPr/>
          <p:nvPr/>
        </p:nvGrpSpPr>
        <p:grpSpPr>
          <a:xfrm>
            <a:off x="7810493" y="6032461"/>
            <a:ext cx="2339860" cy="841410"/>
            <a:chOff x="3663231" y="3540342"/>
            <a:chExt cx="1036335" cy="38554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0ECD25F1-A058-7C3A-9718-8A711A46834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20" name="Picture 2">
              <a:extLst>
                <a:ext uri="{FF2B5EF4-FFF2-40B4-BE49-F238E27FC236}">
                  <a16:creationId xmlns:a16="http://schemas.microsoft.com/office/drawing/2014/main" id="{8BF55C0C-3D87-CC8D-D1A0-DC9B56F7EF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5E87E3AD-BF9E-45D4-830B-EE899016816D}"/>
                </a:ext>
              </a:extLst>
            </p:cNvPr>
            <p:cNvSpPr txBox="1"/>
            <p:nvPr/>
          </p:nvSpPr>
          <p:spPr>
            <a:xfrm>
              <a:off x="3951379" y="3617085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37AB206B-1F14-3F22-5556-5459D9C65A54}"/>
              </a:ext>
            </a:extLst>
          </p:cNvPr>
          <p:cNvGrpSpPr/>
          <p:nvPr/>
        </p:nvGrpSpPr>
        <p:grpSpPr>
          <a:xfrm>
            <a:off x="7794998" y="6979705"/>
            <a:ext cx="2339860" cy="841410"/>
            <a:chOff x="3663231" y="3540342"/>
            <a:chExt cx="1066274" cy="385540"/>
          </a:xfrm>
        </p:grpSpPr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5EA48265-DC6A-B8F1-2BC2-6C1DF60E770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24" name="Picture 2">
              <a:extLst>
                <a:ext uri="{FF2B5EF4-FFF2-40B4-BE49-F238E27FC236}">
                  <a16:creationId xmlns:a16="http://schemas.microsoft.com/office/drawing/2014/main" id="{CBCB3C04-DEBE-5150-7AE1-31D2F292DD6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65ACA244-A1A5-0D73-66CE-38C388CF47E2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E70F4F70-B406-9360-08F9-E0A500CA077B}"/>
              </a:ext>
            </a:extLst>
          </p:cNvPr>
          <p:cNvGrpSpPr/>
          <p:nvPr/>
        </p:nvGrpSpPr>
        <p:grpSpPr>
          <a:xfrm>
            <a:off x="7794998" y="7863503"/>
            <a:ext cx="2339860" cy="841410"/>
            <a:chOff x="3663231" y="3540342"/>
            <a:chExt cx="1066274" cy="385540"/>
          </a:xfrm>
        </p:grpSpPr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DE6EB7D5-3273-450D-7953-D448E8BA78DD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28" name="Picture 2">
              <a:extLst>
                <a:ext uri="{FF2B5EF4-FFF2-40B4-BE49-F238E27FC236}">
                  <a16:creationId xmlns:a16="http://schemas.microsoft.com/office/drawing/2014/main" id="{368BB8EE-91BB-9440-3346-1128FAA8783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6713A1D0-247F-42DF-B679-10F1814846C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228A53-B049-E97C-1AA8-8393EF720B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3393C80-CF9B-96FE-7A5C-60C95E07759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D39976-BA80-0D3E-EAA0-A9FA31D2004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6947DF2-F164-340E-6388-5CA24620F33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58FB482-4D2D-A586-CE96-1227EFE5B5B1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272277E-B25E-772D-3463-F4BA825F4A05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C3343BF-015E-442E-B5D7-CA5F21817EB2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p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6551645-1FB8-1A18-B920-B1DA13779CD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5442196"/>
              </p:ext>
            </p:extLst>
          </p:nvPr>
        </p:nvGraphicFramePr>
        <p:xfrm>
          <a:off x="0" y="-39872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648665E-1843-70DB-8CBA-C9D5B83C1E75}"/>
              </a:ext>
            </a:extLst>
          </p:cNvPr>
          <p:cNvSpPr txBox="1"/>
          <p:nvPr/>
        </p:nvSpPr>
        <p:spPr>
          <a:xfrm>
            <a:off x="1418292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 pi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«p»  « i » « pi ». Lisons ensemble «p»  « i » « pi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21760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65DA21-3E64-7864-A7E7-AD108F604F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162EE34-957C-4A43-54E8-3087A3F1F31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BC013C5-D303-FCFB-E09F-75CCBDDF7B9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BA28354-4D0E-2870-9067-266A3A3AD96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AC4FF35-CFD1-3825-5F38-DB4A106216F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4FF0BC0-7B58-6679-34B3-BD606F984712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p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45A7E35-C056-BBC4-1443-249AADE50670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51E1F9F-706C-1E4A-767C-34CC892873E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4318859"/>
              </p:ext>
            </p:extLst>
          </p:nvPr>
        </p:nvGraphicFramePr>
        <p:xfrm>
          <a:off x="9901" y="-60234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230E7E5-7CBB-160B-BB1D-94A1A507B7D0}"/>
              </a:ext>
            </a:extLst>
          </p:cNvPr>
          <p:cNvSpPr txBox="1"/>
          <p:nvPr/>
        </p:nvSpPr>
        <p:spPr>
          <a:xfrm>
            <a:off x="1665439" y="49794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p »  « e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E8C3926-4675-D560-A64C-5DE0DC84315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53984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6A10D-9EAC-B251-87E1-434C44B45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158D02-E3A7-8CA1-5886-E78548C984D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F3EF013-1BB0-8EFA-73C6-DB6B4F1F568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820610E-2D6B-2EA3-7355-0F9794A469C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E733608-B0FA-A7C3-0330-183F3EEC89F8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E3B9465-CD66-288C-F918-E3B9BC02EF2E}"/>
              </a:ext>
            </a:extLst>
          </p:cNvPr>
          <p:cNvSpPr/>
          <p:nvPr/>
        </p:nvSpPr>
        <p:spPr>
          <a:xfrm>
            <a:off x="437400" y="5473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47A962A-C2F1-8DE5-2D19-52E4D9E70FF9}"/>
              </a:ext>
            </a:extLst>
          </p:cNvPr>
          <p:cNvSpPr txBox="1"/>
          <p:nvPr/>
        </p:nvSpPr>
        <p:spPr>
          <a:xfrm>
            <a:off x="5229224" y="3112175"/>
            <a:ext cx="39147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p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A42A085-2EFF-3F50-5A9E-770BE380B51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07072337"/>
              </p:ext>
            </p:extLst>
          </p:nvPr>
        </p:nvGraphicFramePr>
        <p:xfrm>
          <a:off x="9901" y="-34606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9D215354-61BF-94A6-E58A-991A259DAF25}"/>
              </a:ext>
            </a:extLst>
          </p:cNvPr>
          <p:cNvSpPr txBox="1"/>
          <p:nvPr/>
        </p:nvSpPr>
        <p:spPr>
          <a:xfrm>
            <a:off x="1118872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pe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«p»  « e» 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pe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 Lisons ensemble « p »  « e» 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pe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10187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058FB6-79A6-3803-7237-C767ED5E3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636A1EC-AECA-203C-5B4A-1AEE7C97244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0DF374E-77AF-3FED-6595-57A67822F2B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DF4B1B1-0A52-EC38-DECC-FE2C0C4F4D9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E0618C7-BA2D-306B-43D0-3408705D7520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FE6C2D4-7953-C5F1-A880-11471145770D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p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D7467F4-984E-4B6B-3960-0AD6485249DF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411B099-8657-5D6D-4F0E-45C4405499D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6534825"/>
              </p:ext>
            </p:extLst>
          </p:nvPr>
        </p:nvGraphicFramePr>
        <p:xfrm>
          <a:off x="-1" y="-46591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DA900E3-6730-8965-2FE0-0EE6A8AD2DDA}"/>
              </a:ext>
            </a:extLst>
          </p:cNvPr>
          <p:cNvSpPr txBox="1"/>
          <p:nvPr/>
        </p:nvSpPr>
        <p:spPr>
          <a:xfrm>
            <a:off x="1630803" y="505719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p »  « é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B38AB76-A7BD-6A23-4CA9-3D35ECC7265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22230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C9AB1-868C-C157-5AED-FE2BDE35ED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65FC8CF-C523-6DAE-1877-4A71549ACC6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AA462EA-2EF4-B261-9EEE-7A01E7AD857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8988EB2-65EE-3652-03D4-21E3B0EFCDB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4013E71-3E51-DC17-7674-F8500A877A7A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2FE2262-471C-8A86-5C17-CDEF71F730F3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984DD7-35C7-6B84-F5CD-0B97B779C408}"/>
              </a:ext>
            </a:extLst>
          </p:cNvPr>
          <p:cNvSpPr txBox="1"/>
          <p:nvPr/>
        </p:nvSpPr>
        <p:spPr>
          <a:xfrm>
            <a:off x="5229224" y="3112175"/>
            <a:ext cx="41433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p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66C276E-D83B-4B3E-4B55-9A91BFD2B55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49497015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38E0A829-3F92-FDB6-4096-1A5BE44EE581}"/>
              </a:ext>
            </a:extLst>
          </p:cNvPr>
          <p:cNvSpPr txBox="1"/>
          <p:nvPr/>
        </p:nvSpPr>
        <p:spPr>
          <a:xfrm>
            <a:off x="1452869" y="479191"/>
            <a:ext cx="10463528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pé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p»  « é» 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pé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« p»  « é» 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pé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40088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61EBBF-1CE4-9B99-3595-6387BE643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33F10BE-9BF4-AC7F-D58D-1F85DEDF379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D1153EC-F297-F0F3-3AAC-46E6E77CF3B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4B36062-115C-C071-8719-B38A4C25C2B2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67F412C-9F78-EC72-9570-3F287A02EA8E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8B39F48-77E9-5C09-4DCD-8F0828554233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p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E996E17-15B8-D9BD-4B1F-6B3F483FA3B1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</a:rPr>
              <a:t>u</a:t>
            </a:r>
            <a:endParaRPr lang="fr-FR" sz="25800" kern="0" spc="480" dirty="0">
              <a:solidFill>
                <a:srgbClr val="106585"/>
              </a:solidFill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53A8895-B01D-D7AB-8AA7-D0AC4DD5731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0079380"/>
              </p:ext>
            </p:extLst>
          </p:nvPr>
        </p:nvGraphicFramePr>
        <p:xfrm>
          <a:off x="-1" y="-46591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81EAE837-2F75-6A66-3AED-B365851587B6}"/>
              </a:ext>
            </a:extLst>
          </p:cNvPr>
          <p:cNvSpPr txBox="1"/>
          <p:nvPr/>
        </p:nvSpPr>
        <p:spPr>
          <a:xfrm>
            <a:off x="1616949" y="454798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p »  « u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A687D54-4F08-5642-613D-C7EE8B8EA02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57847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36A52-0A2A-C191-86EE-CAC4A4BA2A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33FAB99-B899-BEAB-76FD-AD695BF745A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CD3C0CD-E5A9-2FC9-5971-287C6AF5B57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26056C0-2578-30EF-C2F1-A5DB72E67E5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6315351-8F70-6492-F438-A8AB54121366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50C6161-4F8B-BC80-764E-7038638F882D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71BD921-FC1F-3F14-EF4F-9C785670DC77}"/>
              </a:ext>
            </a:extLst>
          </p:cNvPr>
          <p:cNvSpPr txBox="1"/>
          <p:nvPr/>
        </p:nvSpPr>
        <p:spPr>
          <a:xfrm>
            <a:off x="4862513" y="3112175"/>
            <a:ext cx="39909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p</a:t>
            </a:r>
            <a:r>
              <a:rPr lang="fr-FR" sz="25800" b="1" kern="0" spc="480" dirty="0">
                <a:solidFill>
                  <a:srgbClr val="106585"/>
                </a:solidFill>
              </a:rPr>
              <a:t>u</a:t>
            </a:r>
            <a:endParaRPr lang="fr-FR" sz="25800" kern="0" spc="480" dirty="0">
              <a:solidFill>
                <a:srgbClr val="106585"/>
              </a:solidFill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8A69863-FC15-CA89-C006-7BB46C52B0C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67577752"/>
              </p:ext>
            </p:extLst>
          </p:nvPr>
        </p:nvGraphicFramePr>
        <p:xfrm>
          <a:off x="25141" y="-62833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9BA13771-26A6-5488-B84A-34C687A1F5B4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«pu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«p»  « u» « pu ». Lisons ensemble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«.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«p»  « u» « pu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42791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360744D-1E60-C88B-F1AF-45D43E99F0EE}"/>
              </a:ext>
            </a:extLst>
          </p:cNvPr>
          <p:cNvSpPr/>
          <p:nvPr/>
        </p:nvSpPr>
        <p:spPr>
          <a:xfrm>
            <a:off x="-1" y="-6255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496293D-DEC4-F428-8B5B-2A42EB9025A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F3A271C-6DEE-5D89-CB2A-BE59FD670D7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132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4671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534402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p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F1A742A-56FD-1CC4-08BD-EB129BB1E6F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85436910"/>
              </p:ext>
            </p:extLst>
          </p:nvPr>
        </p:nvGraphicFramePr>
        <p:xfrm>
          <a:off x="-1" y="-62550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22DBF53-7C87-01EA-842F-9D034B6C4312}"/>
              </a:ext>
            </a:extLst>
          </p:cNvPr>
          <p:cNvSpPr txBox="1"/>
          <p:nvPr/>
        </p:nvSpPr>
        <p:spPr>
          <a:xfrm>
            <a:off x="1512869" y="57856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a »  « p 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E1C923D-4464-62C2-F250-4B8CDD0F64D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94707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A6519C8-7D1E-B7CC-63F3-9A5ECAF1077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4F127B3-E50D-BB46-3BCE-5DB58D282EB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F9B57AB-ED92-145A-0786-162C170F326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162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4772025" y="3112175"/>
            <a:ext cx="35337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a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p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64FDF2C-8AD8-2234-05D2-835F7011EA8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B5A6535-DEA3-6D4B-476F-00CD4DCE0F18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ap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a »  « p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ap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« a »  « p»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ap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08211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369B04D-62D7-846E-80EA-8C80BEEB621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746F89D-9B1D-3D76-D75D-A9D4CADF842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0681553-0642-58A2-C2DD-CE5CAA0A84A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66752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619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763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p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0D1B85F-0A0E-9D8B-7D4E-A836A80A1C7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A48E4CE-DFB9-6EF4-D3AC-6A4BC5F8E541}"/>
              </a:ext>
            </a:extLst>
          </p:cNvPr>
          <p:cNvSpPr txBox="1"/>
          <p:nvPr/>
        </p:nvSpPr>
        <p:spPr>
          <a:xfrm>
            <a:off x="1512869" y="57856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o »  « p 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C763513-FC92-2431-76E3-7AA080A79CC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2819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AEE6DD-16E4-CE75-DB1F-DC9C60DD79B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5FDAA7-1FB0-58C4-C153-BEF09720A2E7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EDDC6B7-CAD5-F3E6-5F1E-CF33FA3A5217}"/>
              </a:ext>
            </a:extLst>
          </p:cNvPr>
          <p:cNvSpPr/>
          <p:nvPr/>
        </p:nvSpPr>
        <p:spPr>
          <a:xfrm>
            <a:off x="562942" y="59898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C96612-8ADA-2516-5D6E-90142027279A}"/>
              </a:ext>
            </a:extLst>
          </p:cNvPr>
          <p:cNvSpPr txBox="1"/>
          <p:nvPr/>
        </p:nvSpPr>
        <p:spPr>
          <a:xfrm>
            <a:off x="1254314" y="590118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 et vos livrets de français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120C3E-68FC-9D86-45DB-1E5CCE50FB2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0561" y="342900"/>
            <a:ext cx="1072972" cy="992461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7A0F5B73-4673-B158-7158-DF81D6459657}"/>
              </a:ext>
            </a:extLst>
          </p:cNvPr>
          <p:cNvGrpSpPr/>
          <p:nvPr/>
        </p:nvGrpSpPr>
        <p:grpSpPr>
          <a:xfrm>
            <a:off x="989239" y="3859170"/>
            <a:ext cx="11506508" cy="3533358"/>
            <a:chOff x="-3805047" y="3869835"/>
            <a:chExt cx="6297262" cy="2753069"/>
          </a:xfrm>
        </p:grpSpPr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06AE3FB6-617E-30CE-17D9-E4944BB22D51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AD7D1A10-A7C4-A797-618D-2504E07EB108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2DB4658C-20DC-72AA-17DA-FB2A1D58EE0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5BCD92FE-BC16-F3AC-6E4B-C0BFF7AC5F18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BAFD3358-AABE-DF7E-98AA-2F20F273668D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4" name="Rectangle : coins arrondis 18 - 2">
              <a:extLst>
                <a:ext uri="{FF2B5EF4-FFF2-40B4-BE49-F238E27FC236}">
                  <a16:creationId xmlns:a16="http://schemas.microsoft.com/office/drawing/2014/main" id="{62035628-88FB-2BF2-F5C3-E93661715A72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26" name="Image 25">
            <a:extLst>
              <a:ext uri="{FF2B5EF4-FFF2-40B4-BE49-F238E27FC236}">
                <a16:creationId xmlns:a16="http://schemas.microsoft.com/office/drawing/2014/main" id="{F9355F0F-29F7-D4CB-8F41-4832BC02109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61914" y="4272070"/>
            <a:ext cx="2053088" cy="1905077"/>
          </a:xfrm>
          <a:prstGeom prst="rect">
            <a:avLst/>
          </a:prstGeom>
        </p:spPr>
      </p:pic>
      <p:pic>
        <p:nvPicPr>
          <p:cNvPr id="28" name="Image 27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3BA58975-B1CB-DD2C-423A-C5CAADDF863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141044" y="4509253"/>
            <a:ext cx="1433911" cy="1611393"/>
          </a:xfrm>
          <a:prstGeom prst="rect">
            <a:avLst/>
          </a:prstGeom>
        </p:spPr>
      </p:pic>
      <p:pic>
        <p:nvPicPr>
          <p:cNvPr id="29" name="Image 28" descr="Une image contenant texte, habits, fill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C9BEE924-C5AC-A2D3-19D0-114C80B7DA5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9426" y="4262720"/>
            <a:ext cx="1379982" cy="19620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F0D41098-A5F4-87AE-34B2-534A72BD6D7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856560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634D1D-E980-83D3-932A-E1F05F92DA0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E335FDD-0EA6-7C3F-453E-AF2F8D4DE9A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B26C04B-C7F2-32D7-4147-06FE6FD17A6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649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200650" y="3130725"/>
            <a:ext cx="40957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p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A6535D3-C3FA-E052-EAB4-4A5CC76FCE8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239B455-C186-5988-2DF3-B88811795BFD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op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o »  «p » « op ». Lisons ensemble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o »  «p » « op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55636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8F50257-58AA-1E9C-BF4B-F35E89C9776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A7FCB8F-DF07-AF4E-C3FF-94AD8C5C100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3AAFFB9-6C1F-C754-5D94-6F2F82313A0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352800" y="3019447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4963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p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241D6BF-2D36-20FD-CA3D-F02F2AD7DB1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48916841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C8D7F3FD-E032-948B-178D-4D4DE0BC83AE}"/>
              </a:ext>
            </a:extLst>
          </p:cNvPr>
          <p:cNvSpPr txBox="1"/>
          <p:nvPr/>
        </p:nvSpPr>
        <p:spPr>
          <a:xfrm>
            <a:off x="1512869" y="49794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i »  « p»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11B8064-8A14-3D0A-BF07-F56558C4BA6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39300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6A75A22-0F37-DD85-DE8A-C13929D4E46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2572F8A-720E-BABD-25DB-5CBF3D814F4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9F4FBBF-AD7F-E177-57F5-BC089B50A93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200650" y="3130725"/>
            <a:ext cx="33147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i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p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95EF937-A904-CAFF-BA79-9F04C33E49B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724B26F-2CC2-3344-AF26-7AD40AB7AADA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ip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i »  « p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ip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 Lisons ensemble « i »  « p»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ip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93215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327BBD7-6A55-B720-6E4A-4101D89461F8}"/>
              </a:ext>
            </a:extLst>
          </p:cNvPr>
          <p:cNvSpPr>
            <a:spLocks/>
          </p:cNvSpPr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0843621-EFE4-4B6E-29F3-999E9445FC96}"/>
              </a:ext>
            </a:extLst>
          </p:cNvPr>
          <p:cNvSpPr>
            <a:spLocks/>
          </p:cNvSpPr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B7DDA80-0B7B-B971-7273-F60DD82C4CC6}"/>
              </a:ext>
            </a:extLst>
          </p:cNvPr>
          <p:cNvSpPr>
            <a:spLocks/>
          </p:cNvSpPr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66752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5433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6868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p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899F7D9-E887-99FB-860A-2FA71A6C53D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BEC1D49C-67F2-36A8-7F71-68F4B880DA0F}"/>
              </a:ext>
            </a:extLst>
          </p:cNvPr>
          <p:cNvSpPr txBox="1"/>
          <p:nvPr/>
        </p:nvSpPr>
        <p:spPr>
          <a:xfrm>
            <a:off x="1580897" y="501407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é »  «p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69A6620-9E89-5128-8CCC-FB3E06DB343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73059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E34B6AD-8438-F32A-0095-3CE3A47DB4E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8952017-75F9-35C2-A2BD-C8E5A0B47E1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EB2B7EB-FEB2-3E4A-9087-6354BE9A9C4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038725" y="3112175"/>
            <a:ext cx="3638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é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p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73BB636-96AF-A04C-1BBC-4D6F08F9152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D3F10481-A40F-30E1-86C5-1B89F024DB1F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ép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é »  « p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ép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« é »  «p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ép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516103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543EC7-66A6-FB11-2685-3E8B51A4A0C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2EC61CE-DC88-2089-60C2-168E9661A87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780DC52-68F8-959C-FAA7-91E6601577A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238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382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p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AC87D1E-762C-9355-CC6D-12A78D04998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F1D6653E-A9D0-316D-3040-A23EE18A7290}"/>
              </a:ext>
            </a:extLst>
          </p:cNvPr>
          <p:cNvSpPr txBox="1"/>
          <p:nvPr/>
        </p:nvSpPr>
        <p:spPr>
          <a:xfrm>
            <a:off x="1570014" y="49794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u »  « p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EE73C6A-F432-55D1-A814-4531DCD8D38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15816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07ECE09-9800-E5EE-737E-3BA779080BD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E80D771-36B4-6E82-7181-D4458C6AF82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D82B7D6-BC21-9C34-C034-C57CFF2A558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649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038724" y="3112175"/>
            <a:ext cx="41814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p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C395458-8F03-03CB-3416-690374C2A54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583A1E3-270D-2238-202D-51BC73308E20}"/>
              </a:ext>
            </a:extLst>
          </p:cNvPr>
          <p:cNvSpPr txBox="1"/>
          <p:nvPr/>
        </p:nvSpPr>
        <p:spPr>
          <a:xfrm>
            <a:off x="1588334" y="564945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up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u »  « p » « up ». Lisons ensemble « u »  «p» « up »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911198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8557A-FFFB-792A-8B28-D14A593A7E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C15C64A-063B-77C9-7F29-89809E7DC8F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DEC4AA0-EB78-DE0A-EE69-1EACA14DE92C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BD55EDE-C095-F036-C476-6588F965F7D3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3200" dirty="0">
                <a:solidFill>
                  <a:srgbClr val="215968"/>
                </a:solidFill>
                <a:latin typeface="Carelia"/>
              </a:rPr>
              <a:t>Rebrassage de lecture (1)</a:t>
            </a:r>
          </a:p>
          <a:p>
            <a:pPr algn="ctr" defTabSz="685834">
              <a:lnSpc>
                <a:spcPts val="6911"/>
              </a:lnSpc>
            </a:pP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Je </a:t>
            </a:r>
            <a:r>
              <a:rPr lang="en-US" sz="4000" b="1" dirty="0" err="1">
                <a:solidFill>
                  <a:schemeClr val="accent1"/>
                </a:solidFill>
                <a:latin typeface="Dosis" pitchFamily="2" charset="0"/>
              </a:rPr>
              <a:t>lis</a:t>
            </a: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 des </a:t>
            </a:r>
            <a:r>
              <a:rPr lang="en-US" sz="4000" b="1" dirty="0" err="1">
                <a:solidFill>
                  <a:schemeClr val="accent1"/>
                </a:solidFill>
                <a:latin typeface="Dosis" pitchFamily="2" charset="0"/>
              </a:rPr>
              <a:t>syllabes</a:t>
            </a:r>
            <a:endParaRPr lang="en-US" sz="4000" b="1" dirty="0">
              <a:solidFill>
                <a:schemeClr val="accent1"/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FF50819-0AFC-10EC-D9A4-41989929A8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58" b="14658"/>
          <a:stretch/>
        </p:blipFill>
        <p:spPr>
          <a:xfrm>
            <a:off x="4582903" y="5219700"/>
            <a:ext cx="4550194" cy="41926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9292283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19F96-1BDA-FA45-2FDD-62A6120A1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7417B8E-AD61-0A58-2AAD-0EBF8EB54B9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86D7E0F-D2C5-0972-352A-B93D949015D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D26AEF4-B477-1AA0-CBBF-43BD9FD5258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4DB83DA-ADE6-E8E9-23D1-DCCC3C978C4C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8" name="Group 1190">
            <a:extLst>
              <a:ext uri="{FF2B5EF4-FFF2-40B4-BE49-F238E27FC236}">
                <a16:creationId xmlns:a16="http://schemas.microsoft.com/office/drawing/2014/main" id="{BCFBC1A7-50DD-FD74-F457-750215FB3081}"/>
              </a:ext>
            </a:extLst>
          </p:cNvPr>
          <p:cNvGrpSpPr>
            <a:grpSpLocks/>
          </p:cNvGrpSpPr>
          <p:nvPr/>
        </p:nvGrpSpPr>
        <p:grpSpPr>
          <a:xfrm>
            <a:off x="3314700" y="2352232"/>
            <a:ext cx="7086600" cy="6228465"/>
            <a:chOff x="751252" y="1615960"/>
            <a:chExt cx="2368377" cy="2147303"/>
          </a:xfrm>
        </p:grpSpPr>
        <p:sp>
          <p:nvSpPr>
            <p:cNvPr id="11" name="Graphic 1191">
              <a:extLst>
                <a:ext uri="{FF2B5EF4-FFF2-40B4-BE49-F238E27FC236}">
                  <a16:creationId xmlns:a16="http://schemas.microsoft.com/office/drawing/2014/main" id="{471931F8-F87C-1911-2143-42F801287356}"/>
                </a:ext>
              </a:extLst>
            </p:cNvPr>
            <p:cNvSpPr/>
            <p:nvPr/>
          </p:nvSpPr>
          <p:spPr>
            <a:xfrm>
              <a:off x="2093990" y="1849119"/>
              <a:ext cx="374650" cy="1564005"/>
            </a:xfrm>
            <a:custGeom>
              <a:avLst/>
              <a:gdLst/>
              <a:ahLst/>
              <a:cxnLst/>
              <a:rect l="l" t="t" r="r" b="b"/>
              <a:pathLst>
                <a:path w="374650" h="1564005">
                  <a:moveTo>
                    <a:pt x="0" y="0"/>
                  </a:moveTo>
                  <a:lnTo>
                    <a:pt x="374650" y="0"/>
                  </a:lnTo>
                </a:path>
                <a:path w="374650" h="1564005">
                  <a:moveTo>
                    <a:pt x="0" y="312420"/>
                  </a:moveTo>
                  <a:lnTo>
                    <a:pt x="374650" y="312420"/>
                  </a:lnTo>
                </a:path>
                <a:path w="374650" h="1564005">
                  <a:moveTo>
                    <a:pt x="0" y="624839"/>
                  </a:moveTo>
                  <a:lnTo>
                    <a:pt x="374650" y="624839"/>
                  </a:lnTo>
                </a:path>
                <a:path w="374650" h="1564005">
                  <a:moveTo>
                    <a:pt x="0" y="938783"/>
                  </a:moveTo>
                  <a:lnTo>
                    <a:pt x="374650" y="938783"/>
                  </a:lnTo>
                </a:path>
                <a:path w="374650" h="1564005">
                  <a:moveTo>
                    <a:pt x="0" y="1251203"/>
                  </a:moveTo>
                  <a:lnTo>
                    <a:pt x="374650" y="1251203"/>
                  </a:lnTo>
                </a:path>
                <a:path w="374650" h="1564005">
                  <a:moveTo>
                    <a:pt x="0" y="1563624"/>
                  </a:moveTo>
                  <a:lnTo>
                    <a:pt x="374650" y="1563624"/>
                  </a:lnTo>
                </a:path>
              </a:pathLst>
            </a:custGeom>
            <a:ln w="9525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D8937DBB-523D-A18D-C751-785F61BA1B6F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51252" y="2447868"/>
              <a:ext cx="554911" cy="416417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C89BCF06-CE0E-ED1B-588D-A82ECC32C022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13830" y="2399296"/>
              <a:ext cx="429818" cy="582155"/>
            </a:xfrm>
            <a:prstGeom prst="rect">
              <a:avLst/>
            </a:prstGeom>
          </p:spPr>
        </p:pic>
        <p:sp>
          <p:nvSpPr>
            <p:cNvPr id="14" name="Graphic 1201">
              <a:extLst>
                <a:ext uri="{FF2B5EF4-FFF2-40B4-BE49-F238E27FC236}">
                  <a16:creationId xmlns:a16="http://schemas.microsoft.com/office/drawing/2014/main" id="{EDCA4E27-09FD-0FA5-27EA-DAFCEE652FB7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420624" y="0"/>
                  </a:moveTo>
                  <a:lnTo>
                    <a:pt x="56387" y="0"/>
                  </a:lnTo>
                  <a:lnTo>
                    <a:pt x="34440" y="4435"/>
                  </a:lnTo>
                  <a:lnTo>
                    <a:pt x="16516" y="16525"/>
                  </a:lnTo>
                  <a:lnTo>
                    <a:pt x="4431" y="34450"/>
                  </a:lnTo>
                  <a:lnTo>
                    <a:pt x="0" y="56387"/>
                  </a:lnTo>
                  <a:lnTo>
                    <a:pt x="0" y="281939"/>
                  </a:lnTo>
                  <a:lnTo>
                    <a:pt x="4431" y="303877"/>
                  </a:lnTo>
                  <a:lnTo>
                    <a:pt x="16516" y="321802"/>
                  </a:lnTo>
                  <a:lnTo>
                    <a:pt x="34440" y="333892"/>
                  </a:lnTo>
                  <a:lnTo>
                    <a:pt x="56387" y="338327"/>
                  </a:lnTo>
                  <a:lnTo>
                    <a:pt x="420624" y="338327"/>
                  </a:lnTo>
                  <a:lnTo>
                    <a:pt x="442561" y="333892"/>
                  </a:lnTo>
                  <a:lnTo>
                    <a:pt x="460486" y="321802"/>
                  </a:lnTo>
                  <a:lnTo>
                    <a:pt x="472576" y="303877"/>
                  </a:lnTo>
                  <a:lnTo>
                    <a:pt x="477012" y="281939"/>
                  </a:lnTo>
                  <a:lnTo>
                    <a:pt x="477012" y="56387"/>
                  </a:lnTo>
                  <a:lnTo>
                    <a:pt x="472576" y="34450"/>
                  </a:lnTo>
                  <a:lnTo>
                    <a:pt x="460486" y="16525"/>
                  </a:lnTo>
                  <a:lnTo>
                    <a:pt x="442561" y="4435"/>
                  </a:lnTo>
                  <a:lnTo>
                    <a:pt x="4206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6600" b="1" dirty="0">
                  <a:solidFill>
                    <a:srgbClr val="00B050"/>
                  </a:solidFill>
                </a:rPr>
                <a:t>p</a:t>
              </a:r>
              <a:endParaRPr lang="fr-MA" sz="6600" b="1" dirty="0">
                <a:solidFill>
                  <a:srgbClr val="00B050"/>
                </a:solidFill>
              </a:endParaRPr>
            </a:p>
          </p:txBody>
        </p:sp>
        <p:sp>
          <p:nvSpPr>
            <p:cNvPr id="15" name="Graphic 1202">
              <a:extLst>
                <a:ext uri="{FF2B5EF4-FFF2-40B4-BE49-F238E27FC236}">
                  <a16:creationId xmlns:a16="http://schemas.microsoft.com/office/drawing/2014/main" id="{C10A5A24-2184-334B-3DC6-CCF8AA8BF1ED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0" y="56387"/>
                  </a:moveTo>
                  <a:lnTo>
                    <a:pt x="4431" y="34450"/>
                  </a:lnTo>
                  <a:lnTo>
                    <a:pt x="16516" y="16525"/>
                  </a:lnTo>
                  <a:lnTo>
                    <a:pt x="34440" y="4435"/>
                  </a:lnTo>
                  <a:lnTo>
                    <a:pt x="56387" y="0"/>
                  </a:lnTo>
                  <a:lnTo>
                    <a:pt x="420624" y="0"/>
                  </a:lnTo>
                  <a:lnTo>
                    <a:pt x="442561" y="4435"/>
                  </a:lnTo>
                  <a:lnTo>
                    <a:pt x="460486" y="16525"/>
                  </a:lnTo>
                  <a:lnTo>
                    <a:pt x="472576" y="34450"/>
                  </a:lnTo>
                  <a:lnTo>
                    <a:pt x="477012" y="56387"/>
                  </a:lnTo>
                  <a:lnTo>
                    <a:pt x="477012" y="281939"/>
                  </a:lnTo>
                  <a:lnTo>
                    <a:pt x="472576" y="303877"/>
                  </a:lnTo>
                  <a:lnTo>
                    <a:pt x="460486" y="321802"/>
                  </a:lnTo>
                  <a:lnTo>
                    <a:pt x="442561" y="333892"/>
                  </a:lnTo>
                  <a:lnTo>
                    <a:pt x="420624" y="338327"/>
                  </a:lnTo>
                  <a:lnTo>
                    <a:pt x="56387" y="338327"/>
                  </a:lnTo>
                  <a:lnTo>
                    <a:pt x="34440" y="333892"/>
                  </a:lnTo>
                  <a:lnTo>
                    <a:pt x="16516" y="321802"/>
                  </a:lnTo>
                  <a:lnTo>
                    <a:pt x="4431" y="303877"/>
                  </a:lnTo>
                  <a:lnTo>
                    <a:pt x="0" y="281939"/>
                  </a:lnTo>
                  <a:lnTo>
                    <a:pt x="0" y="56387"/>
                  </a:lnTo>
                  <a:close/>
                </a:path>
              </a:pathLst>
            </a:custGeom>
            <a:ln w="12699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A8BF7F5D-48B9-A0FE-F03D-3A2D251C7CC2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84974" y="1675371"/>
              <a:ext cx="591299" cy="396252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563CAF03-7D23-06B8-4B3C-349587DBAEF9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38314" y="1615960"/>
              <a:ext cx="481571" cy="582155"/>
            </a:xfrm>
            <a:prstGeom prst="rect">
              <a:avLst/>
            </a:prstGeom>
          </p:spPr>
        </p:pic>
        <p:sp>
          <p:nvSpPr>
            <p:cNvPr id="18" name="Graphic 1205">
              <a:extLst>
                <a:ext uri="{FF2B5EF4-FFF2-40B4-BE49-F238E27FC236}">
                  <a16:creationId xmlns:a16="http://schemas.microsoft.com/office/drawing/2014/main" id="{4AE51927-7485-FA36-3A18-F61F8ACDECDF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430022" y="0"/>
                  </a:moveTo>
                  <a:lnTo>
                    <a:pt x="46989" y="0"/>
                  </a:lnTo>
                  <a:lnTo>
                    <a:pt x="28717" y="3698"/>
                  </a:lnTo>
                  <a:lnTo>
                    <a:pt x="13779" y="13779"/>
                  </a:lnTo>
                  <a:lnTo>
                    <a:pt x="3698" y="28717"/>
                  </a:lnTo>
                  <a:lnTo>
                    <a:pt x="0" y="46989"/>
                  </a:lnTo>
                  <a:lnTo>
                    <a:pt x="0" y="234950"/>
                  </a:lnTo>
                  <a:lnTo>
                    <a:pt x="3698" y="253222"/>
                  </a:lnTo>
                  <a:lnTo>
                    <a:pt x="13779" y="268160"/>
                  </a:lnTo>
                  <a:lnTo>
                    <a:pt x="28717" y="278241"/>
                  </a:lnTo>
                  <a:lnTo>
                    <a:pt x="46989" y="281939"/>
                  </a:lnTo>
                  <a:lnTo>
                    <a:pt x="430022" y="281939"/>
                  </a:lnTo>
                  <a:lnTo>
                    <a:pt x="448294" y="278241"/>
                  </a:lnTo>
                  <a:lnTo>
                    <a:pt x="463232" y="268160"/>
                  </a:lnTo>
                  <a:lnTo>
                    <a:pt x="473313" y="253222"/>
                  </a:lnTo>
                  <a:lnTo>
                    <a:pt x="477012" y="234950"/>
                  </a:lnTo>
                  <a:lnTo>
                    <a:pt x="477012" y="46989"/>
                  </a:lnTo>
                  <a:lnTo>
                    <a:pt x="473313" y="28717"/>
                  </a:lnTo>
                  <a:lnTo>
                    <a:pt x="463232" y="13779"/>
                  </a:lnTo>
                  <a:lnTo>
                    <a:pt x="448294" y="3698"/>
                  </a:lnTo>
                  <a:lnTo>
                    <a:pt x="4300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a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19" name="Graphic 1206">
              <a:extLst>
                <a:ext uri="{FF2B5EF4-FFF2-40B4-BE49-F238E27FC236}">
                  <a16:creationId xmlns:a16="http://schemas.microsoft.com/office/drawing/2014/main" id="{74940345-1001-2FE9-A0BD-5E65BDD967BE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430022" y="0"/>
                  </a:lnTo>
                  <a:lnTo>
                    <a:pt x="448294" y="3698"/>
                  </a:lnTo>
                  <a:lnTo>
                    <a:pt x="463232" y="13779"/>
                  </a:lnTo>
                  <a:lnTo>
                    <a:pt x="473313" y="28717"/>
                  </a:lnTo>
                  <a:lnTo>
                    <a:pt x="477012" y="46989"/>
                  </a:lnTo>
                  <a:lnTo>
                    <a:pt x="477012" y="234950"/>
                  </a:lnTo>
                  <a:lnTo>
                    <a:pt x="473313" y="253222"/>
                  </a:lnTo>
                  <a:lnTo>
                    <a:pt x="463232" y="268160"/>
                  </a:lnTo>
                  <a:lnTo>
                    <a:pt x="448294" y="278241"/>
                  </a:lnTo>
                  <a:lnTo>
                    <a:pt x="430022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07FFDCAC-AD2C-EBC8-9907-3DE52B30BB39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1987803"/>
              <a:ext cx="591299" cy="397764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70303B9D-A4DA-C564-7CA3-F81729C669A1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35266" y="1929904"/>
              <a:ext cx="487692" cy="582155"/>
            </a:xfrm>
            <a:prstGeom prst="rect">
              <a:avLst/>
            </a:prstGeom>
          </p:spPr>
        </p:pic>
        <p:sp>
          <p:nvSpPr>
            <p:cNvPr id="24" name="Graphic 1209">
              <a:extLst>
                <a:ext uri="{FF2B5EF4-FFF2-40B4-BE49-F238E27FC236}">
                  <a16:creationId xmlns:a16="http://schemas.microsoft.com/office/drawing/2014/main" id="{947072A5-69FD-7DFB-953E-F8B6AC4FB749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o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5" name="Graphic 1210">
              <a:extLst>
                <a:ext uri="{FF2B5EF4-FFF2-40B4-BE49-F238E27FC236}">
                  <a16:creationId xmlns:a16="http://schemas.microsoft.com/office/drawing/2014/main" id="{0D9D5422-438C-148F-BC0D-1B09AA9C9567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EEC2BDE2-81DC-4306-9948-4BA40F1A1CB6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300223"/>
              <a:ext cx="591299" cy="397764"/>
            </a:xfrm>
            <a:prstGeom prst="rect">
              <a:avLst/>
            </a:prstGeom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736337A8-F922-0971-479F-72AFFCDFABB5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67270" y="2242324"/>
              <a:ext cx="425195" cy="582155"/>
            </a:xfrm>
            <a:prstGeom prst="rect">
              <a:avLst/>
            </a:prstGeom>
          </p:spPr>
        </p:pic>
        <p:sp>
          <p:nvSpPr>
            <p:cNvPr id="28" name="Graphic 1213">
              <a:extLst>
                <a:ext uri="{FF2B5EF4-FFF2-40B4-BE49-F238E27FC236}">
                  <a16:creationId xmlns:a16="http://schemas.microsoft.com/office/drawing/2014/main" id="{B72C13FF-02D4-CA29-5C65-56739154E04F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i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9" name="Graphic 1214">
              <a:extLst>
                <a:ext uri="{FF2B5EF4-FFF2-40B4-BE49-F238E27FC236}">
                  <a16:creationId xmlns:a16="http://schemas.microsoft.com/office/drawing/2014/main" id="{40509806-6472-0C93-E036-C53377782203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B51E1518-E9B3-44C9-33CE-148E3C44D11B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614167"/>
              <a:ext cx="591299" cy="397764"/>
            </a:xfrm>
            <a:prstGeom prst="rect">
              <a:avLst/>
            </a:prstGeom>
          </p:spPr>
        </p:pic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D49ACA3C-7E8E-D826-103D-480D113A83C1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32218" y="2554744"/>
              <a:ext cx="493814" cy="582155"/>
            </a:xfrm>
            <a:prstGeom prst="rect">
              <a:avLst/>
            </a:prstGeom>
          </p:spPr>
        </p:pic>
        <p:sp>
          <p:nvSpPr>
            <p:cNvPr id="32" name="Graphic 1217">
              <a:extLst>
                <a:ext uri="{FF2B5EF4-FFF2-40B4-BE49-F238E27FC236}">
                  <a16:creationId xmlns:a16="http://schemas.microsoft.com/office/drawing/2014/main" id="{AAD75454-D6A5-770A-C90C-143F021596AF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u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3" name="Graphic 1218">
              <a:extLst>
                <a:ext uri="{FF2B5EF4-FFF2-40B4-BE49-F238E27FC236}">
                  <a16:creationId xmlns:a16="http://schemas.microsoft.com/office/drawing/2014/main" id="{3EE13A8E-3E7E-E63D-73C5-566C8DE711E5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9B956CB7-6980-9A7C-1B3F-A900BAD300F5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926587"/>
              <a:ext cx="591299" cy="397764"/>
            </a:xfrm>
            <a:prstGeom prst="rect">
              <a:avLst/>
            </a:prstGeom>
          </p:spPr>
        </p:pic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74F8CAEE-0DC4-DD4E-697F-8993061B6980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36790" y="2868688"/>
              <a:ext cx="484670" cy="582155"/>
            </a:xfrm>
            <a:prstGeom prst="rect">
              <a:avLst/>
            </a:prstGeom>
          </p:spPr>
        </p:pic>
        <p:sp>
          <p:nvSpPr>
            <p:cNvPr id="36" name="Graphic 1221">
              <a:extLst>
                <a:ext uri="{FF2B5EF4-FFF2-40B4-BE49-F238E27FC236}">
                  <a16:creationId xmlns:a16="http://schemas.microsoft.com/office/drawing/2014/main" id="{C3CA17BB-087F-344B-A421-D96057D09CBA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e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7" name="Graphic 1222">
              <a:extLst>
                <a:ext uri="{FF2B5EF4-FFF2-40B4-BE49-F238E27FC236}">
                  <a16:creationId xmlns:a16="http://schemas.microsoft.com/office/drawing/2014/main" id="{C7662E7C-3595-DE27-0138-7E27879562B7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A8D584BA-5A47-78DE-6379-D5F76D8C7882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3239007"/>
              <a:ext cx="591299" cy="397764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3E294133-BA2A-D6B6-D1A0-22FE0B93CB15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636790" y="3181108"/>
              <a:ext cx="484670" cy="582155"/>
            </a:xfrm>
            <a:prstGeom prst="rect">
              <a:avLst/>
            </a:prstGeom>
          </p:spPr>
        </p:pic>
        <p:sp>
          <p:nvSpPr>
            <p:cNvPr id="40" name="Graphic 1225">
              <a:extLst>
                <a:ext uri="{FF2B5EF4-FFF2-40B4-BE49-F238E27FC236}">
                  <a16:creationId xmlns:a16="http://schemas.microsoft.com/office/drawing/2014/main" id="{D6409243-F82A-D765-9246-B88DCAE4D4B3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3"/>
                  </a:lnTo>
                  <a:lnTo>
                    <a:pt x="0" y="236219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19"/>
                  </a:lnTo>
                  <a:lnTo>
                    <a:pt x="477012" y="47243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é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41" name="Graphic 1226">
              <a:extLst>
                <a:ext uri="{FF2B5EF4-FFF2-40B4-BE49-F238E27FC236}">
                  <a16:creationId xmlns:a16="http://schemas.microsoft.com/office/drawing/2014/main" id="{438423D2-0018-836A-04C3-BDE54FBBA876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3"/>
                  </a:lnTo>
                  <a:lnTo>
                    <a:pt x="477012" y="236219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sp>
          <p:nvSpPr>
            <p:cNvPr id="45" name="Graphic 1230">
              <a:extLst>
                <a:ext uri="{FF2B5EF4-FFF2-40B4-BE49-F238E27FC236}">
                  <a16:creationId xmlns:a16="http://schemas.microsoft.com/office/drawing/2014/main" id="{88A1E6F9-B799-375A-46A0-DDA09099EF35}"/>
                </a:ext>
              </a:extLst>
            </p:cNvPr>
            <p:cNvSpPr/>
            <p:nvPr/>
          </p:nvSpPr>
          <p:spPr>
            <a:xfrm>
              <a:off x="2468894" y="1707387"/>
              <a:ext cx="568960" cy="281940"/>
            </a:xfrm>
            <a:custGeom>
              <a:avLst/>
              <a:gdLst/>
              <a:ahLst/>
              <a:cxnLst/>
              <a:rect l="l" t="t" r="r" b="b"/>
              <a:pathLst>
                <a:path w="56896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521461" y="0"/>
                  </a:lnTo>
                  <a:lnTo>
                    <a:pt x="539734" y="3698"/>
                  </a:lnTo>
                  <a:lnTo>
                    <a:pt x="554672" y="13779"/>
                  </a:lnTo>
                  <a:lnTo>
                    <a:pt x="564753" y="28717"/>
                  </a:lnTo>
                  <a:lnTo>
                    <a:pt x="568451" y="46989"/>
                  </a:lnTo>
                  <a:lnTo>
                    <a:pt x="568451" y="234950"/>
                  </a:lnTo>
                  <a:lnTo>
                    <a:pt x="564753" y="253222"/>
                  </a:lnTo>
                  <a:lnTo>
                    <a:pt x="554672" y="268160"/>
                  </a:lnTo>
                  <a:lnTo>
                    <a:pt x="539734" y="278241"/>
                  </a:lnTo>
                  <a:lnTo>
                    <a:pt x="521461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pa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71D899C7-F519-2302-7CEF-C348D7354B57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1987803"/>
              <a:ext cx="682739" cy="397764"/>
            </a:xfrm>
            <a:prstGeom prst="rect">
              <a:avLst/>
            </a:prstGeom>
          </p:spPr>
        </p:pic>
        <p:sp>
          <p:nvSpPr>
            <p:cNvPr id="49" name="Graphic 1234">
              <a:extLst>
                <a:ext uri="{FF2B5EF4-FFF2-40B4-BE49-F238E27FC236}">
                  <a16:creationId xmlns:a16="http://schemas.microsoft.com/office/drawing/2014/main" id="{216E2A69-C0E3-1AA7-0A4D-F5DDC213D243}"/>
                </a:ext>
              </a:extLst>
            </p:cNvPr>
            <p:cNvSpPr/>
            <p:nvPr/>
          </p:nvSpPr>
          <p:spPr>
            <a:xfrm>
              <a:off x="2468894" y="201980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po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id="{18FF904C-98FD-E369-A599-78612C19C1F3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300223"/>
              <a:ext cx="682739" cy="397764"/>
            </a:xfrm>
            <a:prstGeom prst="rect">
              <a:avLst/>
            </a:prstGeom>
          </p:spPr>
        </p:pic>
        <p:sp>
          <p:nvSpPr>
            <p:cNvPr id="53" name="Graphic 1238">
              <a:extLst>
                <a:ext uri="{FF2B5EF4-FFF2-40B4-BE49-F238E27FC236}">
                  <a16:creationId xmlns:a16="http://schemas.microsoft.com/office/drawing/2014/main" id="{0129C4F4-8E8E-A93D-0D98-0BC9C72C88D0}"/>
                </a:ext>
              </a:extLst>
            </p:cNvPr>
            <p:cNvSpPr/>
            <p:nvPr/>
          </p:nvSpPr>
          <p:spPr>
            <a:xfrm>
              <a:off x="2468894" y="233222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pi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2CB7137B-6E67-17E7-402B-2E8E067D6AB0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614167"/>
              <a:ext cx="682739" cy="397764"/>
            </a:xfrm>
            <a:prstGeom prst="rect">
              <a:avLst/>
            </a:prstGeom>
          </p:spPr>
        </p:pic>
        <p:sp>
          <p:nvSpPr>
            <p:cNvPr id="57" name="Graphic 1242">
              <a:extLst>
                <a:ext uri="{FF2B5EF4-FFF2-40B4-BE49-F238E27FC236}">
                  <a16:creationId xmlns:a16="http://schemas.microsoft.com/office/drawing/2014/main" id="{F250C1D6-3F61-B75B-5165-A41E17D2A0F0}"/>
                </a:ext>
              </a:extLst>
            </p:cNvPr>
            <p:cNvSpPr/>
            <p:nvPr/>
          </p:nvSpPr>
          <p:spPr>
            <a:xfrm>
              <a:off x="2468894" y="264617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pu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8" name="Image 57">
              <a:extLst>
                <a:ext uri="{FF2B5EF4-FFF2-40B4-BE49-F238E27FC236}">
                  <a16:creationId xmlns:a16="http://schemas.microsoft.com/office/drawing/2014/main" id="{538D9839-D854-3767-40A5-957AE3D4253C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926587"/>
              <a:ext cx="682739" cy="397764"/>
            </a:xfrm>
            <a:prstGeom prst="rect">
              <a:avLst/>
            </a:prstGeom>
          </p:spPr>
        </p:pic>
        <p:sp>
          <p:nvSpPr>
            <p:cNvPr id="61" name="Graphic 1246">
              <a:extLst>
                <a:ext uri="{FF2B5EF4-FFF2-40B4-BE49-F238E27FC236}">
                  <a16:creationId xmlns:a16="http://schemas.microsoft.com/office/drawing/2014/main" id="{7C73DFB7-DA1A-8FA1-3CA5-DF8722DC5098}"/>
                </a:ext>
              </a:extLst>
            </p:cNvPr>
            <p:cNvSpPr/>
            <p:nvPr/>
          </p:nvSpPr>
          <p:spPr>
            <a:xfrm>
              <a:off x="2468894" y="295859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pe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62" name="Image 61">
              <a:extLst>
                <a:ext uri="{FF2B5EF4-FFF2-40B4-BE49-F238E27FC236}">
                  <a16:creationId xmlns:a16="http://schemas.microsoft.com/office/drawing/2014/main" id="{351E00E8-7AB3-CF7F-F717-B0864B806916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3239007"/>
              <a:ext cx="682739" cy="397764"/>
            </a:xfrm>
            <a:prstGeom prst="rect">
              <a:avLst/>
            </a:prstGeom>
          </p:spPr>
        </p:pic>
        <p:pic>
          <p:nvPicPr>
            <p:cNvPr id="63" name="Image 62">
              <a:extLst>
                <a:ext uri="{FF2B5EF4-FFF2-40B4-BE49-F238E27FC236}">
                  <a16:creationId xmlns:a16="http://schemas.microsoft.com/office/drawing/2014/main" id="{95A078F7-B6E1-01FB-8529-1CED5A79A0FA}"/>
                </a:ext>
              </a:extLst>
            </p:cNvPr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506994" y="3181108"/>
              <a:ext cx="537946" cy="582155"/>
            </a:xfrm>
            <a:prstGeom prst="rect">
              <a:avLst/>
            </a:prstGeom>
          </p:spPr>
        </p:pic>
        <p:sp>
          <p:nvSpPr>
            <p:cNvPr id="65" name="Graphic 1250">
              <a:extLst>
                <a:ext uri="{FF2B5EF4-FFF2-40B4-BE49-F238E27FC236}">
                  <a16:creationId xmlns:a16="http://schemas.microsoft.com/office/drawing/2014/main" id="{95757ADE-8B69-9136-95A3-826FB85EC9DA}"/>
                </a:ext>
              </a:extLst>
            </p:cNvPr>
            <p:cNvSpPr/>
            <p:nvPr/>
          </p:nvSpPr>
          <p:spPr>
            <a:xfrm>
              <a:off x="2468894" y="327101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3"/>
                  </a:lnTo>
                  <a:lnTo>
                    <a:pt x="568451" y="236219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pé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sp>
          <p:nvSpPr>
            <p:cNvPr id="66" name="Graphic 1251">
              <a:extLst>
                <a:ext uri="{FF2B5EF4-FFF2-40B4-BE49-F238E27FC236}">
                  <a16:creationId xmlns:a16="http://schemas.microsoft.com/office/drawing/2014/main" id="{10815616-4F5C-F0F4-6FA5-3A56E8C24A6C}"/>
                </a:ext>
              </a:extLst>
            </p:cNvPr>
            <p:cNvSpPr/>
            <p:nvPr/>
          </p:nvSpPr>
          <p:spPr>
            <a:xfrm>
              <a:off x="1242074" y="1849119"/>
              <a:ext cx="374650" cy="1564640"/>
            </a:xfrm>
            <a:custGeom>
              <a:avLst/>
              <a:gdLst/>
              <a:ahLst/>
              <a:cxnLst/>
              <a:rect l="l" t="t" r="r" b="b"/>
              <a:pathLst>
                <a:path w="374650" h="1564640">
                  <a:moveTo>
                    <a:pt x="0" y="782320"/>
                  </a:moveTo>
                  <a:lnTo>
                    <a:pt x="374649" y="0"/>
                  </a:lnTo>
                </a:path>
                <a:path w="374650" h="1564640">
                  <a:moveTo>
                    <a:pt x="0" y="781811"/>
                  </a:moveTo>
                  <a:lnTo>
                    <a:pt x="374649" y="312420"/>
                  </a:lnTo>
                </a:path>
                <a:path w="374650" h="1564640">
                  <a:moveTo>
                    <a:pt x="0" y="781303"/>
                  </a:moveTo>
                  <a:lnTo>
                    <a:pt x="374649" y="624839"/>
                  </a:lnTo>
                </a:path>
                <a:path w="374650" h="1564640">
                  <a:moveTo>
                    <a:pt x="0" y="781811"/>
                  </a:moveTo>
                  <a:lnTo>
                    <a:pt x="374649" y="938276"/>
                  </a:lnTo>
                </a:path>
                <a:path w="374650" h="1564640">
                  <a:moveTo>
                    <a:pt x="0" y="781811"/>
                  </a:moveTo>
                  <a:lnTo>
                    <a:pt x="374649" y="1251203"/>
                  </a:lnTo>
                </a:path>
                <a:path w="374650" h="1564640">
                  <a:moveTo>
                    <a:pt x="0" y="781811"/>
                  </a:moveTo>
                  <a:lnTo>
                    <a:pt x="374649" y="1564131"/>
                  </a:lnTo>
                </a:path>
              </a:pathLst>
            </a:custGeom>
            <a:ln w="12700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</p:grp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E5729A3-F213-2225-ABEB-28912ECB28C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87D522F-A922-FCCA-F325-3D9893FE7E7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26904" y="484519"/>
            <a:ext cx="106424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je </a:t>
            </a:r>
            <a:r>
              <a:rPr kumimoji="0" lang="fr-FR" sz="20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vais  lire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l’arbre des syllabes. Écoutez attentivement.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BB7E379-3A21-B3EB-557D-0E7D5E40893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506122" y="930493"/>
            <a:ext cx="6038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L’enseignant lit l’arbre des syllabes en  pointant les lettres. </a:t>
            </a:r>
            <a:endParaRPr kumimoji="0" lang="fr-FR" sz="2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6391828-92F9-98FC-E90F-49436C32C21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80249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F6C1D8-A3C2-A347-C0E9-7E481CBB84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79662EA-258E-69EC-5D12-77B9EAF79D1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EEAF510-85E4-6FDB-EC33-34BA572140C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5B4F81D-AF1C-94BF-8136-F43461F0FA6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2C46DBB-CCF4-75F3-AB7D-794A735616C5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8" name="Group 1190">
            <a:extLst>
              <a:ext uri="{FF2B5EF4-FFF2-40B4-BE49-F238E27FC236}">
                <a16:creationId xmlns:a16="http://schemas.microsoft.com/office/drawing/2014/main" id="{38F2B33C-6954-C292-C083-5FF7871A1548}"/>
              </a:ext>
            </a:extLst>
          </p:cNvPr>
          <p:cNvGrpSpPr>
            <a:grpSpLocks/>
          </p:cNvGrpSpPr>
          <p:nvPr/>
        </p:nvGrpSpPr>
        <p:grpSpPr>
          <a:xfrm>
            <a:off x="3314700" y="2352232"/>
            <a:ext cx="7086600" cy="6228465"/>
            <a:chOff x="751252" y="1615960"/>
            <a:chExt cx="2368377" cy="2147303"/>
          </a:xfrm>
        </p:grpSpPr>
        <p:sp>
          <p:nvSpPr>
            <p:cNvPr id="11" name="Graphic 1191">
              <a:extLst>
                <a:ext uri="{FF2B5EF4-FFF2-40B4-BE49-F238E27FC236}">
                  <a16:creationId xmlns:a16="http://schemas.microsoft.com/office/drawing/2014/main" id="{D673D2CF-85F5-4471-9A43-779D5357FD18}"/>
                </a:ext>
              </a:extLst>
            </p:cNvPr>
            <p:cNvSpPr/>
            <p:nvPr/>
          </p:nvSpPr>
          <p:spPr>
            <a:xfrm>
              <a:off x="2093990" y="1849119"/>
              <a:ext cx="374650" cy="1564005"/>
            </a:xfrm>
            <a:custGeom>
              <a:avLst/>
              <a:gdLst/>
              <a:ahLst/>
              <a:cxnLst/>
              <a:rect l="l" t="t" r="r" b="b"/>
              <a:pathLst>
                <a:path w="374650" h="1564005">
                  <a:moveTo>
                    <a:pt x="0" y="0"/>
                  </a:moveTo>
                  <a:lnTo>
                    <a:pt x="374650" y="0"/>
                  </a:lnTo>
                </a:path>
                <a:path w="374650" h="1564005">
                  <a:moveTo>
                    <a:pt x="0" y="312420"/>
                  </a:moveTo>
                  <a:lnTo>
                    <a:pt x="374650" y="312420"/>
                  </a:lnTo>
                </a:path>
                <a:path w="374650" h="1564005">
                  <a:moveTo>
                    <a:pt x="0" y="624839"/>
                  </a:moveTo>
                  <a:lnTo>
                    <a:pt x="374650" y="624839"/>
                  </a:lnTo>
                </a:path>
                <a:path w="374650" h="1564005">
                  <a:moveTo>
                    <a:pt x="0" y="938783"/>
                  </a:moveTo>
                  <a:lnTo>
                    <a:pt x="374650" y="938783"/>
                  </a:lnTo>
                </a:path>
                <a:path w="374650" h="1564005">
                  <a:moveTo>
                    <a:pt x="0" y="1251203"/>
                  </a:moveTo>
                  <a:lnTo>
                    <a:pt x="374650" y="1251203"/>
                  </a:lnTo>
                </a:path>
                <a:path w="374650" h="1564005">
                  <a:moveTo>
                    <a:pt x="0" y="1563624"/>
                  </a:moveTo>
                  <a:lnTo>
                    <a:pt x="374650" y="1563624"/>
                  </a:lnTo>
                </a:path>
              </a:pathLst>
            </a:custGeom>
            <a:ln w="9525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4038F9B5-EB9A-CF66-EB8B-D5B6641096B6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1252" y="2447868"/>
              <a:ext cx="554911" cy="416417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341154A5-8A12-BD46-EE02-C8468ACC2C9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13830" y="2399296"/>
              <a:ext cx="429818" cy="582155"/>
            </a:xfrm>
            <a:prstGeom prst="rect">
              <a:avLst/>
            </a:prstGeom>
          </p:spPr>
        </p:pic>
        <p:sp>
          <p:nvSpPr>
            <p:cNvPr id="14" name="Graphic 1201">
              <a:extLst>
                <a:ext uri="{FF2B5EF4-FFF2-40B4-BE49-F238E27FC236}">
                  <a16:creationId xmlns:a16="http://schemas.microsoft.com/office/drawing/2014/main" id="{BDACACA5-9DD9-36F7-34D4-B80BC835CD62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420624" y="0"/>
                  </a:moveTo>
                  <a:lnTo>
                    <a:pt x="56387" y="0"/>
                  </a:lnTo>
                  <a:lnTo>
                    <a:pt x="34440" y="4435"/>
                  </a:lnTo>
                  <a:lnTo>
                    <a:pt x="16516" y="16525"/>
                  </a:lnTo>
                  <a:lnTo>
                    <a:pt x="4431" y="34450"/>
                  </a:lnTo>
                  <a:lnTo>
                    <a:pt x="0" y="56387"/>
                  </a:lnTo>
                  <a:lnTo>
                    <a:pt x="0" y="281939"/>
                  </a:lnTo>
                  <a:lnTo>
                    <a:pt x="4431" y="303877"/>
                  </a:lnTo>
                  <a:lnTo>
                    <a:pt x="16516" y="321802"/>
                  </a:lnTo>
                  <a:lnTo>
                    <a:pt x="34440" y="333892"/>
                  </a:lnTo>
                  <a:lnTo>
                    <a:pt x="56387" y="338327"/>
                  </a:lnTo>
                  <a:lnTo>
                    <a:pt x="420624" y="338327"/>
                  </a:lnTo>
                  <a:lnTo>
                    <a:pt x="442561" y="333892"/>
                  </a:lnTo>
                  <a:lnTo>
                    <a:pt x="460486" y="321802"/>
                  </a:lnTo>
                  <a:lnTo>
                    <a:pt x="472576" y="303877"/>
                  </a:lnTo>
                  <a:lnTo>
                    <a:pt x="477012" y="281939"/>
                  </a:lnTo>
                  <a:lnTo>
                    <a:pt x="477012" y="56387"/>
                  </a:lnTo>
                  <a:lnTo>
                    <a:pt x="472576" y="34450"/>
                  </a:lnTo>
                  <a:lnTo>
                    <a:pt x="460486" y="16525"/>
                  </a:lnTo>
                  <a:lnTo>
                    <a:pt x="442561" y="4435"/>
                  </a:lnTo>
                  <a:lnTo>
                    <a:pt x="4206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6600" b="1" dirty="0">
                  <a:solidFill>
                    <a:srgbClr val="00B050"/>
                  </a:solidFill>
                </a:rPr>
                <a:t>p</a:t>
              </a:r>
              <a:endParaRPr lang="fr-MA" sz="6600" b="1" dirty="0">
                <a:solidFill>
                  <a:srgbClr val="00B050"/>
                </a:solidFill>
              </a:endParaRPr>
            </a:p>
          </p:txBody>
        </p:sp>
        <p:sp>
          <p:nvSpPr>
            <p:cNvPr id="15" name="Graphic 1202">
              <a:extLst>
                <a:ext uri="{FF2B5EF4-FFF2-40B4-BE49-F238E27FC236}">
                  <a16:creationId xmlns:a16="http://schemas.microsoft.com/office/drawing/2014/main" id="{18C3B0A0-0719-D162-54B9-628BEE21785F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0" y="56387"/>
                  </a:moveTo>
                  <a:lnTo>
                    <a:pt x="4431" y="34450"/>
                  </a:lnTo>
                  <a:lnTo>
                    <a:pt x="16516" y="16525"/>
                  </a:lnTo>
                  <a:lnTo>
                    <a:pt x="34440" y="4435"/>
                  </a:lnTo>
                  <a:lnTo>
                    <a:pt x="56387" y="0"/>
                  </a:lnTo>
                  <a:lnTo>
                    <a:pt x="420624" y="0"/>
                  </a:lnTo>
                  <a:lnTo>
                    <a:pt x="442561" y="4435"/>
                  </a:lnTo>
                  <a:lnTo>
                    <a:pt x="460486" y="16525"/>
                  </a:lnTo>
                  <a:lnTo>
                    <a:pt x="472576" y="34450"/>
                  </a:lnTo>
                  <a:lnTo>
                    <a:pt x="477012" y="56387"/>
                  </a:lnTo>
                  <a:lnTo>
                    <a:pt x="477012" y="281939"/>
                  </a:lnTo>
                  <a:lnTo>
                    <a:pt x="472576" y="303877"/>
                  </a:lnTo>
                  <a:lnTo>
                    <a:pt x="460486" y="321802"/>
                  </a:lnTo>
                  <a:lnTo>
                    <a:pt x="442561" y="333892"/>
                  </a:lnTo>
                  <a:lnTo>
                    <a:pt x="420624" y="338327"/>
                  </a:lnTo>
                  <a:lnTo>
                    <a:pt x="56387" y="338327"/>
                  </a:lnTo>
                  <a:lnTo>
                    <a:pt x="34440" y="333892"/>
                  </a:lnTo>
                  <a:lnTo>
                    <a:pt x="16516" y="321802"/>
                  </a:lnTo>
                  <a:lnTo>
                    <a:pt x="4431" y="303877"/>
                  </a:lnTo>
                  <a:lnTo>
                    <a:pt x="0" y="281939"/>
                  </a:lnTo>
                  <a:lnTo>
                    <a:pt x="0" y="56387"/>
                  </a:lnTo>
                  <a:close/>
                </a:path>
              </a:pathLst>
            </a:custGeom>
            <a:ln w="12699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5AC5B30D-D81C-EB90-F762-7595D72CA457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84974" y="1675371"/>
              <a:ext cx="591299" cy="396252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8DFD4AA3-743D-D3E7-F750-7A9A6B4B2462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38314" y="1615960"/>
              <a:ext cx="481571" cy="582155"/>
            </a:xfrm>
            <a:prstGeom prst="rect">
              <a:avLst/>
            </a:prstGeom>
          </p:spPr>
        </p:pic>
        <p:sp>
          <p:nvSpPr>
            <p:cNvPr id="18" name="Graphic 1205">
              <a:extLst>
                <a:ext uri="{FF2B5EF4-FFF2-40B4-BE49-F238E27FC236}">
                  <a16:creationId xmlns:a16="http://schemas.microsoft.com/office/drawing/2014/main" id="{78377629-A13B-0A01-39B0-899D90CB3308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430022" y="0"/>
                  </a:moveTo>
                  <a:lnTo>
                    <a:pt x="46989" y="0"/>
                  </a:lnTo>
                  <a:lnTo>
                    <a:pt x="28717" y="3698"/>
                  </a:lnTo>
                  <a:lnTo>
                    <a:pt x="13779" y="13779"/>
                  </a:lnTo>
                  <a:lnTo>
                    <a:pt x="3698" y="28717"/>
                  </a:lnTo>
                  <a:lnTo>
                    <a:pt x="0" y="46989"/>
                  </a:lnTo>
                  <a:lnTo>
                    <a:pt x="0" y="234950"/>
                  </a:lnTo>
                  <a:lnTo>
                    <a:pt x="3698" y="253222"/>
                  </a:lnTo>
                  <a:lnTo>
                    <a:pt x="13779" y="268160"/>
                  </a:lnTo>
                  <a:lnTo>
                    <a:pt x="28717" y="278241"/>
                  </a:lnTo>
                  <a:lnTo>
                    <a:pt x="46989" y="281939"/>
                  </a:lnTo>
                  <a:lnTo>
                    <a:pt x="430022" y="281939"/>
                  </a:lnTo>
                  <a:lnTo>
                    <a:pt x="448294" y="278241"/>
                  </a:lnTo>
                  <a:lnTo>
                    <a:pt x="463232" y="268160"/>
                  </a:lnTo>
                  <a:lnTo>
                    <a:pt x="473313" y="253222"/>
                  </a:lnTo>
                  <a:lnTo>
                    <a:pt x="477012" y="234950"/>
                  </a:lnTo>
                  <a:lnTo>
                    <a:pt x="477012" y="46989"/>
                  </a:lnTo>
                  <a:lnTo>
                    <a:pt x="473313" y="28717"/>
                  </a:lnTo>
                  <a:lnTo>
                    <a:pt x="463232" y="13779"/>
                  </a:lnTo>
                  <a:lnTo>
                    <a:pt x="448294" y="3698"/>
                  </a:lnTo>
                  <a:lnTo>
                    <a:pt x="4300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a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19" name="Graphic 1206">
              <a:extLst>
                <a:ext uri="{FF2B5EF4-FFF2-40B4-BE49-F238E27FC236}">
                  <a16:creationId xmlns:a16="http://schemas.microsoft.com/office/drawing/2014/main" id="{F6EB01B0-BF52-D8A0-3AAE-745E46F47DC9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430022" y="0"/>
                  </a:lnTo>
                  <a:lnTo>
                    <a:pt x="448294" y="3698"/>
                  </a:lnTo>
                  <a:lnTo>
                    <a:pt x="463232" y="13779"/>
                  </a:lnTo>
                  <a:lnTo>
                    <a:pt x="473313" y="28717"/>
                  </a:lnTo>
                  <a:lnTo>
                    <a:pt x="477012" y="46989"/>
                  </a:lnTo>
                  <a:lnTo>
                    <a:pt x="477012" y="234950"/>
                  </a:lnTo>
                  <a:lnTo>
                    <a:pt x="473313" y="253222"/>
                  </a:lnTo>
                  <a:lnTo>
                    <a:pt x="463232" y="268160"/>
                  </a:lnTo>
                  <a:lnTo>
                    <a:pt x="448294" y="278241"/>
                  </a:lnTo>
                  <a:lnTo>
                    <a:pt x="430022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99471212-1A5F-404C-F15B-14DEC5AA1F0D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1987803"/>
              <a:ext cx="591299" cy="397764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0A855150-ACF7-495D-D4AC-AD307C885B57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35266" y="1929904"/>
              <a:ext cx="487692" cy="582155"/>
            </a:xfrm>
            <a:prstGeom prst="rect">
              <a:avLst/>
            </a:prstGeom>
          </p:spPr>
        </p:pic>
        <p:sp>
          <p:nvSpPr>
            <p:cNvPr id="24" name="Graphic 1209">
              <a:extLst>
                <a:ext uri="{FF2B5EF4-FFF2-40B4-BE49-F238E27FC236}">
                  <a16:creationId xmlns:a16="http://schemas.microsoft.com/office/drawing/2014/main" id="{F7D6AB7D-473E-5668-5D22-497E7918E28A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o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5" name="Graphic 1210">
              <a:extLst>
                <a:ext uri="{FF2B5EF4-FFF2-40B4-BE49-F238E27FC236}">
                  <a16:creationId xmlns:a16="http://schemas.microsoft.com/office/drawing/2014/main" id="{12C14261-8593-181B-40CA-76588CE7D833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908B8339-74B5-7F16-4EFB-65D221110275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2300223"/>
              <a:ext cx="591299" cy="397764"/>
            </a:xfrm>
            <a:prstGeom prst="rect">
              <a:avLst/>
            </a:prstGeom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FF60BEEA-7845-8F6E-CFD1-CE8E8FDB1ACD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67270" y="2242324"/>
              <a:ext cx="425195" cy="582155"/>
            </a:xfrm>
            <a:prstGeom prst="rect">
              <a:avLst/>
            </a:prstGeom>
          </p:spPr>
        </p:pic>
        <p:sp>
          <p:nvSpPr>
            <p:cNvPr id="28" name="Graphic 1213">
              <a:extLst>
                <a:ext uri="{FF2B5EF4-FFF2-40B4-BE49-F238E27FC236}">
                  <a16:creationId xmlns:a16="http://schemas.microsoft.com/office/drawing/2014/main" id="{75E3530B-AD8C-9E55-8581-CBF9BAB6A7E1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i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9" name="Graphic 1214">
              <a:extLst>
                <a:ext uri="{FF2B5EF4-FFF2-40B4-BE49-F238E27FC236}">
                  <a16:creationId xmlns:a16="http://schemas.microsoft.com/office/drawing/2014/main" id="{68DBED89-1863-287E-DCB1-D69A4DC1BC5D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3DA62E85-0908-169D-9726-53FEB91423CF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2614167"/>
              <a:ext cx="591299" cy="397764"/>
            </a:xfrm>
            <a:prstGeom prst="rect">
              <a:avLst/>
            </a:prstGeom>
          </p:spPr>
        </p:pic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AEF45E69-D67E-D1E1-DBEE-CAB7ABD34D1A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32218" y="2554744"/>
              <a:ext cx="493814" cy="582155"/>
            </a:xfrm>
            <a:prstGeom prst="rect">
              <a:avLst/>
            </a:prstGeom>
          </p:spPr>
        </p:pic>
        <p:sp>
          <p:nvSpPr>
            <p:cNvPr id="32" name="Graphic 1217">
              <a:extLst>
                <a:ext uri="{FF2B5EF4-FFF2-40B4-BE49-F238E27FC236}">
                  <a16:creationId xmlns:a16="http://schemas.microsoft.com/office/drawing/2014/main" id="{D5C5A89D-68AD-1E56-E2FD-9997A0F87E28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u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3" name="Graphic 1218">
              <a:extLst>
                <a:ext uri="{FF2B5EF4-FFF2-40B4-BE49-F238E27FC236}">
                  <a16:creationId xmlns:a16="http://schemas.microsoft.com/office/drawing/2014/main" id="{97DCE49B-04DC-7FF0-983C-AC28CEF9A92F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6C598332-286B-81F8-2FC3-15ECC7218A17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2926587"/>
              <a:ext cx="591299" cy="397764"/>
            </a:xfrm>
            <a:prstGeom prst="rect">
              <a:avLst/>
            </a:prstGeom>
          </p:spPr>
        </p:pic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00304F9C-8FDE-452C-7154-B7EEE4029367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36790" y="2868688"/>
              <a:ext cx="484670" cy="582155"/>
            </a:xfrm>
            <a:prstGeom prst="rect">
              <a:avLst/>
            </a:prstGeom>
          </p:spPr>
        </p:pic>
        <p:sp>
          <p:nvSpPr>
            <p:cNvPr id="36" name="Graphic 1221">
              <a:extLst>
                <a:ext uri="{FF2B5EF4-FFF2-40B4-BE49-F238E27FC236}">
                  <a16:creationId xmlns:a16="http://schemas.microsoft.com/office/drawing/2014/main" id="{36EE40F9-B959-9F99-6B3E-0FF1F7FD0298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e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7" name="Graphic 1222">
              <a:extLst>
                <a:ext uri="{FF2B5EF4-FFF2-40B4-BE49-F238E27FC236}">
                  <a16:creationId xmlns:a16="http://schemas.microsoft.com/office/drawing/2014/main" id="{6A3FC9D4-FE8F-A487-4E0F-CE9C36A46E70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95BA8D0C-59AB-CB66-11D9-A04AA1AC2507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3239007"/>
              <a:ext cx="591299" cy="397764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193E385F-88AC-43EC-00FF-1A83EB551E29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36790" y="3181108"/>
              <a:ext cx="484670" cy="582155"/>
            </a:xfrm>
            <a:prstGeom prst="rect">
              <a:avLst/>
            </a:prstGeom>
          </p:spPr>
        </p:pic>
        <p:sp>
          <p:nvSpPr>
            <p:cNvPr id="40" name="Graphic 1225">
              <a:extLst>
                <a:ext uri="{FF2B5EF4-FFF2-40B4-BE49-F238E27FC236}">
                  <a16:creationId xmlns:a16="http://schemas.microsoft.com/office/drawing/2014/main" id="{7E8E52DF-1C95-D5C0-6047-26976685C1C7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3"/>
                  </a:lnTo>
                  <a:lnTo>
                    <a:pt x="0" y="236219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19"/>
                  </a:lnTo>
                  <a:lnTo>
                    <a:pt x="477012" y="47243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é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41" name="Graphic 1226">
              <a:extLst>
                <a:ext uri="{FF2B5EF4-FFF2-40B4-BE49-F238E27FC236}">
                  <a16:creationId xmlns:a16="http://schemas.microsoft.com/office/drawing/2014/main" id="{27A99E0F-2D4D-82A0-5319-EE354AE12024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3"/>
                  </a:lnTo>
                  <a:lnTo>
                    <a:pt x="477012" y="236219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sp>
          <p:nvSpPr>
            <p:cNvPr id="45" name="Graphic 1230">
              <a:extLst>
                <a:ext uri="{FF2B5EF4-FFF2-40B4-BE49-F238E27FC236}">
                  <a16:creationId xmlns:a16="http://schemas.microsoft.com/office/drawing/2014/main" id="{3C2AC447-88F1-30FE-34F6-C96C6DC6D3A5}"/>
                </a:ext>
              </a:extLst>
            </p:cNvPr>
            <p:cNvSpPr/>
            <p:nvPr/>
          </p:nvSpPr>
          <p:spPr>
            <a:xfrm>
              <a:off x="2468894" y="1707387"/>
              <a:ext cx="568960" cy="281940"/>
            </a:xfrm>
            <a:custGeom>
              <a:avLst/>
              <a:gdLst/>
              <a:ahLst/>
              <a:cxnLst/>
              <a:rect l="l" t="t" r="r" b="b"/>
              <a:pathLst>
                <a:path w="56896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521461" y="0"/>
                  </a:lnTo>
                  <a:lnTo>
                    <a:pt x="539734" y="3698"/>
                  </a:lnTo>
                  <a:lnTo>
                    <a:pt x="554672" y="13779"/>
                  </a:lnTo>
                  <a:lnTo>
                    <a:pt x="564753" y="28717"/>
                  </a:lnTo>
                  <a:lnTo>
                    <a:pt x="568451" y="46989"/>
                  </a:lnTo>
                  <a:lnTo>
                    <a:pt x="568451" y="234950"/>
                  </a:lnTo>
                  <a:lnTo>
                    <a:pt x="564753" y="253222"/>
                  </a:lnTo>
                  <a:lnTo>
                    <a:pt x="554672" y="268160"/>
                  </a:lnTo>
                  <a:lnTo>
                    <a:pt x="539734" y="278241"/>
                  </a:lnTo>
                  <a:lnTo>
                    <a:pt x="521461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pa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FA9B7E9C-E314-13FA-0FA6-2D521570E98B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1987803"/>
              <a:ext cx="682739" cy="397764"/>
            </a:xfrm>
            <a:prstGeom prst="rect">
              <a:avLst/>
            </a:prstGeom>
          </p:spPr>
        </p:pic>
        <p:sp>
          <p:nvSpPr>
            <p:cNvPr id="49" name="Graphic 1234">
              <a:extLst>
                <a:ext uri="{FF2B5EF4-FFF2-40B4-BE49-F238E27FC236}">
                  <a16:creationId xmlns:a16="http://schemas.microsoft.com/office/drawing/2014/main" id="{FB64DA8C-1FD3-0D31-09D6-A5ACB3BC4E63}"/>
                </a:ext>
              </a:extLst>
            </p:cNvPr>
            <p:cNvSpPr/>
            <p:nvPr/>
          </p:nvSpPr>
          <p:spPr>
            <a:xfrm>
              <a:off x="2468894" y="201980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po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id="{27B8BC9A-F16A-F1D9-3DC1-03B835B7C51E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2300223"/>
              <a:ext cx="682739" cy="397764"/>
            </a:xfrm>
            <a:prstGeom prst="rect">
              <a:avLst/>
            </a:prstGeom>
          </p:spPr>
        </p:pic>
        <p:sp>
          <p:nvSpPr>
            <p:cNvPr id="53" name="Graphic 1238">
              <a:extLst>
                <a:ext uri="{FF2B5EF4-FFF2-40B4-BE49-F238E27FC236}">
                  <a16:creationId xmlns:a16="http://schemas.microsoft.com/office/drawing/2014/main" id="{BA8BBF03-7365-5FE4-A098-6E12165BE573}"/>
                </a:ext>
              </a:extLst>
            </p:cNvPr>
            <p:cNvSpPr/>
            <p:nvPr/>
          </p:nvSpPr>
          <p:spPr>
            <a:xfrm>
              <a:off x="2468894" y="233222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pi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4E55661D-0AAA-CC73-4858-7C1831B0281B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2614167"/>
              <a:ext cx="682739" cy="397764"/>
            </a:xfrm>
            <a:prstGeom prst="rect">
              <a:avLst/>
            </a:prstGeom>
          </p:spPr>
        </p:pic>
        <p:sp>
          <p:nvSpPr>
            <p:cNvPr id="57" name="Graphic 1242">
              <a:extLst>
                <a:ext uri="{FF2B5EF4-FFF2-40B4-BE49-F238E27FC236}">
                  <a16:creationId xmlns:a16="http://schemas.microsoft.com/office/drawing/2014/main" id="{710BA40E-7430-8D10-1124-9E733B4B8A2E}"/>
                </a:ext>
              </a:extLst>
            </p:cNvPr>
            <p:cNvSpPr/>
            <p:nvPr/>
          </p:nvSpPr>
          <p:spPr>
            <a:xfrm>
              <a:off x="2468894" y="264617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pu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8" name="Image 57">
              <a:extLst>
                <a:ext uri="{FF2B5EF4-FFF2-40B4-BE49-F238E27FC236}">
                  <a16:creationId xmlns:a16="http://schemas.microsoft.com/office/drawing/2014/main" id="{AB9CC45C-8D3F-5D14-14DA-8C5FA20A4A35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2926587"/>
              <a:ext cx="682739" cy="397764"/>
            </a:xfrm>
            <a:prstGeom prst="rect">
              <a:avLst/>
            </a:prstGeom>
          </p:spPr>
        </p:pic>
        <p:sp>
          <p:nvSpPr>
            <p:cNvPr id="61" name="Graphic 1246">
              <a:extLst>
                <a:ext uri="{FF2B5EF4-FFF2-40B4-BE49-F238E27FC236}">
                  <a16:creationId xmlns:a16="http://schemas.microsoft.com/office/drawing/2014/main" id="{F6B7FA16-8591-D173-3659-C9FA106BA4DF}"/>
                </a:ext>
              </a:extLst>
            </p:cNvPr>
            <p:cNvSpPr/>
            <p:nvPr/>
          </p:nvSpPr>
          <p:spPr>
            <a:xfrm>
              <a:off x="2468894" y="295859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pe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62" name="Image 61">
              <a:extLst>
                <a:ext uri="{FF2B5EF4-FFF2-40B4-BE49-F238E27FC236}">
                  <a16:creationId xmlns:a16="http://schemas.microsoft.com/office/drawing/2014/main" id="{7D7DCC2B-E49D-2E16-92FA-D4AEEF16C76A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3239007"/>
              <a:ext cx="682739" cy="397764"/>
            </a:xfrm>
            <a:prstGeom prst="rect">
              <a:avLst/>
            </a:prstGeom>
          </p:spPr>
        </p:pic>
        <p:pic>
          <p:nvPicPr>
            <p:cNvPr id="63" name="Image 62">
              <a:extLst>
                <a:ext uri="{FF2B5EF4-FFF2-40B4-BE49-F238E27FC236}">
                  <a16:creationId xmlns:a16="http://schemas.microsoft.com/office/drawing/2014/main" id="{B3D2BD86-B2A6-3545-1339-8642D17EA643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506994" y="3181108"/>
              <a:ext cx="537946" cy="582155"/>
            </a:xfrm>
            <a:prstGeom prst="rect">
              <a:avLst/>
            </a:prstGeom>
          </p:spPr>
        </p:pic>
        <p:sp>
          <p:nvSpPr>
            <p:cNvPr id="65" name="Graphic 1250">
              <a:extLst>
                <a:ext uri="{FF2B5EF4-FFF2-40B4-BE49-F238E27FC236}">
                  <a16:creationId xmlns:a16="http://schemas.microsoft.com/office/drawing/2014/main" id="{48C3D531-CE8A-30F9-534F-6AB93BFDD979}"/>
                </a:ext>
              </a:extLst>
            </p:cNvPr>
            <p:cNvSpPr/>
            <p:nvPr/>
          </p:nvSpPr>
          <p:spPr>
            <a:xfrm>
              <a:off x="2468894" y="327101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3"/>
                  </a:lnTo>
                  <a:lnTo>
                    <a:pt x="568451" y="236219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pé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sp>
          <p:nvSpPr>
            <p:cNvPr id="66" name="Graphic 1251">
              <a:extLst>
                <a:ext uri="{FF2B5EF4-FFF2-40B4-BE49-F238E27FC236}">
                  <a16:creationId xmlns:a16="http://schemas.microsoft.com/office/drawing/2014/main" id="{11A9E135-058C-9BDA-E025-726AC4180D29}"/>
                </a:ext>
              </a:extLst>
            </p:cNvPr>
            <p:cNvSpPr/>
            <p:nvPr/>
          </p:nvSpPr>
          <p:spPr>
            <a:xfrm>
              <a:off x="1242074" y="1849119"/>
              <a:ext cx="374650" cy="1564640"/>
            </a:xfrm>
            <a:custGeom>
              <a:avLst/>
              <a:gdLst/>
              <a:ahLst/>
              <a:cxnLst/>
              <a:rect l="l" t="t" r="r" b="b"/>
              <a:pathLst>
                <a:path w="374650" h="1564640">
                  <a:moveTo>
                    <a:pt x="0" y="782320"/>
                  </a:moveTo>
                  <a:lnTo>
                    <a:pt x="374649" y="0"/>
                  </a:lnTo>
                </a:path>
                <a:path w="374650" h="1564640">
                  <a:moveTo>
                    <a:pt x="0" y="781811"/>
                  </a:moveTo>
                  <a:lnTo>
                    <a:pt x="374649" y="312420"/>
                  </a:lnTo>
                </a:path>
                <a:path w="374650" h="1564640">
                  <a:moveTo>
                    <a:pt x="0" y="781303"/>
                  </a:moveTo>
                  <a:lnTo>
                    <a:pt x="374649" y="624839"/>
                  </a:lnTo>
                </a:path>
                <a:path w="374650" h="1564640">
                  <a:moveTo>
                    <a:pt x="0" y="781811"/>
                  </a:moveTo>
                  <a:lnTo>
                    <a:pt x="374649" y="938276"/>
                  </a:lnTo>
                </a:path>
                <a:path w="374650" h="1564640">
                  <a:moveTo>
                    <a:pt x="0" y="781811"/>
                  </a:moveTo>
                  <a:lnTo>
                    <a:pt x="374649" y="1251203"/>
                  </a:lnTo>
                </a:path>
                <a:path w="374650" h="1564640">
                  <a:moveTo>
                    <a:pt x="0" y="781811"/>
                  </a:moveTo>
                  <a:lnTo>
                    <a:pt x="374649" y="1564131"/>
                  </a:lnTo>
                </a:path>
              </a:pathLst>
            </a:custGeom>
            <a:ln w="12700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</p:grp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2D0BA8A-A8EB-59EB-7FCD-F86BFEB5F5F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9E595C5A-93AB-070A-900A-1A9E91DD999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97896" y="550314"/>
            <a:ext cx="79653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Lisons ensemble.</a:t>
            </a:r>
            <a:endParaRPr kumimoji="0" lang="fr-FR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C5023B15-6ECE-878C-367D-F590C857927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4659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9B602-432A-F638-6581-D1F1F0F11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3F24EF-313A-1181-91A6-9642887D823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540D348-BF87-3D81-97E9-9EF1D27F7024}"/>
              </a:ext>
            </a:extLst>
          </p:cNvPr>
          <p:cNvSpPr/>
          <p:nvPr/>
        </p:nvSpPr>
        <p:spPr>
          <a:xfrm>
            <a:off x="275853" y="322141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ADB0DBD-5B47-114D-2716-E7888C1A5025}"/>
              </a:ext>
            </a:extLst>
          </p:cNvPr>
          <p:cNvSpPr/>
          <p:nvPr/>
        </p:nvSpPr>
        <p:spPr>
          <a:xfrm>
            <a:off x="275852" y="322141"/>
            <a:ext cx="13154395" cy="92436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AA2812D-ABFC-5355-8942-340CC6D93262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943F542-3C2D-F61C-469D-7A4C4B3A6E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2112DFEF-7C2C-BF11-20D1-C7E8C59AB87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977427" y="478689"/>
            <a:ext cx="11052773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Nous allons réviser les pictogrammes déjà vus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7E54F3E-E8ED-DBF5-D2A9-44BE9803762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263" y="3101380"/>
            <a:ext cx="2529693" cy="1955283"/>
          </a:xfrm>
          <a:prstGeom prst="rect">
            <a:avLst/>
          </a:prstGeom>
        </p:spPr>
      </p:pic>
      <p:pic>
        <p:nvPicPr>
          <p:cNvPr id="16" name="Image 15" descr="Une image contenant dessin, clipart, dessin humoristique, illustration&#10;&#10;Le contenu généré par l’IA peut être incorrect.">
            <a:extLst>
              <a:ext uri="{FF2B5EF4-FFF2-40B4-BE49-F238E27FC236}">
                <a16:creationId xmlns:a16="http://schemas.microsoft.com/office/drawing/2014/main" id="{816E0038-AAFD-32A7-FA39-A111B0DD306C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CFBF7"/>
              </a:clrFrom>
              <a:clrTo>
                <a:srgbClr val="FCFB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628" y="6209184"/>
            <a:ext cx="1547535" cy="1701070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27A71E41-5AA2-43BD-39D3-8B2F21E926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80163" y="3139027"/>
            <a:ext cx="1859353" cy="1793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B038668C-8F10-23B3-E6D3-984324FEF8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6156" y="5865206"/>
            <a:ext cx="1981200" cy="2055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BEE85B15-199E-DF09-9623-DF07ED2B63C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284" y="3118698"/>
            <a:ext cx="1586346" cy="1861966"/>
          </a:xfrm>
          <a:prstGeom prst="rect">
            <a:avLst/>
          </a:prstGeom>
        </p:spPr>
      </p:pic>
      <p:pic>
        <p:nvPicPr>
          <p:cNvPr id="12" name="Image 1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A6F6802-6B21-E11A-D26C-8E5BF0BF803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26963" y="2896175"/>
            <a:ext cx="1859353" cy="228005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BE7B9ED7-8D3B-04D2-1B80-703CBFB8533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87956" y="5854815"/>
            <a:ext cx="1981201" cy="2055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197487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64A803-8CEC-0962-0234-F19CC01DCA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7892311-472F-1A4B-FABF-BAAEF050B19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6F931E5-E646-C0F0-6812-0D462FD7612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5BA8401-3B42-D612-A707-C9150A8E810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277A98F-D920-D6FD-AD58-24927756BCC0}"/>
              </a:ext>
            </a:extLst>
          </p:cNvPr>
          <p:cNvSpPr txBox="1"/>
          <p:nvPr/>
        </p:nvSpPr>
        <p:spPr>
          <a:xfrm>
            <a:off x="1580897" y="532937"/>
            <a:ext cx="11099623" cy="45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vais lire les syllabes. Ecoutez bien et suivez avec moi.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3058192-A997-E66C-BF88-30F4889BB9DE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0AD3FD0-B111-FA30-70FE-C460519C26E2}"/>
              </a:ext>
            </a:extLst>
          </p:cNvPr>
          <p:cNvSpPr/>
          <p:nvPr/>
        </p:nvSpPr>
        <p:spPr>
          <a:xfrm>
            <a:off x="1762699" y="2417791"/>
            <a:ext cx="9938903" cy="1659081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po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ap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pu -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ép</a:t>
            </a:r>
            <a:endParaRPr lang="fr-MA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DF5BC58-6411-68BB-C3E6-F3133A3E4769}"/>
              </a:ext>
            </a:extLst>
          </p:cNvPr>
          <p:cNvSpPr/>
          <p:nvPr/>
        </p:nvSpPr>
        <p:spPr>
          <a:xfrm>
            <a:off x="2286000" y="7247621"/>
            <a:ext cx="8892302" cy="1659081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pe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ip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pé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- pu</a:t>
            </a:r>
            <a:endParaRPr lang="fr-MA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9E66825-A587-D132-5CCD-14731D4ECA52}"/>
              </a:ext>
            </a:extLst>
          </p:cNvPr>
          <p:cNvSpPr/>
          <p:nvPr/>
        </p:nvSpPr>
        <p:spPr>
          <a:xfrm>
            <a:off x="2286000" y="4865524"/>
            <a:ext cx="8892302" cy="1659082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up –pi – op -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pa</a:t>
            </a:r>
            <a:endParaRPr lang="fr-MA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2D1D8F3-4F7E-7802-6014-3BBE1968657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78826" y="-9542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75E8BF96-6A6F-D25D-5D90-2083D2CD62C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802422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0B0B7-08F8-364F-FD61-136C4872E7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43EB17C-749B-F3B3-82F7-2876FB84C7E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195851D-149C-CC4B-E206-50B48FE9E95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14F05A5-4C82-44FA-C651-DB5EAD23962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F5F3E9B-5A07-D80B-DE2F-1F7C5D1F8D3B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C424DC7-F725-0A08-0762-607B15A03065}"/>
              </a:ext>
            </a:extLst>
          </p:cNvPr>
          <p:cNvSpPr/>
          <p:nvPr/>
        </p:nvSpPr>
        <p:spPr>
          <a:xfrm>
            <a:off x="1762699" y="2417791"/>
            <a:ext cx="9938903" cy="1659081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po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ap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pu -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ép</a:t>
            </a:r>
            <a:endParaRPr lang="fr-MA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07FEEE7-E629-8E68-AB39-49207F802549}"/>
              </a:ext>
            </a:extLst>
          </p:cNvPr>
          <p:cNvSpPr/>
          <p:nvPr/>
        </p:nvSpPr>
        <p:spPr>
          <a:xfrm>
            <a:off x="2286000" y="7247621"/>
            <a:ext cx="8892302" cy="1659081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pe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ip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pé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- pu</a:t>
            </a:r>
            <a:endParaRPr lang="fr-MA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9D2A5FD7-3008-3AA0-FA56-4689375D2B02}"/>
              </a:ext>
            </a:extLst>
          </p:cNvPr>
          <p:cNvSpPr/>
          <p:nvPr/>
        </p:nvSpPr>
        <p:spPr>
          <a:xfrm>
            <a:off x="2286000" y="4865524"/>
            <a:ext cx="8892302" cy="1659082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up –pi – op -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pa</a:t>
            </a:r>
            <a:endParaRPr lang="fr-MA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8EAF588-31F6-F3C1-BC20-B1871E46E5E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78826" y="-9542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00343F80-F0D7-849E-66F1-AC2A08E1B5B2}"/>
              </a:ext>
            </a:extLst>
          </p:cNvPr>
          <p:cNvSpPr txBox="1"/>
          <p:nvPr/>
        </p:nvSpPr>
        <p:spPr>
          <a:xfrm>
            <a:off x="1580897" y="516370"/>
            <a:ext cx="11099623" cy="45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Lisons ensemble.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EA4507EA-4150-9DE3-57F8-B0F49A98DA5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073323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074DA-91F7-EE0A-693A-820F4551D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C3F7F26-5B9B-FCB9-2D26-A5F0B45552F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F1C4E71-D5EB-3806-DE54-1FECBADA8DD0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D9AAC5A-0780-EEFE-4F4D-098C3AFDA784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9096A1E6-8340-A370-5AAA-4A8E0EDA3E4C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90E1B9C-ED59-5EEF-0F45-2B630813525E}"/>
              </a:ext>
            </a:extLst>
          </p:cNvPr>
          <p:cNvSpPr txBox="1"/>
          <p:nvPr/>
        </p:nvSpPr>
        <p:spPr>
          <a:xfrm>
            <a:off x="1587935" y="566395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Ouvrez vos livrets à l’activité 1, 33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4051954-B285-54D2-F9A5-50109CEA41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04403" y="1979652"/>
            <a:ext cx="4907193" cy="632769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35EE18D-943A-E74D-4716-2AA9AF9DAC77}"/>
              </a:ext>
            </a:extLst>
          </p:cNvPr>
          <p:cNvSpPr/>
          <p:nvPr/>
        </p:nvSpPr>
        <p:spPr>
          <a:xfrm>
            <a:off x="3953247" y="2857500"/>
            <a:ext cx="6028953" cy="17526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F4472C4D-2B25-1B86-BFBE-C70F19BCA11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9161221"/>
              </p:ext>
            </p:extLst>
          </p:nvPr>
        </p:nvGraphicFramePr>
        <p:xfrm>
          <a:off x="450644" y="-7236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7610372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44B638-7A4F-F7EA-816D-A7F653B7F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BB2A6B5-64BE-21C0-C82B-4FC727D2763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74F8D8D-3EE2-4AAC-FDA1-DBC5406F6FA4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F6758A5-B6A3-A8F8-4C34-6F2E10CB7C0E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0C45BEC-56D1-C464-D58F-F5DF47EA9173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E3EE75B0-E696-A9CC-08E8-D9641E7B1E4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25844384"/>
              </p:ext>
            </p:ext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E361A169-44F0-8F63-4919-4BFEE55657FC}"/>
              </a:ext>
            </a:extLst>
          </p:cNvPr>
          <p:cNvSpPr txBox="1"/>
          <p:nvPr/>
        </p:nvSpPr>
        <p:spPr>
          <a:xfrm>
            <a:off x="971203" y="444970"/>
            <a:ext cx="1223027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3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3F3B916C-E68B-5FDB-3BBE-2B535F3DB60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5800" y="328859"/>
            <a:ext cx="1289923" cy="97858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7B22C92-AF6D-9747-E66B-3ADC6E5D548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31880" y="3175466"/>
            <a:ext cx="10052241" cy="3936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852022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12907-7262-8700-32D8-7AB7E808E4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EA18EAC-5FC1-1B7B-5310-36422FA0759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FE86F910-D894-5301-C662-2A7B216B5B9D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C8AB261-8418-725B-DBD2-7C65CE3D0AD4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3200" dirty="0">
                <a:solidFill>
                  <a:srgbClr val="215968"/>
                </a:solidFill>
                <a:latin typeface="Carelia"/>
              </a:rPr>
              <a:t> de lecture (2)</a:t>
            </a:r>
          </a:p>
          <a:p>
            <a:pPr algn="ctr" defTabSz="685834">
              <a:lnSpc>
                <a:spcPts val="6911"/>
              </a:lnSpc>
            </a:pP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Je </a:t>
            </a:r>
            <a:r>
              <a:rPr lang="en-US" sz="4000" b="1" dirty="0" err="1">
                <a:solidFill>
                  <a:schemeClr val="accent1"/>
                </a:solidFill>
                <a:latin typeface="Dosis" pitchFamily="2" charset="0"/>
              </a:rPr>
              <a:t>lis</a:t>
            </a: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 des mots</a:t>
            </a: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6DB54C9-04BC-8523-D28C-DFAA18FCC1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572" y="5524500"/>
            <a:ext cx="4035627" cy="38878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9271909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C6931DE-F686-D652-3611-B6F4CBECBE3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DA753F7-34A3-AF94-2A06-5F55E4AB4AD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9F3B06F-1015-E00B-1286-5CBACC5E895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16228" y="735272"/>
            <a:ext cx="11099623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On lit toujours de gauche à droite. 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79149" y="80266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4762500" y="3948942"/>
            <a:ext cx="4191000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25" b="1" kern="0" spc="480" dirty="0">
                <a:solidFill>
                  <a:srgbClr val="106585"/>
                </a:solidFill>
                <a:latin typeface="Dosis" pitchFamily="2" charset="0"/>
              </a:rPr>
              <a:t>râpé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45A1B3F3-E058-CBEE-5C82-F227E73A8DF4}"/>
              </a:ext>
            </a:extLst>
          </p:cNvPr>
          <p:cNvCxnSpPr>
            <a:cxnSpLocks/>
          </p:cNvCxnSpPr>
          <p:nvPr/>
        </p:nvCxnSpPr>
        <p:spPr>
          <a:xfrm>
            <a:off x="5257800" y="6667500"/>
            <a:ext cx="2667000" cy="0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B6AF275-B62A-5047-89C6-D6B51219233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5DDF04C1-5661-FD45-A82E-BCD9FC6FA1E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04326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BA51797-8B8A-7AC0-6046-F6DB0F4BF42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DFC21F3-AB33-FAAC-B54B-F99EF57FE87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5E8836-6782-5EFA-0BBF-41CA6C0A0E0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23900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4610025" y="3718109"/>
            <a:ext cx="4781701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râpé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04000651-0C53-8930-2F51-13E82A76EEE6}"/>
              </a:ext>
            </a:extLst>
          </p:cNvPr>
          <p:cNvSpPr/>
          <p:nvPr/>
        </p:nvSpPr>
        <p:spPr>
          <a:xfrm rot="16200000">
            <a:off x="5505049" y="5376211"/>
            <a:ext cx="342902" cy="1838694"/>
          </a:xfrm>
          <a:prstGeom prst="leftBracket">
            <a:avLst>
              <a:gd name="adj" fmla="val 106746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912E2B72-C1C3-2E4B-0D19-FC765BA12F02}"/>
              </a:ext>
            </a:extLst>
          </p:cNvPr>
          <p:cNvSpPr/>
          <p:nvPr/>
        </p:nvSpPr>
        <p:spPr>
          <a:xfrm rot="16200000">
            <a:off x="7798301" y="5180590"/>
            <a:ext cx="342900" cy="2196098"/>
          </a:xfrm>
          <a:prstGeom prst="leftBracket">
            <a:avLst>
              <a:gd name="adj" fmla="val 106746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88A7448-B5AE-A778-29A9-084017A6EB6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105086" y="502050"/>
            <a:ext cx="12177335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 Regardez comment je fais pour lire ce mot: « r»  «a »  « ra ».   « p»  «  é »  « 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pé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«ra»  « 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pé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.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rapé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 ensemble  « r»  «a »  « ra ».   « p»  «  é »  « 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pé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«ra»  « 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pé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.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rapé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</a:t>
            </a:r>
          </a:p>
        </p:txBody>
      </p:sp>
    </p:spTree>
    <p:extLst>
      <p:ext uri="{BB962C8B-B14F-4D97-AF65-F5344CB8AC3E}">
        <p14:creationId xmlns:p14="http://schemas.microsoft.com/office/powerpoint/2010/main" val="736038105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6C5F51-5994-7D78-4716-413E77DB7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2C0925D-34F8-7C23-7D7D-710C10CBA37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60CD00D-2AD8-956E-4CAE-B43B22D4960F}"/>
              </a:ext>
            </a:extLst>
          </p:cNvPr>
          <p:cNvSpPr/>
          <p:nvPr/>
        </p:nvSpPr>
        <p:spPr>
          <a:xfrm>
            <a:off x="344817" y="316076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BC7AB13-85AA-7B26-16E9-C3162A1D748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091AEEE-9772-9864-D9C8-C4B3A1746844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B202C4A-20BF-68C7-4F37-2EFA188753DC}"/>
              </a:ext>
            </a:extLst>
          </p:cNvPr>
          <p:cNvSpPr txBox="1"/>
          <p:nvPr/>
        </p:nvSpPr>
        <p:spPr>
          <a:xfrm>
            <a:off x="3850389" y="3718110"/>
            <a:ext cx="6015222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puré</a:t>
            </a:r>
            <a:r>
              <a:rPr lang="fr-FR" sz="17925" b="1" kern="0" spc="623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17925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7A1B05F0-1989-2DBD-BC5B-58C046F3B0FD}"/>
              </a:ext>
            </a:extLst>
          </p:cNvPr>
          <p:cNvSpPr/>
          <p:nvPr/>
        </p:nvSpPr>
        <p:spPr>
          <a:xfrm rot="16200000">
            <a:off x="5039415" y="5242743"/>
            <a:ext cx="131972" cy="2286002"/>
          </a:xfrm>
          <a:prstGeom prst="leftBracket">
            <a:avLst>
              <a:gd name="adj" fmla="val 106746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99FEEA5B-7CB4-7FF0-1701-A87AA6EE71D6}"/>
              </a:ext>
            </a:extLst>
          </p:cNvPr>
          <p:cNvSpPr/>
          <p:nvPr/>
        </p:nvSpPr>
        <p:spPr>
          <a:xfrm rot="16200000">
            <a:off x="7498781" y="5379868"/>
            <a:ext cx="131973" cy="2011751"/>
          </a:xfrm>
          <a:prstGeom prst="leftBracket">
            <a:avLst>
              <a:gd name="adj" fmla="val 98665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F5DD5D9-F8ED-13F8-EFE9-2409103616C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DD94B562-15E0-E21D-7E26-3D4313981662}"/>
              </a:ext>
            </a:extLst>
          </p:cNvPr>
          <p:cNvSpPr txBox="1"/>
          <p:nvPr/>
        </p:nvSpPr>
        <p:spPr>
          <a:xfrm>
            <a:off x="1105086" y="502050"/>
            <a:ext cx="12482887" cy="7771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</a:t>
            </a:r>
            <a:r>
              <a:rPr lang="fr-FR" sz="20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La lettre  e  est en gris. Je ne la prononce pas. Je lis</a:t>
            </a:r>
            <a:r>
              <a:rPr lang="fr-FR" sz="22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:</a:t>
            </a: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p»  « u»  «  pu ».  «  r » «  é » « ré».  « pu» «  ré » . «</a:t>
            </a:r>
            <a:r>
              <a:rPr lang="fr-FR" sz="22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puré</a:t>
            </a: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purée</a:t>
            </a:r>
          </a:p>
          <a:p>
            <a:pPr marL="0" lvl="1" defTabSz="685834">
              <a:spcBef>
                <a:spcPct val="0"/>
              </a:spcBef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 ensemble    </a:t>
            </a:r>
            <a:r>
              <a:rPr lang="fr-FR" sz="22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:</a:t>
            </a: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p»  « u»  «  pu ».  «  r » «  é » « ré».  « pu» «  ré » . «</a:t>
            </a:r>
            <a:r>
              <a:rPr lang="fr-FR" sz="22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puré</a:t>
            </a: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Purée.</a:t>
            </a:r>
          </a:p>
        </p:txBody>
      </p:sp>
    </p:spTree>
    <p:extLst>
      <p:ext uri="{BB962C8B-B14F-4D97-AF65-F5344CB8AC3E}">
        <p14:creationId xmlns:p14="http://schemas.microsoft.com/office/powerpoint/2010/main" val="3946525316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8BAE111-0A51-B408-0A0B-A9688CC383A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6706FC2-F4EF-8599-D514-7E1C766ED251}"/>
              </a:ext>
            </a:extLst>
          </p:cNvPr>
          <p:cNvSpPr/>
          <p:nvPr/>
        </p:nvSpPr>
        <p:spPr>
          <a:xfrm>
            <a:off x="265954" y="419100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EE3F017-14A5-8AC5-D950-FF74E53B2F0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3581400" y="3718110"/>
            <a:ext cx="65532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repa</a:t>
            </a:r>
            <a:r>
              <a:rPr lang="fr-FR" sz="17925" b="1" kern="0" spc="623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s</a:t>
            </a:r>
            <a:endParaRPr lang="fr-FR" sz="17925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D10448E-3D38-EB85-4742-DA639D3D289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222231" y="550294"/>
            <a:ext cx="11818813" cy="1216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</a:t>
            </a: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La lettre  s   est muette. Je lis: 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«r»  «e» «re». « p » « a » « 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pa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« re » « 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pa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. « 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repa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Repas.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 Lisons ensemble «r»  «e» «re». « p » « a » « 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pa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« re » « 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pa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. « 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repa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Repas.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endParaRPr lang="fr-FR" sz="23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1710040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03C043B-BF73-3A9A-14C9-3EF18DE2168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6B35C8D-32C7-9464-EA9D-9D6305F2E37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8DB029C-3D7F-D5EE-B027-1CB23A2F62B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3162300" y="3718110"/>
            <a:ext cx="7391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rapid</a:t>
            </a:r>
            <a:r>
              <a:rPr lang="fr-FR" sz="17925" b="1" kern="0" spc="623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17925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B3C85BC-5F64-A681-4D68-03B2AA43227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955D905E-9038-D048-9CBD-EC94B99314AA}"/>
              </a:ext>
            </a:extLst>
          </p:cNvPr>
          <p:cNvSpPr txBox="1"/>
          <p:nvPr/>
        </p:nvSpPr>
        <p:spPr>
          <a:xfrm>
            <a:off x="1149621" y="585148"/>
            <a:ext cx="11876812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La lettre  e  est muette, je lis: 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r»  «a» « ra ». « p » « i » « d » « 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pid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 »ra » « 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pid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« 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rapid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rapide 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ensemble:  r»  «a» « ra ». « p » « i » « d » « 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pid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 »ra » « 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pid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« 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rapid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rapide . </a:t>
            </a:r>
          </a:p>
        </p:txBody>
      </p:sp>
    </p:spTree>
    <p:extLst>
      <p:ext uri="{BB962C8B-B14F-4D97-AF65-F5344CB8AC3E}">
        <p14:creationId xmlns:p14="http://schemas.microsoft.com/office/powerpoint/2010/main" val="181142575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21382</TotalTime>
  <Words>5244</Words>
  <Application>Microsoft Office PowerPoint</Application>
  <PresentationFormat>Personnalisé</PresentationFormat>
  <Paragraphs>1195</Paragraphs>
  <Slides>140</Slides>
  <Notes>3</Notes>
  <HiddenSlides>0</HiddenSlides>
  <MMClips>1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140</vt:i4>
      </vt:variant>
    </vt:vector>
  </HeadingPairs>
  <TitlesOfParts>
    <vt:vector size="151" baseType="lpstr">
      <vt:lpstr>Arimo Italics</vt:lpstr>
      <vt:lpstr>Carelia</vt:lpstr>
      <vt:lpstr>Dosis Bold</vt:lpstr>
      <vt:lpstr>Calibri</vt:lpstr>
      <vt:lpstr>Amasis MT Pro</vt:lpstr>
      <vt:lpstr>Microsoft Uighur</vt:lpstr>
      <vt:lpstr>Times New Roman</vt:lpstr>
      <vt:lpstr>Aptos</vt:lpstr>
      <vt:lpstr>Dosis</vt:lpstr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nabaouiya jenane</cp:lastModifiedBy>
  <cp:revision>660</cp:revision>
  <dcterms:created xsi:type="dcterms:W3CDTF">2006-08-16T00:00:00Z</dcterms:created>
  <dcterms:modified xsi:type="dcterms:W3CDTF">2025-10-05T18:04:30Z</dcterms:modified>
  <dc:identifier>DAFtlvZnwz4</dc:identifier>
</cp:coreProperties>
</file>