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ink/ink1.xml" ContentType="application/inkml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ink/ink2.xml" ContentType="application/inkml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ink/ink3.xml" ContentType="application/inkml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6"/>
  </p:notesMasterIdLst>
  <p:sldIdLst>
    <p:sldId id="2147482549" r:id="rId2"/>
    <p:sldId id="2147482700" r:id="rId3"/>
    <p:sldId id="2147482737" r:id="rId4"/>
    <p:sldId id="2147482461" r:id="rId5"/>
    <p:sldId id="2147482859" r:id="rId6"/>
    <p:sldId id="2147482550" r:id="rId7"/>
    <p:sldId id="2147482702" r:id="rId8"/>
    <p:sldId id="2134806077" r:id="rId9"/>
    <p:sldId id="2147482704" r:id="rId10"/>
    <p:sldId id="2147482846" r:id="rId11"/>
    <p:sldId id="2147482845" r:id="rId12"/>
    <p:sldId id="2147482849" r:id="rId13"/>
    <p:sldId id="2147482672" r:id="rId14"/>
    <p:sldId id="2147482685" r:id="rId15"/>
    <p:sldId id="2147482705" r:id="rId16"/>
    <p:sldId id="2147482793" r:id="rId17"/>
    <p:sldId id="2147482794" r:id="rId18"/>
    <p:sldId id="2147482795" r:id="rId19"/>
    <p:sldId id="2147482796" r:id="rId20"/>
    <p:sldId id="2147482797" r:id="rId21"/>
    <p:sldId id="2147482529" r:id="rId22"/>
    <p:sldId id="2147482798" r:id="rId23"/>
    <p:sldId id="2147482530" r:id="rId24"/>
    <p:sldId id="2147482735" r:id="rId25"/>
    <p:sldId id="2147482736" r:id="rId26"/>
    <p:sldId id="2147482514" r:id="rId27"/>
    <p:sldId id="2134806092" r:id="rId28"/>
    <p:sldId id="391" r:id="rId29"/>
    <p:sldId id="2134805159" r:id="rId30"/>
    <p:sldId id="2134805160" r:id="rId31"/>
    <p:sldId id="412" r:id="rId32"/>
    <p:sldId id="2147482800" r:id="rId33"/>
    <p:sldId id="2147482775" r:id="rId34"/>
    <p:sldId id="2147482850" r:id="rId35"/>
    <p:sldId id="2147482804" r:id="rId36"/>
    <p:sldId id="2147482805" r:id="rId37"/>
    <p:sldId id="2147482851" r:id="rId38"/>
    <p:sldId id="2147482852" r:id="rId39"/>
    <p:sldId id="2147482523" r:id="rId40"/>
    <p:sldId id="2134808448" r:id="rId41"/>
    <p:sldId id="2134808449" r:id="rId42"/>
    <p:sldId id="2147482802" r:id="rId43"/>
    <p:sldId id="2147482803" r:id="rId44"/>
    <p:sldId id="2147482853" r:id="rId45"/>
    <p:sldId id="2147482854" r:id="rId46"/>
    <p:sldId id="2147482738" r:id="rId47"/>
    <p:sldId id="2147482739" r:id="rId48"/>
    <p:sldId id="2147482808" r:id="rId49"/>
    <p:sldId id="2147482809" r:id="rId50"/>
    <p:sldId id="2134805161" r:id="rId51"/>
    <p:sldId id="2134805162" r:id="rId52"/>
    <p:sldId id="2134808450" r:id="rId53"/>
    <p:sldId id="2134808452" r:id="rId54"/>
    <p:sldId id="2147482806" r:id="rId55"/>
    <p:sldId id="2147482807" r:id="rId56"/>
    <p:sldId id="2147482706" r:id="rId57"/>
    <p:sldId id="2147482707" r:id="rId58"/>
    <p:sldId id="2147482567" r:id="rId59"/>
    <p:sldId id="2147482855" r:id="rId60"/>
    <p:sldId id="2147482811" r:id="rId61"/>
    <p:sldId id="2147482716" r:id="rId62"/>
    <p:sldId id="2147482717" r:id="rId63"/>
    <p:sldId id="2147482718" r:id="rId64"/>
    <p:sldId id="2147482719" r:id="rId65"/>
    <p:sldId id="2147482720" r:id="rId66"/>
    <p:sldId id="2147482721" r:id="rId67"/>
    <p:sldId id="2147482812" r:id="rId68"/>
    <p:sldId id="2147482813" r:id="rId69"/>
    <p:sldId id="2147482814" r:id="rId70"/>
    <p:sldId id="2147482449" r:id="rId71"/>
    <p:sldId id="2147482575" r:id="rId72"/>
    <p:sldId id="2147482843" r:id="rId73"/>
    <p:sldId id="2147482732" r:id="rId74"/>
    <p:sldId id="2147482573" r:id="rId75"/>
    <p:sldId id="2147482574" r:id="rId76"/>
    <p:sldId id="2147482485" r:id="rId77"/>
    <p:sldId id="2134805104" r:id="rId78"/>
    <p:sldId id="2134805105" r:id="rId79"/>
    <p:sldId id="2134805106" r:id="rId80"/>
    <p:sldId id="2147482464" r:id="rId81"/>
    <p:sldId id="2147482465" r:id="rId82"/>
    <p:sldId id="2147482466" r:id="rId83"/>
    <p:sldId id="2147482467" r:id="rId84"/>
    <p:sldId id="2134805121" r:id="rId85"/>
    <p:sldId id="2134805122" r:id="rId86"/>
    <p:sldId id="2134805127" r:id="rId87"/>
    <p:sldId id="2134805128" r:id="rId88"/>
    <p:sldId id="2134805129" r:id="rId89"/>
    <p:sldId id="2134805130" r:id="rId90"/>
    <p:sldId id="2147482815" r:id="rId91"/>
    <p:sldId id="2147482462" r:id="rId92"/>
    <p:sldId id="2147482463" r:id="rId93"/>
    <p:sldId id="2147482468" r:id="rId94"/>
    <p:sldId id="2147482469" r:id="rId95"/>
    <p:sldId id="2147482470" r:id="rId96"/>
    <p:sldId id="2147482471" r:id="rId97"/>
    <p:sldId id="2134805113" r:id="rId98"/>
    <p:sldId id="2134805120" r:id="rId99"/>
    <p:sldId id="2134805123" r:id="rId100"/>
    <p:sldId id="2134805124" r:id="rId101"/>
    <p:sldId id="2147482723" r:id="rId102"/>
    <p:sldId id="2147482545" r:id="rId103"/>
    <p:sldId id="2147482856" r:id="rId104"/>
    <p:sldId id="2147482817" r:id="rId105"/>
    <p:sldId id="2147482857" r:id="rId106"/>
    <p:sldId id="2147482476" r:id="rId107"/>
    <p:sldId id="2147482858" r:id="rId108"/>
    <p:sldId id="2147482547" r:id="rId109"/>
    <p:sldId id="2147482525" r:id="rId110"/>
    <p:sldId id="2147482820" r:id="rId111"/>
    <p:sldId id="2147482821" r:id="rId112"/>
    <p:sldId id="2147482725" r:id="rId113"/>
    <p:sldId id="2134805103" r:id="rId114"/>
    <p:sldId id="2134805139" r:id="rId115"/>
    <p:sldId id="2134805142" r:id="rId116"/>
    <p:sldId id="2147482766" r:id="rId117"/>
    <p:sldId id="2134805145" r:id="rId118"/>
    <p:sldId id="2147482526" r:id="rId119"/>
    <p:sldId id="2147482765" r:id="rId120"/>
    <p:sldId id="2147482726" r:id="rId121"/>
    <p:sldId id="2147482823" r:id="rId122"/>
    <p:sldId id="2147482822" r:id="rId123"/>
    <p:sldId id="2134808468" r:id="rId124"/>
    <p:sldId id="2147482727" r:id="rId125"/>
    <p:sldId id="2147482824" r:id="rId126"/>
    <p:sldId id="2134805243" r:id="rId127"/>
    <p:sldId id="2147482768" r:id="rId128"/>
    <p:sldId id="2147482825" r:id="rId129"/>
    <p:sldId id="2134805255" r:id="rId130"/>
    <p:sldId id="2134805257" r:id="rId131"/>
    <p:sldId id="2147482532" r:id="rId132"/>
    <p:sldId id="2147482826" r:id="rId133"/>
    <p:sldId id="2147482827" r:id="rId134"/>
    <p:sldId id="2147482829" r:id="rId135"/>
    <p:sldId id="2147482830" r:id="rId136"/>
    <p:sldId id="2147482831" r:id="rId137"/>
    <p:sldId id="2147482841" r:id="rId138"/>
    <p:sldId id="2147482842" r:id="rId139"/>
    <p:sldId id="2147482548" r:id="rId140"/>
    <p:sldId id="2147482538" r:id="rId141"/>
    <p:sldId id="2147482745" r:id="rId142"/>
    <p:sldId id="2147482537" r:id="rId143"/>
    <p:sldId id="2147482837" r:id="rId144"/>
    <p:sldId id="2147482838" r:id="rId145"/>
    <p:sldId id="2147482497" r:id="rId146"/>
    <p:sldId id="2147482500" r:id="rId147"/>
    <p:sldId id="2147482728" r:id="rId148"/>
    <p:sldId id="2147482486" r:id="rId149"/>
    <p:sldId id="2147482746" r:id="rId150"/>
    <p:sldId id="2147482750" r:id="rId151"/>
    <p:sldId id="2147482747" r:id="rId152"/>
    <p:sldId id="2134804847" r:id="rId153"/>
    <p:sldId id="2147482487" r:id="rId154"/>
    <p:sldId id="2147482481" r:id="rId155"/>
    <p:sldId id="2147482751" r:id="rId156"/>
    <p:sldId id="2147482520" r:id="rId157"/>
    <p:sldId id="2147482488" r:id="rId158"/>
    <p:sldId id="2147482489" r:id="rId159"/>
    <p:sldId id="2147482484" r:id="rId160"/>
    <p:sldId id="2147482521" r:id="rId161"/>
    <p:sldId id="2147482860" r:id="rId162"/>
    <p:sldId id="2147482492" r:id="rId163"/>
    <p:sldId id="2147482491" r:id="rId164"/>
    <p:sldId id="2147482540" r:id="rId165"/>
    <p:sldId id="2147482729" r:id="rId166"/>
    <p:sldId id="2147482494" r:id="rId167"/>
    <p:sldId id="2147482730" r:id="rId168"/>
    <p:sldId id="2147482519" r:id="rId169"/>
    <p:sldId id="2147482761" r:id="rId170"/>
    <p:sldId id="2147482762" r:id="rId171"/>
    <p:sldId id="2147482840" r:id="rId172"/>
    <p:sldId id="2134804803" r:id="rId173"/>
    <p:sldId id="700" r:id="rId174"/>
    <p:sldId id="701" r:id="rId175"/>
  </p:sldIdLst>
  <p:sldSz cx="13716000" cy="10287000"/>
  <p:notesSz cx="6858000" cy="9144000"/>
  <p:embeddedFontLst>
    <p:embeddedFont>
      <p:font typeface="Amasis MT Pro" panose="02040504050005020304" pitchFamily="18" charset="0"/>
      <p:regular r:id="rId177"/>
      <p:bold r:id="rId178"/>
      <p:italic r:id="rId179"/>
      <p:boldItalic r:id="rId180"/>
    </p:embeddedFont>
    <p:embeddedFont>
      <p:font typeface="Arimo Italics" panose="020B0604020202020204" charset="0"/>
      <p:regular r:id="rId181"/>
      <p:italic r:id="rId182"/>
    </p:embeddedFont>
    <p:embeddedFont>
      <p:font typeface="Carelia" panose="020B0604020202020204" charset="0"/>
      <p:regular r:id="rId183"/>
    </p:embeddedFont>
    <p:embeddedFont>
      <p:font typeface="Daytona Light" panose="020B0304030503040204" pitchFamily="34" charset="0"/>
      <p:regular r:id="rId184"/>
      <p:italic r:id="rId185"/>
    </p:embeddedFont>
    <p:embeddedFont>
      <p:font typeface="Dosis" panose="02010703020202060003" pitchFamily="2" charset="0"/>
      <p:regular r:id="rId186"/>
      <p:bold r:id="rId187"/>
    </p:embeddedFont>
    <p:embeddedFont>
      <p:font typeface="Dosis Bold" panose="020B0604020202020204" charset="0"/>
      <p:regular r:id="rId188"/>
      <p:bold r:id="rId189"/>
    </p:embeddedFont>
    <p:embeddedFont>
      <p:font typeface="Microsoft Uighur" panose="02000000000000000000" pitchFamily="2" charset="-78"/>
      <p:regular r:id="rId190"/>
      <p:bold r:id="rId19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859"/>
            <p14:sldId id="2147482550"/>
            <p14:sldId id="2147482702"/>
            <p14:sldId id="2134806077"/>
            <p14:sldId id="2147482704"/>
            <p14:sldId id="2147482846"/>
            <p14:sldId id="2147482845"/>
            <p14:sldId id="2147482849"/>
            <p14:sldId id="2147482672"/>
            <p14:sldId id="2147482685"/>
            <p14:sldId id="2147482705"/>
            <p14:sldId id="2147482793"/>
            <p14:sldId id="2147482794"/>
            <p14:sldId id="2147482795"/>
            <p14:sldId id="2147482796"/>
            <p14:sldId id="2147482797"/>
            <p14:sldId id="2147482529"/>
            <p14:sldId id="2147482798"/>
            <p14:sldId id="2147482530"/>
            <p14:sldId id="2147482735"/>
            <p14:sldId id="2147482736"/>
            <p14:sldId id="2147482514"/>
            <p14:sldId id="2134806092"/>
            <p14:sldId id="391"/>
            <p14:sldId id="2134805159"/>
            <p14:sldId id="2134805160"/>
            <p14:sldId id="412"/>
            <p14:sldId id="2147482800"/>
            <p14:sldId id="2147482775"/>
            <p14:sldId id="2147482850"/>
            <p14:sldId id="2147482804"/>
            <p14:sldId id="2147482805"/>
            <p14:sldId id="2147482851"/>
            <p14:sldId id="2147482852"/>
            <p14:sldId id="2147482523"/>
            <p14:sldId id="2134808448"/>
            <p14:sldId id="2134808449"/>
            <p14:sldId id="2147482802"/>
            <p14:sldId id="2147482803"/>
            <p14:sldId id="2147482853"/>
            <p14:sldId id="2147482854"/>
            <p14:sldId id="2147482738"/>
            <p14:sldId id="2147482739"/>
            <p14:sldId id="2147482808"/>
            <p14:sldId id="2147482809"/>
            <p14:sldId id="2134805161"/>
            <p14:sldId id="2134805162"/>
            <p14:sldId id="2134808450"/>
            <p14:sldId id="2134808452"/>
            <p14:sldId id="2147482806"/>
            <p14:sldId id="2147482807"/>
            <p14:sldId id="2147482706"/>
            <p14:sldId id="2147482707"/>
            <p14:sldId id="2147482567"/>
            <p14:sldId id="2147482855"/>
            <p14:sldId id="2147482811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812"/>
            <p14:sldId id="2147482813"/>
            <p14:sldId id="2147482814"/>
            <p14:sldId id="2147482449"/>
            <p14:sldId id="2147482575"/>
            <p14:sldId id="2147482843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4"/>
            <p14:sldId id="2147482465"/>
            <p14:sldId id="2147482466"/>
            <p14:sldId id="2147482467"/>
            <p14:sldId id="2134805121"/>
            <p14:sldId id="2134805122"/>
            <p14:sldId id="2134805127"/>
            <p14:sldId id="2134805128"/>
            <p14:sldId id="2134805129"/>
            <p14:sldId id="2134805130"/>
            <p14:sldId id="2147482815"/>
            <p14:sldId id="2147482462"/>
            <p14:sldId id="2147482463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3"/>
            <p14:sldId id="2134805124"/>
            <p14:sldId id="2147482723"/>
            <p14:sldId id="2147482545"/>
            <p14:sldId id="2147482856"/>
            <p14:sldId id="2147482817"/>
            <p14:sldId id="2147482857"/>
            <p14:sldId id="2147482476"/>
            <p14:sldId id="2147482858"/>
            <p14:sldId id="2147482547"/>
            <p14:sldId id="2147482525"/>
            <p14:sldId id="2147482820"/>
            <p14:sldId id="2147482821"/>
            <p14:sldId id="2147482725"/>
            <p14:sldId id="2134805103"/>
            <p14:sldId id="2134805139"/>
            <p14:sldId id="2134805142"/>
            <p14:sldId id="2147482766"/>
            <p14:sldId id="2134805145"/>
            <p14:sldId id="2147482526"/>
            <p14:sldId id="2147482765"/>
            <p14:sldId id="2147482726"/>
            <p14:sldId id="2147482823"/>
            <p14:sldId id="2147482822"/>
            <p14:sldId id="2134808468"/>
            <p14:sldId id="2147482727"/>
            <p14:sldId id="2147482824"/>
            <p14:sldId id="2134805243"/>
            <p14:sldId id="2147482768"/>
            <p14:sldId id="2147482825"/>
            <p14:sldId id="2134805255"/>
            <p14:sldId id="2134805257"/>
            <p14:sldId id="2147482532"/>
            <p14:sldId id="2147482826"/>
            <p14:sldId id="2147482827"/>
            <p14:sldId id="2147482829"/>
            <p14:sldId id="2147482830"/>
            <p14:sldId id="2147482831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837"/>
            <p14:sldId id="2147482838"/>
            <p14:sldId id="2147482497"/>
            <p14:sldId id="2147482500"/>
            <p14:sldId id="2147482728"/>
            <p14:sldId id="2147482486"/>
            <p14:sldId id="2147482746"/>
            <p14:sldId id="2147482750"/>
            <p14:sldId id="2147482747"/>
            <p14:sldId id="2134804847"/>
            <p14:sldId id="2147482487"/>
            <p14:sldId id="2147482481"/>
            <p14:sldId id="2147482751"/>
            <p14:sldId id="2147482520"/>
            <p14:sldId id="2147482488"/>
            <p14:sldId id="2147482489"/>
            <p14:sldId id="2147482484"/>
            <p14:sldId id="2147482521"/>
            <p14:sldId id="2147482860"/>
            <p14:sldId id="2147482492"/>
            <p14:sldId id="2147482491"/>
            <p14:sldId id="2147482540"/>
            <p14:sldId id="2147482729"/>
            <p14:sldId id="2147482494"/>
            <p14:sldId id="2147482730"/>
            <p14:sldId id="2147482519"/>
            <p14:sldId id="2147482761"/>
            <p14:sldId id="2147482762"/>
            <p14:sldId id="2147482840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CEB5"/>
    <a:srgbClr val="70AC2E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font" Target="fonts/font1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font" Target="fonts/font5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font" Target="fonts/font6.fntdata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font" Target="fonts/font1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font" Target="fonts/font7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font" Target="fonts/font8.fntdata"/><Relationship Id="rId189" Type="http://schemas.openxmlformats.org/officeDocument/2006/relationships/font" Target="fonts/font1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font" Target="fonts/font3.fntdata"/><Relationship Id="rId195" Type="http://schemas.openxmlformats.org/officeDocument/2006/relationships/tableStyles" Target="tableStyles.xml"/><Relationship Id="rId190" Type="http://schemas.openxmlformats.org/officeDocument/2006/relationships/font" Target="fonts/font14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font" Target="fonts/font4.fntdata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microsoft.com/office/2015/10/relationships/revisionInfo" Target="revisionInfo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font" Target="fonts/font10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font" Target="fonts/font1.fntdata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3.pn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4.png"/><Relationship Id="rId2" Type="http://schemas.openxmlformats.org/officeDocument/2006/relationships/tags" Target="../tags/tag30.xml"/><Relationship Id="rId16" Type="http://schemas.openxmlformats.org/officeDocument/2006/relationships/image" Target="../media/image19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3.png"/><Relationship Id="rId5" Type="http://schemas.openxmlformats.org/officeDocument/2006/relationships/tags" Target="../tags/tag33.xml"/><Relationship Id="rId15" Type="http://schemas.openxmlformats.org/officeDocument/2006/relationships/image" Target="../media/image22.png"/><Relationship Id="rId10" Type="http://schemas.openxmlformats.org/officeDocument/2006/relationships/image" Target="../media/image32.jpeg"/><Relationship Id="rId4" Type="http://schemas.openxmlformats.org/officeDocument/2006/relationships/tags" Target="../tags/tag32.xml"/><Relationship Id="rId9" Type="http://schemas.openxmlformats.org/officeDocument/2006/relationships/image" Target="../media/image28.svg"/><Relationship Id="rId14" Type="http://schemas.openxmlformats.org/officeDocument/2006/relationships/image" Target="../media/image24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28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tags" Target="../tags/tag171.xml"/><Relationship Id="rId7" Type="http://schemas.openxmlformats.org/officeDocument/2006/relationships/image" Target="../media/image28.sv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tags" Target="../tags/tag170.xml"/><Relationship Id="rId16" Type="http://schemas.openxmlformats.org/officeDocument/2006/relationships/image" Target="../media/image103.png"/><Relationship Id="rId20" Type="http://schemas.openxmlformats.org/officeDocument/2006/relationships/image" Target="../media/image93.jpeg"/><Relationship Id="rId1" Type="http://schemas.openxmlformats.org/officeDocument/2006/relationships/tags" Target="../tags/tag169.xml"/><Relationship Id="rId6" Type="http://schemas.openxmlformats.org/officeDocument/2006/relationships/image" Target="../media/image27.png"/><Relationship Id="rId11" Type="http://schemas.openxmlformats.org/officeDocument/2006/relationships/image" Target="../media/image98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tags" Target="../tags/tag172.xml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tags" Target="../tags/tag175.xml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tags" Target="../tags/tag174.xml"/><Relationship Id="rId16" Type="http://schemas.openxmlformats.org/officeDocument/2006/relationships/image" Target="../media/image104.png"/><Relationship Id="rId1" Type="http://schemas.openxmlformats.org/officeDocument/2006/relationships/tags" Target="../tags/tag173.xml"/><Relationship Id="rId6" Type="http://schemas.openxmlformats.org/officeDocument/2006/relationships/image" Target="../media/image28.svg"/><Relationship Id="rId11" Type="http://schemas.openxmlformats.org/officeDocument/2006/relationships/image" Target="../media/image99.png"/><Relationship Id="rId5" Type="http://schemas.openxmlformats.org/officeDocument/2006/relationships/image" Target="../media/image27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tags" Target="../tags/tag178.xml"/><Relationship Id="rId7" Type="http://schemas.openxmlformats.org/officeDocument/2006/relationships/image" Target="../media/image28.sv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tags" Target="../tags/tag177.xml"/><Relationship Id="rId16" Type="http://schemas.openxmlformats.org/officeDocument/2006/relationships/image" Target="../media/image103.png"/><Relationship Id="rId20" Type="http://schemas.openxmlformats.org/officeDocument/2006/relationships/image" Target="../media/image93.jpeg"/><Relationship Id="rId1" Type="http://schemas.openxmlformats.org/officeDocument/2006/relationships/tags" Target="../tags/tag176.xml"/><Relationship Id="rId6" Type="http://schemas.openxmlformats.org/officeDocument/2006/relationships/image" Target="../media/image27.png"/><Relationship Id="rId11" Type="http://schemas.openxmlformats.org/officeDocument/2006/relationships/image" Target="../media/image98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tags" Target="../tags/tag179.xml"/><Relationship Id="rId9" Type="http://schemas.openxmlformats.org/officeDocument/2006/relationships/image" Target="../media/image96.png"/><Relationship Id="rId14" Type="http://schemas.openxmlformats.org/officeDocument/2006/relationships/image" Target="../media/image101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tags" Target="../tags/tag182.xml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tags" Target="../tags/tag181.xml"/><Relationship Id="rId16" Type="http://schemas.openxmlformats.org/officeDocument/2006/relationships/image" Target="../media/image104.png"/><Relationship Id="rId1" Type="http://schemas.openxmlformats.org/officeDocument/2006/relationships/tags" Target="../tags/tag180.xml"/><Relationship Id="rId6" Type="http://schemas.openxmlformats.org/officeDocument/2006/relationships/image" Target="../media/image28.svg"/><Relationship Id="rId11" Type="http://schemas.openxmlformats.org/officeDocument/2006/relationships/image" Target="../media/image99.png"/><Relationship Id="rId5" Type="http://schemas.openxmlformats.org/officeDocument/2006/relationships/image" Target="../media/image27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7.xml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8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7" Type="http://schemas.openxmlformats.org/officeDocument/2006/relationships/image" Target="../media/image19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109.png"/><Relationship Id="rId4" Type="http://schemas.openxmlformats.org/officeDocument/2006/relationships/image" Target="../media/image28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4" Type="http://schemas.openxmlformats.org/officeDocument/2006/relationships/image" Target="../media/image28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6.xml"/><Relationship Id="rId4" Type="http://schemas.openxmlformats.org/officeDocument/2006/relationships/image" Target="../media/image28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7.xml"/><Relationship Id="rId4" Type="http://schemas.openxmlformats.org/officeDocument/2006/relationships/image" Target="../media/image28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4" Type="http://schemas.openxmlformats.org/officeDocument/2006/relationships/image" Target="../media/image28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4" Type="http://schemas.openxmlformats.org/officeDocument/2006/relationships/image" Target="../media/image28.sv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0.xml"/><Relationship Id="rId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2.xml"/><Relationship Id="rId5" Type="http://schemas.openxmlformats.org/officeDocument/2006/relationships/image" Target="../media/image113.jpeg"/><Relationship Id="rId4" Type="http://schemas.openxmlformats.org/officeDocument/2006/relationships/image" Target="../media/image28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3.xml"/><Relationship Id="rId5" Type="http://schemas.openxmlformats.org/officeDocument/2006/relationships/image" Target="../media/image114.jpeg"/><Relationship Id="rId4" Type="http://schemas.openxmlformats.org/officeDocument/2006/relationships/image" Target="../media/image28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4.xml"/><Relationship Id="rId5" Type="http://schemas.openxmlformats.org/officeDocument/2006/relationships/image" Target="../media/image38.jpeg"/><Relationship Id="rId4" Type="http://schemas.openxmlformats.org/officeDocument/2006/relationships/image" Target="../media/image28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5.xml"/><Relationship Id="rId4" Type="http://schemas.openxmlformats.org/officeDocument/2006/relationships/image" Target="../media/image28.sv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6.png"/><Relationship Id="rId2" Type="http://schemas.openxmlformats.org/officeDocument/2006/relationships/tags" Target="../tags/tag207.xml"/><Relationship Id="rId1" Type="http://schemas.openxmlformats.org/officeDocument/2006/relationships/tags" Target="../tags/tag206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7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80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34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2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4" Type="http://schemas.openxmlformats.org/officeDocument/2006/relationships/image" Target="../media/image28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8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image" Target="../media/image80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5.xml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34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8.xml"/><Relationship Id="rId5" Type="http://schemas.openxmlformats.org/officeDocument/2006/relationships/image" Target="../media/image109.png"/><Relationship Id="rId4" Type="http://schemas.openxmlformats.org/officeDocument/2006/relationships/image" Target="../media/image28.sv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0.png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1.xml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1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24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9.png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image" Target="../media/image12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3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image" Target="../media/image12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microsoft.com/office/2007/relationships/hdphoto" Target="../media/hdphoto1.wdp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Relationship Id="rId6" Type="http://schemas.openxmlformats.org/officeDocument/2006/relationships/image" Target="../media/image126.png"/><Relationship Id="rId5" Type="http://schemas.openxmlformats.org/officeDocument/2006/relationships/image" Target="../media/image38.jpeg"/><Relationship Id="rId4" Type="http://schemas.openxmlformats.org/officeDocument/2006/relationships/image" Target="../media/image28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9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1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9.png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image" Target="../media/image1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9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6.xml"/><Relationship Id="rId6" Type="http://schemas.openxmlformats.org/officeDocument/2006/relationships/image" Target="../media/image129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6" Type="http://schemas.openxmlformats.org/officeDocument/2006/relationships/customXml" Target="../ink/ink1.xml"/><Relationship Id="rId5" Type="http://schemas.openxmlformats.org/officeDocument/2006/relationships/image" Target="../media/image28.svg"/><Relationship Id="rId10" Type="http://schemas.openxmlformats.org/officeDocument/2006/relationships/image" Target="../media/image130.png"/><Relationship Id="rId4" Type="http://schemas.openxmlformats.org/officeDocument/2006/relationships/image" Target="../media/image27.png"/><Relationship Id="rId9" Type="http://schemas.openxmlformats.org/officeDocument/2006/relationships/image" Target="../media/image128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customXml" Target="../ink/ink2.xml"/><Relationship Id="rId5" Type="http://schemas.openxmlformats.org/officeDocument/2006/relationships/image" Target="../media/image28.svg"/><Relationship Id="rId10" Type="http://schemas.openxmlformats.org/officeDocument/2006/relationships/image" Target="../media/image130.png"/><Relationship Id="rId4" Type="http://schemas.openxmlformats.org/officeDocument/2006/relationships/image" Target="../media/image27.png"/><Relationship Id="rId9" Type="http://schemas.openxmlformats.org/officeDocument/2006/relationships/image" Target="../media/image128.pn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customXml" Target="../ink/ink3.xml"/><Relationship Id="rId5" Type="http://schemas.openxmlformats.org/officeDocument/2006/relationships/image" Target="../media/image28.svg"/><Relationship Id="rId10" Type="http://schemas.openxmlformats.org/officeDocument/2006/relationships/image" Target="../media/image130.png"/><Relationship Id="rId4" Type="http://schemas.openxmlformats.org/officeDocument/2006/relationships/image" Target="../media/image27.png"/><Relationship Id="rId9" Type="http://schemas.openxmlformats.org/officeDocument/2006/relationships/image" Target="../media/image93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4.xml"/><Relationship Id="rId6" Type="http://schemas.openxmlformats.org/officeDocument/2006/relationships/image" Target="../media/image130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image" Target="../media/image128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7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132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image" Target="../media/image132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1.png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3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4.xml"/><Relationship Id="rId6" Type="http://schemas.openxmlformats.org/officeDocument/2006/relationships/image" Target="../media/image131.png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png"/><Relationship Id="rId4" Type="http://schemas.microsoft.com/office/2007/relationships/hdphoto" Target="../media/hdphoto1.wdp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5.xml"/><Relationship Id="rId6" Type="http://schemas.openxmlformats.org/officeDocument/2006/relationships/image" Target="../media/image109.png"/><Relationship Id="rId5" Type="http://schemas.openxmlformats.org/officeDocument/2006/relationships/image" Target="../media/image107.png"/><Relationship Id="rId4" Type="http://schemas.openxmlformats.org/officeDocument/2006/relationships/image" Target="../media/image28.sv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1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6.xml"/><Relationship Id="rId6" Type="http://schemas.openxmlformats.org/officeDocument/2006/relationships/image" Target="../media/image134.jpeg"/><Relationship Id="rId5" Type="http://schemas.openxmlformats.org/officeDocument/2006/relationships/image" Target="../media/image126.png"/><Relationship Id="rId4" Type="http://schemas.openxmlformats.org/officeDocument/2006/relationships/image" Target="../media/image28.sv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5.jpeg"/><Relationship Id="rId4" Type="http://schemas.microsoft.com/office/2007/relationships/hdphoto" Target="../media/hdphoto1.wdp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136.jpeg"/><Relationship Id="rId5" Type="http://schemas.openxmlformats.org/officeDocument/2006/relationships/tags" Target="../tags/tag271.xml"/><Relationship Id="rId10" Type="http://schemas.openxmlformats.org/officeDocument/2006/relationships/image" Target="../media/image28.svg"/><Relationship Id="rId4" Type="http://schemas.openxmlformats.org/officeDocument/2006/relationships/tags" Target="../tags/tag270.xml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6.xml"/><Relationship Id="rId7" Type="http://schemas.openxmlformats.org/officeDocument/2006/relationships/tags" Target="../tags/tag280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tags" Target="../tags/tag279.xml"/><Relationship Id="rId11" Type="http://schemas.openxmlformats.org/officeDocument/2006/relationships/image" Target="../media/image136.jpeg"/><Relationship Id="rId5" Type="http://schemas.openxmlformats.org/officeDocument/2006/relationships/tags" Target="../tags/tag278.xml"/><Relationship Id="rId10" Type="http://schemas.openxmlformats.org/officeDocument/2006/relationships/image" Target="../media/image28.svg"/><Relationship Id="rId4" Type="http://schemas.openxmlformats.org/officeDocument/2006/relationships/tags" Target="../tags/tag277.xml"/><Relationship Id="rId9" Type="http://schemas.openxmlformats.org/officeDocument/2006/relationships/image" Target="../media/image27.png"/></Relationships>
</file>

<file path=ppt/slides/_rels/slide1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2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image" Target="../media/image82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109.png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3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5" Type="http://schemas.openxmlformats.org/officeDocument/2006/relationships/image" Target="../media/image5.png"/><Relationship Id="rId10" Type="http://schemas.openxmlformats.org/officeDocument/2006/relationships/image" Target="../media/image141.svg"/><Relationship Id="rId4" Type="http://schemas.openxmlformats.org/officeDocument/2006/relationships/image" Target="../media/image138.svg"/><Relationship Id="rId9" Type="http://schemas.openxmlformats.org/officeDocument/2006/relationships/image" Target="../media/image1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30.png"/><Relationship Id="rId4" Type="http://schemas.openxmlformats.org/officeDocument/2006/relationships/image" Target="../media/image28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55.xml"/><Relationship Id="rId13" Type="http://schemas.openxmlformats.org/officeDocument/2006/relationships/image" Target="../media/image44.png"/><Relationship Id="rId3" Type="http://schemas.openxmlformats.org/officeDocument/2006/relationships/tags" Target="../tags/tag50.xml"/><Relationship Id="rId7" Type="http://schemas.openxmlformats.org/officeDocument/2006/relationships/tags" Target="../tags/tag54.xml"/><Relationship Id="rId12" Type="http://schemas.openxmlformats.org/officeDocument/2006/relationships/image" Target="../media/image6.sv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image" Target="../media/image5.png"/><Relationship Id="rId5" Type="http://schemas.openxmlformats.org/officeDocument/2006/relationships/tags" Target="../tags/tag52.xml"/><Relationship Id="rId15" Type="http://schemas.openxmlformats.org/officeDocument/2006/relationships/image" Target="../media/image46.png"/><Relationship Id="rId10" Type="http://schemas.openxmlformats.org/officeDocument/2006/relationships/image" Target="../media/image4.jpeg"/><Relationship Id="rId4" Type="http://schemas.openxmlformats.org/officeDocument/2006/relationships/tags" Target="../tags/tag5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27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38.jpeg"/><Relationship Id="rId10" Type="http://schemas.openxmlformats.org/officeDocument/2006/relationships/image" Target="../media/image52.png"/><Relationship Id="rId4" Type="http://schemas.openxmlformats.org/officeDocument/2006/relationships/image" Target="../media/image28.sv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7.png"/><Relationship Id="rId4" Type="http://schemas.openxmlformats.org/officeDocument/2006/relationships/image" Target="../media/image2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48.png"/><Relationship Id="rId4" Type="http://schemas.openxmlformats.org/officeDocument/2006/relationships/image" Target="../media/image28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60.png"/><Relationship Id="rId4" Type="http://schemas.openxmlformats.org/officeDocument/2006/relationships/image" Target="../media/image2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55.png"/><Relationship Id="rId4" Type="http://schemas.openxmlformats.org/officeDocument/2006/relationships/image" Target="../media/image2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10" Type="http://schemas.openxmlformats.org/officeDocument/2006/relationships/image" Target="../media/image55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54.png"/><Relationship Id="rId4" Type="http://schemas.openxmlformats.org/officeDocument/2006/relationships/image" Target="../media/image28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61.png"/><Relationship Id="rId4" Type="http://schemas.openxmlformats.org/officeDocument/2006/relationships/image" Target="../media/image28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63.png"/><Relationship Id="rId4" Type="http://schemas.openxmlformats.org/officeDocument/2006/relationships/image" Target="../media/image28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64.png"/><Relationship Id="rId4" Type="http://schemas.openxmlformats.org/officeDocument/2006/relationships/image" Target="../media/image28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8.png"/><Relationship Id="rId5" Type="http://schemas.openxmlformats.org/officeDocument/2006/relationships/image" Target="../media/image28.svg"/><Relationship Id="rId10" Type="http://schemas.openxmlformats.org/officeDocument/2006/relationships/image" Target="../media/image67.png"/><Relationship Id="rId4" Type="http://schemas.openxmlformats.org/officeDocument/2006/relationships/image" Target="../media/image27.png"/><Relationship Id="rId9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68.png"/><Relationship Id="rId4" Type="http://schemas.openxmlformats.org/officeDocument/2006/relationships/image" Target="../media/image28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5" Type="http://schemas.openxmlformats.org/officeDocument/2006/relationships/image" Target="../media/image69.png"/><Relationship Id="rId4" Type="http://schemas.openxmlformats.org/officeDocument/2006/relationships/image" Target="../media/image28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5" Type="http://schemas.openxmlformats.org/officeDocument/2006/relationships/image" Target="../media/image70.png"/><Relationship Id="rId4" Type="http://schemas.openxmlformats.org/officeDocument/2006/relationships/image" Target="../media/image28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72.jpeg"/><Relationship Id="rId7" Type="http://schemas.openxmlformats.org/officeDocument/2006/relationships/image" Target="../media/image6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49.png"/><Relationship Id="rId4" Type="http://schemas.openxmlformats.org/officeDocument/2006/relationships/image" Target="../media/image30.png"/><Relationship Id="rId9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2.jpeg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51.png"/><Relationship Id="rId4" Type="http://schemas.openxmlformats.org/officeDocument/2006/relationships/image" Target="../media/image30.png"/><Relationship Id="rId9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72.jpeg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30.png"/><Relationship Id="rId9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1.png"/><Relationship Id="rId3" Type="http://schemas.openxmlformats.org/officeDocument/2006/relationships/image" Target="../media/image27.png"/><Relationship Id="rId7" Type="http://schemas.openxmlformats.org/officeDocument/2006/relationships/image" Target="../media/image76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4.png"/><Relationship Id="rId1" Type="http://schemas.openxmlformats.org/officeDocument/2006/relationships/tags" Target="../tags/tag104.xml"/><Relationship Id="rId6" Type="http://schemas.openxmlformats.org/officeDocument/2006/relationships/image" Target="../media/image63.png"/><Relationship Id="rId11" Type="http://schemas.openxmlformats.org/officeDocument/2006/relationships/image" Target="../media/image50.png"/><Relationship Id="rId5" Type="http://schemas.openxmlformats.org/officeDocument/2006/relationships/image" Target="../media/image75.png"/><Relationship Id="rId15" Type="http://schemas.openxmlformats.org/officeDocument/2006/relationships/image" Target="../media/image78.png"/><Relationship Id="rId10" Type="http://schemas.openxmlformats.org/officeDocument/2006/relationships/image" Target="../media/image48.png"/><Relationship Id="rId4" Type="http://schemas.openxmlformats.org/officeDocument/2006/relationships/image" Target="../media/image28.svg"/><Relationship Id="rId9" Type="http://schemas.openxmlformats.org/officeDocument/2006/relationships/image" Target="../media/image49.png"/><Relationship Id="rId1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12" Type="http://schemas.openxmlformats.org/officeDocument/2006/relationships/image" Target="../media/image55.png"/><Relationship Id="rId17" Type="http://schemas.openxmlformats.org/officeDocument/2006/relationships/image" Target="../media/image76.png"/><Relationship Id="rId2" Type="http://schemas.openxmlformats.org/officeDocument/2006/relationships/tags" Target="../tags/tag106.xml"/><Relationship Id="rId16" Type="http://schemas.openxmlformats.org/officeDocument/2006/relationships/image" Target="../media/image54.png"/><Relationship Id="rId1" Type="http://schemas.openxmlformats.org/officeDocument/2006/relationships/tags" Target="../tags/tag105.xml"/><Relationship Id="rId6" Type="http://schemas.openxmlformats.org/officeDocument/2006/relationships/image" Target="../media/image28.svg"/><Relationship Id="rId11" Type="http://schemas.openxmlformats.org/officeDocument/2006/relationships/image" Target="../media/image50.png"/><Relationship Id="rId5" Type="http://schemas.openxmlformats.org/officeDocument/2006/relationships/image" Target="../media/image27.png"/><Relationship Id="rId15" Type="http://schemas.openxmlformats.org/officeDocument/2006/relationships/image" Target="../media/image78.png"/><Relationship Id="rId10" Type="http://schemas.openxmlformats.org/officeDocument/2006/relationships/image" Target="../media/image48.png"/><Relationship Id="rId4" Type="http://schemas.openxmlformats.org/officeDocument/2006/relationships/image" Target="../media/image80.png"/><Relationship Id="rId9" Type="http://schemas.openxmlformats.org/officeDocument/2006/relationships/image" Target="../media/image49.png"/><Relationship Id="rId1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4.png"/><Relationship Id="rId3" Type="http://schemas.openxmlformats.org/officeDocument/2006/relationships/image" Target="../media/image18.png"/><Relationship Id="rId7" Type="http://schemas.openxmlformats.org/officeDocument/2006/relationships/image" Target="../media/image63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6" Type="http://schemas.openxmlformats.org/officeDocument/2006/relationships/image" Target="../media/image81.png"/><Relationship Id="rId11" Type="http://schemas.openxmlformats.org/officeDocument/2006/relationships/image" Target="../media/image51.png"/><Relationship Id="rId5" Type="http://schemas.openxmlformats.org/officeDocument/2006/relationships/image" Target="../media/image28.svg"/><Relationship Id="rId15" Type="http://schemas.openxmlformats.org/officeDocument/2006/relationships/image" Target="../media/image77.png"/><Relationship Id="rId10" Type="http://schemas.openxmlformats.org/officeDocument/2006/relationships/image" Target="../media/image55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Relationship Id="rId14" Type="http://schemas.openxmlformats.org/officeDocument/2006/relationships/image" Target="../media/image76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76.png"/><Relationship Id="rId3" Type="http://schemas.openxmlformats.org/officeDocument/2006/relationships/image" Target="../media/image63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6" Type="http://schemas.openxmlformats.org/officeDocument/2006/relationships/image" Target="../media/image48.png"/><Relationship Id="rId11" Type="http://schemas.openxmlformats.org/officeDocument/2006/relationships/image" Target="../media/image78.png"/><Relationship Id="rId5" Type="http://schemas.openxmlformats.org/officeDocument/2006/relationships/image" Target="../media/image49.png"/><Relationship Id="rId10" Type="http://schemas.openxmlformats.org/officeDocument/2006/relationships/image" Target="../media/image65.png"/><Relationship Id="rId4" Type="http://schemas.openxmlformats.org/officeDocument/2006/relationships/image" Target="../media/image77.png"/><Relationship Id="rId9" Type="http://schemas.openxmlformats.org/officeDocument/2006/relationships/image" Target="../media/image5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12" Type="http://schemas.openxmlformats.org/officeDocument/2006/relationships/image" Target="../media/image55.png"/><Relationship Id="rId17" Type="http://schemas.openxmlformats.org/officeDocument/2006/relationships/image" Target="../media/image76.png"/><Relationship Id="rId2" Type="http://schemas.openxmlformats.org/officeDocument/2006/relationships/tags" Target="../tags/tag110.xml"/><Relationship Id="rId16" Type="http://schemas.openxmlformats.org/officeDocument/2006/relationships/image" Target="../media/image54.png"/><Relationship Id="rId1" Type="http://schemas.openxmlformats.org/officeDocument/2006/relationships/tags" Target="../tags/tag109.xml"/><Relationship Id="rId6" Type="http://schemas.openxmlformats.org/officeDocument/2006/relationships/image" Target="../media/image28.svg"/><Relationship Id="rId11" Type="http://schemas.openxmlformats.org/officeDocument/2006/relationships/image" Target="../media/image50.png"/><Relationship Id="rId5" Type="http://schemas.openxmlformats.org/officeDocument/2006/relationships/image" Target="../media/image27.png"/><Relationship Id="rId15" Type="http://schemas.openxmlformats.org/officeDocument/2006/relationships/image" Target="../media/image78.png"/><Relationship Id="rId10" Type="http://schemas.openxmlformats.org/officeDocument/2006/relationships/image" Target="../media/image48.png"/><Relationship Id="rId4" Type="http://schemas.openxmlformats.org/officeDocument/2006/relationships/image" Target="../media/image80.png"/><Relationship Id="rId9" Type="http://schemas.openxmlformats.org/officeDocument/2006/relationships/image" Target="../media/image49.png"/><Relationship Id="rId14" Type="http://schemas.openxmlformats.org/officeDocument/2006/relationships/image" Target="../media/image65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78.png"/><Relationship Id="rId3" Type="http://schemas.openxmlformats.org/officeDocument/2006/relationships/image" Target="../media/image18.png"/><Relationship Id="rId7" Type="http://schemas.openxmlformats.org/officeDocument/2006/relationships/image" Target="../media/image63.png"/><Relationship Id="rId12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6" Type="http://schemas.openxmlformats.org/officeDocument/2006/relationships/image" Target="../media/image81.png"/><Relationship Id="rId11" Type="http://schemas.openxmlformats.org/officeDocument/2006/relationships/image" Target="../media/image51.png"/><Relationship Id="rId5" Type="http://schemas.openxmlformats.org/officeDocument/2006/relationships/image" Target="../media/image28.svg"/><Relationship Id="rId15" Type="http://schemas.openxmlformats.org/officeDocument/2006/relationships/image" Target="../media/image76.png"/><Relationship Id="rId10" Type="http://schemas.openxmlformats.org/officeDocument/2006/relationships/image" Target="../media/image55.png"/><Relationship Id="rId4" Type="http://schemas.openxmlformats.org/officeDocument/2006/relationships/image" Target="../media/image27.png"/><Relationship Id="rId9" Type="http://schemas.openxmlformats.org/officeDocument/2006/relationships/image" Target="../media/image50.png"/><Relationship Id="rId14" Type="http://schemas.openxmlformats.org/officeDocument/2006/relationships/image" Target="../media/image54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76.png"/><Relationship Id="rId3" Type="http://schemas.openxmlformats.org/officeDocument/2006/relationships/image" Target="../media/image63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6" Type="http://schemas.openxmlformats.org/officeDocument/2006/relationships/image" Target="../media/image48.png"/><Relationship Id="rId11" Type="http://schemas.openxmlformats.org/officeDocument/2006/relationships/image" Target="../media/image78.png"/><Relationship Id="rId5" Type="http://schemas.openxmlformats.org/officeDocument/2006/relationships/image" Target="../media/image49.png"/><Relationship Id="rId10" Type="http://schemas.openxmlformats.org/officeDocument/2006/relationships/image" Target="../media/image65.png"/><Relationship Id="rId4" Type="http://schemas.openxmlformats.org/officeDocument/2006/relationships/image" Target="../media/image77.png"/><Relationship Id="rId9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120.xml"/><Relationship Id="rId13" Type="http://schemas.openxmlformats.org/officeDocument/2006/relationships/image" Target="../media/image82.png"/><Relationship Id="rId3" Type="http://schemas.openxmlformats.org/officeDocument/2006/relationships/tags" Target="../tags/tag115.xml"/><Relationship Id="rId7" Type="http://schemas.openxmlformats.org/officeDocument/2006/relationships/tags" Target="../tags/tag119.xml"/><Relationship Id="rId12" Type="http://schemas.openxmlformats.org/officeDocument/2006/relationships/image" Target="../media/image28.svg"/><Relationship Id="rId2" Type="http://schemas.openxmlformats.org/officeDocument/2006/relationships/tags" Target="../tags/tag114.xml"/><Relationship Id="rId16" Type="http://schemas.openxmlformats.org/officeDocument/2006/relationships/image" Target="../media/image85.png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image" Target="../media/image27.png"/><Relationship Id="rId5" Type="http://schemas.openxmlformats.org/officeDocument/2006/relationships/tags" Target="../tags/tag117.xml"/><Relationship Id="rId15" Type="http://schemas.openxmlformats.org/officeDocument/2006/relationships/image" Target="../media/image8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6.xml"/><Relationship Id="rId9" Type="http://schemas.openxmlformats.org/officeDocument/2006/relationships/tags" Target="../tags/tag121.xml"/><Relationship Id="rId14" Type="http://schemas.openxmlformats.org/officeDocument/2006/relationships/image" Target="../media/image83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28.svg"/></Relationships>
</file>

<file path=ppt/slides/_rels/slide7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90.png"/><Relationship Id="rId2" Type="http://schemas.openxmlformats.org/officeDocument/2006/relationships/video" Target="NULL" TargetMode="External"/><Relationship Id="rId1" Type="http://schemas.openxmlformats.org/officeDocument/2006/relationships/tags" Target="../tags/tag12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130.xml"/><Relationship Id="rId13" Type="http://schemas.openxmlformats.org/officeDocument/2006/relationships/image" Target="../media/image44.png"/><Relationship Id="rId3" Type="http://schemas.openxmlformats.org/officeDocument/2006/relationships/tags" Target="../tags/tag125.xml"/><Relationship Id="rId7" Type="http://schemas.openxmlformats.org/officeDocument/2006/relationships/tags" Target="../tags/tag129.xml"/><Relationship Id="rId12" Type="http://schemas.openxmlformats.org/officeDocument/2006/relationships/image" Target="../media/image6.svg"/><Relationship Id="rId2" Type="http://schemas.openxmlformats.org/officeDocument/2006/relationships/tags" Target="../tags/tag124.xml"/><Relationship Id="rId16" Type="http://schemas.openxmlformats.org/officeDocument/2006/relationships/image" Target="../media/image46.png"/><Relationship Id="rId1" Type="http://schemas.openxmlformats.org/officeDocument/2006/relationships/tags" Target="../tags/tag123.xml"/><Relationship Id="rId6" Type="http://schemas.openxmlformats.org/officeDocument/2006/relationships/tags" Target="../tags/tag128.xml"/><Relationship Id="rId11" Type="http://schemas.openxmlformats.org/officeDocument/2006/relationships/image" Target="../media/image5.png"/><Relationship Id="rId5" Type="http://schemas.openxmlformats.org/officeDocument/2006/relationships/tags" Target="../tags/tag127.xml"/><Relationship Id="rId15" Type="http://schemas.openxmlformats.org/officeDocument/2006/relationships/image" Target="../media/image45.svg"/><Relationship Id="rId10" Type="http://schemas.openxmlformats.org/officeDocument/2006/relationships/image" Target="../media/image4.jpeg"/><Relationship Id="rId4" Type="http://schemas.openxmlformats.org/officeDocument/2006/relationships/tags" Target="../tags/tag12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2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1.xml"/><Relationship Id="rId5" Type="http://schemas.openxmlformats.org/officeDocument/2006/relationships/image" Target="../media/image38.jpeg"/><Relationship Id="rId4" Type="http://schemas.openxmlformats.org/officeDocument/2006/relationships/image" Target="../media/image28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4" Type="http://schemas.openxmlformats.org/officeDocument/2006/relationships/image" Target="../media/image28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2.xml"/><Relationship Id="rId4" Type="http://schemas.openxmlformats.org/officeDocument/2006/relationships/image" Target="../media/image28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5.xml"/><Relationship Id="rId4" Type="http://schemas.openxmlformats.org/officeDocument/2006/relationships/image" Target="../media/image28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4" Type="http://schemas.openxmlformats.org/officeDocument/2006/relationships/image" Target="../media/image28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4" Type="http://schemas.openxmlformats.org/officeDocument/2006/relationships/image" Target="../media/image2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28.xml"/><Relationship Id="rId7" Type="http://schemas.openxmlformats.org/officeDocument/2006/relationships/image" Target="../media/image29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4" Type="http://schemas.openxmlformats.org/officeDocument/2006/relationships/image" Target="../media/image28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9.xml"/><Relationship Id="rId4" Type="http://schemas.openxmlformats.org/officeDocument/2006/relationships/image" Target="../media/image28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8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4" Type="http://schemas.openxmlformats.org/officeDocument/2006/relationships/image" Target="../media/image28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93.jpe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11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77427" y="478689"/>
            <a:ext cx="110527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réviser les pictogrammes déjà vus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63" y="3101380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628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80163" y="3139027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B038668C-8F10-23B3-E6D3-984324FEF8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156" y="5865206"/>
            <a:ext cx="1981200" cy="205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284" y="3118698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26963" y="2896175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7956" y="5854815"/>
            <a:ext cx="1981201" cy="2055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81525" y="3130725"/>
            <a:ext cx="4552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id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d » « id ». Lisons ensemble « i »  « d » « id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b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B5836B-F15A-AFE9-6D2F-E60B62B2A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1929D1-C752-4745-062C-67705486161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37CBE0-F5A4-1318-40FA-F9F23BD797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EDD8E6-E4C8-A503-B812-36CC5E046B5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87EBD7-1DC0-8F82-010F-8326DB8147D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F1D2B26A-F600-A638-EBF3-0CDAA992C5D0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8C9BF605-EB99-428F-8466-7DE6E4B8B14E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3FCF1FA-8358-D24F-B9DC-9BFB05A3705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C364A1F-63D3-2EEC-6CAF-34A2D7EBA7C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52096FC2-0A72-48E8-C8FC-77F6CCE0357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b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572732D1-A716-2A20-593C-7A4DF31E0428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5C4AA55C-47C2-8F30-38A0-8C4BB4860FF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81AF89A7-F08D-C54B-AA0D-1F13A42E4E7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177414BC-CB2E-1588-8647-FE30588B827B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12F689C2-4B38-1DC5-9D08-28C2614B7424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ACDB33F5-95ED-2401-FEEC-5D0E0FCB66A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ADF49174-E657-8210-DE01-0730EBBCAAE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8616018B-4AB7-A4CC-CF0F-8740BC87E96F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58C84B86-70F3-7A22-12D7-81ED6CB42F06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324C6D6-C1C9-B139-A349-E70D0516B36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4945A90E-F20B-E05E-1AA3-E412DFA5E312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A9A0448B-62A3-EB99-533B-AA677AC45BD4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AC004EBE-D193-1993-F8C2-61686F77097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04962AE9-F39F-7615-B1DA-04DAAA14D70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215F972A-6DFF-5B9A-8FDC-AE61DAF84740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0F8CACCF-4FBB-C0CC-2BD5-26936E5C432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D57808ED-10A0-624D-D645-C1DBC081D1E2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8C9CB69-1414-D9B9-6897-BC9674EE32C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C1FA4F9E-BE79-D7DC-9486-6989160C915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0891D088-793A-A9AE-6B04-D4AB3CE2DFF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37E25484-532F-DBAE-79FE-C421E34B352B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2848B2E-5A1C-7CA1-C88B-AA78B47E6DE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C2226713-B8F2-19CF-54E2-9A16D846CBA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5F578920-5E77-6EC2-E6E6-47C0E0F596C0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805DD12F-1EAE-1697-4E9A-7FBC0E2BD291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F2A94D07-928B-401B-B8FC-2B1E8F8987B3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9C028891-DF09-7D38-2272-A25B52446E8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FE96C0F6-D0E4-5398-1B17-C0189F2326B4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35C0D28-EC86-1DAD-2894-3156AFB2ED0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7FFBDF04-8A00-F7E5-9683-EA8CBAAB66A7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366C85BF-3714-6307-77BF-8AFF4C0B567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892D2128-B352-FB36-2AE4-F72C8B3D018A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039BAE48-612F-932D-F6AF-1E2C0EFB373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4D5831BF-40B0-E2C5-5E0E-E496424BB7C7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be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658256CA-47A0-AD33-7512-C2A58B8841A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10A03107-4C6F-8922-DA7C-C41F277D264A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FE32DB9-C68A-8124-453A-148E7AFF14DD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bé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B8B519E1-FA0C-0965-A184-7A8A6DA712AA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39A09E-8128-A362-DEC6-B377D52E1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504CD5F-592D-37B7-5569-CD77DAA0562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DF9E2BE9-37F5-0472-B06F-64139AF719C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673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FF2C3-B1D5-49C5-D30A-81063B091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CCF206E-9B55-D136-E967-2CAE274527A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9C5249-4755-740A-9DA8-6D5AD6279C8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C1978D8-43FF-59B7-EE12-F7EFFA44A84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758A14-82F9-A758-CEC9-EFF34D0D9C9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C028D9AC-CD4C-ABB3-126C-0549349F27FB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284EC52-1196-8207-6020-CE8C74E06FC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A1D797B1-0CB8-AC87-5C3E-DBBAB468F08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68CF247-ED10-D9E5-3098-51A47F5002A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019047F4-3E98-8524-B0A5-022D6C5A4C8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d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04918CD0-873F-2730-C683-3044560AB7EF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D06CA8E-A192-6A6B-35ED-F87629F8F2C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C69D85E-F763-D156-2B73-47BB18D5200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3E83120E-1FAC-3CC5-982C-775D93E0F0F0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B7D4C6D1-2289-F8E9-6AE0-F8A1ACA4E1A3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8BACF7CC-C37F-B2D9-5652-834C0286B37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29502F4-3CD2-4AE9-E0CC-63FDCC20F9C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B28958B5-FFAB-93F6-671F-E61628A8F521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2B6A5709-6B52-8259-86A7-A3D61EDD4A5F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6184DF7E-1110-4148-128A-608910CA6A7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161CD610-F31D-C608-66BF-8955472D6294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0D31E74-7159-6D9B-F6C0-46D2C5E4800D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21B7F23-9ED5-5745-22A8-1B85115D9DE7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5A00A7D-EBEC-8B21-C08B-01715CEB4AD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8DE9575-3F2F-A2D4-78E0-71AB69701CDD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1D00C819-3B4A-58A9-B5B6-EDC3179DBBE8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86A77EEA-8163-17A1-82DE-73E8FE1002FA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CC174F52-4467-CB7E-E4FD-9ECDB8BDB4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24EE1020-46F2-C4D1-9574-F66F9061D413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83D46DEB-E941-EB4C-44AA-4934B45FF96C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1A4301CE-C27F-136B-3AAF-DACF5604432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860B5E99-E427-FCC3-40F5-F3C39FBBB56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BFF1C0A-AA0B-57BF-5DB6-F89F294804C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737762A-F92A-7FAC-BB1A-798396D17B8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5D50FE9B-A316-63FF-7A7B-F443C15162AC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A78EEAAC-753F-0340-BE76-180EE3B7972C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ABCFD48-846F-156B-7D06-D072B11A13BE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3B7B3395-7B06-DAA6-CAEE-A665E6F3EA38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872A0C2-A76B-5996-E54D-8F9018267AB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C88B448-8D5D-E7A0-10B1-A1B7CC3D0803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5ED03FD7-C802-D1D8-BDAC-454A442C660D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D1FA129A-E965-B544-320B-4D30A3ABE13E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B445C06A-559B-70E2-B599-5A385050B6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DD2F5A83-9162-24E9-6A44-1A24038F8A1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EC6A5936-578B-9C55-C099-6C123C90EFF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EF0A6BBC-D718-6689-A9C9-4A8B25893262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D174757B-B393-8ED4-1A06-765063F90FD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A9178DFE-EC9B-762E-51B7-E7998555295E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2E07E5-35CB-38BF-9655-C70F5A89676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9269545-420E-1124-016F-EAFC014B62D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 avec la lettre d.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54590A-2544-741C-C710-E10E99AD322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B0B0BED-28F4-CCFE-AFEF-E39A89B3F07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63323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A83D4-0295-0215-8869-A93169A71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9DE413D-9ED8-A139-DE92-AA66872F6D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13A140-348B-D54B-34F8-6F1346B25AB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E3FC63C-C7B6-86B1-71F9-F9164457D7A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DB9074-A501-D3A7-53F2-C28934B5B61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3DC4B9B3-B0E5-B1BB-3FA2-FE4BC9CA11D7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A162EF41-9A7C-1D43-8827-66A0787DFB19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CAD31BB-14A5-0DA5-B397-9DB16AADE5D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4C73745B-BCEF-53C0-B656-5ED89188ABD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56E7FD48-4D1C-DC91-0648-F7BE0C9D4BC6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d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7D93ACEB-CD38-B2D3-941C-FCEAA7C22A09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9BD99F1-7AF2-73CE-A75E-394EA2FEE98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3A05A725-50F0-EAB4-9C0A-D3EF1E6AD30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8FC4C88D-A333-4579-6FDF-FB95AE970E27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53BFDF26-18CF-A373-7A62-CCA47854F672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520DEA8C-A07E-C27E-93A6-E978D1477EB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D4AE0AD-6120-205C-375F-E533126F33D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5B03C0DE-C8FE-1493-A2AB-474A76289A32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38023D9B-DEB3-2F52-86A7-2CB4EF7930F0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06ACE719-3894-6FF7-46E7-4CCB2720D96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55D504CC-ABB2-BBDE-A38C-4A628FDC7D0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75BC4286-EA17-1394-097B-8A8E9F255CE6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E73552E4-8C51-46C9-4B4E-F32014F532DC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2D38100C-663D-9550-D447-A7315F10190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43EFD58A-3613-04DC-B10F-24B1685BDCF3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DC9CBFDB-542E-0518-CF93-C5B67B18314D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2A73F6A2-F190-7C25-7515-5BB2D7022033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15DE3A9-7E2B-DE50-3CDB-447C3071979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9AAF0748-9BDD-585E-B05E-A5EEB3164D5A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EF00938A-86CC-83C0-3A2C-AE84EBFDAD56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2ADF3B3A-CB93-82C5-BF5D-784CF9E998B0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0ABB5FA-C704-E6A2-A6C4-D3683A200B2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DA12923B-94A8-EAAD-86C0-4C3CD21914A7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2DA97FBD-2E2B-699D-A153-0FD235A3629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6A9E69BA-6BE6-D8D5-D5EF-0FF08B4CDB7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C63B653C-532B-B09C-B758-8BA92384B29F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61D83034-6B40-57EE-5204-BA5D16F92A9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1C1406C2-A04D-01B0-C1B1-03D8ED6617B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31CDE127-B1F4-F2DC-23A9-C8E6533F3F9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BF2F19C5-232F-2C1F-8783-3BDC70344BA8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E5C6C946-0E6E-D98A-A6D6-C239CCC53D8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2189ED67-3789-1E34-BDE3-65B0221C64E7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898710EB-49DA-0F01-2D22-CAAE26B214F7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CE8DD8FE-7656-66D4-D8EC-573C8B081642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91B006B9-C6D1-0C2E-D711-6612C8FDD67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D8839BF-97D2-07DF-FA8E-3FCF390CF429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6A39F42C-E9D8-B463-93A4-A9713B438EA6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dé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CD5081B1-55AB-AE86-D0F7-AA8EF9A2F249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808966-E079-2BED-226D-6C77639F07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28BFB11-1641-CD7F-09B2-060B50DBF1F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02527" y="570701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C500190-2B41-F181-7EE9-A3AB7AC0A1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63584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EA1263-7515-D8E7-6F7E-43BA2CB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964B39-8759-F0EE-8BF3-C8BED5FFFCF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5B55AD-76CB-C5C5-38C0-AAE16114151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825858-EC96-5F52-8A94-38306755929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6CC082-511E-407F-5326-F54E5C22C48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F04D3B1-EED3-7A96-F290-AFB371C72BA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7D9D76-2A06-98D0-4551-8AF513E7F31E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bu - bé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B873805-7BA9-BB15-86BD-08383527E679}"/>
              </a:ext>
            </a:extLst>
          </p:cNvPr>
          <p:cNvSpPr/>
          <p:nvPr/>
        </p:nvSpPr>
        <p:spPr>
          <a:xfrm>
            <a:off x="1825372" y="4824434"/>
            <a:ext cx="1060870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di –da – dé – du 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41F219-8A07-B7D8-EDB9-8D5925A9788C}"/>
              </a:ext>
            </a:extLst>
          </p:cNvPr>
          <p:cNvSpPr/>
          <p:nvPr/>
        </p:nvSpPr>
        <p:spPr>
          <a:xfrm>
            <a:off x="1550551" y="720944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–éd – id –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ob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-ad 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75307-F03C-2E2D-6159-B817EE09A4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5123508"/>
              </p:ext>
            </p:ext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87F28BF-ABC9-7314-A020-86BF72F781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7681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58475-2FBC-A997-2DEA-E7D42422F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03A35CE-DF2F-63C9-E01B-07B7F0AB8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DC06BDD-C549-CF5C-652B-DD4F17BDF4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EE2A20C-484A-AC87-07D0-037E816A182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87B38B-9E09-663C-0631-6BDA843288C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AB0BA38-35A6-9D13-BE20-35D0D9D99F06}"/>
              </a:ext>
            </a:extLst>
          </p:cNvPr>
          <p:cNvSpPr/>
          <p:nvPr/>
        </p:nvSpPr>
        <p:spPr>
          <a:xfrm>
            <a:off x="1550551" y="2552700"/>
            <a:ext cx="11158350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bu - bé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DC3E072-7FEB-C4A2-3619-857159E4745C}"/>
              </a:ext>
            </a:extLst>
          </p:cNvPr>
          <p:cNvSpPr/>
          <p:nvPr/>
        </p:nvSpPr>
        <p:spPr>
          <a:xfrm>
            <a:off x="1825372" y="4824434"/>
            <a:ext cx="10608708" cy="1659082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di –da – dé – du 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4AB9392-90B2-6C6A-9A4D-B1E4BE5D939F}"/>
              </a:ext>
            </a:extLst>
          </p:cNvPr>
          <p:cNvSpPr/>
          <p:nvPr/>
        </p:nvSpPr>
        <p:spPr>
          <a:xfrm>
            <a:off x="1550551" y="7209443"/>
            <a:ext cx="1115835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ub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–éd – id – </a:t>
            </a:r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ob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-ad 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771F48-3A7D-4105-F497-2F05249481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D601DF5-B718-0E28-FFCA-226B88799555}"/>
              </a:ext>
            </a:extLst>
          </p:cNvPr>
          <p:cNvSpPr txBox="1"/>
          <p:nvPr/>
        </p:nvSpPr>
        <p:spPr>
          <a:xfrm>
            <a:off x="1416228" y="49530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2B6D955-F7FB-4634-F563-C6B27A954CC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51908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30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3340" y="2343334"/>
            <a:ext cx="4269318" cy="55241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5334" y="3720918"/>
            <a:ext cx="9945333" cy="398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3B1AF-8590-588A-F58C-B874F035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737E7-D58D-E214-50E9-1AC84360F3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122EA5B-934F-9AE5-449C-B0EB170D7FCE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330E4C1-338F-1111-0477-7D1BE335AB72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3B01C6-4C66-8DE0-EDF4-4BF2E50F11F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7D2B34-CB10-FE46-4DC3-E04C2BF868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3F3BAFA-6423-79AF-0A4D-DBF654CB447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93061" y="602956"/>
            <a:ext cx="12014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Qu’est ce que tu dois faire quand tu vois ce pictogramme  «la répétition chorale»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14C8DB-53BB-A136-6A5C-F1D121E2B1B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0" y="3543300"/>
            <a:ext cx="4038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4564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D2DA88-1122-14BD-79A9-7B57C5163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EE89C9-8E56-622E-622C-7DE325FF89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9326E48-3F53-2DE0-B6BA-9386A875848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8C7F21-04D6-BCC1-A066-93797CA3E1C5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FBCDE20-4AB1-F7A6-8743-F4FD9BAD4D3D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16CA36-7179-3F22-9FFD-860F754F8706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Passez à l’activité 1, page 31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7235D9-6A42-6D55-3605-E6036AEDB6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1973" y="2343334"/>
            <a:ext cx="4212053" cy="55241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03CE75F-181C-1535-717C-96D6722E098F}"/>
              </a:ext>
            </a:extLst>
          </p:cNvPr>
          <p:cNvSpPr/>
          <p:nvPr/>
        </p:nvSpPr>
        <p:spPr>
          <a:xfrm>
            <a:off x="4267200" y="2857500"/>
            <a:ext cx="52578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DC6DE5B-4BAF-8B1A-D6EB-1229AFD135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35680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55F06-42DB-8D7E-BAA6-F0C625323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FC4B01-7F84-C693-85D6-3DB5841B0D3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5DFE68-09B7-7CB2-E634-27E4F36E02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7738A80-7863-50AE-C33C-CA8758FCF16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E0D80AF-4636-2EFD-E755-AC91530FC91E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8BBBCE9-889A-052A-34B0-84FA36D092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34B1F52-3D90-5741-10A0-7BF02ABB1CB6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3564D5A-E3FC-5AD3-2452-1393D30425A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9E3FB3-56A5-64A3-94D3-E173B518E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5463" y="3778713"/>
            <a:ext cx="10125075" cy="386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4530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105400" y="6338058"/>
            <a:ext cx="3429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9E6C4F0-E91D-D87B-D931-33EB3BDB6584}"/>
              </a:ext>
            </a:extLst>
          </p:cNvPr>
          <p:cNvSpPr txBox="1"/>
          <p:nvPr/>
        </p:nvSpPr>
        <p:spPr>
          <a:xfrm>
            <a:off x="4247999" y="3718110"/>
            <a:ext cx="52200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midi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85752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47999" y="3718110"/>
            <a:ext cx="5220003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midi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88967" y="5402365"/>
            <a:ext cx="342902" cy="1838694"/>
          </a:xfrm>
          <a:prstGeom prst="leftBracket">
            <a:avLst>
              <a:gd name="adj" fmla="val 74423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446789" y="4960675"/>
            <a:ext cx="463540" cy="262608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fais :  «m»  « i »  « mi ».   « d »  «  i »  « di ».      « mi »  «  di » .  «midi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ensemble «m»  « i »  « mi ».   « d »  «  i »  « di ».      « mi »  «  di » .  «midi 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65954" y="4019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07489" y="3718110"/>
            <a:ext cx="67010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débu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94888" y="5231694"/>
            <a:ext cx="317033" cy="2274819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535662" y="5172617"/>
            <a:ext cx="317031" cy="2274818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5" y="502050"/>
            <a:ext cx="1247298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la lettre t est en gris , c’est une lettre muette. Je ne la prononce pas. Donc je lis: « d»  « é »  « dé». « b» «  u » «  bu ». « dé » «  bu ».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Début.  Lisons  ensemble: « d»  « é »  « dé».  « b»  «  u »  «  bu ». « dé » «  bu » . « </a:t>
            </a:r>
            <a:r>
              <a:rPr lang="fr-FR" sz="21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débu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Début. </a:t>
            </a: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2821689" y="3718110"/>
            <a:ext cx="8072622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lavabo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4419935" y="5936070"/>
            <a:ext cx="227120" cy="16002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6363033" y="5731150"/>
            <a:ext cx="227121" cy="2023185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32516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l»  « a»  «  la ». «  v »  «  a »  «  va ». «  b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la »  « va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lavabo 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 « l»  « a»  «  la ». «  v »  «  a »  «  va ». «  b »  «  o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 « la »  « va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bo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 « lavabo ».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E122ADD2-5304-4BB5-DBED-5A1B1FB47165}"/>
              </a:ext>
            </a:extLst>
          </p:cNvPr>
          <p:cNvSpPr/>
          <p:nvPr/>
        </p:nvSpPr>
        <p:spPr>
          <a:xfrm rot="16200000">
            <a:off x="8670208" y="5712813"/>
            <a:ext cx="184767" cy="2023184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114800" y="3718110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idé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479191"/>
            <a:ext cx="1207001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lettre e est en gris , c’est une lettre muette.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«i»  «d» «é » . « i » « dé ». 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idé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Idée.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«i»  «d» «é » . « i » « dé ». 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idé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Idée.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09F795BA-1544-0F7F-0501-D5A678CD036B}"/>
              </a:ext>
            </a:extLst>
          </p:cNvPr>
          <p:cNvSpPr/>
          <p:nvPr/>
        </p:nvSpPr>
        <p:spPr>
          <a:xfrm rot="16200000">
            <a:off x="4959772" y="5822526"/>
            <a:ext cx="180307" cy="803453"/>
          </a:xfrm>
          <a:prstGeom prst="leftBracket">
            <a:avLst>
              <a:gd name="adj" fmla="val 9966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6CC2AD8F-34C7-F89C-E54E-142CEFA6F67F}"/>
              </a:ext>
            </a:extLst>
          </p:cNvPr>
          <p:cNvSpPr/>
          <p:nvPr/>
        </p:nvSpPr>
        <p:spPr>
          <a:xfrm rot="16200000">
            <a:off x="6583746" y="5123540"/>
            <a:ext cx="180308" cy="22226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12646-3AFA-F130-23E7-B7DD32EC8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37F1747-08B7-3695-BDCC-16256A1340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DD6B773-9879-F1FE-FBD3-942E925CB1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09CBED-1670-8D24-7113-A057A4D83F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F9F8A40-71C5-002E-25FD-B3DDAA4AFD4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E7B3C9-0CE3-A36F-704B-2E0A492D0390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radar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1EFD5D2-7339-6AD1-78D8-37EC184202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A7AC818-728A-8098-A63E-E067CCD69A0E}"/>
              </a:ext>
            </a:extLst>
          </p:cNvPr>
          <p:cNvSpPr txBox="1"/>
          <p:nvPr/>
        </p:nvSpPr>
        <p:spPr>
          <a:xfrm>
            <a:off x="1105087" y="543433"/>
            <a:ext cx="123449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r» « a » «ra». «d» « a »  « r ». « dar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ra» « dar ». « radar ».Lisons  ensemble « r» « a » «ra». «d» « a »  « r ». « dar » </a:t>
            </a: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ra» « dar ». « radar ».</a:t>
            </a:r>
            <a:endParaRPr lang="fr-FR" sz="22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33D186EF-FA02-1AF2-BA0C-322296B7B442}"/>
              </a:ext>
            </a:extLst>
          </p:cNvPr>
          <p:cNvSpPr/>
          <p:nvPr/>
        </p:nvSpPr>
        <p:spPr>
          <a:xfrm rot="16200000">
            <a:off x="5077234" y="5277953"/>
            <a:ext cx="302433" cy="1965300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1F2CB48A-CC51-4360-EB7D-FE95AD7DC046}"/>
              </a:ext>
            </a:extLst>
          </p:cNvPr>
          <p:cNvSpPr/>
          <p:nvPr/>
        </p:nvSpPr>
        <p:spPr>
          <a:xfrm rot="16200000">
            <a:off x="7633398" y="4825017"/>
            <a:ext cx="302432" cy="2871173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4528057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95C17-8875-046F-C7A5-BC430EF2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47D11C-867C-ABA8-F3DE-9DF463FC829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9A47ED-3A31-37D8-DAB5-2DE4A89048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9968B70-90D1-F446-24DB-21CBCE2553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277E7B1-287D-D65E-8FC4-3998833B537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B652E-47F6-E1DC-0535-FF04DE6AD0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FF0664-15CD-824F-8D6F-0885C5F88DF7}"/>
              </a:ext>
            </a:extLst>
          </p:cNvPr>
          <p:cNvSpPr txBox="1"/>
          <p:nvPr/>
        </p:nvSpPr>
        <p:spPr>
          <a:xfrm>
            <a:off x="3657600" y="3718110"/>
            <a:ext cx="64008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dam</a:t>
            </a:r>
            <a:r>
              <a:rPr lang="fr-FR" sz="17925" b="1" kern="0" spc="623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93D90A-B980-FFB2-65E5-FD738171F3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BC14404-27AE-2161-D85A-9B24B526CB5D}"/>
              </a:ext>
            </a:extLst>
          </p:cNvPr>
          <p:cNvSpPr txBox="1"/>
          <p:nvPr/>
        </p:nvSpPr>
        <p:spPr>
          <a:xfrm>
            <a:off x="1398735" y="543433"/>
            <a:ext cx="120513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en gris, c’est une lettre muette. Je ne la prononce pas.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Donc je lis «  d » « a » « m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 dam» 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Dame.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690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E8D71-E5A8-ED80-75F5-973D0865D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E25AC6-6AD0-7EB5-8184-EA3C954A87E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AE73FA-374D-5AD5-5B35-565DEAE71F50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FDDFF8E-6AE3-09A6-14D7-1CE2BCD11D74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0F95BF3-15B4-2F43-82C3-5ED7BAAFA6D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38A086D-22C8-4353-E461-2D660A616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Nuage 8">
            <a:extLst>
              <a:ext uri="{FF2B5EF4-FFF2-40B4-BE49-F238E27FC236}">
                <a16:creationId xmlns:a16="http://schemas.microsoft.com/office/drawing/2014/main" id="{CEA61E39-70B0-D4B8-05CE-945DBFD8F84C}"/>
              </a:ext>
            </a:extLst>
          </p:cNvPr>
          <p:cNvSpPr/>
          <p:nvPr/>
        </p:nvSpPr>
        <p:spPr>
          <a:xfrm>
            <a:off x="5562600" y="1946780"/>
            <a:ext cx="6553200" cy="456831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605944-7E7D-A559-464F-B291C9DB721F}"/>
              </a:ext>
            </a:extLst>
          </p:cNvPr>
          <p:cNvSpPr txBox="1"/>
          <p:nvPr/>
        </p:nvSpPr>
        <p:spPr>
          <a:xfrm>
            <a:off x="1371600" y="527165"/>
            <a:ext cx="1194134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2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J’écoute bien le professeur. Je dis en même temps que les autres . Je parle assez fort , mais pas en criant.</a:t>
            </a:r>
          </a:p>
          <a:p>
            <a:pPr defTabSz="685834"/>
            <a:r>
              <a:rPr lang="fr-FR" sz="23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Faire répéter les 3 étapes collectivement.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1381C2-5052-2C73-9C60-4D7608ED5DA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0743" y="5518999"/>
            <a:ext cx="3553930" cy="297078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CC0B926-D643-B408-36FB-94A013D3938A}"/>
              </a:ext>
            </a:extLst>
          </p:cNvPr>
          <p:cNvSpPr txBox="1"/>
          <p:nvPr/>
        </p:nvSpPr>
        <p:spPr>
          <a:xfrm>
            <a:off x="6670964" y="2522779"/>
            <a:ext cx="469669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3600" dirty="0"/>
              <a:t>👂</a:t>
            </a:r>
            <a:r>
              <a:rPr lang="fr-FR" sz="3600" b="1" dirty="0"/>
              <a:t> J’écoute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FR" sz="3600" dirty="0"/>
              <a:t>🗣️  </a:t>
            </a:r>
            <a:r>
              <a:rPr lang="fr-FR" sz="3600" b="1" dirty="0"/>
              <a:t>je dis.</a:t>
            </a:r>
          </a:p>
          <a:p>
            <a:endParaRPr lang="fr-FR" sz="3600" dirty="0"/>
          </a:p>
          <a:p>
            <a:r>
              <a:rPr lang="fr-FR" sz="3600" dirty="0"/>
              <a:t>🔊  </a:t>
            </a:r>
            <a:r>
              <a:rPr lang="fr-FR" sz="3600" b="1" dirty="0"/>
              <a:t>Je parle assez fort.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15842847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516462" y="2029157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370905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676400" y="4691028"/>
            <a:ext cx="10606377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latin typeface="Dosis" panose="02010703020202060003" pitchFamily="2" charset="0"/>
              </a:rPr>
              <a:t>tous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les élèves deux par deux et annonce le gagnant, de sorte que chacun lise au moins une fois les syllabes et mots de la liste 1 ou de la liste 2. Ainsi, à la fin de l ’activité, tous auront participé. </a:t>
            </a:r>
          </a:p>
          <a:p>
            <a:pPr defTabSz="457246"/>
            <a:r>
              <a:rPr lang="fr-MA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Chaque élève montre 3 syllabes et / ou mots, et l’autre lit les mots. Par la suite les rôles seront échangés.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2B38E-F628-7C0C-D65B-D9E39AABF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F12D0A2-78CC-C79B-47D3-4C8BCA41621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54E67F2-7C82-5ACC-6244-8B49544D6D6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C85578D-2383-E8C2-6A6D-2867D896F0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5EDC46-60FC-E2F2-9400-967FF71F952F}"/>
              </a:ext>
            </a:extLst>
          </p:cNvPr>
          <p:cNvSpPr txBox="1"/>
          <p:nvPr/>
        </p:nvSpPr>
        <p:spPr>
          <a:xfrm>
            <a:off x="654358" y="2367161"/>
            <a:ext cx="12407283" cy="6175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de 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ba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 bi    dé    du 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bo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 di     da    bu    </a:t>
            </a:r>
            <a:r>
              <a:rPr lang="fr-FR" sz="8625" b="1" kern="0" spc="480" dirty="0" err="1">
                <a:solidFill>
                  <a:srgbClr val="106585"/>
                </a:solidFill>
                <a:latin typeface="Dosis" pitchFamily="2" charset="0"/>
              </a:rPr>
              <a:t>be</a:t>
            </a:r>
            <a:endParaRPr lang="fr-FR" sz="8625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idé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do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bal   ba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 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bol 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0778CC3-6B36-37E4-4880-F99301EDEF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5E68880-156A-0DB1-B266-AFC462F42D77}"/>
              </a:ext>
            </a:extLst>
          </p:cNvPr>
          <p:cNvSpPr txBox="1"/>
          <p:nvPr/>
        </p:nvSpPr>
        <p:spPr>
          <a:xfrm>
            <a:off x="1084799" y="685800"/>
            <a:ext cx="9964201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FC65162-0D0D-5B27-42F4-00C6D7EFC6B9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7D17450-E6E5-A469-64E6-B767D2E1B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485" y="471993"/>
            <a:ext cx="1176520" cy="82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83942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275853" y="2781300"/>
            <a:ext cx="13006567" cy="558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Bobi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dir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midi   dun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bus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banan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bébé   sabo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Raba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dur  lavabo   débu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domino  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dans - avec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Dans  - avec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05" y="3760396"/>
            <a:ext cx="5369819" cy="610750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2840482" y="3112175"/>
            <a:ext cx="8035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8462" y="3889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“dans”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d, a, n et 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. Lisons ensemble “dans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685800" y="7124700"/>
            <a:ext cx="125176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Le bébé dor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800" b="1" kern="0" spc="480" dirty="0">
                <a:solidFill>
                  <a:srgbClr val="FFC000"/>
                </a:solidFill>
                <a:latin typeface="Dosis" pitchFamily="2" charset="0"/>
              </a:rPr>
              <a:t>dans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le li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644815"/>
            <a:ext cx="914400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le lit.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le lit. </a:t>
            </a:r>
          </a:p>
          <a:p>
            <a:pPr defTabSz="685834"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dans » veut dire  à l’intérieur.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47D3004-1444-F17A-6065-16D954A7EDB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75" y="2446269"/>
            <a:ext cx="4648849" cy="387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DBB60-26B2-41EA-5ACA-18198B42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405599-54F7-65C5-DDAA-2382F70B9DD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1BEC5E-3CA8-47BD-B6D1-C3B7BD8415A6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1C504C5-AF22-1472-71F0-051FA9B39FB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9EA123-0A76-0B10-FA96-5A186D07CC7A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3F70673-38A0-C796-2CDD-21F47118E05D}"/>
              </a:ext>
            </a:extLst>
          </p:cNvPr>
          <p:cNvSpPr txBox="1"/>
          <p:nvPr/>
        </p:nvSpPr>
        <p:spPr>
          <a:xfrm>
            <a:off x="457200" y="7200900"/>
            <a:ext cx="12441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Le livr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est </a:t>
            </a:r>
            <a:r>
              <a:rPr lang="fr-FR" sz="7200" b="1" kern="0" spc="480" dirty="0">
                <a:solidFill>
                  <a:srgbClr val="FFC000"/>
                </a:solidFill>
                <a:latin typeface="Dosis" pitchFamily="2" charset="0"/>
              </a:rPr>
              <a:t>dans</a:t>
            </a:r>
            <a:r>
              <a:rPr lang="fr-FR" sz="7200" b="1" kern="0" spc="480" dirty="0">
                <a:solidFill>
                  <a:srgbClr val="106585"/>
                </a:solidFill>
                <a:latin typeface="Dosis" pitchFamily="2" charset="0"/>
              </a:rPr>
              <a:t> le cartabl</a:t>
            </a:r>
            <a:r>
              <a:rPr lang="fr-FR" sz="72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  <a:endParaRPr lang="fr-FR" sz="72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FD56A8-6700-18DB-DC32-47A7A9837EF8}"/>
              </a:ext>
            </a:extLst>
          </p:cNvPr>
          <p:cNvSpPr txBox="1"/>
          <p:nvPr/>
        </p:nvSpPr>
        <p:spPr>
          <a:xfrm>
            <a:off x="1371600" y="644815"/>
            <a:ext cx="9144000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livre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le cartable.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 le livre est dans le cartable.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BC3056-897D-1718-2C54-5F8A795EA8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CC2EC29-91B7-FBEE-AA2F-7EBEE572D8D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E9C5CAE-48E4-75BC-2FC5-CD62E0CECE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1184" y="2163023"/>
            <a:ext cx="4633632" cy="4809277"/>
          </a:xfrm>
          <a:prstGeom prst="rect">
            <a:avLst/>
          </a:prstGeom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FE164687-672C-893E-8581-840B33DE361C}"/>
              </a:ext>
            </a:extLst>
          </p:cNvPr>
          <p:cNvCxnSpPr>
            <a:cxnSpLocks/>
          </p:cNvCxnSpPr>
          <p:nvPr/>
        </p:nvCxnSpPr>
        <p:spPr>
          <a:xfrm>
            <a:off x="4876800" y="2324100"/>
            <a:ext cx="1773411" cy="9144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53943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2976563" y="2952033"/>
            <a:ext cx="77628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dans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dans”.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D9CE1-9DC4-20DD-4BA4-E0F8842D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5927" y="3351546"/>
            <a:ext cx="10039664" cy="3532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“dans”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dans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3632276" y="3492318"/>
            <a:ext cx="663053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dans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117955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B45BE-EF3E-DA08-16A6-A4C7B39D9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8A0E83-105D-8308-80FD-3FF406F743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C22314-93E7-DA8C-A861-58087413C14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A0EFF7-A12B-C107-5909-DD5ECB3658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FF7F10D-A3CA-3D44-F954-8D223182EC78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7CF931-0C8D-AFAF-E24C-9F5603BA8AF4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3DAA565-F8CB-C9B4-BC7E-02EAF72B51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DFFE42D-7403-7E7E-E28B-0ED3111910A3}"/>
              </a:ext>
            </a:extLst>
          </p:cNvPr>
          <p:cNvSpPr txBox="1"/>
          <p:nvPr/>
        </p:nvSpPr>
        <p:spPr>
          <a:xfrm>
            <a:off x="1538462" y="388976"/>
            <a:ext cx="12393604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“avec”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 v, e et c . avec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Lisons ensemble “avec”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06521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E377C-B590-1995-0450-0BA883A3E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67EE6D-AE1B-AE07-C2D2-5FDD528D220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C0663E-985A-60CE-4E3A-E38E43276B8E}"/>
              </a:ext>
            </a:extLst>
          </p:cNvPr>
          <p:cNvSpPr/>
          <p:nvPr/>
        </p:nvSpPr>
        <p:spPr>
          <a:xfrm>
            <a:off x="275855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A39C57A-321A-FE5D-D073-72236B289F0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25A9AA7-C0B8-E4BB-9530-53A12AA089C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8EC1A4-858A-8A66-B5A3-76ACCBFEB4A6}"/>
              </a:ext>
            </a:extLst>
          </p:cNvPr>
          <p:cNvSpPr txBox="1"/>
          <p:nvPr/>
        </p:nvSpPr>
        <p:spPr>
          <a:xfrm>
            <a:off x="537852" y="7598325"/>
            <a:ext cx="13164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Rida sor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8000" b="1" kern="0" spc="480" dirty="0">
                <a:solidFill>
                  <a:srgbClr val="FFC000"/>
                </a:solidFill>
                <a:latin typeface="Dosis" pitchFamily="2" charset="0"/>
              </a:rPr>
              <a:t>avec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sa maman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8975A92-EFD6-1449-EB37-AAEA2522DE88}"/>
              </a:ext>
            </a:extLst>
          </p:cNvPr>
          <p:cNvSpPr txBox="1"/>
          <p:nvPr/>
        </p:nvSpPr>
        <p:spPr>
          <a:xfrm>
            <a:off x="1283388" y="574389"/>
            <a:ext cx="10934715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sort avec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Rida sort avec sa maman </a:t>
            </a:r>
          </a:p>
          <a:p>
            <a:pPr defTabSz="685834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 Avec » veut dire  « ensemble ».</a:t>
            </a:r>
            <a:endParaRPr lang="fr-MA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C0BE14-DD66-EF82-3845-4F543CE184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2706300"/>
              </p:ext>
            </p:ext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C02503F-3779-75B8-EFFB-DB07BF8A9A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6C6A0E-FD72-007E-1BD2-90EB952D7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83" y="1930493"/>
            <a:ext cx="4634034" cy="51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285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616AC-51D5-26B8-FD51-8FB0CE2D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F29B221-BA18-4A0F-0ABC-DED38E9DCF4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7E801F-B7F1-80BA-E5A7-7DA256772E5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E101B3-4EEF-88CF-2671-CE76469D10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E31AB21-69B5-352C-3472-372B968063D3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640982-4FCA-D7E2-9128-58AF5E8CC1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46C9AADB-A2E0-83A8-7542-70F0B503E39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“avec”.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EE1FEB5-F765-DA39-6295-1D695F2BD1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09D82FE-046A-4D10-41FD-8AE46CC5E259}"/>
              </a:ext>
            </a:extLst>
          </p:cNvPr>
          <p:cNvSpPr txBox="1"/>
          <p:nvPr/>
        </p:nvSpPr>
        <p:spPr>
          <a:xfrm>
            <a:off x="2649982" y="3112175"/>
            <a:ext cx="84160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avec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74181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B0F11-5974-155F-F9A7-139ACB4E0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D39E0C-3379-DE40-B1CA-650B7C0DECC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6662AA8-99B0-7CDE-ECF2-18819C3A32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B0C585F-006C-EA14-319D-455D15DC38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CDF954B-1088-A872-61F9-3E9CEC06E490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B3BEBD4-FAEF-06C0-ABB9-292B49C9E6F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04F26A0-5FE5-970F-99AA-6C5D43DE40C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2CD15D3C-4637-43D7-557E-9FD5156BEAF1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“avec”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08696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E902-1C2F-E3D4-9585-9E15D201A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A30D4DC-3680-B7CA-64B4-6BE0DF8127C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70470C-9A42-ABBD-E860-CE3519B08D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C26616-A3EC-1A45-FE0F-6D1785E6CF3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2A8E3C-CC32-18A4-B542-99A92E74BDB7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8F6544-7E8E-5520-0237-C3DAA14C452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avec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701239D-A51C-C2D0-41C5-0EFB8326C10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4354" y="2425372"/>
            <a:ext cx="7307292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68FD5A-026A-54B7-9B0E-79AB6CEB3479}"/>
              </a:ext>
            </a:extLst>
          </p:cNvPr>
          <p:cNvSpPr txBox="1"/>
          <p:nvPr/>
        </p:nvSpPr>
        <p:spPr>
          <a:xfrm>
            <a:off x="3666248" y="3950866"/>
            <a:ext cx="6383505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chemeClr val="bg1"/>
                </a:solidFill>
                <a:latin typeface="Dosis" pitchFamily="2" charset="0"/>
              </a:rPr>
              <a:t>avec </a:t>
            </a:r>
            <a:endParaRPr lang="fr-FR" sz="14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D0DB253-08C4-0B44-0BAF-9B5A8A0A07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72406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2121790" y="2263225"/>
            <a:ext cx="94724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avec   -  dans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c’est - est – et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les - des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2FB81D-6DBC-AB4E-AA03-C7231BD95A43}"/>
              </a:ext>
            </a:extLst>
          </p:cNvPr>
          <p:cNvSpPr txBox="1"/>
          <p:nvPr/>
        </p:nvSpPr>
        <p:spPr>
          <a:xfrm>
            <a:off x="2121790" y="2263225"/>
            <a:ext cx="9472420" cy="5760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avec   -  dans  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c’est - est – et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les - des      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30.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7200" y="2019300"/>
            <a:ext cx="4953000" cy="7058328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495800" y="4913565"/>
            <a:ext cx="23622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7441" y="3203137"/>
            <a:ext cx="8741117" cy="528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491" y="2525537"/>
            <a:ext cx="8773019" cy="523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Passez  à l’activité 2, page 31.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DE5ACA4-FB94-B447-267C-52812F0439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9416" y="1866900"/>
            <a:ext cx="5057167" cy="71289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02AAD5-9FD2-2E89-B02E-CDC4891DD21B}"/>
              </a:ext>
            </a:extLst>
          </p:cNvPr>
          <p:cNvSpPr/>
          <p:nvPr/>
        </p:nvSpPr>
        <p:spPr>
          <a:xfrm>
            <a:off x="4478474" y="4830667"/>
            <a:ext cx="2549366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6615" y="2839960"/>
            <a:ext cx="7422771" cy="460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9F755-1F1E-BC06-2232-4341CC946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BE517-0556-3891-A4D0-A2F72927D1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6365D36-FDAF-FD2D-E1D3-E981EE35CD5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336F5A-C503-2684-2547-78D2B7E36B8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92978FB-646B-F5A1-E501-AB09961D7C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A135E8E-4E7F-3225-775A-B145A8BE0D48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 page 30.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312A4246-FD4A-A255-68E3-06098F252C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F451B9DA-9678-5E46-083C-FEE26F0E11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1240" y="2095500"/>
            <a:ext cx="5173520" cy="7086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BC2DAAB-DD89-B16D-D173-B47E20AE26D8}"/>
              </a:ext>
            </a:extLst>
          </p:cNvPr>
          <p:cNvSpPr/>
          <p:nvPr/>
        </p:nvSpPr>
        <p:spPr>
          <a:xfrm>
            <a:off x="7027840" y="4997998"/>
            <a:ext cx="241692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9878813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9F156-AEE2-8E4B-213D-6230109F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93CF66-8C84-2DF7-60D6-F61498ECEB1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60CF67-5634-8BE4-5B83-9EDA1F2A66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302EC-F624-B755-D173-6E6A42D9AF8C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2F7D0B9-BD1C-8A4B-9414-D057F5C65FD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99A1878-238E-C7D8-CFE6-6C9498EDFD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CDEA83-F329-8460-D510-A6F1DB3A5EF5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BC5ED91-9B6C-C33D-F567-D5AB7B05E3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2FA843A-A49E-A5E5-865D-61AE034854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8629" y="3812266"/>
            <a:ext cx="7117971" cy="372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95360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, page 30 et l’exercice 4, page 31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4819AC-2800-2160-68F5-7995D6D136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3495" y="2890532"/>
            <a:ext cx="4483819" cy="588054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1542567-719D-CB93-8E39-BFB713094D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4737" y="2890533"/>
            <a:ext cx="4544778" cy="58805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7458398" y="6210300"/>
            <a:ext cx="4352602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3B6FEE-E16B-FDC0-B750-BE0F4DCDF7F2}"/>
              </a:ext>
            </a:extLst>
          </p:cNvPr>
          <p:cNvSpPr/>
          <p:nvPr/>
        </p:nvSpPr>
        <p:spPr>
          <a:xfrm>
            <a:off x="1766455" y="6362700"/>
            <a:ext cx="426344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5488" y="2917912"/>
            <a:ext cx="8945024" cy="261572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A51E688-5C35-A7B6-6839-95EAB37190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5488" y="6098046"/>
            <a:ext cx="9010104" cy="27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Dosis Bold"/>
              </a:rPr>
              <a:t>Des mots et des phrases simples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469287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contenant des syllabes avec les lettres « b » et « d »,  et des phrases simples.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3396180-B435-526D-9826-0A776E4857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5753100"/>
            <a:ext cx="7630590" cy="1109884"/>
          </a:xfrm>
          <a:prstGeom prst="rect">
            <a:avLst/>
          </a:prstGeom>
        </p:spPr>
      </p:pic>
      <p:pic>
        <p:nvPicPr>
          <p:cNvPr id="8" name="Image 7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41CC5AB2-BA24-AB61-342A-56A26A927C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39" y="3894048"/>
            <a:ext cx="7230484" cy="145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bébé.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07577D9-3B54-74E0-00DE-DE2D2C39D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8"/>
            <a:ext cx="9183382" cy="4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2C575-BE7A-E666-DA44-6F3B31517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86C95-2494-45FE-52D2-21CF04B3CDF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4D12AF-944A-63FA-2E1D-4BE0A5BD28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3D38EB-0184-750C-3730-85F8E1BC8E4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2EB75B-8EC8-AB83-1CA8-27E9BCEC2BA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AF55F8C-8EAA-AA53-7FD0-56FB3FDF08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8D63784-D099-19BF-BCC9-3D4F5CC2A6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582156B-96DC-4F08-E291-B7A29D9C5D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6244DB3-A437-7B8E-71BF-E97F877CB1FB}"/>
              </a:ext>
            </a:extLst>
          </p:cNvPr>
          <p:cNvSpPr txBox="1"/>
          <p:nvPr/>
        </p:nvSpPr>
        <p:spPr>
          <a:xfrm>
            <a:off x="1114985" y="553890"/>
            <a:ext cx="12335061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Un bébé est composé de 2 mots: un et bébé.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J’entends un et j’écris un. J’entends « bébé », j’écris « bé » bé »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B801EF-2953-00C5-D680-7480710452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8"/>
            <a:ext cx="9183382" cy="4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0757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314AE-FA1B-A12C-67ED-F3E3A6417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C81D598-90CA-9991-E301-1070B2072F0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BE77012-1938-481C-2203-B926EE8FAE64}"/>
              </a:ext>
            </a:extLst>
          </p:cNvPr>
          <p:cNvSpPr/>
          <p:nvPr/>
        </p:nvSpPr>
        <p:spPr>
          <a:xfrm>
            <a:off x="308613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E30A90C-3A98-549C-477A-F975BB2916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83D08-3D51-C13F-8737-6E03DEFEB167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BE25BBD-9FA1-9480-B182-06F5D835CF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E0F4C1D-9A99-B5DA-2F18-ADA906A374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285A2D-3497-1605-4AD8-9ABC58E047E9}"/>
              </a:ext>
            </a:extLst>
          </p:cNvPr>
          <p:cNvSpPr txBox="1"/>
          <p:nvPr/>
        </p:nvSpPr>
        <p:spPr>
          <a:xfrm>
            <a:off x="1374011" y="618797"/>
            <a:ext cx="11198989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F635CCE-ABFE-61FD-C531-7D30573E079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9"/>
            <a:ext cx="9183382" cy="4294283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46103C1E-804D-D5F3-39C5-05B500CEEE57}"/>
              </a:ext>
            </a:extLst>
          </p:cNvPr>
          <p:cNvSpPr/>
          <p:nvPr/>
        </p:nvSpPr>
        <p:spPr>
          <a:xfrm rot="5400000">
            <a:off x="8044219" y="4351592"/>
            <a:ext cx="155472" cy="448249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2E8F8A95-E468-CF96-B300-433375F3D854}"/>
              </a:ext>
            </a:extLst>
          </p:cNvPr>
          <p:cNvSpPr/>
          <p:nvPr/>
        </p:nvSpPr>
        <p:spPr>
          <a:xfrm rot="5400000">
            <a:off x="3782550" y="5475749"/>
            <a:ext cx="131097" cy="220980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185790130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« un bébé» sur vos ardoises.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F4EEB8-864D-A43F-F90E-FFEFA75875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6309" y="2996358"/>
            <a:ext cx="9183382" cy="429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3B646-B807-C2D8-CC18-AF3830F1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DBA6F2F-0877-1CD0-8ECA-C34E14A96B8F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B12489-1F3E-A59B-06EE-93D16EB61D0C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43E5A5-4C1D-BFDD-7754-0CD25458E524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0CB363-8BD7-8316-A4A1-48CD082A765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C89765-ED37-AB69-8B47-23AD14338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929444"/>
              </p:ext>
            </p:extLst>
          </p:nvPr>
        </p:nvGraphicFramePr>
        <p:xfrm>
          <a:off x="9946" y="691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423F8B-11A1-A461-38D5-6742F4DD513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437443A-6E11-83F9-5929-D605487505AB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   une banane.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F006BC3-3831-90AE-C1C6-2E73575F7E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832526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7DFBCB-B883-5B71-E781-E755D588E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1633A0-C05C-4570-5AF0-91A66C2BA258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D77F25-45C1-6FCE-9277-97546025E484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136981C-29DF-AA2E-9691-84423150D5F8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B94C73-753A-E283-760F-C515BDBD2788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ED9C624-22AF-C591-6ED7-F5DD1FEAF011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262C67D4-EE93-BE39-557E-34CC1B587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4132127"/>
              </p:ext>
            </p:ext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16688D-B0E3-C350-D50E-7AAF3167001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652473-B139-686E-1FC7-10B6AD41993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Une banane est composée de deux mots :une  et banane.</a:t>
            </a:r>
            <a:b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J’écris une . Puis j’écris banane avec </a:t>
            </a:r>
            <a:r>
              <a:rPr lang="fr-FR" sz="2300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ba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nan et e (lettre muette). 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B1091D-54F7-17E2-BCAE-84967F95EF9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8532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AF5F7-DA72-AAA9-BCEE-88756DBA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334D51-13E9-5C60-895C-8EC806464808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F45EE87-79ED-4A75-5AC7-71762023F1B1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F8CC03-3945-EF6C-E678-A7DECA2EF06A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8E5A72-F5DE-659D-0D1B-6DF87D2F22F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3D8A6FB-C153-AFD3-7731-9E520FF077D3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7FB19DAE-494B-E1E7-7260-06EC381084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3860908"/>
              </p:ext>
            </p:ext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55CF56-B4BB-581D-CC8C-6F37E16DD55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67877D-0C0C-9E67-A25C-FFD7E409504B}"/>
              </a:ext>
            </a:extLst>
          </p:cNvPr>
          <p:cNvSpPr txBox="1"/>
          <p:nvPr/>
        </p:nvSpPr>
        <p:spPr>
          <a:xfrm>
            <a:off x="882614" y="725456"/>
            <a:ext cx="12143819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deux mots</a:t>
            </a:r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5DC1330-CBEA-026D-A4B7-CC88EE43C160}"/>
              </a:ext>
            </a:extLst>
          </p:cNvPr>
          <p:cNvSpPr/>
          <p:nvPr/>
        </p:nvSpPr>
        <p:spPr>
          <a:xfrm rot="5400000">
            <a:off x="8267617" y="4262660"/>
            <a:ext cx="141419" cy="430974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14CD9B2-F1DB-EFC7-6171-824F8D13397D}"/>
              </a:ext>
            </a:extLst>
          </p:cNvPr>
          <p:cNvSpPr/>
          <p:nvPr/>
        </p:nvSpPr>
        <p:spPr>
          <a:xfrm rot="5400000">
            <a:off x="4435571" y="5072293"/>
            <a:ext cx="141419" cy="2569838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BDC2EE-B8CD-F2B4-B728-6D96DFEA39E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21746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34375-CEE4-EBAF-3ED5-2DD76B1E1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959F63-561C-B0C4-6A6B-7204CA037D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BE47FA-64F6-91AA-E112-F1F637B3B6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63E8995-7274-0ADD-57FD-1AA477CEDA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7FF41CA-75FE-88AB-E933-50612F1EAA9E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9D40F8-C11A-B078-4AC9-DCA3E47377A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2338679"/>
              </p:ext>
            </p:extLst>
          </p:nvPr>
        </p:nvGraphicFramePr>
        <p:xfrm>
          <a:off x="-17808" y="-36368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738977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D87FD-FCE0-4C78-230C-E3542D484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4C6EC-E627-B353-5872-82E6B6B451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57A0DED-93F0-1B7A-5D41-66F55EC41C4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0BF85D-9F90-C6AD-C889-B3E9B961BF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E0A6D79-0A9F-23B4-E1C3-BA710400B31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9D1F706-C9B3-6FBC-43EC-69310CDC51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7499760"/>
              </p:ext>
            </p:extLst>
          </p:nvPr>
        </p:nvGraphicFramePr>
        <p:xfrm>
          <a:off x="0" y="-73085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CEF018E3-CAEA-89E7-F6F9-1553350080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FD38059-38D6-75C7-9B80-48D13B6438D9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  une banane.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2B1DC6-3D2B-37AD-B07C-9D1BE7C72FB3}"/>
              </a:ext>
            </a:extLst>
          </p:cNvPr>
          <p:cNvSpPr txBox="1"/>
          <p:nvPr/>
        </p:nvSpPr>
        <p:spPr>
          <a:xfrm>
            <a:off x="1455266" y="871431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C026EB-6337-E9F1-290C-75E4FFDEC9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1518" y="3102660"/>
            <a:ext cx="7292964" cy="40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6935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la phrase: le bébé dort dans le lit.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72FBD9-3998-2B49-9258-9AD463F396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87" y="3299583"/>
            <a:ext cx="12440027" cy="36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55273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1277600" cy="462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correspondant.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22B1BA0-AD20-48CD-C7B8-068BF65423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9979" y="3764298"/>
            <a:ext cx="1843592" cy="18595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38FBAA-261A-39F2-F5CA-B5A42F6FB9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2430" y="3764298"/>
            <a:ext cx="1843593" cy="199774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0187053-00CD-3469-0F59-0EC26B35C9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77740" y="3544641"/>
            <a:ext cx="2835860" cy="2217400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6B8AC884-0D3A-E8CA-85F7-A8AECCB7D756}"/>
              </a:ext>
            </a:extLst>
          </p:cNvPr>
          <p:cNvSpPr txBox="1"/>
          <p:nvPr/>
        </p:nvSpPr>
        <p:spPr>
          <a:xfrm>
            <a:off x="5399448" y="6582649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chemeClr val="accent5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C’est un joli chat.</a:t>
            </a:r>
            <a:endParaRPr lang="fr-FR" sz="7200" b="1" dirty="0">
              <a:solidFill>
                <a:schemeClr val="accent5">
                  <a:lumMod val="7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87770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Cette phrase 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six mots: le – bébé – dort – dans – le – lit.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642EC11-37FC-8AA1-1FE2-E966CB322C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7" y="3343543"/>
            <a:ext cx="12440027" cy="3687835"/>
          </a:xfrm>
          <a:prstGeom prst="rect">
            <a:avLst/>
          </a:prstGeom>
        </p:spPr>
      </p:pic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71AE6063-FA21-830C-FED0-D5AB7FC51D01}"/>
              </a:ext>
            </a:extLst>
          </p:cNvPr>
          <p:cNvSpPr/>
          <p:nvPr/>
        </p:nvSpPr>
        <p:spPr>
          <a:xfrm rot="5400000">
            <a:off x="1326548" y="5538591"/>
            <a:ext cx="86941" cy="129163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BBF11E63-BC39-A934-924A-FF2C78EFE2D1}"/>
              </a:ext>
            </a:extLst>
          </p:cNvPr>
          <p:cNvSpPr/>
          <p:nvPr/>
        </p:nvSpPr>
        <p:spPr>
          <a:xfrm rot="5400000">
            <a:off x="12424978" y="5693654"/>
            <a:ext cx="45721" cy="96188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9AB60888-2A5D-0504-8AA8-2A10A9FA4564}"/>
              </a:ext>
            </a:extLst>
          </p:cNvPr>
          <p:cNvSpPr/>
          <p:nvPr/>
        </p:nvSpPr>
        <p:spPr>
          <a:xfrm rot="5400000">
            <a:off x="6324772" y="5037076"/>
            <a:ext cx="73602" cy="228132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13DD113A-A90A-42A4-7294-10919661D687}"/>
              </a:ext>
            </a:extLst>
          </p:cNvPr>
          <p:cNvSpPr/>
          <p:nvPr/>
        </p:nvSpPr>
        <p:spPr>
          <a:xfrm rot="5400000">
            <a:off x="3647804" y="4888047"/>
            <a:ext cx="86940" cy="25927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1" name="Parenthèse fermante 20">
            <a:extLst>
              <a:ext uri="{FF2B5EF4-FFF2-40B4-BE49-F238E27FC236}">
                <a16:creationId xmlns:a16="http://schemas.microsoft.com/office/drawing/2014/main" id="{4C4993C2-062D-68F9-FF29-10D923B2431E}"/>
              </a:ext>
            </a:extLst>
          </p:cNvPr>
          <p:cNvSpPr/>
          <p:nvPr/>
        </p:nvSpPr>
        <p:spPr>
          <a:xfrm rot="5400000">
            <a:off x="9132888" y="4968220"/>
            <a:ext cx="45719" cy="24127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FAF3778B-3371-E725-C550-8D49BBBD90A5}"/>
              </a:ext>
            </a:extLst>
          </p:cNvPr>
          <p:cNvSpPr/>
          <p:nvPr/>
        </p:nvSpPr>
        <p:spPr>
          <a:xfrm rot="5400000">
            <a:off x="11130408" y="5736577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5BA33-9190-78C0-9F1B-7F02453D6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1D4476-F6C7-3FCF-C174-3D515BC2A9E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5E9B3B2-8B55-3440-2FD2-DD013178EE6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A885255-FF8E-C4B5-5E2F-96C0C645F0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95A6EF-1E29-8C5E-021D-68E24D0DD72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05F15629-F921-91F2-812C-C29C65F040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82C6DDF-0EFA-1657-6B9D-F6554F1A1164}"/>
              </a:ext>
            </a:extLst>
          </p:cNvPr>
          <p:cNvSpPr txBox="1"/>
          <p:nvPr/>
        </p:nvSpPr>
        <p:spPr>
          <a:xfrm>
            <a:off x="1289851" y="519176"/>
            <a:ext cx="11979392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le » , j’écris le. J’entends « bébé », j’écris bé – bé. J’entends « dort » , j’écris </a:t>
            </a:r>
            <a:r>
              <a:rPr lang="fr-FR" sz="2000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dor</a:t>
            </a: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t (lettre muette) . J’entends « dans » , j’écris dans. J’entends « le » , j’écris le. J’entends « lit » , j’écris li – t (lettre muette) .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19C0FE-D23F-A0D1-A4FD-011B172301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BF800B1-DF65-1218-A2FC-A9D0DC7A15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7" y="3343543"/>
            <a:ext cx="12440027" cy="3687835"/>
          </a:xfrm>
          <a:prstGeom prst="rect">
            <a:avLst/>
          </a:prstGeom>
        </p:spPr>
      </p:pic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FF642D82-231C-322E-CDD9-62D964C51C75}"/>
              </a:ext>
            </a:extLst>
          </p:cNvPr>
          <p:cNvSpPr/>
          <p:nvPr/>
        </p:nvSpPr>
        <p:spPr>
          <a:xfrm rot="5400000">
            <a:off x="1326548" y="5538591"/>
            <a:ext cx="86941" cy="129163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385485A1-319B-09C4-FDBF-CBB8E283748E}"/>
              </a:ext>
            </a:extLst>
          </p:cNvPr>
          <p:cNvSpPr/>
          <p:nvPr/>
        </p:nvSpPr>
        <p:spPr>
          <a:xfrm rot="5400000">
            <a:off x="12424978" y="5693654"/>
            <a:ext cx="45721" cy="96188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9" name="Parenthèse fermante 18">
            <a:extLst>
              <a:ext uri="{FF2B5EF4-FFF2-40B4-BE49-F238E27FC236}">
                <a16:creationId xmlns:a16="http://schemas.microsoft.com/office/drawing/2014/main" id="{DCDEF936-37D1-07A7-9C21-A82DFCE77BD1}"/>
              </a:ext>
            </a:extLst>
          </p:cNvPr>
          <p:cNvSpPr/>
          <p:nvPr/>
        </p:nvSpPr>
        <p:spPr>
          <a:xfrm rot="5400000">
            <a:off x="6324772" y="5037076"/>
            <a:ext cx="73602" cy="228132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FD26ED3B-2E60-CD68-091A-6DC26E2443E5}"/>
              </a:ext>
            </a:extLst>
          </p:cNvPr>
          <p:cNvSpPr/>
          <p:nvPr/>
        </p:nvSpPr>
        <p:spPr>
          <a:xfrm rot="5400000">
            <a:off x="3647804" y="4888047"/>
            <a:ext cx="86940" cy="25927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1" name="Parenthèse fermante 20">
            <a:extLst>
              <a:ext uri="{FF2B5EF4-FFF2-40B4-BE49-F238E27FC236}">
                <a16:creationId xmlns:a16="http://schemas.microsoft.com/office/drawing/2014/main" id="{BED239B7-C2DA-96A5-7A07-8B32453ECBB0}"/>
              </a:ext>
            </a:extLst>
          </p:cNvPr>
          <p:cNvSpPr/>
          <p:nvPr/>
        </p:nvSpPr>
        <p:spPr>
          <a:xfrm rot="5400000">
            <a:off x="9132888" y="4968220"/>
            <a:ext cx="45719" cy="24127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6AEA8CE2-40D0-DCC0-67FF-8C552CD029C0}"/>
              </a:ext>
            </a:extLst>
          </p:cNvPr>
          <p:cNvSpPr/>
          <p:nvPr/>
        </p:nvSpPr>
        <p:spPr>
          <a:xfrm rot="5400000">
            <a:off x="11130408" y="5736577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59704613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L » et je termine la phrase par un point.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87276" y="883194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EEBBE55-4421-3857-CC3E-FEAC429F2E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7" y="3343543"/>
            <a:ext cx="12440027" cy="3687835"/>
          </a:xfrm>
          <a:prstGeom prst="rect">
            <a:avLst/>
          </a:prstGeom>
        </p:spPr>
      </p:pic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74DC833D-BCF9-7803-2A72-1787C692C264}"/>
              </a:ext>
            </a:extLst>
          </p:cNvPr>
          <p:cNvSpPr/>
          <p:nvPr/>
        </p:nvSpPr>
        <p:spPr>
          <a:xfrm rot="5400000">
            <a:off x="1326548" y="5538591"/>
            <a:ext cx="86941" cy="1291633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0" name="Parenthèse fermante 19">
            <a:extLst>
              <a:ext uri="{FF2B5EF4-FFF2-40B4-BE49-F238E27FC236}">
                <a16:creationId xmlns:a16="http://schemas.microsoft.com/office/drawing/2014/main" id="{B4E7269B-95C1-161C-0984-6E8ADE73DA4A}"/>
              </a:ext>
            </a:extLst>
          </p:cNvPr>
          <p:cNvSpPr/>
          <p:nvPr/>
        </p:nvSpPr>
        <p:spPr>
          <a:xfrm rot="5400000">
            <a:off x="12424978" y="5693654"/>
            <a:ext cx="45721" cy="961881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1" name="Parenthèse fermante 20">
            <a:extLst>
              <a:ext uri="{FF2B5EF4-FFF2-40B4-BE49-F238E27FC236}">
                <a16:creationId xmlns:a16="http://schemas.microsoft.com/office/drawing/2014/main" id="{20F894D0-C34C-4C37-2332-1D37C45A4764}"/>
              </a:ext>
            </a:extLst>
          </p:cNvPr>
          <p:cNvSpPr/>
          <p:nvPr/>
        </p:nvSpPr>
        <p:spPr>
          <a:xfrm rot="5400000">
            <a:off x="6324772" y="5037076"/>
            <a:ext cx="73602" cy="2281325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3" name="Parenthèse fermante 22">
            <a:extLst>
              <a:ext uri="{FF2B5EF4-FFF2-40B4-BE49-F238E27FC236}">
                <a16:creationId xmlns:a16="http://schemas.microsoft.com/office/drawing/2014/main" id="{EF541A25-00C0-518A-2C3F-2B3AFB9D9287}"/>
              </a:ext>
            </a:extLst>
          </p:cNvPr>
          <p:cNvSpPr/>
          <p:nvPr/>
        </p:nvSpPr>
        <p:spPr>
          <a:xfrm rot="5400000">
            <a:off x="3647804" y="4888047"/>
            <a:ext cx="86940" cy="2592724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4" name="Parenthèse fermante 23">
            <a:extLst>
              <a:ext uri="{FF2B5EF4-FFF2-40B4-BE49-F238E27FC236}">
                <a16:creationId xmlns:a16="http://schemas.microsoft.com/office/drawing/2014/main" id="{11B5E00A-074E-0194-D056-7DB99145EDC4}"/>
              </a:ext>
            </a:extLst>
          </p:cNvPr>
          <p:cNvSpPr/>
          <p:nvPr/>
        </p:nvSpPr>
        <p:spPr>
          <a:xfrm rot="5400000">
            <a:off x="9132888" y="4968220"/>
            <a:ext cx="45719" cy="24127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25" name="Parenthèse fermante 24">
            <a:extLst>
              <a:ext uri="{FF2B5EF4-FFF2-40B4-BE49-F238E27FC236}">
                <a16:creationId xmlns:a16="http://schemas.microsoft.com/office/drawing/2014/main" id="{757F6150-0288-9673-E90A-B20C8931F686}"/>
              </a:ext>
            </a:extLst>
          </p:cNvPr>
          <p:cNvSpPr/>
          <p:nvPr/>
        </p:nvSpPr>
        <p:spPr>
          <a:xfrm rot="5400000">
            <a:off x="11130408" y="5736577"/>
            <a:ext cx="68204" cy="914399"/>
          </a:xfrm>
          <a:prstGeom prst="rightBracket">
            <a:avLst>
              <a:gd name="adj" fmla="val 67080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ardoises: le bébé dort dans le lit.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7979D5E-6ADF-6E86-A1B6-DC309E3AFD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66" y="3985382"/>
            <a:ext cx="12440027" cy="368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30 puis à l’activité 5, page 31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330" y="2026539"/>
            <a:ext cx="4817883" cy="62339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1484067" y="72009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6C666C-6A2D-6E6D-3CDD-0EF239B500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66885" y="2026539"/>
            <a:ext cx="4753261" cy="62339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38D6B7-F53B-DECF-13A9-B3B7F3E3A646}"/>
              </a:ext>
            </a:extLst>
          </p:cNvPr>
          <p:cNvSpPr/>
          <p:nvPr/>
        </p:nvSpPr>
        <p:spPr>
          <a:xfrm>
            <a:off x="7035860" y="7188155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85835" y="5653315"/>
            <a:ext cx="8802522" cy="23622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AA526F3-782B-1278-87C7-EC66594046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8824" y="2121888"/>
            <a:ext cx="8676543" cy="302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742709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741D3-7482-B211-08FD-C90DFA465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8E97B55-1C08-6429-069E-0564BBB874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8EFF3-60A4-7EBB-CFB5-9D2C60757A2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05DC9C-D194-9A8C-41DA-9A77BD06818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82DD3CD-FE7D-AA55-7335-A2E0EF29FD75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82D75D-445B-81B0-5FF8-A312B599723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des pages 30 et 31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840AD5-91FC-7710-314C-EA1FF1A126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976" y="3455468"/>
            <a:ext cx="3711644" cy="46300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63B2CD2-1E48-0D10-D446-49D5EF5DF00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5183" y="2606237"/>
            <a:ext cx="3819265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FFE1A962-8774-6442-BD7A-DCEA34A6F90C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A835751-8301-579E-76CA-F98C8092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3E7D939-5B39-2184-1E0A-980E8029CA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6298" y="3455468"/>
            <a:ext cx="3571602" cy="462134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43D0D7C-093E-D9C4-F417-61C51357C4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97324" y="3551776"/>
            <a:ext cx="3456915" cy="453375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50852B-3852-91EE-22B6-2EF315E63FFF}"/>
              </a:ext>
            </a:extLst>
          </p:cNvPr>
          <p:cNvSpPr/>
          <p:nvPr/>
        </p:nvSpPr>
        <p:spPr>
          <a:xfrm>
            <a:off x="4906439" y="2621650"/>
            <a:ext cx="3825680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33F200-017A-331A-4040-0265A144A967}"/>
              </a:ext>
            </a:extLst>
          </p:cNvPr>
          <p:cNvSpPr/>
          <p:nvPr/>
        </p:nvSpPr>
        <p:spPr>
          <a:xfrm>
            <a:off x="8944110" y="2665229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52655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592E33-E0A0-5C56-DAF2-B5D93F95E8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3344979"/>
            <a:ext cx="4724400" cy="35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1956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une machine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8401" y="2298536"/>
            <a:ext cx="7399199" cy="56899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267200" y="4543075"/>
            <a:ext cx="5562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Une machin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68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BBE13-C15B-2516-FDEE-99E1A9A31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94C568-1582-9BFB-A716-1D4882B3E49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624461-78BD-2C66-0994-929E1B20080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7746C2-4D43-D2A2-5813-2E92ADFECF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FA05C56-36A1-0491-BDF1-B14B5513C8CA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72D3C82-2078-A57D-F18B-C8D3C2224F4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00DDE68-88CD-A87F-8C8A-188EB4806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62400" y="3322240"/>
            <a:ext cx="5594246" cy="441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91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Une ruche.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33700" y="2184236"/>
            <a:ext cx="7848600" cy="59185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4114800" y="4420225"/>
            <a:ext cx="5486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Une ruche </a:t>
            </a:r>
            <a:endParaRPr lang="fr-MA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172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8179F-7F61-AE33-09C5-537906F8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2CB4B7-B02F-2314-3DA8-331DDA9B25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B26FBA-668E-9B73-D838-0EB92EB9A09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23017-3F88-0DCC-A347-8CF31C6406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34F0D42-25E4-06D3-685C-EE14E9DDF0E1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46F508-0FBF-082F-750B-E19144FE3F2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4D63B9D-E258-A6DB-34E9-751AA7E088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1000" y="3086100"/>
            <a:ext cx="5883860" cy="4569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848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DEA0E-8E36-82A1-2B74-1B5B71BFC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14DD995-C7E1-78F1-BA9E-AEEB26DAD50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55B305-82B9-DA44-E5FD-B76CF988857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84D3C3-2F91-D2EC-6CEC-BF90EFEE401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D4C4A7-666C-F375-628C-911C9932916D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.une vache.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23C4A5-097C-5C73-C343-653BA9A1CCF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CB00F0-90A2-7590-6A9F-821B5827FB6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6001" y="2108036"/>
            <a:ext cx="7703999" cy="60709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557548-FA8C-9E46-ADE8-A521E94B18BC}"/>
              </a:ext>
            </a:extLst>
          </p:cNvPr>
          <p:cNvSpPr txBox="1"/>
          <p:nvPr/>
        </p:nvSpPr>
        <p:spPr>
          <a:xfrm>
            <a:off x="4343400" y="4481781"/>
            <a:ext cx="5029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vach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7CCEFC-98CE-F06B-F94D-4CD2627E210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687018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96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9906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73101" y="46622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…………………………………...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D5EC32-0EA5-4695-02E2-D92F3B71A9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c’est un joli chat.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1574636"/>
            <a:ext cx="9753600" cy="7137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3276600" y="4358763"/>
            <a:ext cx="73152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7200" b="1" dirty="0">
                <a:solidFill>
                  <a:schemeClr val="bg1"/>
                </a:solidFill>
                <a:latin typeface="Dosis" pitchFamily="2" charset="0"/>
              </a:rPr>
              <a:t>C’est un joli chat.</a:t>
            </a:r>
            <a:endParaRPr lang="fr-MA" sz="72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-367145" y="1905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100325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bateau – lavabo – bus – robot - bleu– dormir – dune – radis – dos – domino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62123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2537560"/>
            <a:ext cx="8801100" cy="5882540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2F5C34-4C8F-B487-F2B5-0B7893A186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3967" y="6676751"/>
            <a:ext cx="1794136" cy="14280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6619E9-50BB-3766-C6D1-8D0A717CDC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723" y="2963931"/>
            <a:ext cx="2541891" cy="154191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C93398E-51B2-F05D-4232-C945B07439A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764" y="2895536"/>
            <a:ext cx="2569693" cy="155571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D07A5A9-C254-297F-01C7-51BAF32373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617" y="6540167"/>
            <a:ext cx="1281521" cy="190417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9C1CEF8A-3029-1712-6542-5073B465639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808" y="4151328"/>
            <a:ext cx="1537403" cy="2309227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17439772-0011-C808-46E1-8FEC97AD05D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2334" y="2997031"/>
            <a:ext cx="1183318" cy="128670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6691381-11A6-FFED-EC3A-B68418D073C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676" y="6089448"/>
            <a:ext cx="2448469" cy="2135578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DDB8666-3E87-EE23-10CB-E53EFDB2DEF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889" y="4321117"/>
            <a:ext cx="3481681" cy="1975200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2C86167-47D1-C75A-3683-6F59DFC6198F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70" y="4407181"/>
            <a:ext cx="1249286" cy="2291079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AAD09585-3941-A399-9BBE-DA228E7C6E7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0204" y="4626638"/>
            <a:ext cx="1819433" cy="1541914"/>
          </a:xfrm>
          <a:prstGeom prst="rect">
            <a:avLst/>
          </a:prstGeom>
        </p:spPr>
      </p:pic>
      <p:pic>
        <p:nvPicPr>
          <p:cNvPr id="49" name="Image 4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11" y="4151328"/>
            <a:ext cx="5296816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dune. Comment vous dites dune 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00" y="2628900"/>
            <a:ext cx="7543800" cy="573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E49AD2E-7E31-8C6C-946A-88A0EA0F4E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8311" y="3716384"/>
            <a:ext cx="9926036" cy="554191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420100" y="2500206"/>
            <a:ext cx="28575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11</a:t>
            </a:r>
          </a:p>
        </p:txBody>
      </p:sp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313962" y="339436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735217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4171594" y="7021730"/>
            <a:ext cx="5372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dun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188344" y="562593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dune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8099" y="2696992"/>
            <a:ext cx="6019802" cy="358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5642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dormir. Comment vous dites dormir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6564" y="2924994"/>
            <a:ext cx="5922872" cy="4437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F0838-9011-742F-75B1-87F471D6A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64243B5-FD64-B3AD-891D-1D1FB2D7CDB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5687B-A29D-97EC-7C12-BC91E5FFBDAD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6ED0253-E4B3-3EE3-6029-7545183BFD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B02E965-CFE5-FEC1-7969-29D82458FBBC}"/>
              </a:ext>
            </a:extLst>
          </p:cNvPr>
          <p:cNvSpPr/>
          <p:nvPr/>
        </p:nvSpPr>
        <p:spPr>
          <a:xfrm>
            <a:off x="700581" y="64230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84B0E4-5F72-03C6-C182-62F1A8E045FE}"/>
              </a:ext>
            </a:extLst>
          </p:cNvPr>
          <p:cNvSpPr txBox="1"/>
          <p:nvPr/>
        </p:nvSpPr>
        <p:spPr>
          <a:xfrm>
            <a:off x="3158743" y="7124700"/>
            <a:ext cx="7398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dormir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252AF9E-1825-0035-F48B-37ADC0D400F0}"/>
              </a:ext>
            </a:extLst>
          </p:cNvPr>
          <p:cNvSpPr txBox="1"/>
          <p:nvPr/>
        </p:nvSpPr>
        <p:spPr>
          <a:xfrm>
            <a:off x="1125999" y="57348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2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dormir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EA23B3-7008-29AD-13E7-934C171B95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12BD2F3-D46A-CDC2-2541-C98B1E8A040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4A603C-6F84-FE25-C5D0-BC04AEDB6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90134" y="3260743"/>
            <a:ext cx="4935732" cy="320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8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5444F-227B-47F5-2851-A3731E4DFE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76E3BBC-785F-B1B8-77E9-864B5E42345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7644A0-9507-DF1A-54C5-9D81A994A0E6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B0915F-A5EC-7109-E334-A066CC189F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4577FB-5845-6903-C433-63480F8501C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0D6278-E0EC-C200-0122-D9B87707F2A9}"/>
              </a:ext>
            </a:extLst>
          </p:cNvPr>
          <p:cNvSpPr txBox="1"/>
          <p:nvPr/>
        </p:nvSpPr>
        <p:spPr>
          <a:xfrm>
            <a:off x="393345" y="7345965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rPr>
              <a:t>I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dor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6DA0BAF-9337-2948-0711-5302531914F9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619026-C690-679E-7416-9D67725713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F5AD302-6411-01C8-A326-5EE5CAE5C2F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C01675-0875-B2FE-586D-C4E843238A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1573" y="2402778"/>
            <a:ext cx="6710311" cy="398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2860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1DFB7-1D72-2748-D7B1-C7FC368D7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DA18F1A-96B4-5364-F2D0-C95D05547D8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0F1A7A8-3B4C-893E-16DF-FDFE14AD1081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2ACE797-2EEB-772C-C031-54A4C326300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1A5A7A9-0510-535F-02E3-EE061566A0B4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9136BB-2B22-7341-BC2F-34F59F2C6CEE}"/>
              </a:ext>
            </a:extLst>
          </p:cNvPr>
          <p:cNvSpPr txBox="1"/>
          <p:nvPr/>
        </p:nvSpPr>
        <p:spPr>
          <a:xfrm>
            <a:off x="393345" y="7345965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 chat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dor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B2F66B-79E9-5E5E-858B-966537F98B9F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chat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chat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dort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7D74A6-D4C4-181D-6335-8877488B0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FEC54A0-A8BB-C0FC-575F-9F23365ED83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9BA5044-CF71-3415-1F9B-5266354326C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1687" y="2478766"/>
            <a:ext cx="7512627" cy="448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191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24A5F-AE54-6A2A-0876-C2F3D6274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5E5048-1E6E-E061-051C-EE4DD870EBE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481EDB-4070-D6E3-5018-BAD3C8DCA6C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0964C38-2B99-D654-2EFD-F5EFADEF57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7B937BF-9B15-AF3F-B1AB-F3D974A67DEB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1774B73-3A9C-9E3A-8C90-7B771D1A2EB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6A9084-69D7-9E78-7B8E-AC75E6DE979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radis. Comment vous dites radis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F8CFBC-19E5-F158-8417-B6D1FEF078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9ED5147-22E9-89EA-7175-36CC617ECE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3875" y="2444872"/>
            <a:ext cx="3394326" cy="650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981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08E71-F6DD-7005-457E-082D9E3CF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01D244-95D6-2FCD-B9CA-16885889E9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EB23C10-2150-CD2B-E741-53BDD6BE525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E6679F-1897-735A-53E9-D036565EB23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3689FC6-D151-B73A-A60B-964DD9EF6BE4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9B0B68F-3E2D-BBD1-535C-F9D32DC5D1EB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radis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radis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1734C12-1F1B-B7A8-E95C-E0904ABBFBB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102B2BF-C10D-1426-1CB9-3E555FF725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813D7C84-E8C7-9643-BF1C-65D98CC68491}"/>
              </a:ext>
            </a:extLst>
          </p:cNvPr>
          <p:cNvSpPr txBox="1"/>
          <p:nvPr/>
        </p:nvSpPr>
        <p:spPr>
          <a:xfrm>
            <a:off x="6443619" y="4579973"/>
            <a:ext cx="535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radi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EEDD6E-1985-8C46-D7F7-A629BFA8C1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2496492"/>
            <a:ext cx="2596712" cy="510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943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FAD3A-43F6-B365-DFA8-683655518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5A2CFF6-0967-D94D-BB3D-AF8793141D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53E2F9-B485-2523-D0FB-2748CB9DD732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F6D2C1-F781-60F4-B7EC-3740AE4B8E3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C2BB6B-2BC9-D3CD-E71B-3BC4F0E383B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6B4E27-2686-A9B5-BAE1-050D3E004760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19BB3C1-6301-1A0A-E8C6-8F3E3B11C145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robot.  Comment vous dites robot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D2EC6DF-847D-58C4-DC52-E3D0AC0AB5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90D066-20C6-44FC-7F5D-D720FA52A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63875" y="3193266"/>
            <a:ext cx="3394326" cy="50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588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6482A-97AD-84B0-9E73-EFB076F49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053E9BD-8446-DF7D-D690-90D14EF2F3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95E2B15-3283-4231-AB6E-485125D147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5B30787-14C1-C106-03AD-9FF1E2976E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2800FA8-1497-2330-B18A-6D908AC7C271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EC5F262-58C8-BECA-D41A-E94489B5E51C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robot.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robot”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5EEFAD-1B8D-C0F0-CB73-B59890FC80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5384245-1352-1C1B-3ADB-8328518A2C0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10AA04B-AAD1-1C8C-7929-368522AA4020}"/>
              </a:ext>
            </a:extLst>
          </p:cNvPr>
          <p:cNvSpPr txBox="1"/>
          <p:nvPr/>
        </p:nvSpPr>
        <p:spPr>
          <a:xfrm>
            <a:off x="6443619" y="4579973"/>
            <a:ext cx="535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robo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C75C141-6BE7-3978-2BC2-00F1C7C5A3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3133856"/>
            <a:ext cx="3206312" cy="505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20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5" y="26677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16807642"/>
              </p:ext>
            </p:extLst>
          </p:nvPr>
        </p:nvGraphicFramePr>
        <p:xfrm>
          <a:off x="32163" y="-143671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21E9A28-EA10-C909-4270-4A69B3B086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831" y="3458761"/>
            <a:ext cx="3039044" cy="3217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D5FE1F-6CA5-B20E-BBD0-483F2C6385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395598"/>
            <a:ext cx="3074605" cy="3154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357171-E630-A829-125A-D1351F2208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748" y="3619500"/>
            <a:ext cx="1281521" cy="293105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628F93-A126-6A52-F0A7-0129F7280A2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323" y="2781300"/>
            <a:ext cx="2085477" cy="3751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5332683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599474" y="1931209"/>
                <a:ext cx="5765442" cy="603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bateau – lavabo – bus – robot - bleu– dormir – dune – radis – dos – domino 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4059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les lettres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b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 et « d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bus. Comment vous dites bus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F1A2F6F5-673C-CC57-D6D8-A0A1B8C11E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20692" y="3130813"/>
            <a:ext cx="6674617" cy="402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2863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bus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bus  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bus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B986E3-FD75-F391-A1D9-13A583F2F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95299" y="2933700"/>
            <a:ext cx="5925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854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F32D5-D17A-164F-9212-DC47C7C21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D7DB6FF-F9D8-06DA-2227-5C189525CEB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41C1CE9-3137-305B-0524-82D95A582B1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0360969-D96D-57EA-85C8-876049AF947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6E6083-4388-E5B9-27B8-E01263E90A51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02009D-B636-21B6-0354-682C0998F03C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7804B45-F260-9C4E-646B-72805CC3519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dé. Comment vous dites dé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20E9BED-0096-F2A3-72F0-E0C666F95A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06ACAE5-44F2-1DBE-D6B6-CE9187181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5139" y="2922954"/>
            <a:ext cx="4465723" cy="444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75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DA717-3CCD-4F39-FCD8-2C971FD21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9191AA5-39D7-5321-C512-728D22A0A7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3CC15B-DE09-FB2B-98C6-53CCA5EECE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E0DD532-6D7D-6DF1-61CF-A452034E614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BAC946C-DE44-071D-8602-43E34DFBFA9C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A97F52B-A441-A55E-30C9-96F8BC8AAEE5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52E641-5B13-EE5D-CA61-30A7543D5A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7969892-E9CE-9F9E-BDA6-EB0DA90EC8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95ED96-3EE7-7BD2-B68F-48FD9B4CE157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dé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4A69E4-38CD-3CFF-6019-7C37A57CEB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583" y="2628900"/>
            <a:ext cx="3856834" cy="34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363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7E0B0-3F15-8AA5-BEEA-EA08F497F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5F787F8-BA38-1150-0C10-06493BE994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60CAD9-515E-F52A-9E0B-5D0719074466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0308A6-9763-CF9E-F75D-182FE8D6D2D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EDB146-D92F-BBCF-BE7E-843C1EA21AFE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B5BAC0-42E0-9AD6-0520-529661FA614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3100F8A-3304-7737-B884-F2756AE3CB6D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domino. Comment vous dites domino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F69628-044C-51C8-11EE-8BBCC26525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CB1E59B-8B1E-F175-F32C-8146FF3BBE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4199" y="2533650"/>
            <a:ext cx="7467599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085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3EF7B-5684-D41F-E396-811E8F083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C1954F2-2C87-3E60-247E-A46D8AC8C84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8D2923B-D0C3-D2A9-4D3A-D32F641F229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964705-19A7-9135-D519-5BD0C3EFF7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43ABB2C-C7BC-8E2A-2B00-0FDB4355E54D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D32902-2671-7C18-41BC-063FE6F6CB0F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domino.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domino”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FA03C-850A-7FFA-AE2F-158B3B6825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0889A3AE-7975-FAFD-A216-2268ED665A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87DD44B-F942-9D44-6C2C-879AA77F6783}"/>
              </a:ext>
            </a:extLst>
          </p:cNvPr>
          <p:cNvSpPr txBox="1"/>
          <p:nvPr/>
        </p:nvSpPr>
        <p:spPr>
          <a:xfrm>
            <a:off x="2917432" y="6819900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domino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A3CDC2-371E-592F-6CC0-C024D12E6E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6200" y="2799464"/>
            <a:ext cx="5943598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5426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870-D466-D3B5-AF29-887B7FF11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482E557-5030-23A4-12DD-BA6815A7227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1BDC76-4A06-F3F2-7C0C-DA70F05A7A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2027F68-7FB5-9F71-BD1B-1784CF8AF3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EBCE4C-84C2-F985-8A6B-608F6565F0D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5F2F60-24FA-1BC1-73AA-AAF7750CB3F7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6FC7642-FAFB-E6A8-33EB-8906D5D873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04508" y="2459890"/>
            <a:ext cx="6306984" cy="5135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7D5DFB-E190-C9A1-6E5C-33CFD2033DDB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lavabo  . Comment vous dites lavabo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4E2DE6C-9A69-B8BA-E5A2-4B31CAD89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95469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F4D85-55B4-86B7-D023-18B08A09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4F40F7-D8D8-39AF-02BA-64E800AB0F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1D5890-0E5D-5480-AC9B-4D2F2D3C012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1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CD48E4-183B-BBBC-F8CF-31911D00DF7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F1EAA74-16C0-3F57-DD36-9C2BA29B7308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53875F-45DF-3479-9D97-D2CB89CF2412}"/>
              </a:ext>
            </a:extLst>
          </p:cNvPr>
          <p:cNvSpPr txBox="1"/>
          <p:nvPr/>
        </p:nvSpPr>
        <p:spPr>
          <a:xfrm>
            <a:off x="5867400" y="4296854"/>
            <a:ext cx="730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lavabo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97AB2A-F050-589A-0405-969695C5969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lavabo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lavabo”.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7723924-0808-EA19-E306-620A0C9530A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61304F3-26A5-F18A-8C4F-C99B49A9F0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1F7ECC-E036-D90A-491F-0B73B797B8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28750" y="3102126"/>
            <a:ext cx="3490563" cy="41386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265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94F68-17BB-0C31-74F8-FA43932CF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DA3206-E47E-4E8A-63D0-F885ECC6C54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AD5E3CD-D617-7AB2-E592-5B15560B24AD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A4A8911-D609-D163-EEDC-793322B1F29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94552A-096A-2393-1D19-BD3E14B9D811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F0B0DC5-4824-06E0-2BFC-8F024D4F1E9A}"/>
              </a:ext>
            </a:extLst>
          </p:cNvPr>
          <p:cNvSpPr txBox="1"/>
          <p:nvPr/>
        </p:nvSpPr>
        <p:spPr>
          <a:xfrm>
            <a:off x="393345" y="6830917"/>
            <a:ext cx="129293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lavabo</a:t>
            </a: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est blan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172528-8443-D222-4C83-8EADFCB68EA8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lavabo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lavabo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blanc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EE5905B-E0A5-D344-8A82-8B473C0FAF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6D04A7F-818A-A720-71C5-6506A350DE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E0B7860-6559-D119-BDA6-E52895EA2C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8535" y="2656102"/>
            <a:ext cx="5621184" cy="378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7084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CDB66-0879-5134-D6E4-FF8F98676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9E9722F-C1EC-408C-E9CB-4931E84683B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CCE41F3-61E4-8FA1-005F-E777DE48095D}"/>
              </a:ext>
            </a:extLst>
          </p:cNvPr>
          <p:cNvSpPr/>
          <p:nvPr/>
        </p:nvSpPr>
        <p:spPr>
          <a:xfrm>
            <a:off x="15698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90EB2A-EF43-5239-6F73-EFF94ADE4AFF}"/>
              </a:ext>
            </a:extLst>
          </p:cNvPr>
          <p:cNvSpPr/>
          <p:nvPr/>
        </p:nvSpPr>
        <p:spPr>
          <a:xfrm>
            <a:off x="300600" y="383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F5A3BC4-CD50-99E2-7E8E-BDA507EFF363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75024CB-9DAD-75DB-0F61-16B0EE78DA36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9A39F0-B80E-FA0E-26DE-CCBBB1BB79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6312EBD2-575E-F2F9-4D87-158D773DC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791130-26B5-DC7C-FAF4-9917601192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1899" y="4620096"/>
            <a:ext cx="1487968" cy="153821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C6F9B3-0AB1-D8FE-26E4-381ACAB271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53488" y="3525886"/>
            <a:ext cx="3089805" cy="263716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18664FE-02CC-EF19-09C2-336799EDDDC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29455" y="4153056"/>
            <a:ext cx="2498602" cy="20623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5A2EA6A-331A-0C81-730C-00ACC0A4E2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3484" y="4095752"/>
            <a:ext cx="3505833" cy="206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6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0488D-B2D0-73A6-7176-8BCF358BF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185329-4F13-DFA9-EDE5-FE784018285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BC6DD1D-3F96-A04C-A08E-A58C1A7F647B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F889E8B-FC5F-F70B-3060-E6A0BE4556B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A567C04D-5C9B-73E5-32B5-B7E0059CD71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2B1A333-7E0E-38B8-10EE-6BCB94B675E6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2163EE3-F793-448B-99E9-7F3D73C8E190}"/>
              </a:ext>
            </a:extLst>
          </p:cNvPr>
          <p:cNvSpPr txBox="1"/>
          <p:nvPr/>
        </p:nvSpPr>
        <p:spPr>
          <a:xfrm>
            <a:off x="2330295" y="1438633"/>
            <a:ext cx="92773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4800" dirty="0">
                <a:solidFill>
                  <a:srgbClr val="106585"/>
                </a:solidFill>
                <a:latin typeface="Dosis" pitchFamily="2" charset="0"/>
              </a:rPr>
              <a:t>Contenu à indiquer: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73BFB48-300C-1392-5455-761A6940D304}"/>
              </a:ext>
            </a:extLst>
          </p:cNvPr>
          <p:cNvGrpSpPr/>
          <p:nvPr/>
        </p:nvGrpSpPr>
        <p:grpSpPr>
          <a:xfrm>
            <a:off x="5072463" y="4180146"/>
            <a:ext cx="6662338" cy="887819"/>
            <a:chOff x="4045023" y="4571453"/>
            <a:chExt cx="10969210" cy="565594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E4D2C619-493E-5CBB-507B-D4A7222B3764}"/>
                </a:ext>
              </a:extLst>
            </p:cNvPr>
            <p:cNvSpPr txBox="1"/>
            <p:nvPr/>
          </p:nvSpPr>
          <p:spPr>
            <a:xfrm>
              <a:off x="4045023" y="4803725"/>
              <a:ext cx="8358095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endParaRPr lang="fr-FR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30C156C-E45B-A801-EAA4-5D08833B2719}"/>
                </a:ext>
              </a:extLst>
            </p:cNvPr>
            <p:cNvSpPr txBox="1"/>
            <p:nvPr/>
          </p:nvSpPr>
          <p:spPr>
            <a:xfrm>
              <a:off x="6466652" y="4571453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D470F89C-0BA4-8B77-FC03-E43EE121BE35}"/>
              </a:ext>
            </a:extLst>
          </p:cNvPr>
          <p:cNvSpPr txBox="1"/>
          <p:nvPr/>
        </p:nvSpPr>
        <p:spPr>
          <a:xfrm>
            <a:off x="4218682" y="2400044"/>
            <a:ext cx="55349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Correction d’une erreur dans le livret:</a:t>
            </a:r>
          </a:p>
          <a:p>
            <a:pPr algn="ctr"/>
            <a:r>
              <a:rPr lang="fr-FR" sz="2400" b="1" dirty="0"/>
              <a:t> </a:t>
            </a:r>
            <a:r>
              <a:rPr lang="fr-FR" sz="2400" dirty="0"/>
              <a:t>activité 5 page 30</a:t>
            </a:r>
          </a:p>
          <a:p>
            <a:pPr algn="ctr"/>
            <a:endParaRPr lang="fr-FR" sz="2400" dirty="0"/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D00551C5-09C8-C506-5E40-3A2A43EE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3" y="6163409"/>
            <a:ext cx="11125200" cy="196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/>
              <a:t>Le mot </a:t>
            </a:r>
            <a:r>
              <a:rPr lang="fr-FR" sz="2800" b="1" dirty="0"/>
              <a:t>« banane »</a:t>
            </a:r>
            <a:r>
              <a:rPr lang="fr-FR" sz="2800" dirty="0"/>
              <a:t> est imprimé avec un </a:t>
            </a:r>
            <a:r>
              <a:rPr lang="fr-FR" sz="2800" b="1" dirty="0"/>
              <a:t>e</a:t>
            </a:r>
            <a:r>
              <a:rPr lang="fr-FR" sz="2800" dirty="0"/>
              <a:t> à la place d’un </a:t>
            </a:r>
            <a:r>
              <a:rPr lang="fr-FR" sz="2800" b="1" dirty="0"/>
              <a:t>a</a:t>
            </a:r>
            <a:r>
              <a:rPr lang="fr-FR" sz="2800" dirty="0"/>
              <a:t>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/>
              <a:t>Demander aux élèves de </a:t>
            </a:r>
            <a:r>
              <a:rPr lang="fr-FR" sz="2800" b="1" dirty="0"/>
              <a:t>remplacer le e par un a</a:t>
            </a:r>
            <a:r>
              <a:rPr lang="fr-FR" sz="2800" dirty="0"/>
              <a:t>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2800" dirty="0"/>
              <a:t>Vérifier </a:t>
            </a:r>
            <a:r>
              <a:rPr lang="fr-FR" sz="2800" b="1" dirty="0"/>
              <a:t>collectivement</a:t>
            </a:r>
            <a:r>
              <a:rPr lang="fr-FR" sz="2800" dirty="0"/>
              <a:t> que le mot est correctement écrit.</a:t>
            </a:r>
            <a:endParaRPr lang="fr-FR" sz="2800" dirty="0">
              <a:latin typeface="Dosis" panose="02010703020202060003" pitchFamily="2" charset="0"/>
            </a:endParaRPr>
          </a:p>
        </p:txBody>
      </p:sp>
      <p:pic>
        <p:nvPicPr>
          <p:cNvPr id="11" name="Image 10" descr="Une image contenant texte, Police, capture d’écran, ligne&#10;&#10;Le contenu généré par l’IA peut être incorrect.">
            <a:extLst>
              <a:ext uri="{FF2B5EF4-FFF2-40B4-BE49-F238E27FC236}">
                <a16:creationId xmlns:a16="http://schemas.microsoft.com/office/drawing/2014/main" id="{75C95CF5-C7A0-569A-B91D-AA1963AD97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624" y="3364598"/>
            <a:ext cx="9678751" cy="2219038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940A1190-7177-AB73-CD83-3B65B1E56FC2}"/>
              </a:ext>
            </a:extLst>
          </p:cNvPr>
          <p:cNvSpPr/>
          <p:nvPr/>
        </p:nvSpPr>
        <p:spPr>
          <a:xfrm>
            <a:off x="3124200" y="3981111"/>
            <a:ext cx="1600200" cy="58381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6378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613388" y="497986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dos. Comment vous dites dos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7230" y="2761807"/>
            <a:ext cx="2477756" cy="5829300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28B0E793-0039-61EB-E5EF-4147C63100C3}"/>
              </a:ext>
            </a:extLst>
          </p:cNvPr>
          <p:cNvCxnSpPr>
            <a:cxnSpLocks/>
          </p:cNvCxnSpPr>
          <p:nvPr/>
        </p:nvCxnSpPr>
        <p:spPr>
          <a:xfrm>
            <a:off x="4969692" y="3467100"/>
            <a:ext cx="1769435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1968595" y="6543473"/>
            <a:ext cx="1022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Un do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</a:rPr>
              <a:t>s</a:t>
            </a:r>
            <a:endParaRPr lang="fr-FR" sz="9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dos.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dos”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321EE2E-338B-8395-5936-1051CF8D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20003" y="2393453"/>
            <a:ext cx="2323483" cy="3681239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EDB535E-2378-6D68-C8B8-2860016B03B1}"/>
              </a:ext>
            </a:extLst>
          </p:cNvPr>
          <p:cNvCxnSpPr>
            <a:cxnSpLocks/>
          </p:cNvCxnSpPr>
          <p:nvPr/>
        </p:nvCxnSpPr>
        <p:spPr>
          <a:xfrm>
            <a:off x="5211282" y="4005843"/>
            <a:ext cx="1769435" cy="685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59F9148-DCE8-2CB5-0393-BF52370B333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2FA8F-1CDD-8EE6-101C-1B29879E5D43}"/>
              </a:ext>
            </a:extLst>
          </p:cNvPr>
          <p:cNvSpPr/>
          <p:nvPr/>
        </p:nvSpPr>
        <p:spPr>
          <a:xfrm>
            <a:off x="313962" y="34289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4AC078-ACE2-3239-73BF-5AF4F9171D5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E4B6BA-AA38-190F-FE60-B27BD00311C7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bleu. Comment vous dites bleu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7232276-3F90-1672-C2DC-9AA8F2D934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686607B-076B-63F4-7946-1C9694F2F1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1672913"/>
            <a:ext cx="8030696" cy="638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8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4C1A79-984F-75DC-6218-6A66C1F131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B602023-321B-1AAD-2526-0D17CA6CF3AC}"/>
              </a:ext>
            </a:extLst>
          </p:cNvPr>
          <p:cNvSpPr/>
          <p:nvPr/>
        </p:nvSpPr>
        <p:spPr>
          <a:xfrm>
            <a:off x="298418" y="36589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0BE4F5-A612-F7A2-D424-892ED93832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38BD9C-E539-A8F1-8EAC-69DD6B9DD112}"/>
              </a:ext>
            </a:extLst>
          </p:cNvPr>
          <p:cNvSpPr txBox="1"/>
          <p:nvPr/>
        </p:nvSpPr>
        <p:spPr>
          <a:xfrm>
            <a:off x="6880564" y="4035505"/>
            <a:ext cx="58517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3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bleu</a:t>
            </a:r>
            <a:endParaRPr lang="fr-FR" sz="138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45D9AD-7BF8-9711-CFA0-E609A0813AD7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bleu.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“bleu”.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D8593C0-BB4E-AB37-6C75-4BA9FD3540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1F7AF74-02A5-76CE-3434-851ACF41CC2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CD5DFF5-D8A0-6F3A-CCC6-E1AC6E9D3D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757786"/>
            <a:ext cx="5401147" cy="4771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489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3DF4B-DDAE-48B0-931E-5A72B645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5024D70-C394-A81C-6B76-7E82793B48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F2DB0AC-DDC3-FA7A-CA71-D250FF0108A9}"/>
              </a:ext>
            </a:extLst>
          </p:cNvPr>
          <p:cNvSpPr/>
          <p:nvPr/>
        </p:nvSpPr>
        <p:spPr>
          <a:xfrm>
            <a:off x="306535" y="31172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6A9A46-D3D9-3FCB-70EE-B1BD6C25C95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D7F9A10-6CCC-FE6A-5B65-831738C5A97C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0E6476-3972-F19B-56BA-761E0786F78B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A36809-D191-9CF5-9C4C-FCB8C00EB3C1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bateau. Comment vous dites bateau dans votre langue?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362C9E1-8E84-03C1-66C3-AFEA79C95EF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D52FE0-62DA-EE25-BD09-3E1E3941E6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97964" y="2716185"/>
            <a:ext cx="7520073" cy="485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190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21D33-B7A6-42C6-B55F-7AD51CF5A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3B4299-FF0D-C2F2-D958-DE1E0DEE23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3A2786B-94A9-C729-07D7-FAE2C546EA8A}"/>
              </a:ext>
            </a:extLst>
          </p:cNvPr>
          <p:cNvSpPr/>
          <p:nvPr/>
        </p:nvSpPr>
        <p:spPr>
          <a:xfrm>
            <a:off x="265954" y="32558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C75719B-FC5B-4730-FAB4-15D90650D4B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C0CA39D-19BA-37E8-27ED-2E0C8C63677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B1FB67-3473-C7E6-A917-33BB89335424}"/>
              </a:ext>
            </a:extLst>
          </p:cNvPr>
          <p:cNvSpPr txBox="1"/>
          <p:nvPr/>
        </p:nvSpPr>
        <p:spPr>
          <a:xfrm>
            <a:off x="3307773" y="6591300"/>
            <a:ext cx="71004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Un bateau</a:t>
            </a:r>
            <a:endParaRPr lang="fr-FR" sz="115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0D97EBE-3C8A-798A-3C5B-FA5143C04CE5}"/>
              </a:ext>
            </a:extLst>
          </p:cNvPr>
          <p:cNvSpPr txBox="1"/>
          <p:nvPr/>
        </p:nvSpPr>
        <p:spPr>
          <a:xfrm>
            <a:off x="1350156" y="46931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bateau.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bateau”.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AC1F8BB-6B16-CF47-DD2A-CFAE2D1C9D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732BF00-49A6-EEA1-2B92-4430F4A035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206697-12F8-89D9-8DE9-E20CFABE94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4082" y="2150380"/>
            <a:ext cx="5207836" cy="349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569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05000" y="6667504"/>
            <a:ext cx="7391400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 dé – bleu- un domino – une dune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B923B69-49B1-C32C-C312-BB2F2291F1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6579" y="3930848"/>
            <a:ext cx="2718743" cy="194711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7E1C02-B741-1E98-3E4F-A1CDFB23BC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6448" y="3876217"/>
            <a:ext cx="1708034" cy="194711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066D6D6B-F915-7B99-60A2-A27D9CA70DF1}"/>
              </a:ext>
            </a:extLst>
          </p:cNvPr>
          <p:cNvSpPr/>
          <p:nvPr/>
        </p:nvSpPr>
        <p:spPr>
          <a:xfrm>
            <a:off x="11599679" y="6819900"/>
            <a:ext cx="562229" cy="7749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EFBFA-90EA-662F-F094-C41FB38EAA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3362510"/>
            <a:ext cx="3012008" cy="269051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FEB91DD-B8A5-F868-998F-D1238050BD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455" y="2887009"/>
            <a:ext cx="3074605" cy="3154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AEE90-909A-999C-B550-D6E65612C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87C581E-BA77-FBE7-DD61-39DCD41DBB3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31C6C5-84AF-2085-7FC8-3373C107F07C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33A2210-3248-9B87-C82F-B9967BA78941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A92096F-7913-240C-EB94-5D2345A754A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3A70424-06EB-7A59-B2F7-2D864BEE7848}"/>
              </a:ext>
            </a:extLst>
          </p:cNvPr>
          <p:cNvGrpSpPr/>
          <p:nvPr/>
        </p:nvGrpSpPr>
        <p:grpSpPr>
          <a:xfrm>
            <a:off x="1905000" y="6667504"/>
            <a:ext cx="6977069" cy="1047454"/>
            <a:chOff x="2781901" y="6491491"/>
            <a:chExt cx="6731394" cy="782506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557CFC54-B1D6-0A93-C113-E3BECFBE463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781901" y="6491491"/>
              <a:ext cx="7922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6189EDE-E9D9-C95E-E276-B36C0EC9865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71800" y="6491491"/>
              <a:ext cx="724919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72313485-F9DF-1488-93FF-D7B2AF68C4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88376" y="6509605"/>
              <a:ext cx="724919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BF93E107-EA7D-1BE6-BA53-1437745BCDE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0F20EAA-2C05-60A0-22C2-A5A921F27606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 un dos – un robot- un radis – dormir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E920BF4C-50E7-CE13-D0B5-C7713A26F81A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8CBED8C-3A02-1901-4051-94D15B9D5B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966816A9-1A6F-01BC-13A9-9B4F5770E9CE}"/>
              </a:ext>
            </a:extLst>
          </p:cNvPr>
          <p:cNvSpPr/>
          <p:nvPr/>
        </p:nvSpPr>
        <p:spPr>
          <a:xfrm>
            <a:off x="11234916" y="6691751"/>
            <a:ext cx="562229" cy="77497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0AF7CCC-4631-40E8-A01A-AA0940FFC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486" y="2859393"/>
            <a:ext cx="3039044" cy="3217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87D41EE-BC9C-0503-E78C-E2D1C2EFE3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548" y="3042544"/>
            <a:ext cx="1281521" cy="293105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A79D8CE-794B-D22D-425F-79701C9F0BD7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274" y="2259944"/>
            <a:ext cx="2085477" cy="375160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6C150FC-BDCE-9836-A77E-A6C93D0570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5171" y="2012442"/>
            <a:ext cx="2323483" cy="3681239"/>
          </a:xfrm>
          <a:prstGeom prst="rect">
            <a:avLst/>
          </a:prstGeom>
        </p:spPr>
      </p:pic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FC0E47C-4D26-8028-7558-B7E23E0ADECA}"/>
              </a:ext>
            </a:extLst>
          </p:cNvPr>
          <p:cNvCxnSpPr>
            <a:cxnSpLocks/>
          </p:cNvCxnSpPr>
          <p:nvPr/>
        </p:nvCxnSpPr>
        <p:spPr>
          <a:xfrm>
            <a:off x="1600200" y="3619500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250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EB031-93B2-1E12-322B-0FAED7777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CD0B5C-1D61-ACDC-C8A0-32AE3296663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20CD3D-D8B9-729C-2331-EDAEA1EB3518}"/>
              </a:ext>
            </a:extLst>
          </p:cNvPr>
          <p:cNvSpPr/>
          <p:nvPr/>
        </p:nvSpPr>
        <p:spPr>
          <a:xfrm>
            <a:off x="313962" y="597328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F4F159A-A524-77B9-E67F-0E5B7B6FE50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3B5D203-9EF5-931C-B00D-6C228A5C4F33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D19244F-2BD4-72DD-20C4-EDDA6F3ADF77}"/>
              </a:ext>
            </a:extLst>
          </p:cNvPr>
          <p:cNvGrpSpPr/>
          <p:nvPr/>
        </p:nvGrpSpPr>
        <p:grpSpPr>
          <a:xfrm>
            <a:off x="1759898" y="6697829"/>
            <a:ext cx="10193956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16777E8-0B2F-E192-4A71-EF5AAFF76D5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8E86FFC-D414-3829-F9A0-6ED0A166DA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A1C7BF2-85A4-FD44-3BB0-9DB3EF0516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AFC1AE3-71C8-F7CD-BA77-68F16506270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D6CDAB30-9A6C-1FD9-7294-43DDC6092CC8}"/>
              </a:ext>
            </a:extLst>
          </p:cNvPr>
          <p:cNvSpPr txBox="1"/>
          <p:nvPr/>
        </p:nvSpPr>
        <p:spPr>
          <a:xfrm>
            <a:off x="1263592" y="426946"/>
            <a:ext cx="12680780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 bateau – un bus - un lavabo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356F7EC1-7752-4367-9134-008CDBEFE08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6325A8E-5CA7-93FF-DC83-1F61E2C3F0E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5373290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6287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839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9BBC58A-BB38-6668-AC92-0E07E52D00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24537" y="3166661"/>
            <a:ext cx="3089805" cy="26371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E9E4497-A3DD-E06F-59CF-60621C73F1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3024908"/>
            <a:ext cx="3349154" cy="292066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9F37FAF-1593-EB3E-78A7-FCFEE377D53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642" y="3627271"/>
            <a:ext cx="3481681" cy="19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574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34291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CA7E56-3BB0-7690-921C-BE348262B8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59C24F1-4D9B-0951-3EB1-B0294A5BD5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E47A30-84B4-527F-89B5-9710A4DAC2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B0A6E1-420D-85FA-44C9-EC07C753F7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CB18041-6C3B-C744-A9C2-C6FBDCEC8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61C7B3D-F6FF-EFC4-F628-EE6E435C2B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655A9D2-4E4C-AE9F-3E77-6FE860F5365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719D52F8-B7D4-0786-2B31-3CB157693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FFDF1664-5C3E-6427-13EF-36DD08F4BE49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Image 28">
            <a:extLst>
              <a:ext uri="{FF2B5EF4-FFF2-40B4-BE49-F238E27FC236}">
                <a16:creationId xmlns:a16="http://schemas.microsoft.com/office/drawing/2014/main" id="{C3A40AB0-3A64-A9BE-D775-F4FA878954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8C806D1-8A4F-3EE1-8054-9F616E5D075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A766028-C38C-7779-56A0-3E73D92C4E54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469B02E-71C9-F038-4CBE-EBF3F4D069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42F704E-C4AC-C0CA-1FE1-6072F38E5B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6402203-30EB-9536-F83D-F73C1204C7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3BA9AF-F6F9-9AC3-FDE7-F0FB6A92FF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81D0AFD-4FE0-3A65-B25A-9C327AB085B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F643A72-9FC8-BA05-A411-44B51EE4CE2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6FD27076-4241-898E-9C7A-6E8861FCBA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CCD1518-A6F6-B174-2AA8-CFB9EFA9D15C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>
            <a:extLst>
              <a:ext uri="{FF2B5EF4-FFF2-40B4-BE49-F238E27FC236}">
                <a16:creationId xmlns:a16="http://schemas.microsoft.com/office/drawing/2014/main" id="{B9AF9853-669B-6B03-0A7D-F9CBBC876C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EB00350-96C4-94D7-510E-B0448450363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6DDF3374-E0F1-20DE-6D45-8553D25F73BB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E9E5429-3CE5-99D2-7CD7-60F7B08A655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5711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033" y="5757948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477" y="218963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6B4AC9A-001C-2FDB-E98B-0FF9D7333F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7899826-18A4-5FB3-9050-8D85910BAF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DC2B5DA-D527-3682-1E9B-F360C5590C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1882F2A-8582-F5F8-03AE-E5587C4A470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B38272-8000-E288-B565-BD9A1F05A7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002F239D-7D0E-B547-A542-E7DDF8115D40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>
            <a:extLst>
              <a:ext uri="{FF2B5EF4-FFF2-40B4-BE49-F238E27FC236}">
                <a16:creationId xmlns:a16="http://schemas.microsoft.com/office/drawing/2014/main" id="{5CB9907B-7861-F9CC-CE86-EDD1BCD9AA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FFFFB82-4981-DB78-6BE4-52087FCA58C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795F33B-78F6-D2AC-DE7E-D4BF5C850C8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0EF3830-5DEB-199D-1176-AFA94821CFD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312176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sont:  une dune et un bateau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AF23B2BC-4DAA-8776-ECF4-9AF3E89BF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F58D4F0-09D6-64A9-6CA3-188A4DB2D4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0C38F5E-1841-2C07-B7CD-C9A87ED840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A453E66-7BE5-9EC7-3470-3662E106B4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AF0E943-116F-FE82-7D8A-9D21AB9D64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8FC043F-E55C-ED64-AAEE-F9D80F460BE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AE679DFD-8CCA-6D21-41DC-AB5A936297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4851EC6D-E7A7-FCB8-E297-A90945DFA48F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A73481AC-A220-AEA6-2B34-E3F295E87A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FD9D523-B836-B99E-8B0B-B4B26945F4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925DF32-D97B-8258-24BD-6E5B2C68A8F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5A0520BF-2E17-B6F5-94C5-FA587AE1737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sp>
        <p:nvSpPr>
          <p:cNvPr id="32" name="Ellipse 31">
            <a:extLst>
              <a:ext uri="{FF2B5EF4-FFF2-40B4-BE49-F238E27FC236}">
                <a16:creationId xmlns:a16="http://schemas.microsoft.com/office/drawing/2014/main" id="{3881077C-B3FA-2FF4-32B0-9CC5060AD02C}"/>
              </a:ext>
            </a:extLst>
          </p:cNvPr>
          <p:cNvSpPr/>
          <p:nvPr/>
        </p:nvSpPr>
        <p:spPr>
          <a:xfrm>
            <a:off x="2594192" y="1743465"/>
            <a:ext cx="2863067" cy="36510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BA7F28E7-3C9B-35AA-A017-75B4EBC451E7}"/>
              </a:ext>
            </a:extLst>
          </p:cNvPr>
          <p:cNvSpPr/>
          <p:nvPr/>
        </p:nvSpPr>
        <p:spPr>
          <a:xfrm>
            <a:off x="4476550" y="5442185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7AEE-3FFD-2CCD-7488-30C3715CE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291969-E022-88E6-37F7-D2E29220285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EA0B4B-6AAF-EAE7-C435-3C1E19A4BD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588DCD-0561-B83B-5263-8F913DE35C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9AD2BE-5084-FC2B-D2A8-AA551156E99F}"/>
              </a:ext>
            </a:extLst>
          </p:cNvPr>
          <p:cNvSpPr txBox="1"/>
          <p:nvPr/>
        </p:nvSpPr>
        <p:spPr>
          <a:xfrm>
            <a:off x="1256724" y="530530"/>
            <a:ext cx="115367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Regardez encore, je vais cacher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de nouveau deux images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EFD97B3-922D-4DC5-03A7-3E2258BAD5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DD4636A-35DE-0812-C70A-9DAD7CA9768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DC6AE9-F770-2701-2BFE-A996919016B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32388417"/>
              </p:ext>
            </p:extLst>
          </p:nvPr>
        </p:nvGraphicFramePr>
        <p:xfrm>
          <a:off x="216394" y="2761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53031-790D-743A-73E8-E057C288E7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40E366E-AECD-3FF1-8A43-ABAE161577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F5F5178-26AE-C6E6-1AEC-080B87B4FD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E916190-6432-EC6C-83B3-5D49491D66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1C2A3C5-2005-BFD0-A848-90BFAD2E03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0A83403-E791-FE0E-5CF7-A8DF1BCEB30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0E1528C-0437-F2A0-7DE0-6C9EC92AEDB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B06E4A1-9E5D-9AF8-5B87-308E99FA7CA2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 25">
            <a:extLst>
              <a:ext uri="{FF2B5EF4-FFF2-40B4-BE49-F238E27FC236}">
                <a16:creationId xmlns:a16="http://schemas.microsoft.com/office/drawing/2014/main" id="{86DF0820-353A-BCA4-FA65-62135B49E28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9515522-A3F5-A12A-82AE-297023058AD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AD80A5A-2F8F-D40C-DDE0-4403F60032FA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02E9D9A-4C06-E99B-BFD5-C5D624E591F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9957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60EBF-1205-E6C9-CD7D-0B44FEAF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7C5E59-284B-487D-792C-24565963F11C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9B8D08D-3C4D-9FF0-0735-5C708D77242F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A6819E5-CC07-8BAE-25FD-EFD7B1C6BC3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939443B-B2A1-5B9E-1498-988965131F29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04E42D-A6EE-8087-619F-EDC8D4E108A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6E1A42F-C677-E8DC-ABE5-572C1A8BCE9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6BE4D0B-D08A-F628-6EDC-FA06AC5A560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Picture 2">
            <a:extLst>
              <a:ext uri="{FF2B5EF4-FFF2-40B4-BE49-F238E27FC236}">
                <a16:creationId xmlns:a16="http://schemas.microsoft.com/office/drawing/2014/main" id="{67E0DDBC-1F66-E1F2-78D5-EFB99A74C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385" y="598192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9690281-3C5C-C28C-ECDA-1ECE94802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089" y="2533364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FB626EE-4BA3-5F3B-3211-BE2B3414E4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54B1DC7-1BEE-C520-1862-6257C040C2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94AC327-82AC-C25C-669F-9C382F95085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1850134-0517-81B4-C6F1-1896D10B1F70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EDC5C02-2F1A-0AA6-AC0E-ABFC2FBD79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D849E97-7A49-ADC6-DF3F-E04FCB0E9A1D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7FAEEB9A-A698-7E16-9B29-5585DEC39B1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12040FA5-36CC-BA7F-85D8-5EF6BB5BDB6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CC6E81B-8BE1-178F-6A18-2BDC0F5DB924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B9EC413C-0AB7-1777-A7C2-B0328C396B9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80897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DA942-3F88-CA6E-8455-A43A514CA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DC7E868-1605-1916-BE18-5FF7F330FEA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5BF4AAE-5ACF-CC9B-07A4-8C3E3F6EEA1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2540BEC-8279-12F3-B8B1-BB9CC694E2BE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03682427-ABAC-0FA3-1F5D-0106E8B55A94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B25287B6-1663-29F1-3F33-37EE2C8A4563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3DCB55B5-2ECD-A8C2-8416-9048C0A8F497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 dormir et bleu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CAF157-D24E-A8A8-E35D-3CB60E0060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3E9F1E0D-47F4-0AC6-0F46-BEEC38940B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775" y="2945169"/>
            <a:ext cx="1933122" cy="194711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1FDB33D-9FDE-3EB6-047D-F94F5DE1FD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173" y="6672563"/>
            <a:ext cx="2036765" cy="205331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61A908C-58FB-25A9-4BD9-55992DC7F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333" y="2393620"/>
            <a:ext cx="2556491" cy="2451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CB299C-83DD-9299-04B0-9FFAA2EB67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377" y="2698015"/>
            <a:ext cx="2451225" cy="25421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EF17C11-9DCE-71BE-8ECC-9AF57906D8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202" y="5795045"/>
            <a:ext cx="1033646" cy="304578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0845518C-59DC-E7F2-4C3F-99247805EF58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84" y="5536158"/>
            <a:ext cx="1682099" cy="31374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FF8A482-D930-BC7F-CCFE-1E51379F5B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972" y="5394562"/>
            <a:ext cx="1874069" cy="3078561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409382E8-7D36-3EA0-74A2-D7C4BADEC2DF}"/>
              </a:ext>
            </a:extLst>
          </p:cNvPr>
          <p:cNvCxnSpPr>
            <a:cxnSpLocks/>
          </p:cNvCxnSpPr>
          <p:nvPr/>
        </p:nvCxnSpPr>
        <p:spPr>
          <a:xfrm>
            <a:off x="1066800" y="6549747"/>
            <a:ext cx="684351" cy="7681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>
            <a:extLst>
              <a:ext uri="{FF2B5EF4-FFF2-40B4-BE49-F238E27FC236}">
                <a16:creationId xmlns:a16="http://schemas.microsoft.com/office/drawing/2014/main" id="{6128846E-CBF9-5703-DCAE-96C2A3A5646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27820" y="2647627"/>
            <a:ext cx="2136172" cy="254219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E352D06-2592-8C0B-A0EC-C2F9F756A0A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9081" y="6092339"/>
            <a:ext cx="2246642" cy="245119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FBB9438-06F9-6AC5-2E5D-50009509D5C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697" y="3063600"/>
            <a:ext cx="2763104" cy="182855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DF277291-9279-DE52-FE48-982ECFAAA3B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1323" y="7005617"/>
            <a:ext cx="1390513" cy="1387204"/>
          </a:xfrm>
          <a:prstGeom prst="rect">
            <a:avLst/>
          </a:prstGeom>
        </p:spPr>
      </p:pic>
      <p:sp>
        <p:nvSpPr>
          <p:cNvPr id="31" name="Ellipse 30">
            <a:extLst>
              <a:ext uri="{FF2B5EF4-FFF2-40B4-BE49-F238E27FC236}">
                <a16:creationId xmlns:a16="http://schemas.microsoft.com/office/drawing/2014/main" id="{618F53FE-B0C7-6AD7-68EE-52DFA8A40B5A}"/>
              </a:ext>
            </a:extLst>
          </p:cNvPr>
          <p:cNvSpPr/>
          <p:nvPr/>
        </p:nvSpPr>
        <p:spPr>
          <a:xfrm>
            <a:off x="8036818" y="1962864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46617401-4DB1-A2ED-5B4B-6FE253D3FF8A}"/>
              </a:ext>
            </a:extLst>
          </p:cNvPr>
          <p:cNvSpPr/>
          <p:nvPr/>
        </p:nvSpPr>
        <p:spPr>
          <a:xfrm>
            <a:off x="10266632" y="5763872"/>
            <a:ext cx="3098110" cy="37399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233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«Les jours de la semaine».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6608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22FCDB41-E2B8-93EE-07B2-103B86BA9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40" end="6616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76400" y="1875522"/>
            <a:ext cx="108750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d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</a:p>
          <a:p>
            <a:pPr algn="ctr" defTabSz="685834">
              <a:lnSpc>
                <a:spcPts val="6911"/>
              </a:lnSpc>
            </a:pP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801" y="6642167"/>
            <a:ext cx="3310397" cy="200072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33317" y="4224099"/>
            <a:ext cx="94824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les lettres « b » et « d 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b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B</a:t>
            </a:r>
            <a:endParaRPr lang="fr-MA" sz="11500" b="1" dirty="0">
              <a:solidFill>
                <a:srgbClr val="FCBF18"/>
              </a:solidFill>
              <a:latin typeface="Dosis" pitchFamily="2" charset="0"/>
            </a:endParaRPr>
          </a:p>
          <a:p>
            <a:pPr algn="ctr" defTabSz="685834"/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    d 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D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42199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les lettres « b » et « d 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393182" y="3342493"/>
            <a:ext cx="199821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b.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b»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b»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52913" y="3112175"/>
            <a:ext cx="5210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b»  « a 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m»  « a » « ma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4595813" y="3130725"/>
            <a:ext cx="4524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«b»  « i » « bi ». Lisons ensemble «b»  « i » « bi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3795712" y="3130725"/>
            <a:ext cx="6124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«b»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«b»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be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41368" y="437555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«b»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062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305922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00525" y="3130725"/>
            <a:ext cx="53149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877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6868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27513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«b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85937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52925" y="3130725"/>
            <a:ext cx="50101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73806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80897" y="43825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b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4242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24263" y="3112175"/>
            <a:ext cx="6467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b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b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ub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447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0F2D1-5F64-9A0B-FABE-C07FEB32A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B3B8C6-E0BA-5FED-B7B3-DE4C35F6F1F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ED3D75-1014-6F99-A5E0-BB0A14646F8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CB3166-C57D-C5C2-6DD7-DE87361DD7A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84F634-2A19-2AB1-DAE2-F1C2CA1385B6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6E3584B-CBCF-06AB-D214-6B9889C45B04}"/>
              </a:ext>
            </a:extLst>
          </p:cNvPr>
          <p:cNvSpPr txBox="1"/>
          <p:nvPr/>
        </p:nvSpPr>
        <p:spPr>
          <a:xfrm>
            <a:off x="5393182" y="3342493"/>
            <a:ext cx="29296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6241ED-CC15-11C6-B5C5-75AA65E02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3847565-61E2-78C2-EF0A-36AA8924A178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d.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d»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851003-4F96-B30A-4105-70299189018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6891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2256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 d 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98207485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4329113" y="3130725"/>
            <a:ext cx="5057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do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 »  « o » «do ».  Lisons ensemble « d »  « o » «do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4481513" y="3130725"/>
            <a:ext cx="4752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dé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d»  « é» « dé ». Lisons ensemble « d»  « é» « dé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3840957" y="3112175"/>
            <a:ext cx="603408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«du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«d»  « u» « du ». Lisons ensemble «d»  « u» « du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8" y="4214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d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538663" y="3130725"/>
            <a:ext cx="4638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ad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d » « ad ». Lisons ensemble « a »  « d » « ad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d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d»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21862</TotalTime>
  <Words>6601</Words>
  <Application>Microsoft Office PowerPoint</Application>
  <PresentationFormat>Personnalisé</PresentationFormat>
  <Paragraphs>1445</Paragraphs>
  <Slides>174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174</vt:i4>
      </vt:variant>
    </vt:vector>
  </HeadingPairs>
  <TitlesOfParts>
    <vt:vector size="186" baseType="lpstr">
      <vt:lpstr>Calibri</vt:lpstr>
      <vt:lpstr>Amasis MT Pro</vt:lpstr>
      <vt:lpstr>Microsoft Uighur</vt:lpstr>
      <vt:lpstr>Aptos</vt:lpstr>
      <vt:lpstr>Daytona Light</vt:lpstr>
      <vt:lpstr>Dosis</vt:lpstr>
      <vt:lpstr>Dosis Bold</vt:lpstr>
      <vt:lpstr>Arimo Italics</vt:lpstr>
      <vt:lpstr>Times New Roman</vt:lpstr>
      <vt:lpstr>Arial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661</cp:revision>
  <dcterms:created xsi:type="dcterms:W3CDTF">2006-08-16T00:00:00Z</dcterms:created>
  <dcterms:modified xsi:type="dcterms:W3CDTF">2025-10-01T01:10:37Z</dcterms:modified>
  <dc:identifier>DAFtlvZnwz4</dc:identifier>
</cp:coreProperties>
</file>