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ink/ink1.xml" ContentType="application/inkml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ink/ink2.xml" ContentType="application/inkml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2"/>
  </p:notesMasterIdLst>
  <p:sldIdLst>
    <p:sldId id="2147482549" r:id="rId2"/>
    <p:sldId id="2147482700" r:id="rId3"/>
    <p:sldId id="2147482734" r:id="rId4"/>
    <p:sldId id="2147482735" r:id="rId5"/>
    <p:sldId id="2147482733" r:id="rId6"/>
    <p:sldId id="2147482550" r:id="rId7"/>
    <p:sldId id="2147482702" r:id="rId8"/>
    <p:sldId id="2134806077" r:id="rId9"/>
    <p:sldId id="2147482704" r:id="rId10"/>
    <p:sldId id="2147482705" r:id="rId11"/>
    <p:sldId id="2147482472" r:id="rId12"/>
    <p:sldId id="2134805394" r:id="rId13"/>
    <p:sldId id="2134805395" r:id="rId14"/>
    <p:sldId id="2147482473" r:id="rId15"/>
    <p:sldId id="2147482529" r:id="rId16"/>
    <p:sldId id="2147482474" r:id="rId17"/>
    <p:sldId id="2147482475" r:id="rId18"/>
    <p:sldId id="2147482530" r:id="rId19"/>
    <p:sldId id="2147482514" r:id="rId20"/>
    <p:sldId id="2134806092" r:id="rId21"/>
    <p:sldId id="391" r:id="rId22"/>
    <p:sldId id="2134808448" r:id="rId23"/>
    <p:sldId id="2134808449" r:id="rId24"/>
    <p:sldId id="2134805159" r:id="rId25"/>
    <p:sldId id="2134805160" r:id="rId26"/>
    <p:sldId id="412" r:id="rId27"/>
    <p:sldId id="413" r:id="rId28"/>
    <p:sldId id="2147482523" r:id="rId29"/>
    <p:sldId id="2134805161" r:id="rId30"/>
    <p:sldId id="2134805162" r:id="rId31"/>
    <p:sldId id="2134808450" r:id="rId32"/>
    <p:sldId id="2134808452" r:id="rId33"/>
    <p:sldId id="2147482479" r:id="rId34"/>
    <p:sldId id="2147482706" r:id="rId35"/>
    <p:sldId id="2147482707" r:id="rId36"/>
    <p:sldId id="2147482567" r:id="rId37"/>
    <p:sldId id="2147482722" r:id="rId38"/>
    <p:sldId id="2147482716" r:id="rId39"/>
    <p:sldId id="2147482717" r:id="rId40"/>
    <p:sldId id="2147482718" r:id="rId41"/>
    <p:sldId id="2147482719" r:id="rId42"/>
    <p:sldId id="2147482720" r:id="rId43"/>
    <p:sldId id="2147482721" r:id="rId44"/>
    <p:sldId id="2147482449" r:id="rId45"/>
    <p:sldId id="2147482575" r:id="rId46"/>
    <p:sldId id="2147482576" r:id="rId47"/>
    <p:sldId id="2147482736" r:id="rId48"/>
    <p:sldId id="2147482573" r:id="rId49"/>
    <p:sldId id="2147482574" r:id="rId50"/>
    <p:sldId id="2147482485" r:id="rId51"/>
    <p:sldId id="2134805104" r:id="rId52"/>
    <p:sldId id="2134805105" r:id="rId53"/>
    <p:sldId id="2134805106" r:id="rId54"/>
    <p:sldId id="2147482462" r:id="rId55"/>
    <p:sldId id="2147482463" r:id="rId56"/>
    <p:sldId id="2147482464" r:id="rId57"/>
    <p:sldId id="2147482465" r:id="rId58"/>
    <p:sldId id="2147482466" r:id="rId59"/>
    <p:sldId id="2147482467" r:id="rId60"/>
    <p:sldId id="2147482468" r:id="rId61"/>
    <p:sldId id="2147482469" r:id="rId62"/>
    <p:sldId id="2147482470" r:id="rId63"/>
    <p:sldId id="2147482471" r:id="rId64"/>
    <p:sldId id="2134805113" r:id="rId65"/>
    <p:sldId id="2134805120" r:id="rId66"/>
    <p:sldId id="2134805121" r:id="rId67"/>
    <p:sldId id="2134805122" r:id="rId68"/>
    <p:sldId id="2134805123" r:id="rId69"/>
    <p:sldId id="2134805124" r:id="rId70"/>
    <p:sldId id="2134805127" r:id="rId71"/>
    <p:sldId id="2134805128" r:id="rId72"/>
    <p:sldId id="2134805129" r:id="rId73"/>
    <p:sldId id="2134805130" r:id="rId74"/>
    <p:sldId id="2147482723" r:id="rId75"/>
    <p:sldId id="2147482545" r:id="rId76"/>
    <p:sldId id="2147482546" r:id="rId77"/>
    <p:sldId id="2147482476" r:id="rId78"/>
    <p:sldId id="2147482724" r:id="rId79"/>
    <p:sldId id="2147482547" r:id="rId80"/>
    <p:sldId id="2147482525" r:id="rId81"/>
    <p:sldId id="2147482725" r:id="rId82"/>
    <p:sldId id="2134805103" r:id="rId83"/>
    <p:sldId id="2134805139" r:id="rId84"/>
    <p:sldId id="2134805142" r:id="rId85"/>
    <p:sldId id="2134805140" r:id="rId86"/>
    <p:sldId id="2134808465" r:id="rId87"/>
    <p:sldId id="2134805145" r:id="rId88"/>
    <p:sldId id="2134805146" r:id="rId89"/>
    <p:sldId id="2147482477" r:id="rId90"/>
    <p:sldId id="2147482526" r:id="rId91"/>
    <p:sldId id="2134805149" r:id="rId92"/>
    <p:sldId id="2147482726" r:id="rId93"/>
    <p:sldId id="2134808468" r:id="rId94"/>
    <p:sldId id="2147482727" r:id="rId95"/>
    <p:sldId id="2147482448" r:id="rId96"/>
    <p:sldId id="2134805243" r:id="rId97"/>
    <p:sldId id="2134808460" r:id="rId98"/>
    <p:sldId id="2134808461" r:id="rId99"/>
    <p:sldId id="2134808462" r:id="rId100"/>
    <p:sldId id="2134808463" r:id="rId101"/>
    <p:sldId id="2147482527" r:id="rId102"/>
    <p:sldId id="2134805253" r:id="rId103"/>
    <p:sldId id="2134805254" r:id="rId104"/>
    <p:sldId id="2134805255" r:id="rId105"/>
    <p:sldId id="2134805256" r:id="rId106"/>
    <p:sldId id="2134805257" r:id="rId107"/>
    <p:sldId id="2147482532" r:id="rId108"/>
    <p:sldId id="2134805248" r:id="rId109"/>
    <p:sldId id="2134805249" r:id="rId110"/>
    <p:sldId id="2147482534" r:id="rId111"/>
    <p:sldId id="2134805251" r:id="rId112"/>
    <p:sldId id="2147482535" r:id="rId113"/>
    <p:sldId id="2147482536" r:id="rId114"/>
    <p:sldId id="2147482548" r:id="rId115"/>
    <p:sldId id="2147482538" r:id="rId116"/>
    <p:sldId id="2147482537" r:id="rId117"/>
    <p:sldId id="2147482497" r:id="rId118"/>
    <p:sldId id="2147482500" r:id="rId119"/>
    <p:sldId id="2147482501" r:id="rId120"/>
    <p:sldId id="2147482512" r:id="rId121"/>
    <p:sldId id="2147482502" r:id="rId122"/>
    <p:sldId id="2147482728" r:id="rId123"/>
    <p:sldId id="2147482486" r:id="rId124"/>
    <p:sldId id="2147482480" r:id="rId125"/>
    <p:sldId id="2147482511" r:id="rId126"/>
    <p:sldId id="2134804847" r:id="rId127"/>
    <p:sldId id="2147482487" r:id="rId128"/>
    <p:sldId id="2147482481" r:id="rId129"/>
    <p:sldId id="2147482520" r:id="rId130"/>
    <p:sldId id="2147482488" r:id="rId131"/>
    <p:sldId id="2147482489" r:id="rId132"/>
    <p:sldId id="2147482484" r:id="rId133"/>
    <p:sldId id="2147482521" r:id="rId134"/>
    <p:sldId id="2147482492" r:id="rId135"/>
    <p:sldId id="2147482491" r:id="rId136"/>
    <p:sldId id="2147482540" r:id="rId137"/>
    <p:sldId id="2147482490" r:id="rId138"/>
    <p:sldId id="2147482729" r:id="rId139"/>
    <p:sldId id="2134804709" r:id="rId140"/>
    <p:sldId id="2147482493" r:id="rId141"/>
    <p:sldId id="2147482737" r:id="rId142"/>
    <p:sldId id="2147482494" r:id="rId143"/>
    <p:sldId id="2147482730" r:id="rId144"/>
    <p:sldId id="2147482731" r:id="rId145"/>
    <p:sldId id="2134807344" r:id="rId146"/>
    <p:sldId id="2147482541" r:id="rId147"/>
    <p:sldId id="2147482505" r:id="rId148"/>
    <p:sldId id="2134804803" r:id="rId149"/>
    <p:sldId id="700" r:id="rId150"/>
    <p:sldId id="701" r:id="rId151"/>
  </p:sldIdLst>
  <p:sldSz cx="13716000" cy="10287000"/>
  <p:notesSz cx="6858000" cy="9144000"/>
  <p:embeddedFontLst>
    <p:embeddedFont>
      <p:font typeface="Amasis MT Pro Black" panose="02040A04050005020304" pitchFamily="18" charset="0"/>
      <p:bold r:id="rId153"/>
      <p:boldItalic r:id="rId154"/>
    </p:embeddedFont>
    <p:embeddedFont>
      <p:font typeface="Arimo Italics" panose="020B0604020202020204" charset="0"/>
      <p:regular r:id="rId155"/>
      <p:italic r:id="rId156"/>
    </p:embeddedFont>
    <p:embeddedFont>
      <p:font typeface="Carelia" panose="020B0604020202020204" charset="0"/>
      <p:regular r:id="rId157"/>
    </p:embeddedFont>
    <p:embeddedFont>
      <p:font typeface="Dosis" panose="02010703020202060003" pitchFamily="2" charset="0"/>
      <p:regular r:id="rId158"/>
      <p:bold r:id="rId159"/>
    </p:embeddedFont>
    <p:embeddedFont>
      <p:font typeface="Dosis Bold" panose="020B0604020202020204" charset="0"/>
      <p:regular r:id="rId160"/>
      <p:bold r:id="rId161"/>
    </p:embeddedFont>
    <p:embeddedFont>
      <p:font typeface="Microsoft Uighur" panose="02000000000000000000" pitchFamily="2" charset="-78"/>
      <p:regular r:id="rId162"/>
      <p:bold r:id="rId1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4"/>
            <p14:sldId id="2147482735"/>
            <p14:sldId id="2147482733"/>
            <p14:sldId id="2147482550"/>
            <p14:sldId id="2147482702"/>
            <p14:sldId id="2134806077"/>
            <p14:sldId id="2147482704"/>
            <p14:sldId id="2147482705"/>
            <p14:sldId id="2147482472"/>
            <p14:sldId id="2134805394"/>
            <p14:sldId id="2134805395"/>
            <p14:sldId id="2147482473"/>
            <p14:sldId id="2147482529"/>
            <p14:sldId id="2147482474"/>
            <p14:sldId id="2147482475"/>
            <p14:sldId id="2147482530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47482523"/>
            <p14:sldId id="2134805161"/>
            <p14:sldId id="2134805162"/>
            <p14:sldId id="2134808450"/>
            <p14:sldId id="2134808452"/>
            <p14:sldId id="2147482479"/>
            <p14:sldId id="2147482706"/>
            <p14:sldId id="2147482707"/>
            <p14:sldId id="2147482567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6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546"/>
            <p14:sldId id="2147482476"/>
            <p14:sldId id="2147482724"/>
            <p14:sldId id="2147482547"/>
            <p14:sldId id="2147482525"/>
            <p14:sldId id="2147482725"/>
            <p14:sldId id="2134805103"/>
            <p14:sldId id="2134805139"/>
            <p14:sldId id="2134805142"/>
            <p14:sldId id="2134805140"/>
            <p14:sldId id="2134808465"/>
            <p14:sldId id="2134805145"/>
            <p14:sldId id="2134805146"/>
            <p14:sldId id="2147482477"/>
            <p14:sldId id="2147482526"/>
            <p14:sldId id="2134805149"/>
            <p14:sldId id="2147482726"/>
            <p14:sldId id="2134808468"/>
            <p14:sldId id="2147482727"/>
            <p14:sldId id="2147482448"/>
            <p14:sldId id="2134805243"/>
            <p14:sldId id="2134808460"/>
            <p14:sldId id="2134808461"/>
            <p14:sldId id="2134808462"/>
            <p14:sldId id="2134808463"/>
            <p14:sldId id="2147482527"/>
            <p14:sldId id="2134805253"/>
            <p14:sldId id="2134805254"/>
            <p14:sldId id="2134805255"/>
            <p14:sldId id="2134805256"/>
            <p14:sldId id="2134805257"/>
            <p14:sldId id="2147482532"/>
            <p14:sldId id="2134805248"/>
            <p14:sldId id="2134805249"/>
            <p14:sldId id="2147482534"/>
            <p14:sldId id="2134805251"/>
            <p14:sldId id="2147482535"/>
            <p14:sldId id="2147482536"/>
            <p14:sldId id="2147482548"/>
            <p14:sldId id="2147482538"/>
            <p14:sldId id="2147482537"/>
            <p14:sldId id="2147482497"/>
            <p14:sldId id="2147482500"/>
            <p14:sldId id="2147482501"/>
            <p14:sldId id="2147482512"/>
            <p14:sldId id="2147482502"/>
            <p14:sldId id="2147482728"/>
            <p14:sldId id="2147482486"/>
            <p14:sldId id="2147482480"/>
            <p14:sldId id="2147482511"/>
            <p14:sldId id="2134804847"/>
            <p14:sldId id="2147482487"/>
            <p14:sldId id="2147482481"/>
            <p14:sldId id="2147482520"/>
            <p14:sldId id="2147482488"/>
            <p14:sldId id="2147482489"/>
            <p14:sldId id="2147482484"/>
            <p14:sldId id="2147482521"/>
            <p14:sldId id="2147482492"/>
            <p14:sldId id="2147482491"/>
            <p14:sldId id="2147482540"/>
            <p14:sldId id="2147482490"/>
            <p14:sldId id="2147482729"/>
            <p14:sldId id="2134804709"/>
            <p14:sldId id="2147482493"/>
            <p14:sldId id="2147482737"/>
            <p14:sldId id="2147482494"/>
            <p14:sldId id="2147482730"/>
            <p14:sldId id="2147482731"/>
            <p14:sldId id="2134807344"/>
            <p14:sldId id="2147482541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CEB5"/>
    <a:srgbClr val="D99965"/>
    <a:srgbClr val="CA7732"/>
    <a:srgbClr val="215968"/>
    <a:srgbClr val="0094C8"/>
    <a:srgbClr val="008EC0"/>
    <a:srgbClr val="00A7E2"/>
    <a:srgbClr val="00ADEA"/>
    <a:srgbClr val="1B6567"/>
    <a:srgbClr val="F07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70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7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8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font" Target="fonts/font9.fntdata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font" Target="fonts/font4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font" Target="fonts/font10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11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1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presProps" Target="presProps.xml"/><Relationship Id="rId16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2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viewProps" Target="view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3.fntdata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4E7E8F89-2245-489C-84BE-E8C93232293A}"/>
    <pc:docChg chg="undo redo custSel addSld delSld modSld modSection">
      <pc:chgData name="nabaouiya jenane" userId="475a1cabc3300370" providerId="LiveId" clId="{4E7E8F89-2245-489C-84BE-E8C93232293A}" dt="2025-08-17T16:46:21.832" v="189" actId="47"/>
      <pc:docMkLst>
        <pc:docMk/>
      </pc:docMkLst>
      <pc:sldChg chg="modSp add">
        <pc:chgData name="nabaouiya jenane" userId="475a1cabc3300370" providerId="LiveId" clId="{4E7E8F89-2245-489C-84BE-E8C93232293A}" dt="2025-08-17T16:06:52.544" v="31"/>
        <pc:sldMkLst>
          <pc:docMk/>
          <pc:sldMk cId="148369351" sldId="310"/>
        </pc:sldMkLst>
        <pc:spChg chg="mod">
          <ac:chgData name="nabaouiya jenane" userId="475a1cabc3300370" providerId="LiveId" clId="{4E7E8F89-2245-489C-84BE-E8C93232293A}" dt="2025-08-17T16:06:52.544" v="31"/>
          <ac:spMkLst>
            <pc:docMk/>
            <pc:sldMk cId="148369351" sldId="310"/>
            <ac:spMk id="6" creationId="{00000000-0000-0000-0000-000000000000}"/>
          </ac:spMkLst>
        </pc:spChg>
      </pc:sldChg>
      <pc:sldChg chg="addSp delSp del mod">
        <pc:chgData name="nabaouiya jenane" userId="475a1cabc3300370" providerId="LiveId" clId="{4E7E8F89-2245-489C-84BE-E8C93232293A}" dt="2025-08-17T16:08:50.338" v="40" actId="47"/>
        <pc:sldMkLst>
          <pc:docMk/>
          <pc:sldMk cId="88731831" sldId="390"/>
        </pc:sldMkLst>
        <pc:spChg chg="add del">
          <ac:chgData name="nabaouiya jenane" userId="475a1cabc3300370" providerId="LiveId" clId="{4E7E8F89-2245-489C-84BE-E8C93232293A}" dt="2025-08-17T16:07:37.518" v="35" actId="22"/>
          <ac:spMkLst>
            <pc:docMk/>
            <pc:sldMk cId="88731831" sldId="390"/>
            <ac:spMk id="9" creationId="{0C6E7FA4-E102-DFA8-4D4F-2542BD5DFE3D}"/>
          </ac:spMkLst>
        </pc:sp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3" creationId="{41AB3524-AE1B-B10E-FDFF-5CF9632C0374}"/>
          </ac:picMkLst>
        </pc:pic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4" creationId="{5AD58A83-C106-527D-3AD7-95AA6678A668}"/>
          </ac:picMkLst>
        </pc:picChg>
      </pc:sldChg>
      <pc:sldChg chg="modSp mod">
        <pc:chgData name="nabaouiya jenane" userId="475a1cabc3300370" providerId="LiveId" clId="{4E7E8F89-2245-489C-84BE-E8C93232293A}" dt="2025-08-17T15:59:26.733" v="17" actId="1076"/>
        <pc:sldMkLst>
          <pc:docMk/>
          <pc:sldMk cId="2490637412" sldId="391"/>
        </pc:sldMkLst>
        <pc:picChg chg="mod">
          <ac:chgData name="nabaouiya jenane" userId="475a1cabc3300370" providerId="LiveId" clId="{4E7E8F89-2245-489C-84BE-E8C93232293A}" dt="2025-08-17T15:58:39.053" v="9" actId="1076"/>
          <ac:picMkLst>
            <pc:docMk/>
            <pc:sldMk cId="2490637412" sldId="391"/>
            <ac:picMk id="9" creationId="{FE941CCF-7F84-93B5-E735-C8921952ADB7}"/>
          </ac:picMkLst>
        </pc:picChg>
        <pc:picChg chg="mod">
          <ac:chgData name="nabaouiya jenane" userId="475a1cabc3300370" providerId="LiveId" clId="{4E7E8F89-2245-489C-84BE-E8C93232293A}" dt="2025-08-17T15:59:18.263" v="16" actId="1076"/>
          <ac:picMkLst>
            <pc:docMk/>
            <pc:sldMk cId="2490637412" sldId="391"/>
            <ac:picMk id="11" creationId="{55D1FE9B-4FEC-D98E-4A82-DD55BEA81907}"/>
          </ac:picMkLst>
        </pc:picChg>
        <pc:picChg chg="mod">
          <ac:chgData name="nabaouiya jenane" userId="475a1cabc3300370" providerId="LiveId" clId="{4E7E8F89-2245-489C-84BE-E8C93232293A}" dt="2025-08-17T15:59:26.733" v="17" actId="1076"/>
          <ac:picMkLst>
            <pc:docMk/>
            <pc:sldMk cId="2490637412" sldId="391"/>
            <ac:picMk id="16" creationId="{BFA4730D-8215-EF81-6EF1-A160F2318F0B}"/>
          </ac:picMkLst>
        </pc:picChg>
        <pc:picChg chg="mod">
          <ac:chgData name="nabaouiya jenane" userId="475a1cabc3300370" providerId="LiveId" clId="{4E7E8F89-2245-489C-84BE-E8C93232293A}" dt="2025-08-17T15:58:55.189" v="15" actId="1076"/>
          <ac:picMkLst>
            <pc:docMk/>
            <pc:sldMk cId="2490637412" sldId="391"/>
            <ac:picMk id="20" creationId="{7F98F2AD-4714-73F4-16B5-1BFFC86DC855}"/>
          </ac:picMkLst>
        </pc:picChg>
      </pc:sldChg>
      <pc:sldChg chg="delSp del mod">
        <pc:chgData name="nabaouiya jenane" userId="475a1cabc3300370" providerId="LiveId" clId="{4E7E8F89-2245-489C-84BE-E8C93232293A}" dt="2025-08-17T16:06:59.974" v="32" actId="47"/>
        <pc:sldMkLst>
          <pc:docMk/>
          <pc:sldMk cId="4220374250" sldId="2134805102"/>
        </pc:sldMkLst>
        <pc:picChg chg="del">
          <ac:chgData name="nabaouiya jenane" userId="475a1cabc3300370" providerId="LiveId" clId="{4E7E8F89-2245-489C-84BE-E8C93232293A}" dt="2025-08-17T16:03:16.631" v="29" actId="478"/>
          <ac:picMkLst>
            <pc:docMk/>
            <pc:sldMk cId="4220374250" sldId="2134805102"/>
            <ac:picMk id="4" creationId="{E2576922-B941-047D-59AC-B4AB2454C92B}"/>
          </ac:picMkLst>
        </pc:picChg>
        <pc:picChg chg="del">
          <ac:chgData name="nabaouiya jenane" userId="475a1cabc3300370" providerId="LiveId" clId="{4E7E8F89-2245-489C-84BE-E8C93232293A}" dt="2025-08-17T16:03:14.654" v="28" actId="478"/>
          <ac:picMkLst>
            <pc:docMk/>
            <pc:sldMk cId="4220374250" sldId="2134805102"/>
            <ac:picMk id="5" creationId="{BDCCA7A7-2B79-967D-6C3D-2E8B292C793E}"/>
          </ac:picMkLst>
        </pc:picChg>
      </pc:sldChg>
      <pc:sldChg chg="delSp mod">
        <pc:chgData name="nabaouiya jenane" userId="475a1cabc3300370" providerId="LiveId" clId="{4E7E8F89-2245-489C-84BE-E8C93232293A}" dt="2025-08-17T16:35:07.395" v="71" actId="478"/>
        <pc:sldMkLst>
          <pc:docMk/>
          <pc:sldMk cId="3394555919" sldId="2134805138"/>
        </pc:sldMkLst>
        <pc:picChg chg="del">
          <ac:chgData name="nabaouiya jenane" userId="475a1cabc3300370" providerId="LiveId" clId="{4E7E8F89-2245-489C-84BE-E8C93232293A}" dt="2025-08-17T16:35:07.395" v="71" actId="478"/>
          <ac:picMkLst>
            <pc:docMk/>
            <pc:sldMk cId="3394555919" sldId="2134805138"/>
            <ac:picMk id="5" creationId="{1D0832F8-819A-85B9-7FB2-3271AA640AA5}"/>
          </ac:picMkLst>
        </pc:picChg>
      </pc:sldChg>
      <pc:sldChg chg="delSp modSp del mod">
        <pc:chgData name="nabaouiya jenane" userId="475a1cabc3300370" providerId="LiveId" clId="{4E7E8F89-2245-489C-84BE-E8C93232293A}" dt="2025-08-17T16:40:49.862" v="159" actId="47"/>
        <pc:sldMkLst>
          <pc:docMk/>
          <pc:sldMk cId="2149555758" sldId="2134805151"/>
        </pc:sldMkLst>
        <pc:spChg chg="del mod">
          <ac:chgData name="nabaouiya jenane" userId="475a1cabc3300370" providerId="LiveId" clId="{4E7E8F89-2245-489C-84BE-E8C93232293A}" dt="2025-08-17T16:37:48.527" v="79"/>
          <ac:spMkLst>
            <pc:docMk/>
            <pc:sldMk cId="2149555758" sldId="2134805151"/>
            <ac:spMk id="7" creationId="{00000000-0000-0000-0000-000000000000}"/>
          </ac:spMkLst>
        </pc:spChg>
      </pc:sldChg>
      <pc:sldChg chg="delSp del mod">
        <pc:chgData name="nabaouiya jenane" userId="475a1cabc3300370" providerId="LiveId" clId="{4E7E8F89-2245-489C-84BE-E8C93232293A}" dt="2025-08-17T16:32:53.832" v="63" actId="47"/>
        <pc:sldMkLst>
          <pc:docMk/>
          <pc:sldMk cId="1110321935" sldId="2134805242"/>
        </pc:sldMkLst>
        <pc:picChg chg="del">
          <ac:chgData name="nabaouiya jenane" userId="475a1cabc3300370" providerId="LiveId" clId="{4E7E8F89-2245-489C-84BE-E8C93232293A}" dt="2025-08-17T16:02:43.539" v="27" actId="478"/>
          <ac:picMkLst>
            <pc:docMk/>
            <pc:sldMk cId="1110321935" sldId="2134805242"/>
            <ac:picMk id="4" creationId="{A8F5900F-F3DF-580C-DFA1-B15E832B54A6}"/>
          </ac:picMkLst>
        </pc:picChg>
        <pc:picChg chg="del">
          <ac:chgData name="nabaouiya jenane" userId="475a1cabc3300370" providerId="LiveId" clId="{4E7E8F89-2245-489C-84BE-E8C93232293A}" dt="2025-08-17T16:02:38.399" v="26" actId="478"/>
          <ac:picMkLst>
            <pc:docMk/>
            <pc:sldMk cId="1110321935" sldId="2134805242"/>
            <ac:picMk id="5" creationId="{7DCA2111-A96F-2FA1-AB8F-A1F5112AB549}"/>
          </ac:picMkLst>
        </pc:picChg>
      </pc:sldChg>
      <pc:sldChg chg="addSp delSp modSp del mod modAnim">
        <pc:chgData name="nabaouiya jenane" userId="475a1cabc3300370" providerId="LiveId" clId="{4E7E8F89-2245-489C-84BE-E8C93232293A}" dt="2025-08-17T16:13:05.561" v="56" actId="47"/>
        <pc:sldMkLst>
          <pc:docMk/>
          <pc:sldMk cId="1330450478" sldId="2134805396"/>
        </pc:sldMkLst>
        <pc:picChg chg="del">
          <ac:chgData name="nabaouiya jenane" userId="475a1cabc3300370" providerId="LiveId" clId="{4E7E8F89-2245-489C-84BE-E8C93232293A}" dt="2025-08-17T15:36:20.416" v="1" actId="478"/>
          <ac:picMkLst>
            <pc:docMk/>
            <pc:sldMk cId="1330450478" sldId="2134805396"/>
            <ac:picMk id="3" creationId="{E3D2868B-77E6-B757-681A-ABC38E3F5C03}"/>
          </ac:picMkLst>
        </pc:picChg>
        <pc:picChg chg="del">
          <ac:chgData name="nabaouiya jenane" userId="475a1cabc3300370" providerId="LiveId" clId="{4E7E8F89-2245-489C-84BE-E8C93232293A}" dt="2025-08-17T15:36:17.771" v="0" actId="478"/>
          <ac:picMkLst>
            <pc:docMk/>
            <pc:sldMk cId="1330450478" sldId="2134805396"/>
            <ac:picMk id="4" creationId="{209C2E75-B425-D581-452E-4F5E8A3F6609}"/>
          </ac:picMkLst>
        </pc:picChg>
        <pc:picChg chg="add mod">
          <ac:chgData name="nabaouiya jenane" userId="475a1cabc3300370" providerId="LiveId" clId="{4E7E8F89-2245-489C-84BE-E8C93232293A}" dt="2025-08-17T15:57:56.739" v="4" actId="1076"/>
          <ac:picMkLst>
            <pc:docMk/>
            <pc:sldMk cId="1330450478" sldId="2134805396"/>
            <ac:picMk id="5" creationId="{3827E989-8F81-32F3-B534-17C919C82604}"/>
          </ac:picMkLst>
        </pc:picChg>
      </pc:sldChg>
      <pc:sldChg chg="delSp modSp mod">
        <pc:chgData name="nabaouiya jenane" userId="475a1cabc3300370" providerId="LiveId" clId="{4E7E8F89-2245-489C-84BE-E8C93232293A}" dt="2025-08-17T16:46:17.162" v="188" actId="1076"/>
        <pc:sldMkLst>
          <pc:docMk/>
          <pc:sldMk cId="4238588869" sldId="2134807344"/>
        </pc:sldMkLst>
        <pc:spChg chg="del">
          <ac:chgData name="nabaouiya jenane" userId="475a1cabc3300370" providerId="LiveId" clId="{4E7E8F89-2245-489C-84BE-E8C93232293A}" dt="2025-08-17T16:46:12.120" v="187" actId="478"/>
          <ac:spMkLst>
            <pc:docMk/>
            <pc:sldMk cId="4238588869" sldId="2134807344"/>
            <ac:spMk id="4" creationId="{2B5D0D71-8D6E-376A-3E30-8C9DE7DBC84D}"/>
          </ac:spMkLst>
        </pc:spChg>
        <pc:spChg chg="mod">
          <ac:chgData name="nabaouiya jenane" userId="475a1cabc3300370" providerId="LiveId" clId="{4E7E8F89-2245-489C-84BE-E8C93232293A}" dt="2025-08-17T16:46:08.065" v="186" actId="20577"/>
          <ac:spMkLst>
            <pc:docMk/>
            <pc:sldMk cId="4238588869" sldId="2134807344"/>
            <ac:spMk id="7" creationId="{2DB474C9-729B-255F-5A87-0D410F95384F}"/>
          </ac:spMkLst>
        </pc:spChg>
        <pc:picChg chg="mod">
          <ac:chgData name="nabaouiya jenane" userId="475a1cabc3300370" providerId="LiveId" clId="{4E7E8F89-2245-489C-84BE-E8C93232293A}" dt="2025-08-17T16:46:17.162" v="188" actId="1076"/>
          <ac:picMkLst>
            <pc:docMk/>
            <pc:sldMk cId="4238588869" sldId="2134807344"/>
            <ac:picMk id="2" creationId="{A61D4B01-E137-12B2-4FD8-32153DD6E8C0}"/>
          </ac:picMkLst>
        </pc:picChg>
      </pc:sldChg>
      <pc:sldChg chg="del">
        <pc:chgData name="nabaouiya jenane" userId="475a1cabc3300370" providerId="LiveId" clId="{4E7E8F89-2245-489C-84BE-E8C93232293A}" dt="2025-08-17T16:46:21.832" v="189" actId="47"/>
        <pc:sldMkLst>
          <pc:docMk/>
          <pc:sldMk cId="1763424505" sldId="2134807347"/>
        </pc:sldMkLst>
      </pc:sldChg>
      <pc:sldChg chg="addSp delSp modSp mod modAnim">
        <pc:chgData name="nabaouiya jenane" userId="475a1cabc3300370" providerId="LiveId" clId="{4E7E8F89-2245-489C-84BE-E8C93232293A}" dt="2025-08-17T16:00:20.298" v="20" actId="1076"/>
        <pc:sldMkLst>
          <pc:docMk/>
          <pc:sldMk cId="2881370569" sldId="2134808453"/>
        </pc:sldMkLst>
        <pc:picChg chg="add mod">
          <ac:chgData name="nabaouiya jenane" userId="475a1cabc3300370" providerId="LiveId" clId="{4E7E8F89-2245-489C-84BE-E8C93232293A}" dt="2025-08-17T16:00:20.298" v="20" actId="1076"/>
          <ac:picMkLst>
            <pc:docMk/>
            <pc:sldMk cId="2881370569" sldId="2134808453"/>
            <ac:picMk id="3" creationId="{E11A552C-B750-34ED-4947-71ABFA6B797D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4" creationId="{77859461-A651-C36D-CA5B-976C62134187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5" creationId="{188E93EB-4D98-3592-807C-707E6F60F967}"/>
          </ac:picMkLst>
        </pc:picChg>
      </pc:sldChg>
      <pc:sldChg chg="addSp delSp modSp mod">
        <pc:chgData name="nabaouiya jenane" userId="475a1cabc3300370" providerId="LiveId" clId="{4E7E8F89-2245-489C-84BE-E8C93232293A}" dt="2025-08-17T16:01:11.521" v="23" actId="478"/>
        <pc:sldMkLst>
          <pc:docMk/>
          <pc:sldMk cId="1342195843" sldId="2134808455"/>
        </pc:sldMkLst>
        <pc:picChg chg="add mod">
          <ac:chgData name="nabaouiya jenane" userId="475a1cabc3300370" providerId="LiveId" clId="{4E7E8F89-2245-489C-84BE-E8C93232293A}" dt="2025-08-17T16:01:08.749" v="22" actId="1076"/>
          <ac:picMkLst>
            <pc:docMk/>
            <pc:sldMk cId="1342195843" sldId="2134808455"/>
            <ac:picMk id="3" creationId="{0463CBB8-F9E0-3734-55C3-2379C30F487F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4" creationId="{A6E68B28-83D3-8E8E-88FB-21D74EE1814B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5" creationId="{AB538BD1-FCA7-5A45-E80B-3F2A213E1A19}"/>
          </ac:picMkLst>
        </pc:picChg>
      </pc:sldChg>
      <pc:sldChg chg="delSp mod">
        <pc:chgData name="nabaouiya jenane" userId="475a1cabc3300370" providerId="LiveId" clId="{4E7E8F89-2245-489C-84BE-E8C93232293A}" dt="2025-08-17T16:02:18.007" v="25" actId="478"/>
        <pc:sldMkLst>
          <pc:docMk/>
          <pc:sldMk cId="312812215" sldId="2134808457"/>
        </pc:sldMkLst>
        <pc:picChg chg="del">
          <ac:chgData name="nabaouiya jenane" userId="475a1cabc3300370" providerId="LiveId" clId="{4E7E8F89-2245-489C-84BE-E8C93232293A}" dt="2025-08-17T16:02:15.978" v="24" actId="478"/>
          <ac:picMkLst>
            <pc:docMk/>
            <pc:sldMk cId="312812215" sldId="2134808457"/>
            <ac:picMk id="4" creationId="{BDE81ABE-E6A9-3E4A-282E-39F5E1C7030A}"/>
          </ac:picMkLst>
        </pc:picChg>
        <pc:picChg chg="del">
          <ac:chgData name="nabaouiya jenane" userId="475a1cabc3300370" providerId="LiveId" clId="{4E7E8F89-2245-489C-84BE-E8C93232293A}" dt="2025-08-17T16:02:18.007" v="25" actId="478"/>
          <ac:picMkLst>
            <pc:docMk/>
            <pc:sldMk cId="312812215" sldId="2134808457"/>
            <ac:picMk id="5" creationId="{CBEE8AAE-2B82-B724-E029-72F9E0967D0F}"/>
          </ac:picMkLst>
        </pc:picChg>
      </pc:sldChg>
      <pc:sldChg chg="delSp mod">
        <pc:chgData name="nabaouiya jenane" userId="475a1cabc3300370" providerId="LiveId" clId="{4E7E8F89-2245-489C-84BE-E8C93232293A}" dt="2025-08-17T16:34:46.265" v="70" actId="478"/>
        <pc:sldMkLst>
          <pc:docMk/>
          <pc:sldMk cId="3154339853" sldId="2134808464"/>
        </pc:sldMkLst>
        <pc:picChg chg="del">
          <ac:chgData name="nabaouiya jenane" userId="475a1cabc3300370" providerId="LiveId" clId="{4E7E8F89-2245-489C-84BE-E8C93232293A}" dt="2025-08-17T16:34:46.265" v="70" actId="478"/>
          <ac:picMkLst>
            <pc:docMk/>
            <pc:sldMk cId="3154339853" sldId="2134808464"/>
            <ac:picMk id="4" creationId="{14933965-0F5D-8752-3737-CA4F87F0C77E}"/>
          </ac:picMkLst>
        </pc:picChg>
      </pc:sldChg>
      <pc:sldChg chg="delSp mod">
        <pc:chgData name="nabaouiya jenane" userId="475a1cabc3300370" providerId="LiveId" clId="{4E7E8F89-2245-489C-84BE-E8C93232293A}" dt="2025-08-17T16:35:14.566" v="72" actId="478"/>
        <pc:sldMkLst>
          <pc:docMk/>
          <pc:sldMk cId="2020167992" sldId="2134808466"/>
        </pc:sldMkLst>
        <pc:picChg chg="del">
          <ac:chgData name="nabaouiya jenane" userId="475a1cabc3300370" providerId="LiveId" clId="{4E7E8F89-2245-489C-84BE-E8C93232293A}" dt="2025-08-17T16:35:14.566" v="72" actId="478"/>
          <ac:picMkLst>
            <pc:docMk/>
            <pc:sldMk cId="2020167992" sldId="2134808466"/>
            <ac:picMk id="4" creationId="{D08CE6E4-46A4-8275-9A74-2EB462E56BA3}"/>
          </ac:picMkLst>
        </pc:picChg>
      </pc:sldChg>
      <pc:sldChg chg="modSp del mod">
        <pc:chgData name="nabaouiya jenane" userId="475a1cabc3300370" providerId="LiveId" clId="{4E7E8F89-2245-489C-84BE-E8C93232293A}" dt="2025-08-17T16:43:03.645" v="170" actId="47"/>
        <pc:sldMkLst>
          <pc:docMk/>
          <pc:sldMk cId="529864639" sldId="2134808469"/>
        </pc:sldMkLst>
        <pc:spChg chg="mod">
          <ac:chgData name="nabaouiya jenane" userId="475a1cabc3300370" providerId="LiveId" clId="{4E7E8F89-2245-489C-84BE-E8C93232293A}" dt="2025-08-17T16:41:32.555" v="160" actId="20577"/>
          <ac:spMkLst>
            <pc:docMk/>
            <pc:sldMk cId="529864639" sldId="2134808469"/>
            <ac:spMk id="6" creationId="{00000000-0000-0000-0000-000000000000}"/>
          </ac:spMkLst>
        </pc:spChg>
      </pc:sldChg>
      <pc:sldChg chg="addSp delSp modSp mod">
        <pc:chgData name="nabaouiya jenane" userId="475a1cabc3300370" providerId="LiveId" clId="{4E7E8F89-2245-489C-84BE-E8C93232293A}" dt="2025-08-17T16:35:58.738" v="74" actId="478"/>
        <pc:sldMkLst>
          <pc:docMk/>
          <pc:sldMk cId="3713024795" sldId="2147482502"/>
        </pc:sldMkLst>
        <pc:picChg chg="add del mod">
          <ac:chgData name="nabaouiya jenane" userId="475a1cabc3300370" providerId="LiveId" clId="{4E7E8F89-2245-489C-84BE-E8C93232293A}" dt="2025-08-17T16:35:58.738" v="74" actId="478"/>
          <ac:picMkLst>
            <pc:docMk/>
            <pc:sldMk cId="3713024795" sldId="2147482502"/>
            <ac:picMk id="2" creationId="{3E589E4E-7A7D-BB49-3A58-DA1B4D16A6C7}"/>
          </ac:picMkLst>
        </pc:picChg>
      </pc:sldChg>
      <pc:sldChg chg="delSp del mod">
        <pc:chgData name="nabaouiya jenane" userId="475a1cabc3300370" providerId="LiveId" clId="{4E7E8F89-2245-489C-84BE-E8C93232293A}" dt="2025-08-17T16:34:33.394" v="69" actId="47"/>
        <pc:sldMkLst>
          <pc:docMk/>
          <pc:sldMk cId="2870132522" sldId="2147482506"/>
        </pc:sldMkLst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4" creationId="{FD42AF6F-BCB0-9264-07A4-AAEFD2B45A04}"/>
          </ac:picMkLst>
        </pc:picChg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5" creationId="{D7763F7C-8855-142D-1874-6E660084F3C7}"/>
          </ac:picMkLst>
        </pc:picChg>
      </pc:sldChg>
      <pc:sldChg chg="del">
        <pc:chgData name="nabaouiya jenane" userId="475a1cabc3300370" providerId="LiveId" clId="{4E7E8F89-2245-489C-84BE-E8C93232293A}" dt="2025-08-17T16:44:13.792" v="175" actId="47"/>
        <pc:sldMkLst>
          <pc:docMk/>
          <pc:sldMk cId="1513151335" sldId="2147482510"/>
        </pc:sldMkLst>
      </pc:sldChg>
      <pc:sldChg chg="delSp modSp add mod delAnim">
        <pc:chgData name="nabaouiya jenane" userId="475a1cabc3300370" providerId="LiveId" clId="{4E7E8F89-2245-489C-84BE-E8C93232293A}" dt="2025-08-17T16:08:46.573" v="39" actId="478"/>
        <pc:sldMkLst>
          <pc:docMk/>
          <pc:sldMk cId="450759154" sldId="2147482513"/>
        </pc:sldMkLst>
        <pc:spChg chg="mod">
          <ac:chgData name="nabaouiya jenane" userId="475a1cabc3300370" providerId="LiveId" clId="{4E7E8F89-2245-489C-84BE-E8C93232293A}" dt="2025-08-17T16:08:25.049" v="37"/>
          <ac:spMkLst>
            <pc:docMk/>
            <pc:sldMk cId="450759154" sldId="2147482513"/>
            <ac:spMk id="6" creationId="{241EAC97-B6F7-4246-5083-EF287639B380}"/>
          </ac:spMkLst>
        </pc:spChg>
        <pc:spChg chg="mod">
          <ac:chgData name="nabaouiya jenane" userId="475a1cabc3300370" providerId="LiveId" clId="{4E7E8F89-2245-489C-84BE-E8C93232293A}" dt="2025-08-17T16:08:41.517" v="38"/>
          <ac:spMkLst>
            <pc:docMk/>
            <pc:sldMk cId="450759154" sldId="2147482513"/>
            <ac:spMk id="15" creationId="{49FBCEE2-871D-BA0E-0DE4-85A9D5E9A84C}"/>
          </ac:spMkLst>
        </pc:sp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3" creationId="{0ECFBA9B-F8ED-72C8-4754-CCC97E59C209}"/>
          </ac:picMkLst>
        </pc:pic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4" creationId="{A88795D9-3C46-20B6-3460-913244FAC6F3}"/>
          </ac:picMkLst>
        </pc:picChg>
      </pc:sldChg>
      <pc:sldChg chg="addSp modSp add mod modAnim">
        <pc:chgData name="nabaouiya jenane" userId="475a1cabc3300370" providerId="LiveId" clId="{4E7E8F89-2245-489C-84BE-E8C93232293A}" dt="2025-08-17T16:13:01.880" v="55"/>
        <pc:sldMkLst>
          <pc:docMk/>
          <pc:sldMk cId="658656906" sldId="2147482514"/>
        </pc:sldMkLst>
        <pc:spChg chg="mod">
          <ac:chgData name="nabaouiya jenane" userId="475a1cabc3300370" providerId="LiveId" clId="{4E7E8F89-2245-489C-84BE-E8C93232293A}" dt="2025-08-17T16:12:43.647" v="51" actId="1076"/>
          <ac:spMkLst>
            <pc:docMk/>
            <pc:sldMk cId="658656906" sldId="2147482514"/>
            <ac:spMk id="2" creationId="{9985836D-BE25-5D64-A258-FFB5DA9D1A21}"/>
          </ac:spMkLst>
        </pc:spChg>
        <pc:spChg chg="mod">
          <ac:chgData name="nabaouiya jenane" userId="475a1cabc3300370" providerId="LiveId" clId="{4E7E8F89-2245-489C-84BE-E8C93232293A}" dt="2025-08-17T16:11:30.949" v="42"/>
          <ac:spMkLst>
            <pc:docMk/>
            <pc:sldMk cId="658656906" sldId="2147482514"/>
            <ac:spMk id="6" creationId="{2675FA48-D63E-8A4B-B42A-F89CA7026486}"/>
          </ac:spMkLst>
        </pc:spChg>
        <pc:spChg chg="mod">
          <ac:chgData name="nabaouiya jenane" userId="475a1cabc3300370" providerId="LiveId" clId="{4E7E8F89-2245-489C-84BE-E8C93232293A}" dt="2025-08-17T16:12:54.036" v="54" actId="1076"/>
          <ac:spMkLst>
            <pc:docMk/>
            <pc:sldMk cId="658656906" sldId="2147482514"/>
            <ac:spMk id="15" creationId="{8E37C397-60C4-3F5E-9C5D-05F26AB37E9E}"/>
          </ac:spMkLst>
        </pc:spChg>
        <pc:picChg chg="add mod">
          <ac:chgData name="nabaouiya jenane" userId="475a1cabc3300370" providerId="LiveId" clId="{4E7E8F89-2245-489C-84BE-E8C93232293A}" dt="2025-08-17T16:13:01.880" v="55"/>
          <ac:picMkLst>
            <pc:docMk/>
            <pc:sldMk cId="658656906" sldId="2147482514"/>
            <ac:picMk id="3" creationId="{19B3FC60-A080-8F37-EE32-75B31B0D790A}"/>
          </ac:picMkLst>
        </pc:picChg>
      </pc:sldChg>
      <pc:sldChg chg="addSp delSp modSp add mod delAnim">
        <pc:chgData name="nabaouiya jenane" userId="475a1cabc3300370" providerId="LiveId" clId="{4E7E8F89-2245-489C-84BE-E8C93232293A}" dt="2025-08-17T16:32:58.120" v="64" actId="478"/>
        <pc:sldMkLst>
          <pc:docMk/>
          <pc:sldMk cId="2319764694" sldId="2147482515"/>
        </pc:sldMkLst>
        <pc:spChg chg="mod">
          <ac:chgData name="nabaouiya jenane" userId="475a1cabc3300370" providerId="LiveId" clId="{4E7E8F89-2245-489C-84BE-E8C93232293A}" dt="2025-08-17T16:32:13.753" v="58"/>
          <ac:spMkLst>
            <pc:docMk/>
            <pc:sldMk cId="2319764694" sldId="2147482515"/>
            <ac:spMk id="6" creationId="{47511197-0E9E-6060-BE82-733DA91DD366}"/>
          </ac:spMkLst>
        </pc:spChg>
        <pc:spChg chg="mod">
          <ac:chgData name="nabaouiya jenane" userId="475a1cabc3300370" providerId="LiveId" clId="{4E7E8F89-2245-489C-84BE-E8C93232293A}" dt="2025-08-17T16:32:43.960" v="62" actId="1076"/>
          <ac:spMkLst>
            <pc:docMk/>
            <pc:sldMk cId="2319764694" sldId="2147482515"/>
            <ac:spMk id="15" creationId="{41C260CB-6ACE-272B-DAB0-41A6D5A8365D}"/>
          </ac:spMkLst>
        </pc:spChg>
        <pc:graphicFrameChg chg="add del modGraphic">
          <ac:chgData name="nabaouiya jenane" userId="475a1cabc3300370" providerId="LiveId" clId="{4E7E8F89-2245-489C-84BE-E8C93232293A}" dt="2025-08-17T16:32:20.314" v="60" actId="478"/>
          <ac:graphicFrameMkLst>
            <pc:docMk/>
            <pc:sldMk cId="2319764694" sldId="2147482515"/>
            <ac:graphicFrameMk id="5" creationId="{86A605E1-E24A-AEBC-95D1-F3C07091D051}"/>
          </ac:graphicFrameMkLst>
        </pc:graphicFrameChg>
        <pc:picChg chg="del">
          <ac:chgData name="nabaouiya jenane" userId="475a1cabc3300370" providerId="LiveId" clId="{4E7E8F89-2245-489C-84BE-E8C93232293A}" dt="2025-08-17T16:32:58.120" v="64" actId="478"/>
          <ac:picMkLst>
            <pc:docMk/>
            <pc:sldMk cId="2319764694" sldId="2147482515"/>
            <ac:picMk id="3" creationId="{C6216862-9282-C69B-5C44-1033AFF58DBC}"/>
          </ac:picMkLst>
        </pc:picChg>
      </pc:sldChg>
      <pc:sldChg chg="modSp add">
        <pc:chgData name="nabaouiya jenane" userId="475a1cabc3300370" providerId="LiveId" clId="{4E7E8F89-2245-489C-84BE-E8C93232293A}" dt="2025-08-17T16:34:15.489" v="67"/>
        <pc:sldMkLst>
          <pc:docMk/>
          <pc:sldMk cId="2913652489" sldId="2147482516"/>
        </pc:sldMkLst>
        <pc:spChg chg="mod">
          <ac:chgData name="nabaouiya jenane" userId="475a1cabc3300370" providerId="LiveId" clId="{4E7E8F89-2245-489C-84BE-E8C93232293A}" dt="2025-08-17T16:34:05.264" v="66"/>
          <ac:spMkLst>
            <pc:docMk/>
            <pc:sldMk cId="2913652489" sldId="2147482516"/>
            <ac:spMk id="6" creationId="{6C88B8A1-F0D0-5190-F367-A51995A2744B}"/>
          </ac:spMkLst>
        </pc:spChg>
        <pc:spChg chg="mod">
          <ac:chgData name="nabaouiya jenane" userId="475a1cabc3300370" providerId="LiveId" clId="{4E7E8F89-2245-489C-84BE-E8C93232293A}" dt="2025-08-17T16:34:15.489" v="67"/>
          <ac:spMkLst>
            <pc:docMk/>
            <pc:sldMk cId="2913652489" sldId="2147482516"/>
            <ac:spMk id="15" creationId="{BFD76BC8-B368-33CB-77C7-2EB00087C531}"/>
          </ac:spMkLst>
        </pc:spChg>
      </pc:sldChg>
      <pc:sldChg chg="delSp modSp add mod delAnim">
        <pc:chgData name="nabaouiya jenane" userId="475a1cabc3300370" providerId="LiveId" clId="{4E7E8F89-2245-489C-84BE-E8C93232293A}" dt="2025-08-17T16:40:46.943" v="158" actId="478"/>
        <pc:sldMkLst>
          <pc:docMk/>
          <pc:sldMk cId="527262527" sldId="2147482517"/>
        </pc:sldMkLst>
        <pc:spChg chg="mod">
          <ac:chgData name="nabaouiya jenane" userId="475a1cabc3300370" providerId="LiveId" clId="{4E7E8F89-2245-489C-84BE-E8C93232293A}" dt="2025-08-17T16:37:19.938" v="76"/>
          <ac:spMkLst>
            <pc:docMk/>
            <pc:sldMk cId="527262527" sldId="2147482517"/>
            <ac:spMk id="6" creationId="{00000000-0000-0000-0000-000000000000}"/>
          </ac:spMkLst>
        </pc:spChg>
        <pc:spChg chg="mod">
          <ac:chgData name="nabaouiya jenane" userId="475a1cabc3300370" providerId="LiveId" clId="{4E7E8F89-2245-489C-84BE-E8C93232293A}" dt="2025-08-17T16:39:38.196" v="156" actId="1076"/>
          <ac:spMkLst>
            <pc:docMk/>
            <pc:sldMk cId="527262527" sldId="2147482517"/>
            <ac:spMk id="15" creationId="{00000000-0000-0000-0000-000000000000}"/>
          </ac:spMkLst>
        </pc:spChg>
        <pc:picChg chg="del">
          <ac:chgData name="nabaouiya jenane" userId="475a1cabc3300370" providerId="LiveId" clId="{4E7E8F89-2245-489C-84BE-E8C93232293A}" dt="2025-08-17T16:40:45.594" v="157" actId="478"/>
          <ac:picMkLst>
            <pc:docMk/>
            <pc:sldMk cId="527262527" sldId="2147482517"/>
            <ac:picMk id="3" creationId="{09D897B5-3FE0-84E5-C793-D5DE891A1F3B}"/>
          </ac:picMkLst>
        </pc:picChg>
        <pc:picChg chg="del">
          <ac:chgData name="nabaouiya jenane" userId="475a1cabc3300370" providerId="LiveId" clId="{4E7E8F89-2245-489C-84BE-E8C93232293A}" dt="2025-08-17T16:40:46.943" v="158" actId="478"/>
          <ac:picMkLst>
            <pc:docMk/>
            <pc:sldMk cId="527262527" sldId="2147482517"/>
            <ac:picMk id="4" creationId="{FD32C5AE-6966-9823-83DC-58FB6FAEAA00}"/>
          </ac:picMkLst>
        </pc:picChg>
      </pc:sldChg>
      <pc:sldChg chg="modSp add mod">
        <pc:chgData name="nabaouiya jenane" userId="475a1cabc3300370" providerId="LiveId" clId="{4E7E8F89-2245-489C-84BE-E8C93232293A}" dt="2025-08-17T16:42:58.553" v="169" actId="1076"/>
        <pc:sldMkLst>
          <pc:docMk/>
          <pc:sldMk cId="3342260116" sldId="2147482518"/>
        </pc:sldMkLst>
        <pc:spChg chg="mod">
          <ac:chgData name="nabaouiya jenane" userId="475a1cabc3300370" providerId="LiveId" clId="{4E7E8F89-2245-489C-84BE-E8C93232293A}" dt="2025-08-17T16:41:54.762" v="162"/>
          <ac:spMkLst>
            <pc:docMk/>
            <pc:sldMk cId="3342260116" sldId="2147482518"/>
            <ac:spMk id="6" creationId="{21FC259D-EE36-E30A-E73F-327994825DBC}"/>
          </ac:spMkLst>
        </pc:spChg>
        <pc:spChg chg="mod">
          <ac:chgData name="nabaouiya jenane" userId="475a1cabc3300370" providerId="LiveId" clId="{4E7E8F89-2245-489C-84BE-E8C93232293A}" dt="2025-08-17T16:42:58.553" v="169" actId="1076"/>
          <ac:spMkLst>
            <pc:docMk/>
            <pc:sldMk cId="3342260116" sldId="2147482518"/>
            <ac:spMk id="15" creationId="{CC7C76B1-8E9D-B6FF-8E50-CBA1A0FFD20E}"/>
          </ac:spMkLst>
        </pc:spChg>
      </pc:sldChg>
      <pc:sldChg chg="modSp add mod">
        <pc:chgData name="nabaouiya jenane" userId="475a1cabc3300370" providerId="LiveId" clId="{4E7E8F89-2245-489C-84BE-E8C93232293A}" dt="2025-08-17T16:44:09.390" v="174" actId="1076"/>
        <pc:sldMkLst>
          <pc:docMk/>
          <pc:sldMk cId="2040407207" sldId="2147482519"/>
        </pc:sldMkLst>
        <pc:spChg chg="mod">
          <ac:chgData name="nabaouiya jenane" userId="475a1cabc3300370" providerId="LiveId" clId="{4E7E8F89-2245-489C-84BE-E8C93232293A}" dt="2025-08-17T16:43:41.503" v="172"/>
          <ac:spMkLst>
            <pc:docMk/>
            <pc:sldMk cId="2040407207" sldId="2147482519"/>
            <ac:spMk id="6" creationId="{1AA23C56-BF16-80C9-A49C-5BD1FEE6E37C}"/>
          </ac:spMkLst>
        </pc:spChg>
        <pc:spChg chg="mod">
          <ac:chgData name="nabaouiya jenane" userId="475a1cabc3300370" providerId="LiveId" clId="{4E7E8F89-2245-489C-84BE-E8C93232293A}" dt="2025-08-17T16:44:09.390" v="174" actId="1076"/>
          <ac:spMkLst>
            <pc:docMk/>
            <pc:sldMk cId="2040407207" sldId="2147482519"/>
            <ac:spMk id="15" creationId="{5C9BBFCD-D0E4-F73E-2CC4-9A422EF33C72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microsoft.com/office/2007/relationships/hdphoto" Target="../media/hdphoto1.wdp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9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6" Type="http://schemas.openxmlformats.org/officeDocument/2006/relationships/image" Target="../media/image19.png"/><Relationship Id="rId5" Type="http://schemas.openxmlformats.org/officeDocument/2006/relationships/image" Target="../media/image46.png"/><Relationship Id="rId4" Type="http://schemas.openxmlformats.org/officeDocument/2006/relationships/image" Target="../media/image29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image" Target="../media/image5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7.xml"/><Relationship Id="rId5" Type="http://schemas.openxmlformats.org/officeDocument/2006/relationships/image" Target="../media/image94.png"/><Relationship Id="rId4" Type="http://schemas.openxmlformats.org/officeDocument/2006/relationships/image" Target="../media/image29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0.xml"/><Relationship Id="rId4" Type="http://schemas.openxmlformats.org/officeDocument/2006/relationships/image" Target="../media/image29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1.xml"/><Relationship Id="rId6" Type="http://schemas.openxmlformats.org/officeDocument/2006/relationships/image" Target="../media/image19.png"/><Relationship Id="rId5" Type="http://schemas.openxmlformats.org/officeDocument/2006/relationships/image" Target="../media/image95.png"/><Relationship Id="rId4" Type="http://schemas.openxmlformats.org/officeDocument/2006/relationships/image" Target="../media/image2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image" Target="../media/image5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4.xml"/><Relationship Id="rId5" Type="http://schemas.openxmlformats.org/officeDocument/2006/relationships/image" Target="../media/image94.png"/><Relationship Id="rId4" Type="http://schemas.openxmlformats.org/officeDocument/2006/relationships/image" Target="../media/image29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5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6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5" Type="http://schemas.openxmlformats.org/officeDocument/2006/relationships/image" Target="../media/image88.png"/><Relationship Id="rId4" Type="http://schemas.openxmlformats.org/officeDocument/2006/relationships/image" Target="../media/image29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6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image" Target="../media/image2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7.pn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2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8.pn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image" Target="../media/image88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8.pn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9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tags" Target="../tags/tag188.xml"/><Relationship Id="rId7" Type="http://schemas.openxmlformats.org/officeDocument/2006/relationships/image" Target="../media/image100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4.jpeg"/><Relationship Id="rId4" Type="http://schemas.openxmlformats.org/officeDocument/2006/relationships/image" Target="../media/image29.sv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tags" Target="../tags/tag191.xml"/><Relationship Id="rId7" Type="http://schemas.openxmlformats.org/officeDocument/2006/relationships/image" Target="../media/image102.pn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4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8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88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microsoft.com/office/2007/relationships/hdphoto" Target="../media/hdphoto1.wdp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4.xml"/><Relationship Id="rId6" Type="http://schemas.openxmlformats.org/officeDocument/2006/relationships/image" Target="../media/image105.png"/><Relationship Id="rId5" Type="http://schemas.openxmlformats.org/officeDocument/2006/relationships/image" Target="../media/image34.jpeg"/><Relationship Id="rId4" Type="http://schemas.openxmlformats.org/officeDocument/2006/relationships/image" Target="../media/image29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106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4.jpe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image" Target="../media/image106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9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0.xml"/><Relationship Id="rId6" Type="http://schemas.openxmlformats.org/officeDocument/2006/relationships/image" Target="../media/image31.png"/><Relationship Id="rId5" Type="http://schemas.openxmlformats.org/officeDocument/2006/relationships/image" Target="../media/image108.png"/><Relationship Id="rId4" Type="http://schemas.openxmlformats.org/officeDocument/2006/relationships/image" Target="../media/image29.sv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7" Type="http://schemas.openxmlformats.org/officeDocument/2006/relationships/customXml" Target="../ink/ink1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0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107.pn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7" Type="http://schemas.openxmlformats.org/officeDocument/2006/relationships/customXml" Target="../ink/ink2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10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7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6.xml"/><Relationship Id="rId6" Type="http://schemas.openxmlformats.org/officeDocument/2006/relationships/image" Target="../media/image31.png"/><Relationship Id="rId5" Type="http://schemas.openxmlformats.org/officeDocument/2006/relationships/image" Target="../media/image110.png"/><Relationship Id="rId4" Type="http://schemas.openxmlformats.org/officeDocument/2006/relationships/image" Target="../media/image29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11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4.jpe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image" Target="../media/image11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11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74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6" Type="http://schemas.openxmlformats.org/officeDocument/2006/relationships/image" Target="../media/image31.png"/><Relationship Id="rId5" Type="http://schemas.openxmlformats.org/officeDocument/2006/relationships/image" Target="../media/image115.png"/><Relationship Id="rId4" Type="http://schemas.openxmlformats.org/officeDocument/2006/relationships/image" Target="../media/image29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5" Type="http://schemas.openxmlformats.org/officeDocument/2006/relationships/image" Target="../media/image115.png"/><Relationship Id="rId4" Type="http://schemas.openxmlformats.org/officeDocument/2006/relationships/image" Target="../media/image29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png"/><Relationship Id="rId4" Type="http://schemas.microsoft.com/office/2007/relationships/hdphoto" Target="../media/hdphoto1.wdp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6.xml"/><Relationship Id="rId5" Type="http://schemas.openxmlformats.org/officeDocument/2006/relationships/image" Target="../media/image88.png"/><Relationship Id="rId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7.xml"/><Relationship Id="rId6" Type="http://schemas.openxmlformats.org/officeDocument/2006/relationships/image" Target="../media/image117.jpeg"/><Relationship Id="rId5" Type="http://schemas.openxmlformats.org/officeDocument/2006/relationships/image" Target="../media/image96.png"/><Relationship Id="rId4" Type="http://schemas.openxmlformats.org/officeDocument/2006/relationships/image" Target="../media/image29.sv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8.xml"/><Relationship Id="rId6" Type="http://schemas.openxmlformats.org/officeDocument/2006/relationships/image" Target="../media/image117.jpeg"/><Relationship Id="rId5" Type="http://schemas.openxmlformats.org/officeDocument/2006/relationships/image" Target="../media/image97.png"/><Relationship Id="rId4" Type="http://schemas.openxmlformats.org/officeDocument/2006/relationships/image" Target="../media/image29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9.xml"/><Relationship Id="rId5" Type="http://schemas.openxmlformats.org/officeDocument/2006/relationships/image" Target="../media/image88.png"/><Relationship Id="rId4" Type="http://schemas.openxmlformats.org/officeDocument/2006/relationships/image" Target="../media/image29.sv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6" Type="http://schemas.openxmlformats.org/officeDocument/2006/relationships/image" Target="../media/image117.jpeg"/><Relationship Id="rId5" Type="http://schemas.openxmlformats.org/officeDocument/2006/relationships/image" Target="../media/image118.png"/><Relationship Id="rId4" Type="http://schemas.openxmlformats.org/officeDocument/2006/relationships/image" Target="../media/image29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png"/><Relationship Id="rId4" Type="http://schemas.microsoft.com/office/2007/relationships/hdphoto" Target="../media/hdphoto1.wdp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image" Target="../media/image120.png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image" Target="../media/image29.sv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image" Target="../media/image28.png"/><Relationship Id="rId5" Type="http://schemas.openxmlformats.org/officeDocument/2006/relationships/tags" Target="../tags/tag22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24.xml"/><Relationship Id="rId9" Type="http://schemas.openxmlformats.org/officeDocument/2006/relationships/tags" Target="../tags/tag229.xml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image" Target="../media/image120.png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image" Target="../media/image29.sv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image" Target="../media/image28.png"/><Relationship Id="rId5" Type="http://schemas.openxmlformats.org/officeDocument/2006/relationships/tags" Target="../tags/tag23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33.xml"/><Relationship Id="rId9" Type="http://schemas.openxmlformats.org/officeDocument/2006/relationships/tags" Target="../tags/tag238.xml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8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image" Target="../media/image5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svg"/><Relationship Id="rId5" Type="http://schemas.openxmlformats.org/officeDocument/2006/relationships/image" Target="../media/image6.png"/><Relationship Id="rId10" Type="http://schemas.openxmlformats.org/officeDocument/2006/relationships/image" Target="../media/image125.svg"/><Relationship Id="rId4" Type="http://schemas.openxmlformats.org/officeDocument/2006/relationships/image" Target="../media/image122.svg"/><Relationship Id="rId9" Type="http://schemas.openxmlformats.org/officeDocument/2006/relationships/image" Target="../media/image1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31.png"/><Relationship Id="rId4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7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6.png"/><Relationship Id="rId5" Type="http://schemas.openxmlformats.org/officeDocument/2006/relationships/tags" Target="../tags/tag5.xml"/><Relationship Id="rId10" Type="http://schemas.openxmlformats.org/officeDocument/2006/relationships/image" Target="../media/image5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image" Target="../media/image36.png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image" Target="../media/image7.sv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image" Target="../media/image6.png"/><Relationship Id="rId5" Type="http://schemas.openxmlformats.org/officeDocument/2006/relationships/tags" Target="../tags/tag43.xml"/><Relationship Id="rId15" Type="http://schemas.openxmlformats.org/officeDocument/2006/relationships/image" Target="../media/image38.png"/><Relationship Id="rId10" Type="http://schemas.openxmlformats.org/officeDocument/2006/relationships/image" Target="../media/image5.jpeg"/><Relationship Id="rId4" Type="http://schemas.openxmlformats.org/officeDocument/2006/relationships/tags" Target="../tags/tag4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8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34.jpeg"/><Relationship Id="rId4" Type="http://schemas.openxmlformats.org/officeDocument/2006/relationships/image" Target="../media/image29.sv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44.png"/><Relationship Id="rId4" Type="http://schemas.openxmlformats.org/officeDocument/2006/relationships/image" Target="../media/image2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44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45.png"/><Relationship Id="rId4" Type="http://schemas.openxmlformats.org/officeDocument/2006/relationships/image" Target="../media/image2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4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42.png"/><Relationship Id="rId4" Type="http://schemas.openxmlformats.org/officeDocument/2006/relationships/image" Target="../media/image2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4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45.png"/><Relationship Id="rId5" Type="http://schemas.openxmlformats.org/officeDocument/2006/relationships/image" Target="../media/image42.png"/><Relationship Id="rId4" Type="http://schemas.openxmlformats.org/officeDocument/2006/relationships/image" Target="../media/image2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46.png"/><Relationship Id="rId4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46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47.jpg"/><Relationship Id="rId4" Type="http://schemas.openxmlformats.org/officeDocument/2006/relationships/image" Target="../media/image2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47.jp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48.jp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0.jpe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31.png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0.jpeg"/><Relationship Id="rId7" Type="http://schemas.openxmlformats.org/officeDocument/2006/relationships/image" Target="../media/image5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31.png"/><Relationship Id="rId9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8.png"/><Relationship Id="rId7" Type="http://schemas.openxmlformats.org/officeDocument/2006/relationships/image" Target="../media/image5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6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openxmlformats.org/officeDocument/2006/relationships/image" Target="../media/image53.png"/><Relationship Id="rId4" Type="http://schemas.openxmlformats.org/officeDocument/2006/relationships/image" Target="../media/image29.svg"/><Relationship Id="rId9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29.sv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46.png"/><Relationship Id="rId4" Type="http://schemas.openxmlformats.org/officeDocument/2006/relationships/image" Target="../media/image55.png"/><Relationship Id="rId9" Type="http://schemas.openxmlformats.org/officeDocument/2006/relationships/image" Target="../media/image51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8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58.jpeg"/><Relationship Id="rId4" Type="http://schemas.openxmlformats.org/officeDocument/2006/relationships/image" Target="../media/image29.svg"/><Relationship Id="rId9" Type="http://schemas.openxmlformats.org/officeDocument/2006/relationships/image" Target="../media/image51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6" Type="http://schemas.openxmlformats.org/officeDocument/2006/relationships/image" Target="../media/image46.png"/><Relationship Id="rId5" Type="http://schemas.openxmlformats.org/officeDocument/2006/relationships/image" Target="../media/image51.jp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13" Type="http://schemas.openxmlformats.org/officeDocument/2006/relationships/image" Target="../media/image59.png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12" Type="http://schemas.openxmlformats.org/officeDocument/2006/relationships/image" Target="../media/image29.svg"/><Relationship Id="rId2" Type="http://schemas.openxmlformats.org/officeDocument/2006/relationships/tags" Target="../tags/tag75.xml"/><Relationship Id="rId16" Type="http://schemas.openxmlformats.org/officeDocument/2006/relationships/image" Target="../media/image62.png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image" Target="../media/image28.png"/><Relationship Id="rId5" Type="http://schemas.openxmlformats.org/officeDocument/2006/relationships/tags" Target="../tags/tag78.xml"/><Relationship Id="rId15" Type="http://schemas.openxmlformats.org/officeDocument/2006/relationships/image" Target="../media/image61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77.xml"/><Relationship Id="rId9" Type="http://schemas.openxmlformats.org/officeDocument/2006/relationships/tags" Target="../tags/tag82.xml"/><Relationship Id="rId14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6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29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07/relationships/media" Target="../media/media1.mp3"/><Relationship Id="rId7" Type="http://schemas.openxmlformats.org/officeDocument/2006/relationships/image" Target="../media/image70.png"/><Relationship Id="rId2" Type="http://schemas.openxmlformats.org/officeDocument/2006/relationships/audio" Target="NULL" TargetMode="External"/><Relationship Id="rId1" Type="http://schemas.openxmlformats.org/officeDocument/2006/relationships/tags" Target="../tags/tag8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image" Target="../media/image36.png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image" Target="../media/image7.svg"/><Relationship Id="rId2" Type="http://schemas.openxmlformats.org/officeDocument/2006/relationships/tags" Target="../tags/tag85.xml"/><Relationship Id="rId16" Type="http://schemas.openxmlformats.org/officeDocument/2006/relationships/image" Target="../media/image38.png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image" Target="../media/image6.png"/><Relationship Id="rId5" Type="http://schemas.openxmlformats.org/officeDocument/2006/relationships/tags" Target="../tags/tag88.xml"/><Relationship Id="rId15" Type="http://schemas.openxmlformats.org/officeDocument/2006/relationships/image" Target="../media/image37.svg"/><Relationship Id="rId10" Type="http://schemas.openxmlformats.org/officeDocument/2006/relationships/image" Target="../media/image5.jpeg"/><Relationship Id="rId4" Type="http://schemas.openxmlformats.org/officeDocument/2006/relationships/tags" Target="../tags/tag8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5" Type="http://schemas.openxmlformats.org/officeDocument/2006/relationships/image" Target="../media/image34.jpeg"/><Relationship Id="rId4" Type="http://schemas.openxmlformats.org/officeDocument/2006/relationships/image" Target="../media/image2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7.xml"/><Relationship Id="rId4" Type="http://schemas.openxmlformats.org/officeDocument/2006/relationships/image" Target="../media/image2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4" Type="http://schemas.openxmlformats.org/officeDocument/2006/relationships/image" Target="../media/image2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4" Type="http://schemas.openxmlformats.org/officeDocument/2006/relationships/image" Target="../media/image29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4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7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6.png"/><Relationship Id="rId4" Type="http://schemas.openxmlformats.org/officeDocument/2006/relationships/tags" Target="../tags/tag12.xml"/><Relationship Id="rId9" Type="http://schemas.openxmlformats.org/officeDocument/2006/relationships/image" Target="../media/image5.jpeg"/><Relationship Id="rId1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4" Type="http://schemas.openxmlformats.org/officeDocument/2006/relationships/image" Target="../media/image29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4" Type="http://schemas.openxmlformats.org/officeDocument/2006/relationships/image" Target="../media/image29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Relationship Id="rId4" Type="http://schemas.openxmlformats.org/officeDocument/2006/relationships/image" Target="../media/image29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8.xml"/><Relationship Id="rId4" Type="http://schemas.openxmlformats.org/officeDocument/2006/relationships/image" Target="../media/image29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1.xml"/><Relationship Id="rId4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7.svg"/><Relationship Id="rId18" Type="http://schemas.openxmlformats.org/officeDocument/2006/relationships/image" Target="../media/image22.jpeg"/><Relationship Id="rId3" Type="http://schemas.openxmlformats.org/officeDocument/2006/relationships/tags" Target="../tags/tag18.xml"/><Relationship Id="rId21" Type="http://schemas.openxmlformats.org/officeDocument/2006/relationships/image" Target="../media/image25.jpeg"/><Relationship Id="rId7" Type="http://schemas.openxmlformats.org/officeDocument/2006/relationships/tags" Target="../tags/tag22.xml"/><Relationship Id="rId12" Type="http://schemas.openxmlformats.org/officeDocument/2006/relationships/image" Target="../media/image6.png"/><Relationship Id="rId17" Type="http://schemas.openxmlformats.org/officeDocument/2006/relationships/image" Target="../media/image21.png"/><Relationship Id="rId2" Type="http://schemas.openxmlformats.org/officeDocument/2006/relationships/tags" Target="../tags/tag17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5.jpeg"/><Relationship Id="rId5" Type="http://schemas.openxmlformats.org/officeDocument/2006/relationships/tags" Target="../tags/tag20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3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4.xml"/><Relationship Id="rId4" Type="http://schemas.openxmlformats.org/officeDocument/2006/relationships/image" Target="../media/image29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7.xml"/><Relationship Id="rId4" Type="http://schemas.openxmlformats.org/officeDocument/2006/relationships/image" Target="../media/image29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tags" Target="../tags/tag130.xml"/><Relationship Id="rId7" Type="http://schemas.openxmlformats.org/officeDocument/2006/relationships/image" Target="../media/image29.sv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tags" Target="../tags/tag129.xml"/><Relationship Id="rId16" Type="http://schemas.openxmlformats.org/officeDocument/2006/relationships/image" Target="../media/image84.png"/><Relationship Id="rId20" Type="http://schemas.openxmlformats.org/officeDocument/2006/relationships/image" Target="../media/image74.jpeg"/><Relationship Id="rId1" Type="http://schemas.openxmlformats.org/officeDocument/2006/relationships/tags" Target="../tags/tag128.xml"/><Relationship Id="rId6" Type="http://schemas.openxmlformats.org/officeDocument/2006/relationships/image" Target="../media/image28.png"/><Relationship Id="rId11" Type="http://schemas.openxmlformats.org/officeDocument/2006/relationships/image" Target="../media/image7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tags" Target="../tags/tag131.xml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tags" Target="../tags/tag134.xml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tags" Target="../tags/tag133.xml"/><Relationship Id="rId16" Type="http://schemas.openxmlformats.org/officeDocument/2006/relationships/image" Target="../media/image85.png"/><Relationship Id="rId1" Type="http://schemas.openxmlformats.org/officeDocument/2006/relationships/tags" Target="../tags/tag132.xml"/><Relationship Id="rId6" Type="http://schemas.openxmlformats.org/officeDocument/2006/relationships/image" Target="../media/image29.svg"/><Relationship Id="rId11" Type="http://schemas.openxmlformats.org/officeDocument/2006/relationships/image" Target="../media/image80.png"/><Relationship Id="rId5" Type="http://schemas.openxmlformats.org/officeDocument/2006/relationships/image" Target="../media/image28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19" Type="http://schemas.openxmlformats.org/officeDocument/2006/relationships/image" Target="../media/image2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2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9.xml"/><Relationship Id="rId5" Type="http://schemas.openxmlformats.org/officeDocument/2006/relationships/image" Target="../media/image88.png"/><Relationship Id="rId4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9.png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image" Target="../media/image2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4.xml"/><Relationship Id="rId4" Type="http://schemas.openxmlformats.org/officeDocument/2006/relationships/image" Target="../media/image29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5.xml"/><Relationship Id="rId4" Type="http://schemas.openxmlformats.org/officeDocument/2006/relationships/image" Target="../media/image29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6.xml"/><Relationship Id="rId4" Type="http://schemas.openxmlformats.org/officeDocument/2006/relationships/image" Target="../media/image29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7.xml"/><Relationship Id="rId4" Type="http://schemas.openxmlformats.org/officeDocument/2006/relationships/image" Target="../media/image29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8.xml"/><Relationship Id="rId4" Type="http://schemas.openxmlformats.org/officeDocument/2006/relationships/image" Target="../media/image29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9.xml"/><Relationship Id="rId4" Type="http://schemas.openxmlformats.org/officeDocument/2006/relationships/image" Target="../media/image29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74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28.xml"/><Relationship Id="rId7" Type="http://schemas.openxmlformats.org/officeDocument/2006/relationships/image" Target="../media/image30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7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2.xml"/><Relationship Id="rId4" Type="http://schemas.openxmlformats.org/officeDocument/2006/relationships/image" Target="../media/image29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3.xml"/><Relationship Id="rId4" Type="http://schemas.openxmlformats.org/officeDocument/2006/relationships/image" Target="../media/image29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4.xml"/><Relationship Id="rId5" Type="http://schemas.openxmlformats.org/officeDocument/2006/relationships/image" Target="../media/image92.jpeg"/><Relationship Id="rId4" Type="http://schemas.openxmlformats.org/officeDocument/2006/relationships/image" Target="../media/image29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5.xml"/><Relationship Id="rId5" Type="http://schemas.openxmlformats.org/officeDocument/2006/relationships/image" Target="../media/image34.jpeg"/><Relationship Id="rId4" Type="http://schemas.openxmlformats.org/officeDocument/2006/relationships/image" Target="../media/image29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4" Type="http://schemas.openxmlformats.org/officeDocument/2006/relationships/image" Target="../media/image29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7.xml"/><Relationship Id="rId6" Type="http://schemas.openxmlformats.org/officeDocument/2006/relationships/image" Target="../media/image42.png"/><Relationship Id="rId5" Type="http://schemas.openxmlformats.org/officeDocument/2006/relationships/image" Target="../media/image19.png"/><Relationship Id="rId4" Type="http://schemas.openxmlformats.org/officeDocument/2006/relationships/image" Target="../media/image29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image" Target="../media/image5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5" Type="http://schemas.openxmlformats.org/officeDocument/2006/relationships/image" Target="../media/image94.png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396" y="6210301"/>
            <a:ext cx="3058794" cy="4080164"/>
          </a:xfrm>
          <a:prstGeom prst="rect">
            <a:avLst/>
          </a:prstGeom>
        </p:spPr>
      </p:pic>
      <p:pic>
        <p:nvPicPr>
          <p:cNvPr id="6" name="Image 5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5F56A6A-7FB5-1E81-C3D2-BBD1C87C1A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347" y="3695700"/>
            <a:ext cx="6934200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  <a:r>
              <a:rPr lang="fr-FR" sz="72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60A7CD-B79A-E2EC-D4EB-3E64174CA34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6B43659-7723-8CFF-4A78-D8724783DC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33A9C6-6FC6-80E1-7949-B80B603E630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8DF528A-81D4-F45A-DDE5-FB9EF718EFB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24353366"/>
              </p:ext>
            </p:extLst>
          </p:nvPr>
        </p:nvGraphicFramePr>
        <p:xfrm>
          <a:off x="-27709" y="-36368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47800" y="64119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le” sur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30006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82AD-2AC6-BBED-73C7-49D212034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50F8A1-B56F-7F24-12DF-BFE9FF45CA6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A0F0FB3-FEFA-F951-7DF2-126A39EDF8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02559F-CDFA-2AB1-DECF-5A1D34303C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AE0DD8F-21F0-E15A-9DBC-B55971B91E7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309413-BBC0-A9C1-E29B-3FF1C39E1B53}"/>
              </a:ext>
            </a:extLst>
          </p:cNvPr>
          <p:cNvSpPr txBox="1"/>
          <p:nvPr/>
        </p:nvSpPr>
        <p:spPr>
          <a:xfrm>
            <a:off x="1512869" y="667962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le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37E4BC-A446-7419-F873-3528C0695FE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5FF193C-0F8C-444D-53B1-774D04F766C4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D9B4142-EF74-C002-BE2E-1DDF622A68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64183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3F3D90-7488-40A3-CF93-45D19DA005F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4F42B8-9DE8-4BF6-DC2F-6F2DF338ADF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6D045D-943A-B059-0B94-E484662F02B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EACC62B-D84C-4CA6-D0F8-BB49D88FA39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6839764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6CB1DBD-95A2-085C-78D5-082421678569}"/>
              </a:ext>
            </a:extLst>
          </p:cNvPr>
          <p:cNvSpPr txBox="1"/>
          <p:nvPr/>
        </p:nvSpPr>
        <p:spPr>
          <a:xfrm>
            <a:off x="1542418" y="48837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 et a. la.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”la” </a:t>
            </a:r>
          </a:p>
        </p:txBody>
      </p:sp>
    </p:spTree>
    <p:extLst>
      <p:ext uri="{BB962C8B-B14F-4D97-AF65-F5344CB8AC3E}">
        <p14:creationId xmlns:p14="http://schemas.microsoft.com/office/powerpoint/2010/main" val="357262353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2E6525-13FF-2D18-5BD2-5BFC990735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0A0B0E8-FB34-2462-4819-DA10504481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9694FE-399F-9BBA-B146-27EDD738BFF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752600" y="4525223"/>
            <a:ext cx="4968958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54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La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lun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54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510DC9-88DF-5C68-6ADF-ECF95753F9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6639" y="3375996"/>
            <a:ext cx="3993105" cy="411480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DC3191-E199-BE54-D198-2FC361CDDA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82961140"/>
              </p:ext>
            </p:ext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123FFC-9C3F-6367-8BFB-B3ADAF04EFA3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lune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la lune »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962243-E3FD-8653-0AD2-542B1432F83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105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4355161"/>
              </p:ext>
            </p:ext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E3A520CD-9F6F-EBFB-2FEE-C853269914AD}"/>
              </a:ext>
            </a:extLst>
          </p:cNvPr>
          <p:cNvSpPr txBox="1"/>
          <p:nvPr/>
        </p:nvSpPr>
        <p:spPr>
          <a:xfrm>
            <a:off x="1440182" y="93115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la”.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E5566D-2F9C-62A0-09EF-557D1A38C7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8C5DBFE-6015-DB78-4639-D8A01213B79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447F60-9736-00A1-538B-0AD6A582A68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page suivante après 5 secondes.</a:t>
            </a:r>
            <a:endParaRPr lang="fr-MA" sz="1949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457619-6562-F1E4-4E19-A82F07237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2705100"/>
            <a:ext cx="4743450" cy="513203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F29350-BE28-3991-C6C6-EA580582DE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6839764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59776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1438675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“la” sur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512869" y="501609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la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la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8014E6-7E56-E3D7-27CF-959873B1013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274E5D-FACD-04D6-D67A-5ACE7A41FC8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E1D9371-7C8D-3040-8055-1711400215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C1C7F3F-C810-978C-2D5D-155C3998196A}"/>
              </a:ext>
            </a:extLst>
          </p:cNvPr>
          <p:cNvSpPr txBox="1"/>
          <p:nvPr/>
        </p:nvSpPr>
        <p:spPr>
          <a:xfrm>
            <a:off x="1542418" y="48837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l, e et s. les.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”les”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599F2B8-C632-1C55-D88D-23C8C7A83E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8096912"/>
              </p:ext>
            </p:extLst>
          </p:nvPr>
        </p:nvGraphicFramePr>
        <p:xfrm>
          <a:off x="-27709" y="6856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29966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16A55B-6174-B011-2CFD-42462B039C7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5CF6B77-C353-78B0-1073-D1576AB59EC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9248F72-52F7-07F1-C49C-10866AFDDB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428750" y="4476726"/>
            <a:ext cx="67073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Les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lapin</a:t>
            </a:r>
            <a:r>
              <a:rPr lang="fr-FR" sz="88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endParaRPr lang="fr-FR" sz="8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364CC91-2A3A-E077-1824-90C869DF86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051" y="4362388"/>
            <a:ext cx="2764645" cy="223414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56C77A3-CCA9-3D24-3A70-2220A9218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427" y="2686812"/>
            <a:ext cx="2764645" cy="223414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D519FCD-DFA8-4F60-AA3C-922C3BD881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205" y="4934834"/>
            <a:ext cx="2764645" cy="223414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F5FB77-C576-0FD0-882C-17D34579BE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8993442"/>
              </p:ext>
            </p:extLst>
          </p:nvPr>
        </p:nvGraphicFramePr>
        <p:xfrm>
          <a:off x="0" y="-16911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F7C21CB-35E4-D53E-E690-70AF29B89233}"/>
              </a:ext>
            </a:extLst>
          </p:cNvPr>
          <p:cNvSpPr txBox="1"/>
          <p:nvPr/>
        </p:nvSpPr>
        <p:spPr>
          <a:xfrm>
            <a:off x="1401040" y="497943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lapins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 les lapins »</a:t>
            </a:r>
            <a:endParaRPr lang="fr-MA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7FD8B0-1645-99B5-C6AB-A39160462B8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98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648426"/>
              </p:ext>
            </p:ext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54AEE-DD8F-5B52-2938-3AD3E011B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6B0263-B622-EDE3-71EE-8C056ABC4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D26601-1666-EA8C-987A-991DF6957A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27C95D-E53B-570E-EDB3-DD78055614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0C6FD4-752A-B5D2-7DC7-D3934A45F2B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37F95A3-481B-B835-C290-A5841138BE5A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ED21A35-4262-E3C4-7943-43772FB7FD7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3CF2030-CB66-B1C8-9074-DC2A69B4CC8F}"/>
              </a:ext>
            </a:extLst>
          </p:cNvPr>
          <p:cNvSpPr txBox="1"/>
          <p:nvPr/>
        </p:nvSpPr>
        <p:spPr>
          <a:xfrm>
            <a:off x="1440182" y="93115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AACA19-9BD6-6571-4797-F223B6C9AEEC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les”.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B47D183-8F7E-ACDE-0F2A-48C6E1A460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8945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F9C6BAB-6BE6-C10E-457B-A8C0EA3EF5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50BB570-A04F-25D4-8AEB-3B4AD144F69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D543B7-E3BA-54FE-7611-CC00710D62F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page suivante après 5 secondes.</a:t>
            </a:r>
            <a:endParaRPr lang="fr-MA" sz="1949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457619-6562-F1E4-4E19-A82F07237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8175" y="2536260"/>
            <a:ext cx="4819650" cy="5214479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2B2E70-6F36-2B37-08A9-2D0FA69266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6839764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077720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4F894-A463-5FC0-50E3-B2E05138F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5F7C86-A568-E903-EBDC-DBD46B01012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FF9A318-B200-85A4-900E-6DF5980989B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BD0DF2-D264-1FB5-E0BE-3AC94AA885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ABF62A-CD8C-9E03-E292-EE49BA225EA4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779F78-AA38-8762-D231-517F9DBDDF2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967BBC-EDBD-F1DE-3308-9905B63F30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EB98A98-423F-4582-719E-13DBE66F3B1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“les” sur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33445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164F7-38D0-1854-A6B0-E097A530A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5F2577-8DDC-D9E7-03EE-62A92C40D2D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CE537D-16CB-BF36-3676-CAA342085AB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E450D2D-423B-B34D-6B25-91CA39950F4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BCDD27D-2F35-FD20-AA23-BA92B62FE36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532F7-3231-1969-F8F1-493810528650}"/>
              </a:ext>
            </a:extLst>
          </p:cNvPr>
          <p:cNvSpPr txBox="1"/>
          <p:nvPr/>
        </p:nvSpPr>
        <p:spPr>
          <a:xfrm>
            <a:off x="1512869" y="667962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les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A4363C-502C-16E8-8497-820154E273C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77DC107-CEE6-0683-391C-BB534DB803C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les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8DC621-3FA7-AAB7-8D3D-64D0168BF9F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266097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19.</a:t>
            </a:r>
          </a:p>
        </p:txBody>
      </p:sp>
      <p:pic>
        <p:nvPicPr>
          <p:cNvPr id="8" name="Image 7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43" y="2055178"/>
            <a:ext cx="4462713" cy="61004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626642" y="4407317"/>
            <a:ext cx="4738568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649" y="3152601"/>
            <a:ext cx="703938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236" y="3315510"/>
            <a:ext cx="6648655" cy="366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19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D86FB88F-E3F0-90BB-9DF9-821ACEBE9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44" y="2625790"/>
            <a:ext cx="4462713" cy="603463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30A4A8-A103-D327-C5E8-99CEB2C80D3E}"/>
              </a:ext>
            </a:extLst>
          </p:cNvPr>
          <p:cNvSpPr/>
          <p:nvPr/>
        </p:nvSpPr>
        <p:spPr>
          <a:xfrm>
            <a:off x="4626644" y="6134100"/>
            <a:ext cx="4462713" cy="1676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5814970-0E4B-07DB-4CEA-C6E86B733C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25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Regardez comment je vais faire.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4F6169-98BB-7E5A-2B20-9FC7AF9C7B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200" y="2781300"/>
            <a:ext cx="10363200" cy="50292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837E98E-FBD1-1A82-E579-2C952344DA97}"/>
              </a:ext>
            </a:extLst>
          </p:cNvPr>
          <p:cNvSpPr txBox="1"/>
          <p:nvPr/>
        </p:nvSpPr>
        <p:spPr>
          <a:xfrm>
            <a:off x="2057400" y="6438900"/>
            <a:ext cx="2209800" cy="7559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3200" b="1" dirty="0">
                <a:latin typeface="Dosis" pitchFamily="2" charset="0"/>
              </a:rPr>
              <a:t>Un</a:t>
            </a:r>
            <a:r>
              <a:rPr lang="en-US" sz="3200" b="1" dirty="0">
                <a:solidFill>
                  <a:srgbClr val="106585"/>
                </a:solidFill>
                <a:latin typeface="Dosis" pitchFamily="2" charset="0"/>
              </a:rPr>
              <a:t>  …..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en-US" sz="3200" b="1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67A2804-B09F-7C97-F8D0-D90FFDBFCDD0}"/>
              </a:ext>
            </a:extLst>
          </p:cNvPr>
          <p:cNvCxnSpPr/>
          <p:nvPr/>
        </p:nvCxnSpPr>
        <p:spPr>
          <a:xfrm>
            <a:off x="1378259" y="4083233"/>
            <a:ext cx="914400" cy="9144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FACFB-19AD-0B73-AFAF-6178112AC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43FB2C-F5F7-8AF4-C4E4-6A60961639F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9F54296-6238-3CE4-71BB-29D3D273FAD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1350" dirty="0">
                <a:solidFill>
                  <a:prstClr val="white"/>
                </a:solidFill>
                <a:latin typeface="Dosis" pitchFamily="2" charset="0"/>
              </a:rPr>
              <a:t>u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E8932AC-A3DE-5397-2F7D-82F0ECBC2EA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F647FCB-22EE-BC46-CF5A-A7CE943886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6CD376-90D1-A912-DEDB-D2C216CC03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J’observe l’image. Ensuite, je lis les syllabes: la - li – lé – lu et  je choisis la syllabe convenable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32E687D-C414-66D3-14D8-D876D79E1AB0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CF664B9-3781-09CA-D686-C720914FEF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3544" y="4740852"/>
            <a:ext cx="2728912" cy="3676650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ACD6D538-A507-A262-87EC-3CF5151DC257}"/>
              </a:ext>
            </a:extLst>
          </p:cNvPr>
          <p:cNvCxnSpPr>
            <a:cxnSpLocks/>
          </p:cNvCxnSpPr>
          <p:nvPr/>
        </p:nvCxnSpPr>
        <p:spPr>
          <a:xfrm>
            <a:off x="3886200" y="6057899"/>
            <a:ext cx="193416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35B96D95-1B06-89CA-DD03-00623031D2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2200" y="2242803"/>
            <a:ext cx="8991600" cy="1752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E0CE6E7-6A75-8F92-50DB-7203F3D3F2C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342900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06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a b c d e f g h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i j kl m n o p q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r s t u v w x y z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68836" y="633081"/>
            <a:ext cx="94869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90F5F-8108-D736-05E6-611A23BA2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D11ABA0-3856-2797-6209-983F7BB003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3B9038B-6BE6-B43E-864C-FF05E384495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1350" dirty="0">
                <a:solidFill>
                  <a:prstClr val="white"/>
                </a:solidFill>
                <a:latin typeface="Dosis" pitchFamily="2" charset="0"/>
              </a:rPr>
              <a:t>u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E9931D-416F-7780-4755-25D064D36BF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CEB6D7-91F0-E5DD-8D59-D9F33FB5C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D6AEFE6-E739-4D7F-7AB5-21F09D8AA95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701574" y="488729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la bonne réponse est : « li » .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j’écris « li » et je lis «  un lit »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4F84993-7A76-FFB0-79BA-3307A83A79E3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366A8F2E-E2EE-B6EF-F93B-1CAF019E3D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2594" y="4762500"/>
            <a:ext cx="2690812" cy="31623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7C9D8DE-D065-0AE4-A6AD-F37F256E03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5600" y="2887548"/>
            <a:ext cx="8153400" cy="1261513"/>
          </a:xfrm>
          <a:prstGeom prst="rect">
            <a:avLst/>
          </a:prstGeom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DC5EDAA2-D361-ECB3-F49B-DD09A4C87D19}"/>
              </a:ext>
            </a:extLst>
          </p:cNvPr>
          <p:cNvSpPr/>
          <p:nvPr/>
        </p:nvSpPr>
        <p:spPr>
          <a:xfrm>
            <a:off x="9601200" y="3238499"/>
            <a:ext cx="5334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C4EB3E3E-357F-CF2A-F942-1A588BA363DC}"/>
              </a:ext>
            </a:extLst>
          </p:cNvPr>
          <p:cNvCxnSpPr>
            <a:cxnSpLocks/>
          </p:cNvCxnSpPr>
          <p:nvPr/>
        </p:nvCxnSpPr>
        <p:spPr>
          <a:xfrm>
            <a:off x="4267200" y="7505700"/>
            <a:ext cx="17526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66048680-CE0E-E768-4ACB-7CE1680A70B4}"/>
              </a:ext>
            </a:extLst>
          </p:cNvPr>
          <p:cNvCxnSpPr>
            <a:cxnSpLocks/>
          </p:cNvCxnSpPr>
          <p:nvPr/>
        </p:nvCxnSpPr>
        <p:spPr>
          <a:xfrm flipH="1">
            <a:off x="10129127" y="2226977"/>
            <a:ext cx="1037637" cy="9955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1CDABC94-3189-5645-3CB2-AE646704530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0884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04DE5-B661-B7EA-D0A2-C350B4EF1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8A9372-5833-3094-F2DB-BA39CBD32F7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585FA8-B7E9-A7ED-962C-A5D08DF065C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822882B-CD8B-1034-B830-FE29232DAB3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B451EB-A4FE-4787-99E6-D5B0FDAA37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6B231C-5CB8-962A-295F-366CA275C1F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590" y="64523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complétez les autres mots par la syllabe qui manque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86DBB94-725E-55F3-D95A-9E53CBE90927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6C0670D7-CE2F-6F58-AF93-BB2CFC3EEA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44" y="2625790"/>
            <a:ext cx="4462713" cy="6034639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27312708-EB66-AFB4-7768-51E66A6A7569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BF77A8B-ABAB-7164-AB9D-999A72803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C590E76-7E89-533A-6436-AAD79C55ED6B}"/>
              </a:ext>
            </a:extLst>
          </p:cNvPr>
          <p:cNvSpPr/>
          <p:nvPr/>
        </p:nvSpPr>
        <p:spPr>
          <a:xfrm>
            <a:off x="4626643" y="6134100"/>
            <a:ext cx="446271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29840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syllables avec 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 "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l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" </a:t>
            </a:r>
            <a:endParaRPr lang="en-US" sz="3200" b="1" dirty="0">
              <a:solidFill>
                <a:srgbClr val="C00000"/>
              </a:solidFill>
              <a:latin typeface="Dosis Bold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9778" y="6130179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321185" cy="56884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858CF64-DB0A-2D7E-F550-6DAE19DF46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468376"/>
            <a:ext cx="7535327" cy="143712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 l », puis les utiliser pour écrire des mots et des phrases.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49586918"/>
              </p:ext>
            </p:extLst>
          </p:nvPr>
        </p:nvGraphicFramePr>
        <p:xfrm>
          <a:off x="9901" y="-3689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F96C2-FAB8-DED2-2883-3763B6056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7C798A-BC6C-8DCD-F2EC-CDA286551C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79C659-EB7A-643C-5E09-DA21FE6B53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6B16EB-410E-F649-338A-2734605C3FE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882188-AE34-0B95-14B5-F7B08D6494B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A58AEB9-E291-39FA-5380-A136A01C704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outil, conception, outil d’écriture&#10;&#10;Le contenu généré par l’IA peut être incorrect.">
            <a:extLst>
              <a:ext uri="{FF2B5EF4-FFF2-40B4-BE49-F238E27FC236}">
                <a16:creationId xmlns:a16="http://schemas.microsoft.com/office/drawing/2014/main" id="{4623ED43-7A76-E492-3D85-FA90136E43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2781299"/>
            <a:ext cx="7696200" cy="472439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2797F45-B1F8-6457-D188-946ED21475B2}"/>
              </a:ext>
            </a:extLst>
          </p:cNvPr>
          <p:cNvCxnSpPr>
            <a:cxnSpLocks/>
          </p:cNvCxnSpPr>
          <p:nvPr/>
        </p:nvCxnSpPr>
        <p:spPr>
          <a:xfrm>
            <a:off x="4495800" y="4229100"/>
            <a:ext cx="0" cy="19050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C1CA4F2-CDC9-8B52-55EA-5405BB0AD793}"/>
              </a:ext>
            </a:extLst>
          </p:cNvPr>
          <p:cNvCxnSpPr>
            <a:cxnSpLocks/>
          </p:cNvCxnSpPr>
          <p:nvPr/>
        </p:nvCxnSpPr>
        <p:spPr>
          <a:xfrm>
            <a:off x="5334000" y="5295902"/>
            <a:ext cx="0" cy="8382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rc 17">
            <a:extLst>
              <a:ext uri="{FF2B5EF4-FFF2-40B4-BE49-F238E27FC236}">
                <a16:creationId xmlns:a16="http://schemas.microsoft.com/office/drawing/2014/main" id="{A0E8089D-2601-8E9F-ED4D-434BFB9964FF}"/>
              </a:ext>
            </a:extLst>
          </p:cNvPr>
          <p:cNvSpPr/>
          <p:nvPr/>
        </p:nvSpPr>
        <p:spPr>
          <a:xfrm rot="8266953">
            <a:off x="5372103" y="5574951"/>
            <a:ext cx="914400" cy="914400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34E61156-806B-4CB4-ACF7-E0D0627C476B}"/>
              </a:ext>
            </a:extLst>
          </p:cNvPr>
          <p:cNvCxnSpPr>
            <a:cxnSpLocks/>
          </p:cNvCxnSpPr>
          <p:nvPr/>
        </p:nvCxnSpPr>
        <p:spPr>
          <a:xfrm flipV="1">
            <a:off x="6400800" y="5295902"/>
            <a:ext cx="0" cy="8019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0BE7F2A5-FA5B-65DF-BD87-D1D56E345B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67012990"/>
              </p:ext>
            </p:ext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D370CE0-A065-A8EB-C241-9D9A130AB5AC}"/>
              </a:ext>
            </a:extLst>
          </p:cNvPr>
          <p:cNvSpPr txBox="1"/>
          <p:nvPr/>
        </p:nvSpPr>
        <p:spPr>
          <a:xfrm>
            <a:off x="1208377" y="521153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lu. Regardez comment je fais.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324855050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63F87-CAA7-E6A4-EFF3-05B183937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FC45D7-3541-C3FA-F21A-5AA19620397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595AE4-62B0-9CA1-3DEF-B055C9793F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3AE131-5755-1D8B-E48F-EA1DA6DAA2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D987B0-5A87-B662-7679-FFEF2355E14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E8E949-0978-CF95-5468-AE3A03E0675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outil, conception, outil d’écriture&#10;&#10;Le contenu généré par l’IA peut être incorrect.">
            <a:extLst>
              <a:ext uri="{FF2B5EF4-FFF2-40B4-BE49-F238E27FC236}">
                <a16:creationId xmlns:a16="http://schemas.microsoft.com/office/drawing/2014/main" id="{5C288B31-FDB7-9981-1765-B569DF78CB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2781299"/>
            <a:ext cx="7696200" cy="472439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2107A27-D004-BDF1-16AC-D6EAA83FA6CA}"/>
              </a:ext>
            </a:extLst>
          </p:cNvPr>
          <p:cNvCxnSpPr>
            <a:cxnSpLocks/>
          </p:cNvCxnSpPr>
          <p:nvPr/>
        </p:nvCxnSpPr>
        <p:spPr>
          <a:xfrm>
            <a:off x="4495800" y="4229100"/>
            <a:ext cx="0" cy="19050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27CE6AF-E822-3F69-5A49-86551967580E}"/>
              </a:ext>
            </a:extLst>
          </p:cNvPr>
          <p:cNvCxnSpPr>
            <a:cxnSpLocks/>
          </p:cNvCxnSpPr>
          <p:nvPr/>
        </p:nvCxnSpPr>
        <p:spPr>
          <a:xfrm>
            <a:off x="5334000" y="5295902"/>
            <a:ext cx="0" cy="8382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rc 17">
            <a:extLst>
              <a:ext uri="{FF2B5EF4-FFF2-40B4-BE49-F238E27FC236}">
                <a16:creationId xmlns:a16="http://schemas.microsoft.com/office/drawing/2014/main" id="{4E15E00F-04B4-0ED9-A826-9BB6B677B504}"/>
              </a:ext>
            </a:extLst>
          </p:cNvPr>
          <p:cNvSpPr/>
          <p:nvPr/>
        </p:nvSpPr>
        <p:spPr>
          <a:xfrm rot="8266953">
            <a:off x="5372103" y="5574951"/>
            <a:ext cx="914400" cy="914400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6BAE34D5-F830-0F8E-6D4D-B5EC1FB81971}"/>
              </a:ext>
            </a:extLst>
          </p:cNvPr>
          <p:cNvCxnSpPr>
            <a:cxnSpLocks/>
          </p:cNvCxnSpPr>
          <p:nvPr/>
        </p:nvCxnSpPr>
        <p:spPr>
          <a:xfrm flipV="1">
            <a:off x="6400800" y="5295902"/>
            <a:ext cx="0" cy="8019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5F0B3DE-B1C1-87F8-FF3F-1A5B4F41A42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78196839"/>
              </p:ext>
            </p:ext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1131315" y="580243"/>
            <a:ext cx="11027484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Quand j’entends la syllabe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lu 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J’entends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 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et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  «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 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et J’écris l et u.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Laissez un petit espace entre les 2 lettres </a:t>
            </a: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C62893-51D8-7DB4-4A3C-9B2C53AB392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1250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016B1FD-9F66-28B8-D2EE-442ED4F06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2857500"/>
            <a:ext cx="3419476" cy="4447949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390839" y="662540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« lu » sur vos ardoises. Laissez un petit espace entre les deux lettres .</a:t>
            </a:r>
          </a:p>
        </p:txBody>
      </p:sp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374152" y="3776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374152" y="377651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2" name="Image 11" descr="Une image contenant clipart, conception&#10;&#10;Le contenu généré par l’IA peut être incorrect.">
            <a:extLst>
              <a:ext uri="{FF2B5EF4-FFF2-40B4-BE49-F238E27FC236}">
                <a16:creationId xmlns:a16="http://schemas.microsoft.com/office/drawing/2014/main" id="{5736684A-0A34-E6B0-666A-78A316995E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146" y="3505199"/>
            <a:ext cx="6874863" cy="3276599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9D26E3F-8CF0-5C6C-256C-DD6AC9D59261}"/>
              </a:ext>
            </a:extLst>
          </p:cNvPr>
          <p:cNvCxnSpPr>
            <a:cxnSpLocks/>
          </p:cNvCxnSpPr>
          <p:nvPr/>
        </p:nvCxnSpPr>
        <p:spPr>
          <a:xfrm>
            <a:off x="4648200" y="4076700"/>
            <a:ext cx="0" cy="2133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91CBE64-C847-DDE9-2592-7BB0AA251BE1}"/>
              </a:ext>
            </a:extLst>
          </p:cNvPr>
          <p:cNvCxnSpPr>
            <a:cxnSpLocks/>
          </p:cNvCxnSpPr>
          <p:nvPr/>
        </p:nvCxnSpPr>
        <p:spPr>
          <a:xfrm>
            <a:off x="5334000" y="5181600"/>
            <a:ext cx="0" cy="10287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D34D6D3-9D48-9308-D842-1ACC138E92EE}"/>
              </a:ext>
            </a:extLst>
          </p:cNvPr>
          <p:cNvCxnSpPr>
            <a:cxnSpLocks/>
          </p:cNvCxnSpPr>
          <p:nvPr/>
        </p:nvCxnSpPr>
        <p:spPr>
          <a:xfrm>
            <a:off x="5867400" y="4367580"/>
            <a:ext cx="0" cy="1752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>
            <a:extLst>
              <a:ext uri="{FF2B5EF4-FFF2-40B4-BE49-F238E27FC236}">
                <a16:creationId xmlns:a16="http://schemas.microsoft.com/office/drawing/2014/main" id="{83C4AC54-FBA5-4767-F141-CEF3C3A09FCF}"/>
              </a:ext>
            </a:extLst>
          </p:cNvPr>
          <p:cNvSpPr/>
          <p:nvPr/>
        </p:nvSpPr>
        <p:spPr>
          <a:xfrm rot="8266953">
            <a:off x="6428378" y="5641527"/>
            <a:ext cx="914400" cy="914400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D6F4D45D-5F4F-F458-3EBA-884C35C7BED8}"/>
              </a:ext>
            </a:extLst>
          </p:cNvPr>
          <p:cNvSpPr/>
          <p:nvPr/>
        </p:nvSpPr>
        <p:spPr>
          <a:xfrm rot="3590902">
            <a:off x="6286855" y="5036397"/>
            <a:ext cx="1338888" cy="1083796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6D317571-728F-AF35-F21F-62FEEC9ADED7}"/>
              </a:ext>
            </a:extLst>
          </p:cNvPr>
          <p:cNvCxnSpPr>
            <a:cxnSpLocks/>
          </p:cNvCxnSpPr>
          <p:nvPr/>
        </p:nvCxnSpPr>
        <p:spPr>
          <a:xfrm flipH="1" flipV="1">
            <a:off x="7332076" y="5178251"/>
            <a:ext cx="117764" cy="1922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c 47">
            <a:extLst>
              <a:ext uri="{FF2B5EF4-FFF2-40B4-BE49-F238E27FC236}">
                <a16:creationId xmlns:a16="http://schemas.microsoft.com/office/drawing/2014/main" id="{17D3B9C7-3A80-F5B3-9029-9DE0DBC2FE42}"/>
              </a:ext>
            </a:extLst>
          </p:cNvPr>
          <p:cNvSpPr/>
          <p:nvPr/>
        </p:nvSpPr>
        <p:spPr>
          <a:xfrm rot="13421643">
            <a:off x="6371316" y="4874246"/>
            <a:ext cx="1249221" cy="1452908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24554F7B-4902-A459-4E71-F435BAE34EEC}"/>
              </a:ext>
            </a:extLst>
          </p:cNvPr>
          <p:cNvCxnSpPr>
            <a:cxnSpLocks/>
          </p:cNvCxnSpPr>
          <p:nvPr/>
        </p:nvCxnSpPr>
        <p:spPr>
          <a:xfrm>
            <a:off x="6435436" y="6050973"/>
            <a:ext cx="193964" cy="1593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420501" y="586099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</a:t>
            </a:r>
            <a:r>
              <a:rPr lang="fr-FR" sz="2250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lilo</a:t>
            </a: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Regardez comment je fais.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74152" y="3776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74152" y="377651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2" name="Image 11" descr="Une image contenant clipart, conception&#10;&#10;Le contenu généré par l’IA peut être incorrect.">
            <a:extLst>
              <a:ext uri="{FF2B5EF4-FFF2-40B4-BE49-F238E27FC236}">
                <a16:creationId xmlns:a16="http://schemas.microsoft.com/office/drawing/2014/main" id="{48F31FF7-1BEA-9FCF-25E7-3BE47859D6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146" y="3505199"/>
            <a:ext cx="6874863" cy="3276599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AA28352-DB40-7EFB-F447-931EBCAFC355}"/>
              </a:ext>
            </a:extLst>
          </p:cNvPr>
          <p:cNvCxnSpPr>
            <a:cxnSpLocks/>
          </p:cNvCxnSpPr>
          <p:nvPr/>
        </p:nvCxnSpPr>
        <p:spPr>
          <a:xfrm>
            <a:off x="4648200" y="4076700"/>
            <a:ext cx="0" cy="2133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C37EA3F-FB89-14CB-4A1B-BC9549D8A2E1}"/>
              </a:ext>
            </a:extLst>
          </p:cNvPr>
          <p:cNvCxnSpPr>
            <a:cxnSpLocks/>
          </p:cNvCxnSpPr>
          <p:nvPr/>
        </p:nvCxnSpPr>
        <p:spPr>
          <a:xfrm>
            <a:off x="5334000" y="5181600"/>
            <a:ext cx="0" cy="10287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949C2B7D-0416-C940-A6F3-7B68560DD2A9}"/>
              </a:ext>
            </a:extLst>
          </p:cNvPr>
          <p:cNvCxnSpPr>
            <a:cxnSpLocks/>
          </p:cNvCxnSpPr>
          <p:nvPr/>
        </p:nvCxnSpPr>
        <p:spPr>
          <a:xfrm>
            <a:off x="5867400" y="4367580"/>
            <a:ext cx="0" cy="1752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>
            <a:extLst>
              <a:ext uri="{FF2B5EF4-FFF2-40B4-BE49-F238E27FC236}">
                <a16:creationId xmlns:a16="http://schemas.microsoft.com/office/drawing/2014/main" id="{A7ABC8FE-F8AB-028C-82A8-88E6E3584CA5}"/>
              </a:ext>
            </a:extLst>
          </p:cNvPr>
          <p:cNvSpPr/>
          <p:nvPr/>
        </p:nvSpPr>
        <p:spPr>
          <a:xfrm rot="8266953">
            <a:off x="6428378" y="5641527"/>
            <a:ext cx="914400" cy="914400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F6407534-7ED5-3FD2-AB93-ACF0416536C9}"/>
              </a:ext>
            </a:extLst>
          </p:cNvPr>
          <p:cNvSpPr/>
          <p:nvPr/>
        </p:nvSpPr>
        <p:spPr>
          <a:xfrm rot="3590902">
            <a:off x="6286855" y="5036397"/>
            <a:ext cx="1338888" cy="1083796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40F1A442-9950-F445-41A7-378EBE927F48}"/>
              </a:ext>
            </a:extLst>
          </p:cNvPr>
          <p:cNvCxnSpPr>
            <a:cxnSpLocks/>
          </p:cNvCxnSpPr>
          <p:nvPr/>
        </p:nvCxnSpPr>
        <p:spPr>
          <a:xfrm flipH="1" flipV="1">
            <a:off x="7332076" y="5178251"/>
            <a:ext cx="117764" cy="1922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c 47">
            <a:extLst>
              <a:ext uri="{FF2B5EF4-FFF2-40B4-BE49-F238E27FC236}">
                <a16:creationId xmlns:a16="http://schemas.microsoft.com/office/drawing/2014/main" id="{8623558A-A9C3-5E13-A660-1692135C1D4F}"/>
              </a:ext>
            </a:extLst>
          </p:cNvPr>
          <p:cNvSpPr/>
          <p:nvPr/>
        </p:nvSpPr>
        <p:spPr>
          <a:xfrm rot="13421643">
            <a:off x="6371316" y="4874246"/>
            <a:ext cx="1249221" cy="1452908"/>
          </a:xfrm>
          <a:prstGeom prst="arc">
            <a:avLst>
              <a:gd name="adj1" fmla="val 15915294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D54C94CF-CB7D-ED64-EB97-785489554295}"/>
              </a:ext>
            </a:extLst>
          </p:cNvPr>
          <p:cNvCxnSpPr>
            <a:cxnSpLocks/>
          </p:cNvCxnSpPr>
          <p:nvPr/>
        </p:nvCxnSpPr>
        <p:spPr>
          <a:xfrm>
            <a:off x="6435436" y="6050973"/>
            <a:ext cx="193964" cy="1593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1207619" y="491731"/>
            <a:ext cx="1181881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 est composé de deux syllabes: « li » et «lo ». J’entends « li », j’écris les lettres l et i.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« lo », j’écris les lettres l et o.  Je lis 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Laissez un  petit espace entre les lettres du mot.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4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    j   t   d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711294" y="691486"/>
            <a:ext cx="1073714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«L-  j -  t – d ». lisons ensemble «  L-  j -  t – d » 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F64F13-543C-6D0E-8F98-30BC14B6BBE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1155321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CCAC32E-718D-0B30-B0C3-5B0C3F5B386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04706" y="342900"/>
            <a:ext cx="141367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28DFD9-40BC-821C-D315-15FBE7E193A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C0757EF-5DE4-4958-C27A-BE93E2D59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3456631"/>
            <a:ext cx="4267200" cy="323850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6018A3B-F490-55EC-0E78-4A923BCA5ED4}"/>
              </a:ext>
            </a:extLst>
          </p:cNvPr>
          <p:cNvSpPr txBox="1"/>
          <p:nvPr/>
        </p:nvSpPr>
        <p:spPr>
          <a:xfrm>
            <a:off x="1207620" y="495300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 sur vos ardoises. Laissez un petit espace entre les lettres .</a:t>
            </a:r>
          </a:p>
        </p:txBody>
      </p:sp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4" name="Image 53" descr="Une image contenant Police, texte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DFD48FC0-E405-2CA3-A612-B8CDE1815B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42" y="2419349"/>
            <a:ext cx="7342935" cy="5448299"/>
          </a:xfrm>
          <a:prstGeom prst="rect">
            <a:avLst/>
          </a:prstGeom>
        </p:spPr>
      </p:pic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Ali lit.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4" name="Image 53" descr="Une image contenant Police, texte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7E0EAB87-FD14-A408-7B77-BD4B9EC112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42" y="2419349"/>
            <a:ext cx="7342935" cy="5448299"/>
          </a:xfrm>
          <a:prstGeom prst="rect">
            <a:avLst/>
          </a:prstGeom>
        </p:spPr>
      </p:pic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207620" y="491731"/>
            <a:ext cx="11979392" cy="82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Ali lit» est composée de deux mots « Ali » et « lit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« Ali », j’écris les lettres A, l et i. J’entends « lit », j’écris les lettres l, i et t (une lettre muette). Ali lit 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0" name="Image 29" descr="Une image contenant texte, Police, conception, Graphique&#10;&#10;Le contenu généré par l’IA peut être incorrect.">
            <a:extLst>
              <a:ext uri="{FF2B5EF4-FFF2-40B4-BE49-F238E27FC236}">
                <a16:creationId xmlns:a16="http://schemas.microsoft.com/office/drawing/2014/main" id="{2E7E8677-7336-F266-0A1C-9C24DC13B0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303" y="2647948"/>
            <a:ext cx="7752613" cy="4991101"/>
          </a:xfrm>
          <a:prstGeom prst="rect">
            <a:avLst/>
          </a:prstGeom>
        </p:spPr>
      </p:pic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F7254E82-31D0-80A2-CCC7-EC7D9C8603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232" y="7289219"/>
            <a:ext cx="548639" cy="476250"/>
          </a:xfrm>
          <a:prstGeom prst="rect">
            <a:avLst/>
          </a:prstGeom>
        </p:spPr>
      </p:pic>
      <p:pic>
        <p:nvPicPr>
          <p:cNvPr id="7" name="Image 6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C8090AE-761E-BD23-5EEC-DBCF73D814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582" y="7187043"/>
            <a:ext cx="685800" cy="57748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A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1AA19B-52F1-44B9-1873-CFE72221AC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179412" y="589477"/>
            <a:ext cx="1197498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Commencez par une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MA" sz="23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6D1F8-F449-56EF-CF39-E43C9110F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96BB9F-B872-D60E-4029-CF5A8085CCE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DE869E5-83E2-2482-7705-7E43C706EFD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60117CD-740D-B7E1-0A67-9CD90C128D4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5A866A-D0D6-262A-876A-559E10A0110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1A49526-58B7-C888-55B4-2C0E640FB30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83ADF1-93E1-2B01-4918-8F9B2FF09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9B15A75-287C-594F-7962-A16A5B96DE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18776066"/>
              </p:ext>
            </p:extLst>
          </p:nvPr>
        </p:nvGraphicFramePr>
        <p:xfrm>
          <a:off x="-20782" y="-19936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7B1E62F-3409-FE03-9A24-8DE1024C0A1B}"/>
              </a:ext>
            </a:extLst>
          </p:cNvPr>
          <p:cNvSpPr txBox="1"/>
          <p:nvPr/>
        </p:nvSpPr>
        <p:spPr>
          <a:xfrm>
            <a:off x="1273943" y="647924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</p:txBody>
      </p:sp>
    </p:spTree>
    <p:extLst>
      <p:ext uri="{BB962C8B-B14F-4D97-AF65-F5344CB8AC3E}">
        <p14:creationId xmlns:p14="http://schemas.microsoft.com/office/powerpoint/2010/main" val="347583225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29548" y="56711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19.</a:t>
            </a:r>
          </a:p>
        </p:txBody>
      </p:sp>
      <p:pic>
        <p:nvPicPr>
          <p:cNvPr id="8" name="Image 7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43" y="2055178"/>
            <a:ext cx="4462713" cy="61004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626643" y="4390247"/>
            <a:ext cx="4724400" cy="14728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42420" y="70478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les lettres sur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4A93D71-5CE1-D925-B9A0-8F2BB0E9760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566F7-6D30-88AE-9936-EA004357A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231AC1-5EEB-74CC-DE21-A5E1CD95F0E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195023-0BF1-A63A-C538-1BA3C062FB1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611483D-9B9C-19A5-0347-6198F16429B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2363E6-8A85-7504-3E9D-9E2BF915F6BB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AA42B335-6C4E-60A9-21FD-6F18638F1A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3276183"/>
              </p:ext>
            </p:extLst>
          </p:nvPr>
        </p:nvGraphicFramePr>
        <p:xfrm>
          <a:off x="14132" y="-15240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930E329-F2E8-9069-1573-462B3A00AEDA}"/>
              </a:ext>
            </a:extLst>
          </p:cNvPr>
          <p:cNvSpPr txBox="1"/>
          <p:nvPr/>
        </p:nvSpPr>
        <p:spPr>
          <a:xfrm>
            <a:off x="1319123" y="452161"/>
            <a:ext cx="1234346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7" name="Image 6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712C6089-6119-9D04-5081-BB96AB890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649" y="3152601"/>
            <a:ext cx="7039383" cy="42672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0449E7E-F75B-113A-B04B-C37A601C62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2780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99591-8A82-8189-8095-9A2D17824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EAA8FA-62CB-485F-8BE8-07791D6B0DE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F1E03F2-A0EF-382B-2BDA-A2AF258D89D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3258F20-B3FB-20CD-5536-B0E5B5B9654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332E34D-1D77-AFBA-85D4-C1C6980CA62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8F01B62-E0D2-167A-6CD5-EF421B9545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132" y="-15240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8573B2A-1670-EAB3-3EF4-A35F9C015110}"/>
              </a:ext>
            </a:extLst>
          </p:cNvPr>
          <p:cNvSpPr txBox="1"/>
          <p:nvPr/>
        </p:nvSpPr>
        <p:spPr>
          <a:xfrm>
            <a:off x="1319123" y="452161"/>
            <a:ext cx="1234346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3. 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3284A5A-B5E6-798E-2ED9-B1BB9F398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8309" y="3309375"/>
            <a:ext cx="7039383" cy="36682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C146CDA-522A-A065-E8D4-760B1D6848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1689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3095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19.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FCF29D08-9C61-20D1-AC34-B585023917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2" y="2454546"/>
            <a:ext cx="4462713" cy="63465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B04E5A-0C7A-824B-AC8C-A0338D689877}"/>
              </a:ext>
            </a:extLst>
          </p:cNvPr>
          <p:cNvSpPr/>
          <p:nvPr/>
        </p:nvSpPr>
        <p:spPr>
          <a:xfrm>
            <a:off x="4461162" y="7962900"/>
            <a:ext cx="472440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956" y="3390900"/>
            <a:ext cx="7086600" cy="35052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16232" y="395327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FC61D-7FA9-7C95-5A1B-B55F21DC8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6A266AF-A5AE-C6CF-BE7E-724C75ACE58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13FE1EB-3FB8-FF13-A1B2-914ECF04A66F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8499A6E-0538-AB49-CB40-EE2CF8F945B0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2FB83A6-227F-2E62-3C8A-3DA5C99168C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C89EFDC-8C42-22E6-89F0-E85E7EECD85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4EC71177-3A7E-A6DF-3B90-1A80971141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28BB584-CE88-57A9-2561-C95C871309F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9088B8A0-0A0A-D48E-1432-88CB880150BD}"/>
              </a:ext>
            </a:extLst>
          </p:cNvPr>
          <p:cNvSpPr txBox="1"/>
          <p:nvPr/>
        </p:nvSpPr>
        <p:spPr>
          <a:xfrm>
            <a:off x="3159528" y="4042000"/>
            <a:ext cx="7685116" cy="79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Sauter sur les syllabes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A53AC3-6939-24E7-DCB8-0998994D50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747" y="6202164"/>
            <a:ext cx="3352800" cy="24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0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08808" y="270439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078014" cy="3365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EB18B51-C1F0-8074-6F51-07E5F5FA0BB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42924311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189849" y="363347"/>
            <a:ext cx="1152939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».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DC02F-37D5-B81F-5F4A-41A0A70CE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940CB1D-A458-58E9-9860-92C9183FE3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3904F4-3FD9-5B64-ED1C-57799C8F76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1E2988-343C-A8ED-D1A1-FA576389F5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08808" y="270439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F6C099-29CA-381B-C0CB-52BF367A100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67A2767-DF16-1BC0-AD76-6A393CADAA5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078014" cy="3365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7DD484-3125-2391-5025-88390924624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9E880F-170D-4CD6-57E5-2B8D4064629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0948" y="583321"/>
            <a:ext cx="115293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20E4154-B843-0A25-474F-75968064A1F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CF9F117-18C5-8DCE-2AF4-4ACD1F1CCB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13321907"/>
              </p:ext>
            </p:extLst>
          </p:nvPr>
        </p:nvGraphicFramePr>
        <p:xfrm>
          <a:off x="0" y="-58608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67704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19.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4500AE10-47A6-32DA-6870-2BE8B17646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749" y="2774450"/>
            <a:ext cx="3743813" cy="610591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l j t d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967718" y="4358763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 - j - t -d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EAF2E-3F34-3B46-54C4-0F0CD9621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D3BACE-FF76-7307-9520-1D29524AF2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A66623-7414-DEF3-4868-06BC1D605E9A}"/>
              </a:ext>
            </a:extLst>
          </p:cNvPr>
          <p:cNvSpPr/>
          <p:nvPr/>
        </p:nvSpPr>
        <p:spPr>
          <a:xfrm>
            <a:off x="285754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e    r   p   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BD4E2C3-E99D-6009-517E-199DA41EDCF6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F20A8D5-BA98-A5DB-DBFB-7580122B90E6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DF0DA2D-719B-A7DE-B39C-A95EA6CE60A7}"/>
              </a:ext>
            </a:extLst>
          </p:cNvPr>
          <p:cNvSpPr txBox="1"/>
          <p:nvPr/>
        </p:nvSpPr>
        <p:spPr>
          <a:xfrm>
            <a:off x="1968836" y="691486"/>
            <a:ext cx="1073714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«e-  r -  p – o ». lisons ensemble «  e-  r -  p – o » 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D6431F-F62A-49AE-6B52-C015C89F69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5782F2C-7CC0-41E9-518B-868B02D66CE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72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C100-BEF8-9EEA-F8C3-CEDDF65AF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BE8F11-8673-3820-42D9-3D7D3C72E36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470E7E-46D6-9F44-9AB2-DAFD582FF3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159BE6-6D62-C4FC-0737-42D739E1941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278AC50-FE32-6A86-E345-4F294A9F0D6D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les lettres sur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8FA848-972A-29D7-2731-C1578A397E5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454F0DE-F634-CCB0-135B-A6F8BB1B07B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567D40C-5042-564A-59ED-D3E201CC31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180373"/>
              </p:ext>
            </p:ext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69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e-r-p-o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e </a:t>
            </a:r>
            <a:r>
              <a:rPr lang="fr-MA" sz="5400" b="1" dirty="0">
                <a:solidFill>
                  <a:schemeClr val="bg1"/>
                </a:solidFill>
                <a:latin typeface="Dosis" pitchFamily="2" charset="0"/>
              </a:rPr>
              <a:t>–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 r </a:t>
            </a: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-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 p </a:t>
            </a:r>
            <a:r>
              <a:rPr lang="fr-MA" sz="5400" b="1" dirty="0">
                <a:solidFill>
                  <a:schemeClr val="bg1"/>
                </a:solidFill>
                <a:latin typeface="Dosis" pitchFamily="2" charset="0"/>
              </a:rPr>
              <a:t>-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 o</a:t>
            </a:r>
            <a:endParaRPr lang="fr-MA" sz="800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9346745" cy="210270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</a:t>
            </a:r>
          </a:p>
          <a:p>
            <a:pPr algn="ctr"/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</a:t>
            </a:r>
          </a:p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Lit – lune – lapin – lézard – lire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AA6608-0639-BBED-7B9C-8BA0782CD7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2844" y="3455884"/>
            <a:ext cx="1243869" cy="13259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3AD291-903A-835F-516B-F5A59A5F83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3318" y="3517509"/>
            <a:ext cx="1715205" cy="132593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E941CCF-7F84-93B5-E735-C8921952AD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87236" y="3329319"/>
            <a:ext cx="1354567" cy="1579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5D1FE9B-4FEC-D98E-4A82-DD55BEA819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320" y="5213800"/>
            <a:ext cx="1734426" cy="178158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FA4730D-8215-EF81-6EF1-A160F2318F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57121" y="5470932"/>
            <a:ext cx="1316535" cy="1356658"/>
          </a:xfrm>
          <a:prstGeom prst="rect">
            <a:avLst/>
          </a:prstGeom>
        </p:spPr>
      </p:pic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321185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9F6A64-D549-148F-99FB-D691DC0A5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9400" y="2572549"/>
            <a:ext cx="8077200" cy="514190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lit. Comment vous dites lit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F64B0-87C8-B48F-76EB-DFAC0E36D810}"/>
              </a:ext>
            </a:extLst>
          </p:cNvPr>
          <p:cNvSpPr txBox="1"/>
          <p:nvPr/>
        </p:nvSpPr>
        <p:spPr>
          <a:xfrm>
            <a:off x="1391947" y="933350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4752089" y="6970916"/>
            <a:ext cx="42118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li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15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lit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lit ”.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DC393362-4A8A-E458-5E11-4AD21B295B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400" y="2572549"/>
            <a:ext cx="5791200" cy="3713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lapin. Comment vous dites lapin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8DB32A0F-E54B-719E-CB0B-6764A7CEA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9824" y="2019301"/>
            <a:ext cx="7016353" cy="62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3929866" y="7038478"/>
            <a:ext cx="585626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lapin</a:t>
            </a:r>
            <a:endParaRPr lang="fr-FR" sz="115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lapin .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lapin”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6EA8FCE-C73C-C008-CDE1-5091D5173B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8828" y="2280104"/>
            <a:ext cx="5202371" cy="3962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lézard. Comment vous dites lézard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ED050AC-BCF2-849A-1C71-4CCBE09AB1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2514600"/>
            <a:ext cx="71247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3314700" y="7261254"/>
            <a:ext cx="7086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lézar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d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lézard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lézard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32F4907-DF73-8A17-237E-EE4D65EB4A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774" y="2254089"/>
            <a:ext cx="4788451" cy="36141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59E3FAF-AE73-9FCF-9268-6832C5CF2A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212" y="4991100"/>
            <a:ext cx="2773630" cy="21634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37E6347-90AC-1FAF-8E8A-EC203CB804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3452" y="3940734"/>
            <a:ext cx="2928304" cy="285160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775D201-5BBA-A1BF-99CF-69280A149B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352" y="4082308"/>
            <a:ext cx="4397778" cy="349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973B6A1-7BB3-5021-1C50-6FB279A831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0437" y="2418966"/>
            <a:ext cx="5215127" cy="544906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lune. Comment vous dites lune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3B590-074B-BD88-30FE-4936AFF3F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858327-407B-9AF4-6C33-322F5B31E2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949080C-EA37-5611-F5D1-CD0CB3C21B6A}"/>
              </a:ext>
            </a:extLst>
          </p:cNvPr>
          <p:cNvSpPr txBox="1"/>
          <p:nvPr/>
        </p:nvSpPr>
        <p:spPr>
          <a:xfrm>
            <a:off x="9753600" y="43831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EC2559F-A8BE-C71E-1338-121E426983E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0" y="799869"/>
            <a:ext cx="8345369" cy="906964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66BEA28-8F91-8D73-F881-FE61EC2E886C}"/>
              </a:ext>
            </a:extLst>
          </p:cNvPr>
          <p:cNvSpPr txBox="1"/>
          <p:nvPr/>
        </p:nvSpPr>
        <p:spPr>
          <a:xfrm>
            <a:off x="304800" y="4272863"/>
            <a:ext cx="434445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solidFill>
                  <a:schemeClr val="accent5">
                    <a:lumMod val="50000"/>
                  </a:schemeClr>
                </a:solidFill>
                <a:latin typeface="Amasis MT Pro Black" panose="02040A04050005020304" pitchFamily="18" charset="0"/>
              </a:rPr>
              <a:t>La répartition </a:t>
            </a:r>
          </a:p>
          <a:p>
            <a:pPr algn="ctr"/>
            <a:r>
              <a:rPr lang="fr-FR" sz="4400" dirty="0">
                <a:solidFill>
                  <a:schemeClr val="accent5">
                    <a:lumMod val="50000"/>
                  </a:schemeClr>
                </a:solidFill>
                <a:latin typeface="Amasis MT Pro Black" panose="02040A04050005020304" pitchFamily="18" charset="0"/>
              </a:rPr>
              <a:t>quotidienne </a:t>
            </a:r>
          </a:p>
          <a:p>
            <a:pPr algn="ctr"/>
            <a:r>
              <a:rPr lang="fr-FR" sz="4400" dirty="0">
                <a:solidFill>
                  <a:schemeClr val="accent5">
                    <a:lumMod val="50000"/>
                  </a:schemeClr>
                </a:solidFill>
                <a:latin typeface="Amasis MT Pro Black" panose="02040A04050005020304" pitchFamily="18" charset="0"/>
              </a:rPr>
              <a:t>des activités</a:t>
            </a:r>
          </a:p>
        </p:txBody>
      </p:sp>
    </p:spTree>
    <p:extLst>
      <p:ext uri="{BB962C8B-B14F-4D97-AF65-F5344CB8AC3E}">
        <p14:creationId xmlns:p14="http://schemas.microsoft.com/office/powerpoint/2010/main" val="2416770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4159623" y="7239449"/>
            <a:ext cx="53967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lun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lune.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“la lune”.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8E884EA4-9EBB-6803-C647-FE06C8898A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6217" y="2433608"/>
            <a:ext cx="3703566" cy="396323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800" y="2779030"/>
            <a:ext cx="4965400" cy="5564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fille lit. Lire. Comment vous dites lire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8540125" y="4433779"/>
            <a:ext cx="32666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lir</a:t>
            </a:r>
            <a:r>
              <a:rPr lang="fr-FR" sz="138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36CB2C4-C67F-D7DD-D035-A87365B398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7400" y="3142614"/>
            <a:ext cx="4139502" cy="4001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“lire”.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EEAB3-4AF2-678E-A596-5EB07654C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E1688F-EDBC-E41D-51CF-5BD41FBBA7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11F72A-4E0C-E48A-8AC0-865E3681537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A491E94-863F-5F6C-811A-760E8C2BED0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7833F4D-9343-0815-C9BC-28293B81387D}"/>
              </a:ext>
            </a:extLst>
          </p:cNvPr>
          <p:cNvSpPr/>
          <p:nvPr/>
        </p:nvSpPr>
        <p:spPr>
          <a:xfrm>
            <a:off x="851045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BD1C80-B5BE-B883-6576-13834354BD3E}"/>
              </a:ext>
            </a:extLst>
          </p:cNvPr>
          <p:cNvSpPr txBox="1"/>
          <p:nvPr/>
        </p:nvSpPr>
        <p:spPr>
          <a:xfrm>
            <a:off x="3543300" y="7125712"/>
            <a:ext cx="6629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Ali li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r>
              <a:rPr lang="fr-FR" sz="11500" b="1" dirty="0">
                <a:latin typeface="Dosis" pitchFamily="2" charset="0"/>
              </a:rPr>
              <a:t>.</a:t>
            </a:r>
            <a:endParaRPr lang="fr-FR" sz="115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4FEA85D-5DB7-1030-C801-DDFE90630E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9100" y="1930058"/>
            <a:ext cx="5257800" cy="423931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012BE50-04F2-DE9B-1A62-7B3903B96779}"/>
              </a:ext>
            </a:extLst>
          </p:cNvPr>
          <p:cNvSpPr txBox="1"/>
          <p:nvPr/>
        </p:nvSpPr>
        <p:spPr>
          <a:xfrm>
            <a:off x="167640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Ali  lit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Ali lit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1120937-EB33-8C4E-6A3E-BF987E5C73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DCF372A-4212-B77C-B140-C1D2676B415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550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93605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2214883" y="6709451"/>
            <a:ext cx="9974735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lit – un lézard – un lapin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0E18EEB2-1E5C-EF1A-AE72-4556D07511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89962" y="2933700"/>
            <a:ext cx="2705497" cy="2739921"/>
          </a:xfrm>
          <a:prstGeom prst="rect">
            <a:avLst/>
          </a:prstGeom>
        </p:spPr>
      </p:pic>
      <p:pic>
        <p:nvPicPr>
          <p:cNvPr id="22" name="Image 21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48EC222-BC6D-09FF-C35C-F9850C5FA4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052753"/>
            <a:ext cx="2841437" cy="200024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EFFCF73-E6C7-B981-8DD4-38CE8686BF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836" y="3366419"/>
            <a:ext cx="3583176" cy="273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93605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2214883" y="6709451"/>
            <a:ext cx="9974735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lune – un lapin  – lire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65519E1C-17BF-67A3-11C8-4E297715A0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4515" y="3000027"/>
            <a:ext cx="2705497" cy="27369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E7D438-FE37-F4E5-5992-8ACE377119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50278" y="3195804"/>
            <a:ext cx="2705497" cy="2541137"/>
          </a:xfrm>
          <a:prstGeom prst="rect">
            <a:avLst/>
          </a:prstGeom>
        </p:spPr>
      </p:pic>
      <p:sp>
        <p:nvSpPr>
          <p:cNvPr id="7" name="Nuage 6">
            <a:extLst>
              <a:ext uri="{FF2B5EF4-FFF2-40B4-BE49-F238E27FC236}">
                <a16:creationId xmlns:a16="http://schemas.microsoft.com/office/drawing/2014/main" id="{D07D212D-E9CD-D6CD-A6B5-0826F7E92187}"/>
              </a:ext>
            </a:extLst>
          </p:cNvPr>
          <p:cNvSpPr/>
          <p:nvPr/>
        </p:nvSpPr>
        <p:spPr>
          <a:xfrm>
            <a:off x="1263592" y="2554341"/>
            <a:ext cx="3259008" cy="3272752"/>
          </a:xfrm>
          <a:prstGeom prst="cloud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49797" y="516379"/>
            <a:ext cx="1010400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A1061EE-3738-F03E-2540-9596377691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9805" y="2317079"/>
            <a:ext cx="2705497" cy="2541137"/>
          </a:xfrm>
          <a:prstGeom prst="rect">
            <a:avLst/>
          </a:prstGeom>
        </p:spPr>
      </p:pic>
      <p:pic>
        <p:nvPicPr>
          <p:cNvPr id="7" name="Image 6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95A0686-EFC1-F8A8-BE9C-F5BD2D527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426" y="2654243"/>
            <a:ext cx="2841437" cy="254113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A870B09-20A2-D5CA-5DF9-FD72EF2C48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00" y="6162101"/>
            <a:ext cx="2705497" cy="2736913"/>
          </a:xfrm>
          <a:prstGeom prst="rect">
            <a:avLst/>
          </a:prstGeom>
        </p:spPr>
      </p:pic>
      <p:sp>
        <p:nvSpPr>
          <p:cNvPr id="12" name="Nuage 11">
            <a:extLst>
              <a:ext uri="{FF2B5EF4-FFF2-40B4-BE49-F238E27FC236}">
                <a16:creationId xmlns:a16="http://schemas.microsoft.com/office/drawing/2014/main" id="{AA0DF37F-CA65-F8F5-5DC3-2B327180880B}"/>
              </a:ext>
            </a:extLst>
          </p:cNvPr>
          <p:cNvSpPr/>
          <p:nvPr/>
        </p:nvSpPr>
        <p:spPr>
          <a:xfrm>
            <a:off x="2911136" y="5795680"/>
            <a:ext cx="3505200" cy="3469754"/>
          </a:xfrm>
          <a:prstGeom prst="cloud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10D7048-5D0F-959D-6A24-2C68B61111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0698" y="2419578"/>
            <a:ext cx="3185797" cy="2462779"/>
          </a:xfrm>
          <a:prstGeom prst="rect">
            <a:avLst/>
          </a:prstGeom>
        </p:spPr>
      </p:pic>
      <p:pic>
        <p:nvPicPr>
          <p:cNvPr id="6" name="Image 5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281CF5E-D592-2E9A-8109-A0883C91BD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6017" y="403213"/>
            <a:ext cx="1256524" cy="90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13855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B08DC84-8CA3-4A70-549D-8EC17F321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436" y="1028700"/>
            <a:ext cx="11582400" cy="8411082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DFB2B2D-70AC-E941-1323-0CD6AF2808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9805" y="2317079"/>
            <a:ext cx="2705497" cy="2541137"/>
          </a:xfrm>
          <a:prstGeom prst="rect">
            <a:avLst/>
          </a:prstGeom>
        </p:spPr>
      </p:pic>
      <p:pic>
        <p:nvPicPr>
          <p:cNvPr id="8" name="Image 7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1E5627-AC7E-46D3-22D6-1328ACF4C5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426" y="2654243"/>
            <a:ext cx="2841437" cy="25411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860FF94-81F3-DC45-8435-A8A260EB32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00" y="6162101"/>
            <a:ext cx="2705497" cy="2736913"/>
          </a:xfrm>
          <a:prstGeom prst="rect">
            <a:avLst/>
          </a:prstGeom>
        </p:spPr>
      </p:pic>
      <p:sp>
        <p:nvSpPr>
          <p:cNvPr id="12" name="Nuage 11">
            <a:extLst>
              <a:ext uri="{FF2B5EF4-FFF2-40B4-BE49-F238E27FC236}">
                <a16:creationId xmlns:a16="http://schemas.microsoft.com/office/drawing/2014/main" id="{624B839B-C984-C84B-E949-D161ED56E30E}"/>
              </a:ext>
            </a:extLst>
          </p:cNvPr>
          <p:cNvSpPr/>
          <p:nvPr/>
        </p:nvSpPr>
        <p:spPr>
          <a:xfrm>
            <a:off x="2911136" y="5795680"/>
            <a:ext cx="3505200" cy="3469754"/>
          </a:xfrm>
          <a:prstGeom prst="cloud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CCA0F3-21EA-30EB-A569-C4EAD5140B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0698" y="2419578"/>
            <a:ext cx="3185797" cy="246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3F1869-9F04-9FD0-9F3B-742577A31F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6899" y="2094339"/>
            <a:ext cx="1410867" cy="2664971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201" y="5530924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2EAC78AA-7135-D504-A7E6-DCBE67BCCB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0698" y="2419578"/>
            <a:ext cx="3185797" cy="2462779"/>
          </a:xfrm>
          <a:prstGeom prst="rect">
            <a:avLst/>
          </a:prstGeom>
        </p:spPr>
      </p:pic>
      <p:pic>
        <p:nvPicPr>
          <p:cNvPr id="15" name="Image 14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D40705-3FDD-FBFC-4D9D-D46876364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426" y="2654243"/>
            <a:ext cx="2841437" cy="254113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A37D40B-F076-85B2-966B-2E4BB5CF8B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00" y="6162101"/>
            <a:ext cx="2705497" cy="2736913"/>
          </a:xfrm>
          <a:prstGeom prst="rect">
            <a:avLst/>
          </a:prstGeom>
        </p:spPr>
      </p:pic>
      <p:pic>
        <p:nvPicPr>
          <p:cNvPr id="7" name="Image 6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5A2DB11-0BCC-7A47-3358-0BA31439279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854" y="282866"/>
            <a:ext cx="1197192" cy="110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:un lapin et la lune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4DA9F6D-045A-06E5-7E88-B9BA5EF724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9805" y="2317079"/>
            <a:ext cx="2705497" cy="2541137"/>
          </a:xfrm>
          <a:prstGeom prst="rect">
            <a:avLst/>
          </a:prstGeom>
        </p:spPr>
      </p:pic>
      <p:pic>
        <p:nvPicPr>
          <p:cNvPr id="6" name="Image 5" descr="Une image contenant Silhouette d’animal, dinosau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7226164-7181-9241-2331-BEA65EA9AD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426" y="2654243"/>
            <a:ext cx="2841437" cy="25411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6E802C-89BC-6193-C0C1-55922EDBC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00" y="6162101"/>
            <a:ext cx="2705497" cy="2736913"/>
          </a:xfrm>
          <a:prstGeom prst="rect">
            <a:avLst/>
          </a:prstGeom>
        </p:spPr>
      </p:pic>
      <p:sp>
        <p:nvSpPr>
          <p:cNvPr id="8" name="Nuage 7">
            <a:extLst>
              <a:ext uri="{FF2B5EF4-FFF2-40B4-BE49-F238E27FC236}">
                <a16:creationId xmlns:a16="http://schemas.microsoft.com/office/drawing/2014/main" id="{6832D7C5-DB50-CA7C-F330-B607740768D1}"/>
              </a:ext>
            </a:extLst>
          </p:cNvPr>
          <p:cNvSpPr/>
          <p:nvPr/>
        </p:nvSpPr>
        <p:spPr>
          <a:xfrm>
            <a:off x="2911136" y="5795680"/>
            <a:ext cx="3505200" cy="3469754"/>
          </a:xfrm>
          <a:prstGeom prst="cloud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11773082" y="1982178"/>
            <a:ext cx="988074" cy="6745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6783648" y="5375216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6453653F-03C4-D4D1-8836-A9F9FDDB0E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0698" y="2419578"/>
            <a:ext cx="3185797" cy="2462779"/>
          </a:xfrm>
          <a:prstGeom prst="rect">
            <a:avLst/>
          </a:prstGeom>
        </p:spPr>
      </p:pic>
      <p:pic>
        <p:nvPicPr>
          <p:cNvPr id="5" name="Image 4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9FB05BA9-5A6F-9C67-C8F7-078E4C77CF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854" y="282866"/>
            <a:ext cx="1197192" cy="110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</a:rPr>
              <a:t>Vous allez trouver 3 mots:  </a:t>
            </a: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35439" y="510443"/>
            <a:ext cx="10223161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 Dans sa maison un grand cerf ». </a:t>
            </a:r>
          </a:p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bien , soyez attentif.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530D2D2-7499-502C-9CB9-4B1A8D911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189" y="3800335"/>
            <a:ext cx="4934639" cy="3095765"/>
          </a:xfrm>
          <a:prstGeom prst="rect">
            <a:avLst/>
          </a:prstGeom>
        </p:spPr>
      </p:pic>
      <p:pic>
        <p:nvPicPr>
          <p:cNvPr id="7" name="Image 6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BBFEA97-13E2-E79F-59CB-444D89F647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5380" y="342900"/>
            <a:ext cx="613300" cy="1192780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CD6B437-3A78-C083-16BD-D75F6DB5A4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4416" y="342900"/>
            <a:ext cx="552077" cy="119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lapin, dessin humoristique, dessin, mammifère&#10;&#10;Le contenu généré par l’IA peut être incorrect.">
            <a:extLst>
              <a:ext uri="{FF2B5EF4-FFF2-40B4-BE49-F238E27FC236}">
                <a16:creationId xmlns:a16="http://schemas.microsoft.com/office/drawing/2014/main" id="{5C536D2E-BE02-1E40-E591-45718989D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42" y="1694564"/>
            <a:ext cx="12064476" cy="75836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3662" y="335727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699" y="335727"/>
            <a:ext cx="924102" cy="1346077"/>
          </a:xfrm>
          <a:prstGeom prst="rect">
            <a:avLst/>
          </a:prstGeom>
        </p:spPr>
      </p:pic>
      <p:pic>
        <p:nvPicPr>
          <p:cNvPr id="3" name="WhatsApp Video 2025-09-20 at 11.16.13">
            <a:hlinkClick r:id="" action="ppaction://media"/>
            <a:extLst>
              <a:ext uri="{FF2B5EF4-FFF2-40B4-BE49-F238E27FC236}">
                <a16:creationId xmlns:a16="http://schemas.microsoft.com/office/drawing/2014/main" id="{45E05D71-01CC-9A77-C3AB-84FD3992B1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181" end="91758.3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82931" y="7149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9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l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l », puis les utiliser  pour lire des pseudo-mots et des mots.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340D8-763B-6ACA-A0AA-F1B69137D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C898E56-B7ED-2E05-111F-3B0E70201F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2C99D33-D0D3-E513-49A3-105450EBC6BA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AFA743F-078A-A4E1-B9AD-89C5E02B4ABE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EFA5163-2F42-40E8-5A2E-FA9DD5F9087B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921AFB73-A00A-0A6A-2729-EB53A5F32C0F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0C79D81D-B468-72C1-0D4B-E87BD34AB00E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E85BDDF-5844-C43E-7AA2-090BBC0B59CF}"/>
              </a:ext>
            </a:extLst>
          </p:cNvPr>
          <p:cNvGrpSpPr/>
          <p:nvPr/>
        </p:nvGrpSpPr>
        <p:grpSpPr>
          <a:xfrm>
            <a:off x="586149" y="4306616"/>
            <a:ext cx="12736367" cy="3562412"/>
            <a:chOff x="2853490" y="4076701"/>
            <a:chExt cx="12609206" cy="3209951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B67A3654-3756-D8CB-EE76-3CCD92C6A068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FAF3C365-E72B-260A-6374-BAFAD06C4E5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2E801654-A2DF-06ED-ED20-C0608BE927B2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Lit – lune – lapin – lézard – lire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8FF2B0F4-2570-DAD6-71E8-E5060B891B1E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18BFB4D7-035E-0AED-7C36-3095EAFC52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1B7BD7DD-800A-EEF2-49F7-09E4879D215C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F61C4C8B-C622-357F-84CA-45B6DAFC0E1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26F22AFF-EB40-F2E0-332E-E13AB5F5EC06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l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1CC0D4C1-078E-A5E5-5207-D3D0537CA23E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7400D450-3726-6014-D534-D1B34AAC1A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967682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l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L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 l », puis les utiliser  pour lire des mots ( pseudo-mots et mots).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l.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l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l  est à côté de la lettre  a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la ». « l »  « a » « la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 « a » « la  »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lo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l  est à côté de la lettre  o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lo ». « l »  « o » « lo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 « o » « lo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  « i » « li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 « i » « li ». </a:t>
            </a: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  « e» « le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 « e » « le ». </a:t>
            </a: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 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lé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  « é» « lé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 « é » « lé ». </a:t>
            </a: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  « u» « lu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 « u » « lu ». </a:t>
            </a: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l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al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l » « al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 » « l » « al ». </a:t>
            </a: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 l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ol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l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ol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 » « l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ol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l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il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l » « il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 » « l » « il ». </a:t>
            </a: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 l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él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l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él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 » « l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él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l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ul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l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ul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 » « l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ul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09EB554-DCB1-34EE-A6DD-6F24AA39A4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782791" y="5237018"/>
            <a:ext cx="4339403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l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vous montrer comment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53B0-AE24-AB2C-CE43-19ABA3A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CE53B4-0BB1-6D4F-4EA6-0BB4C5A313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6DB50-B2E3-DB6C-347F-DEC530E6CE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70D027-A048-67C6-9A36-F4A5D2F2C4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8754FF-3ACC-9D9D-EEBC-99898D1D92C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FB4B548-AE4B-0201-D0A8-3C1C9BCB098F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28E322EC-A07C-F134-DF02-648159344C9D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64A394F-D798-2FE2-1AA6-658226FEF1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3083E0-8D7F-DDA7-4D42-9696F7242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8BE0CD4-4924-D6EE-C293-3804F52A0E75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l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10AB26-A9A2-DDB1-88A4-3C433503206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05F04C-65F1-2C28-3160-C0C82DD1770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05AD514-9AEF-1EA7-6223-F557728E6F7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E9F550FC-02D7-C40E-B8F6-5813FE8FC16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A7053C15-6150-0D20-95B7-0C2EA1C2166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C148B5D-30A1-9CBE-C402-9C71E71A8E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4244DDB-E59F-7B56-E697-459AE33DEA0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F6CB984-0610-F1A3-9196-64DA3A8AC70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EF3C677-1612-0D67-3654-0127F88ADF9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925EC91-C1F6-8E6A-962D-665FCAE288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AC19C22-47D6-9A26-E524-E17A81D8A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F7BF154-A58B-F977-1579-CCA4C10E742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4B888AB-A31C-B3C3-1E66-FA900EB77E5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CF2BCF2-915B-EA0C-25B2-E04D5CB8C2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AC46DEB-B980-7FCA-689B-E050831BF22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833FE3E5-3423-5150-2879-A1C21733D8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90EDBD5-DE8A-4B69-4F9A-B5B9CB4BC05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1CA7E6A-1F6E-D55B-4E04-780D04173E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31D35D0-054E-CA13-9932-DC9B2F354A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B8F290C-57EC-8ABA-B5DB-0BE9E973A8B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074BFC3E-F278-BC87-9DC6-881D58E41F71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63BA90D-CD12-C5A7-D467-1F3EC8F0D73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EA7797A-C9CA-20AA-DAAC-B0797ADE64A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3847F27-7F58-5FD5-6478-951638BF5D49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D57A2CEC-B6E0-7915-E9A8-BBECE200AB3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1984C1BC-EA4D-0D8B-A9B9-DE78D371C422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DBCF5FC-B03E-D60A-C5EC-2236530F1E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93FE2009-B019-8663-623B-05A9F3B3D65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47D747F-3AB2-4638-4D0F-6C79A268ED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C516B58-E370-4B69-FA7B-F767C5A322D9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A5E9257-BA23-058C-589F-3E1CF1C8B2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91126B05-5E4D-5A2C-7315-67CAEE8D9D6F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E1AEB9C-6B2D-42D7-AE66-3FE2567F2F3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7E1B034-DE66-822F-623C-3F2038568AB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7CD8819-1587-7BAF-B02E-909E031712C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D84A4B99-D4F8-DD06-91E3-A1A1A271567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36A4167-4F54-13D7-0236-72949BE4C98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lé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8DFDF2E0-A427-048A-2EDB-ADFF7AF659C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5B685-95EF-C964-6962-34AD61635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299CB44-CEF8-326A-B521-F8B6358E27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5314-8D64-5174-4535-633C601B23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81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la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ol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lu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él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li –al – lé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ol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ul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–le – il - lo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40558-2C8A-1DE1-0A0E-177DC03DF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FF03C1-5830-CC12-F5A8-9C42B4F6BE5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048356-98A7-8023-2735-DDBA508C117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6EBA8F3-62C3-62BA-D9C9-6C2BB99B4B3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651D42F-162F-C341-841E-18479E0C2E34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F3B49-28DA-BB31-2C09-B02C7A6AE73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2019E44-6BF2-3EC6-A312-908A3ED7E678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la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ol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lu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él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FAD7112-ABBA-7731-48E2-B986FD5A77EE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li –al – lé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ol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6BD404C-16BC-A933-4539-E27AC6ABCAD6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ul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–le – il - lo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41FCA6-F1E5-0D9D-F449-184899E601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EB70DEF-6D6D-D7A7-77BF-C0699F7197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9116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19.</a:t>
            </a:r>
          </a:p>
        </p:txBody>
      </p:sp>
      <p:pic>
        <p:nvPicPr>
          <p:cNvPr id="8" name="Image 7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43" y="2055178"/>
            <a:ext cx="4462713" cy="61004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 descr="Une image contenant texte, diagramme, ligne, nombre&#10;&#10;Le contenu généré par l’IA peut être incorrect.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2929844"/>
            <a:ext cx="8458200" cy="442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lala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724400" y="35433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498248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984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 l »  « a »  «  la ».   «  l »  «  a »  «  la ».      « la »  «  la » .        « lala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 » « a »  «  la ». «  l » «  a » «  la ».  « la » «  la » .  « lala ».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5164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769862" y="5512219"/>
            <a:ext cx="342901" cy="136702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222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 »  « é »  «  lé ».   «  l »  «  u »  «  lu ».      « lé »  «  lu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lélu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l »  « é »  «  lé ».   «  l »  «  u »  «  lu ».   « lé »  «  lu » 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lélu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45BBC5-2560-8EA5-BF95-24245928707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8017C5B-3342-85E6-7E75-9BBF3ED5E33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4A359A5-5679-FAD6-81CD-B7E02608AC2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791117" y="73573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1220258" y="3819160"/>
            <a:ext cx="1211474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endParaRPr lang="fr-FR" sz="1035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886200" y="3516400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236762" y="5283321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390997" y="5283321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6492B3-172E-B5A7-3F15-4C83DCD79D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4970274"/>
              </p:ext>
            </p:extLst>
          </p:nvPr>
        </p:nvGraphicFramePr>
        <p:xfrm>
          <a:off x="9901" y="-655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44A7615-40C2-DF3E-3DCC-9C869F6E6E83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 »  « i »  «  la ».   «  l »  «  a »  «  la ».   « li »  «  la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 »  « i »  «  la ».   «  l »  «  a »  «  la ».   « li »  «  la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2890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625B70-784F-5DE5-66D6-98F2EAB68BD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5C0E8A1-C18F-4A31-CDF0-8E09F2FCFE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610329-97FE-4BA4-C78E-896ADA36B7F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648200" y="35433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le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422048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222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DE0235-6FD3-BF3D-4A9B-3DEE3F5769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0F078ABF-CB24-E68B-C5F7-7C21DEBD57A3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 »  « e »  «  le ».   «  l »  «  o »  «  lo ».  « le »  «  lo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l »  « e »  «  le ».   «  l »  «  o »  «  lo ».   « le »  «  lo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2892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5145160" y="353948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382985" y="5367662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554068" y="5630843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6283" y="592613"/>
            <a:ext cx="1181881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  « l » « o ». « a » « lo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a »  « l » « o ». « a » « lo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5348474" y="36195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16978" y="5301311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811734" y="5532233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390839" y="621602"/>
            <a:ext cx="109843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  « l » « o ». « a » « lo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a »  « l » « o ». « a » « lo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alo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4E7D9-8377-B2B2-8D0F-2E680F19D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B9728E6-07B7-F153-1CB6-E7E5BA7C179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34301B-A839-FFE3-7DB6-0AA33098E909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2CFD484-CC95-AA14-3552-47FB87011E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C766B9-D105-70B9-FD26-D849909BA36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7D54B38-57A0-C522-5DCF-8C596FAB4E6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AAB510-D5F9-78C5-49B4-5740AF81CC60}"/>
              </a:ext>
            </a:extLst>
          </p:cNvPr>
          <p:cNvSpPr txBox="1"/>
          <p:nvPr/>
        </p:nvSpPr>
        <p:spPr>
          <a:xfrm>
            <a:off x="2514600" y="3435922"/>
            <a:ext cx="22860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CC1258-7802-AEF7-20C4-49923D0A4D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4D05546-6040-160C-EC41-CC77853F0D13}"/>
              </a:ext>
            </a:extLst>
          </p:cNvPr>
          <p:cNvSpPr txBox="1"/>
          <p:nvPr/>
        </p:nvSpPr>
        <p:spPr>
          <a:xfrm>
            <a:off x="1308188" y="714717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Les lettres en gris à la fin des mots sont des lettres muettes . Elles ne se prononcent pas.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5EA02F-97BC-12D8-AEB5-638675E1014F}"/>
              </a:ext>
            </a:extLst>
          </p:cNvPr>
          <p:cNvSpPr txBox="1"/>
          <p:nvPr/>
        </p:nvSpPr>
        <p:spPr>
          <a:xfrm>
            <a:off x="7200901" y="3238500"/>
            <a:ext cx="4343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lila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9219DA-F5AD-4575-76C0-DA374955B27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38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A15B29-DDD8-CBFB-715D-0C838373E8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5867400" y="371810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398735" y="543433"/>
            <a:ext cx="12051311" cy="844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lit. La lettre   t   est muette, je ne la prononce pas. Elle est en gris. Donc je lis    li.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Lisons ensemble : lit.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B2B2E6-23DB-E105-4E59-B70C77CFB7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6D627EA-39AE-A7AC-A6B6-01858C29354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A28475-0F9C-EF42-66AF-01CE77727C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494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6826" y="3819160"/>
            <a:ext cx="1211474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endParaRPr lang="fr-FR" sz="1035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876800" y="3718109"/>
            <a:ext cx="6400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lila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52EA10-6406-C815-E139-4998528FD5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0710407"/>
              </p:ext>
            </p:extLst>
          </p:nvPr>
        </p:nvGraphicFramePr>
        <p:xfrm>
          <a:off x="423680" y="-63132"/>
          <a:ext cx="12931050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22377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08188" y="544683"/>
            <a:ext cx="1109962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lilas.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s est muette, je ne la prononce pas. Elle est en gris. Donc je lis     </a:t>
            </a:r>
            <a:r>
              <a:rPr lang="fr-FR" sz="2300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lila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Lisons ensemble : lilas.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9406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(3)</a:t>
            </a: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Le 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864" y="5561866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le     al    lo     lé    lu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lili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ul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alo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il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léla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él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lila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li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lulé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ol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FR" sz="86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39897" y="592389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8D40B8C2-DAB8-DA45-8312-8ECED0740C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5736" y="378621"/>
            <a:ext cx="1080656" cy="101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le  -  la  -  les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le   –   la   –   les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321185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9914578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45861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6668403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9052807-73A6-409B-B086-67409B9665CA}"/>
              </a:ext>
            </a:extLst>
          </p:cNvPr>
          <p:cNvSpPr txBox="1"/>
          <p:nvPr/>
        </p:nvSpPr>
        <p:spPr>
          <a:xfrm>
            <a:off x="1552317" y="50804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 et e. le.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”le” </a:t>
            </a: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4191000" y="6210300"/>
            <a:ext cx="6504709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Le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lézar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d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644815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lézard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 le lézard »</a:t>
            </a:r>
            <a:endParaRPr lang="fr-MA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1604303"/>
              </p:ext>
            </p:ext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38BF03F-AE2C-0A44-5AD2-46157C1FABA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DEC9B01-87D2-317B-0CF2-63CBA43020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0600" y="1925388"/>
            <a:ext cx="4428177" cy="289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04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20B4A9-550D-7097-E9B4-FE24E99538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CEEE06D-4D27-BE9B-7900-6EE75A626DF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8EF7BE-D2F3-9BE6-5E05-BDAB6348750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4266068" y="2952033"/>
            <a:ext cx="518386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CB1B839-FA5E-CF2D-E2E0-B88CD8C67E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2257340"/>
              </p:ext>
            </p:extLst>
          </p:nvPr>
        </p:nvGraphicFramePr>
        <p:xfrm>
          <a:off x="0" y="-5933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le”.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D7ED044-C441-6A22-B125-0E751C10A0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1622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C6AB9A-7B66-A062-4032-6D2D0DC94CC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05BA3B-E68F-8307-8DB3-81658F917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A057C8-5B6B-1653-734D-71D6FF6291F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1949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457619-6562-F1E4-4E19-A82F07237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E214B8-D006-AEE6-1FA0-6D30F90614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7618267"/>
              </p:ext>
            </p:extLst>
          </p:nvPr>
        </p:nvGraphicFramePr>
        <p:xfrm>
          <a:off x="0" y="-2251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0906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18435</TotalTime>
  <Words>5705</Words>
  <Application>Microsoft Office PowerPoint</Application>
  <PresentationFormat>Personnalisé</PresentationFormat>
  <Paragraphs>1257</Paragraphs>
  <Slides>150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150</vt:i4>
      </vt:variant>
    </vt:vector>
  </HeadingPairs>
  <TitlesOfParts>
    <vt:vector size="160" baseType="lpstr">
      <vt:lpstr>Carelia</vt:lpstr>
      <vt:lpstr>Dosis Bold</vt:lpstr>
      <vt:lpstr>Amasis MT Pro Black</vt:lpstr>
      <vt:lpstr>Calibri</vt:lpstr>
      <vt:lpstr>Arial</vt:lpstr>
      <vt:lpstr>Microsoft Uighur</vt:lpstr>
      <vt:lpstr>Dosis</vt:lpstr>
      <vt:lpstr>Arimo Italics</vt:lpstr>
      <vt:lpstr>Aptos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462</cp:revision>
  <dcterms:created xsi:type="dcterms:W3CDTF">2006-08-16T00:00:00Z</dcterms:created>
  <dcterms:modified xsi:type="dcterms:W3CDTF">2025-09-20T13:55:22Z</dcterms:modified>
  <dc:identifier>DAFtlvZnwz4</dc:identifier>
</cp:coreProperties>
</file>