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heme/themeOverride1.xml" ContentType="application/vnd.openxmlformats-officedocument.themeOverride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22"/>
  </p:notesMasterIdLst>
  <p:sldIdLst>
    <p:sldId id="257" r:id="rId2"/>
    <p:sldId id="2147482700" r:id="rId3"/>
    <p:sldId id="2134805101" r:id="rId4"/>
    <p:sldId id="2147482550" r:id="rId5"/>
    <p:sldId id="2134808443" r:id="rId6"/>
    <p:sldId id="2134805155" r:id="rId7"/>
    <p:sldId id="2147482549" r:id="rId8"/>
    <p:sldId id="2147482672" r:id="rId9"/>
    <p:sldId id="2147482685" r:id="rId10"/>
    <p:sldId id="2147482513" r:id="rId11"/>
    <p:sldId id="2134805394" r:id="rId12"/>
    <p:sldId id="2147482552" r:id="rId13"/>
    <p:sldId id="2147482514" r:id="rId14"/>
    <p:sldId id="2134806092" r:id="rId15"/>
    <p:sldId id="391" r:id="rId16"/>
    <p:sldId id="2134808448" r:id="rId17"/>
    <p:sldId id="2134808449" r:id="rId18"/>
    <p:sldId id="2147482706" r:id="rId19"/>
    <p:sldId id="2147482707" r:id="rId20"/>
    <p:sldId id="2147482708" r:id="rId21"/>
    <p:sldId id="2147482709" r:id="rId22"/>
    <p:sldId id="2147482710" r:id="rId23"/>
    <p:sldId id="2147482711" r:id="rId24"/>
    <p:sldId id="2147482523" r:id="rId25"/>
    <p:sldId id="2147482694" r:id="rId26"/>
    <p:sldId id="2147482695" r:id="rId27"/>
    <p:sldId id="2147482674" r:id="rId28"/>
    <p:sldId id="2147482675" r:id="rId29"/>
    <p:sldId id="2147482698" r:id="rId30"/>
    <p:sldId id="2147482699" r:id="rId31"/>
    <p:sldId id="2134805161" r:id="rId32"/>
    <p:sldId id="2147482689" r:id="rId33"/>
    <p:sldId id="2134808453" r:id="rId34"/>
    <p:sldId id="2134808454" r:id="rId35"/>
    <p:sldId id="2147482567" r:id="rId36"/>
    <p:sldId id="2147482678" r:id="rId37"/>
    <p:sldId id="2134808455" r:id="rId38"/>
    <p:sldId id="2147482531" r:id="rId39"/>
    <p:sldId id="2134808457" r:id="rId40"/>
    <p:sldId id="2134808456" r:id="rId41"/>
    <p:sldId id="2134808458" r:id="rId42"/>
    <p:sldId id="2134808459" r:id="rId43"/>
    <p:sldId id="2134808985" r:id="rId44"/>
    <p:sldId id="2147482575" r:id="rId45"/>
    <p:sldId id="2147482576" r:id="rId46"/>
    <p:sldId id="2147482579" r:id="rId47"/>
    <p:sldId id="2147482582" r:id="rId48"/>
    <p:sldId id="2147482573" r:id="rId49"/>
    <p:sldId id="2147482574" r:id="rId50"/>
    <p:sldId id="2147482485" r:id="rId51"/>
    <p:sldId id="2134805104" r:id="rId52"/>
    <p:sldId id="2134809037" r:id="rId53"/>
    <p:sldId id="2134809038" r:id="rId54"/>
    <p:sldId id="2147482583" r:id="rId55"/>
    <p:sldId id="2147482584" r:id="rId56"/>
    <p:sldId id="2147482701" r:id="rId57"/>
    <p:sldId id="2147482585" r:id="rId58"/>
    <p:sldId id="2134809052" r:id="rId59"/>
    <p:sldId id="2147482587" r:id="rId60"/>
    <p:sldId id="2147482591" r:id="rId61"/>
    <p:sldId id="2147482702" r:id="rId62"/>
    <p:sldId id="2147482607" r:id="rId63"/>
    <p:sldId id="2147482609" r:id="rId64"/>
    <p:sldId id="2147482610" r:id="rId65"/>
    <p:sldId id="2147482611" r:id="rId66"/>
    <p:sldId id="2147482612" r:id="rId67"/>
    <p:sldId id="2147482613" r:id="rId68"/>
    <p:sldId id="2147482712" r:id="rId69"/>
    <p:sldId id="2147482614" r:id="rId70"/>
    <p:sldId id="2147482615" r:id="rId71"/>
    <p:sldId id="2147482617" r:id="rId72"/>
    <p:sldId id="2147482618" r:id="rId73"/>
    <p:sldId id="2147482703" r:id="rId74"/>
    <p:sldId id="2147482620" r:id="rId75"/>
    <p:sldId id="2147482622" r:id="rId76"/>
    <p:sldId id="2147482623" r:id="rId77"/>
    <p:sldId id="2147482624" r:id="rId78"/>
    <p:sldId id="2147482625" r:id="rId79"/>
    <p:sldId id="2147482626" r:id="rId80"/>
    <p:sldId id="2147482627" r:id="rId81"/>
    <p:sldId id="2147482713" r:id="rId82"/>
    <p:sldId id="2147482628" r:id="rId83"/>
    <p:sldId id="2147482630" r:id="rId84"/>
    <p:sldId id="2147482631" r:id="rId85"/>
    <p:sldId id="2147482714" r:id="rId86"/>
    <p:sldId id="2147482633" r:id="rId87"/>
    <p:sldId id="2147482635" r:id="rId88"/>
    <p:sldId id="2147482636" r:id="rId89"/>
    <p:sldId id="2147482637" r:id="rId90"/>
    <p:sldId id="2147482638" r:id="rId91"/>
    <p:sldId id="2147482639" r:id="rId92"/>
    <p:sldId id="2147482640" r:id="rId93"/>
    <p:sldId id="2147482693" r:id="rId94"/>
    <p:sldId id="2147482641" r:id="rId95"/>
    <p:sldId id="2147482643" r:id="rId96"/>
    <p:sldId id="2147482682" r:id="rId97"/>
    <p:sldId id="2147482644" r:id="rId98"/>
    <p:sldId id="2147482645" r:id="rId99"/>
    <p:sldId id="2147482669" r:id="rId100"/>
    <p:sldId id="2147482647" r:id="rId101"/>
    <p:sldId id="2147482664" r:id="rId102"/>
    <p:sldId id="2147482651" r:id="rId103"/>
    <p:sldId id="2147482663" r:id="rId104"/>
    <p:sldId id="2147482665" r:id="rId105"/>
    <p:sldId id="2147482666" r:id="rId106"/>
    <p:sldId id="2147482662" r:id="rId107"/>
    <p:sldId id="2134808468" r:id="rId108"/>
    <p:sldId id="2147482667" r:id="rId109"/>
    <p:sldId id="2147482538" r:id="rId110"/>
    <p:sldId id="2147482518" r:id="rId111"/>
    <p:sldId id="2134804711" r:id="rId112"/>
    <p:sldId id="2134804709" r:id="rId113"/>
    <p:sldId id="2147482704" r:id="rId114"/>
    <p:sldId id="2147482519" r:id="rId115"/>
    <p:sldId id="2147482705" r:id="rId116"/>
    <p:sldId id="2147482673" r:id="rId117"/>
    <p:sldId id="2147482505" r:id="rId118"/>
    <p:sldId id="2134804803" r:id="rId119"/>
    <p:sldId id="2134804819" r:id="rId120"/>
    <p:sldId id="2134804939" r:id="rId121"/>
  </p:sldIdLst>
  <p:sldSz cx="13716000" cy="10287000"/>
  <p:notesSz cx="6858000" cy="9144000"/>
  <p:embeddedFontLst>
    <p:embeddedFont>
      <p:font typeface="Abadi" panose="020B0604020104020204" pitchFamily="34" charset="0"/>
      <p:regular r:id="rId123"/>
    </p:embeddedFont>
    <p:embeddedFont>
      <p:font typeface="Algerian" panose="04020705040A02060702" pitchFamily="82" charset="0"/>
      <p:regular r:id="rId124"/>
    </p:embeddedFont>
    <p:embeddedFont>
      <p:font typeface="Arimo Italics" panose="020B0604020202020204" charset="0"/>
      <p:regular r:id="rId125"/>
      <p:italic r:id="rId126"/>
    </p:embeddedFont>
    <p:embeddedFont>
      <p:font typeface="Carelia" panose="020B0604020202020204" charset="0"/>
      <p:regular r:id="rId127"/>
    </p:embeddedFont>
    <p:embeddedFont>
      <p:font typeface="Dosis" panose="02010703020202060003" pitchFamily="2" charset="0"/>
      <p:regular r:id="rId128"/>
      <p:bold r:id="rId129"/>
    </p:embeddedFont>
    <p:embeddedFont>
      <p:font typeface="Microsoft Uighur" panose="02000000000000000000" pitchFamily="2" charset="-78"/>
      <p:regular r:id="rId130"/>
      <p:bold r:id="rId1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57"/>
            <p14:sldId id="2147482700"/>
            <p14:sldId id="2134805101"/>
            <p14:sldId id="2147482550"/>
            <p14:sldId id="2134808443"/>
            <p14:sldId id="2134805155"/>
            <p14:sldId id="2147482549"/>
            <p14:sldId id="2147482672"/>
            <p14:sldId id="2147482685"/>
            <p14:sldId id="2147482513"/>
            <p14:sldId id="2134805394"/>
            <p14:sldId id="2147482552"/>
            <p14:sldId id="2147482514"/>
            <p14:sldId id="2134806092"/>
            <p14:sldId id="391"/>
            <p14:sldId id="2134808448"/>
            <p14:sldId id="2134808449"/>
            <p14:sldId id="2147482706"/>
            <p14:sldId id="2147482707"/>
            <p14:sldId id="2147482708"/>
            <p14:sldId id="2147482709"/>
            <p14:sldId id="2147482710"/>
            <p14:sldId id="2147482711"/>
            <p14:sldId id="2147482523"/>
            <p14:sldId id="2147482694"/>
            <p14:sldId id="2147482695"/>
            <p14:sldId id="2147482674"/>
            <p14:sldId id="2147482675"/>
            <p14:sldId id="2147482698"/>
            <p14:sldId id="2147482699"/>
            <p14:sldId id="2134805161"/>
            <p14:sldId id="2147482689"/>
            <p14:sldId id="2134808453"/>
            <p14:sldId id="2134808454"/>
            <p14:sldId id="2147482567"/>
            <p14:sldId id="2147482678"/>
            <p14:sldId id="2134808455"/>
            <p14:sldId id="2147482531"/>
            <p14:sldId id="2134808457"/>
            <p14:sldId id="2134808456"/>
            <p14:sldId id="2134808458"/>
            <p14:sldId id="2134808459"/>
            <p14:sldId id="2134808985"/>
            <p14:sldId id="2147482575"/>
            <p14:sldId id="2147482576"/>
            <p14:sldId id="2147482579"/>
            <p14:sldId id="2147482582"/>
            <p14:sldId id="2147482573"/>
            <p14:sldId id="2147482574"/>
            <p14:sldId id="2147482485"/>
            <p14:sldId id="2134805104"/>
            <p14:sldId id="2134809037"/>
            <p14:sldId id="2134809038"/>
            <p14:sldId id="2147482583"/>
            <p14:sldId id="2147482584"/>
            <p14:sldId id="2147482701"/>
            <p14:sldId id="2147482585"/>
            <p14:sldId id="2134809052"/>
            <p14:sldId id="2147482587"/>
            <p14:sldId id="2147482591"/>
            <p14:sldId id="2147482702"/>
            <p14:sldId id="2147482607"/>
            <p14:sldId id="2147482609"/>
            <p14:sldId id="2147482610"/>
            <p14:sldId id="2147482611"/>
            <p14:sldId id="2147482612"/>
            <p14:sldId id="2147482613"/>
            <p14:sldId id="2147482712"/>
            <p14:sldId id="2147482614"/>
            <p14:sldId id="2147482615"/>
            <p14:sldId id="2147482617"/>
            <p14:sldId id="2147482618"/>
            <p14:sldId id="2147482703"/>
            <p14:sldId id="2147482620"/>
            <p14:sldId id="2147482622"/>
            <p14:sldId id="2147482623"/>
            <p14:sldId id="2147482624"/>
            <p14:sldId id="2147482625"/>
            <p14:sldId id="2147482626"/>
            <p14:sldId id="2147482627"/>
            <p14:sldId id="2147482713"/>
            <p14:sldId id="2147482628"/>
            <p14:sldId id="2147482630"/>
            <p14:sldId id="2147482631"/>
            <p14:sldId id="2147482714"/>
            <p14:sldId id="2147482633"/>
            <p14:sldId id="2147482635"/>
            <p14:sldId id="2147482636"/>
            <p14:sldId id="2147482637"/>
            <p14:sldId id="2147482638"/>
            <p14:sldId id="2147482639"/>
            <p14:sldId id="2147482640"/>
            <p14:sldId id="2147482693"/>
            <p14:sldId id="2147482641"/>
            <p14:sldId id="2147482643"/>
            <p14:sldId id="2147482682"/>
            <p14:sldId id="2147482644"/>
            <p14:sldId id="2147482645"/>
            <p14:sldId id="2147482669"/>
            <p14:sldId id="2147482647"/>
            <p14:sldId id="2147482664"/>
            <p14:sldId id="2147482651"/>
            <p14:sldId id="2147482663"/>
            <p14:sldId id="2147482665"/>
            <p14:sldId id="2147482666"/>
            <p14:sldId id="2147482662"/>
            <p14:sldId id="2134808468"/>
            <p14:sldId id="2147482667"/>
            <p14:sldId id="2147482538"/>
            <p14:sldId id="2147482518"/>
            <p14:sldId id="2134804711"/>
            <p14:sldId id="2134804709"/>
            <p14:sldId id="2147482704"/>
            <p14:sldId id="2147482519"/>
            <p14:sldId id="2147482705"/>
            <p14:sldId id="2147482673"/>
            <p14:sldId id="2147482505"/>
            <p14:sldId id="2134804803"/>
            <p14:sldId id="2134804819"/>
            <p14:sldId id="2134804939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3A00"/>
    <a:srgbClr val="964B00"/>
    <a:srgbClr val="88CCCE"/>
    <a:srgbClr val="43A1A3"/>
    <a:srgbClr val="99BA56"/>
    <a:srgbClr val="000000"/>
    <a:srgbClr val="85A644"/>
    <a:srgbClr val="106585"/>
    <a:srgbClr val="83A343"/>
    <a:srgbClr val="88A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32" autoAdjust="0"/>
    <p:restoredTop sz="95226" autoAdjust="0"/>
  </p:normalViewPr>
  <p:slideViewPr>
    <p:cSldViewPr>
      <p:cViewPr varScale="1">
        <p:scale>
          <a:sx n="55" d="100"/>
          <a:sy n="55" d="100"/>
        </p:scale>
        <p:origin x="1387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font" Target="fonts/font1.fntdata"/><Relationship Id="rId128" Type="http://schemas.openxmlformats.org/officeDocument/2006/relationships/font" Target="fonts/font6.fntdata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theme" Target="theme/theme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font" Target="fonts/font2.fntdata"/><Relationship Id="rId129" Type="http://schemas.openxmlformats.org/officeDocument/2006/relationships/font" Target="fonts/font7.fntdata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font" Target="fonts/font8.fntdata"/><Relationship Id="rId135" Type="http://schemas.openxmlformats.org/officeDocument/2006/relationships/tableStyles" Target="tableStyle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font" Target="fonts/font3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font" Target="fonts/font9.fntdata"/><Relationship Id="rId136" Type="http://schemas.microsoft.com/office/2016/11/relationships/changesInfo" Target="changesInfos/changesInfo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font" Target="fonts/font4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presProps" Target="pres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font" Target="fonts/font5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baouiya jenane" userId="475a1cabc3300370" providerId="LiveId" clId="{4E7E8F89-2245-489C-84BE-E8C93232293A}"/>
    <pc:docChg chg="undo redo custSel addSld delSld modSld modSection">
      <pc:chgData name="nabaouiya jenane" userId="475a1cabc3300370" providerId="LiveId" clId="{4E7E8F89-2245-489C-84BE-E8C93232293A}" dt="2025-08-17T16:46:21.832" v="189" actId="47"/>
      <pc:docMkLst>
        <pc:docMk/>
      </pc:docMkLst>
      <pc:sldChg chg="modSp add">
        <pc:chgData name="nabaouiya jenane" userId="475a1cabc3300370" providerId="LiveId" clId="{4E7E8F89-2245-489C-84BE-E8C93232293A}" dt="2025-08-17T16:06:52.544" v="31"/>
        <pc:sldMkLst>
          <pc:docMk/>
          <pc:sldMk cId="148369351" sldId="310"/>
        </pc:sldMkLst>
        <pc:spChg chg="mod">
          <ac:chgData name="nabaouiya jenane" userId="475a1cabc3300370" providerId="LiveId" clId="{4E7E8F89-2245-489C-84BE-E8C93232293A}" dt="2025-08-17T16:06:52.544" v="31"/>
          <ac:spMkLst>
            <pc:docMk/>
            <pc:sldMk cId="148369351" sldId="310"/>
            <ac:spMk id="6" creationId="{00000000-0000-0000-0000-000000000000}"/>
          </ac:spMkLst>
        </pc:spChg>
      </pc:sldChg>
      <pc:sldChg chg="addSp delSp del mod">
        <pc:chgData name="nabaouiya jenane" userId="475a1cabc3300370" providerId="LiveId" clId="{4E7E8F89-2245-489C-84BE-E8C93232293A}" dt="2025-08-17T16:08:50.338" v="40" actId="47"/>
        <pc:sldMkLst>
          <pc:docMk/>
          <pc:sldMk cId="88731831" sldId="390"/>
        </pc:sldMkLst>
        <pc:spChg chg="add del">
          <ac:chgData name="nabaouiya jenane" userId="475a1cabc3300370" providerId="LiveId" clId="{4E7E8F89-2245-489C-84BE-E8C93232293A}" dt="2025-08-17T16:07:37.518" v="35" actId="22"/>
          <ac:spMkLst>
            <pc:docMk/>
            <pc:sldMk cId="88731831" sldId="390"/>
            <ac:spMk id="9" creationId="{0C6E7FA4-E102-DFA8-4D4F-2542BD5DFE3D}"/>
          </ac:spMkLst>
        </pc:spChg>
        <pc:picChg chg="del">
          <ac:chgData name="nabaouiya jenane" userId="475a1cabc3300370" providerId="LiveId" clId="{4E7E8F89-2245-489C-84BE-E8C93232293A}" dt="2025-08-17T16:07:27.540" v="33" actId="478"/>
          <ac:picMkLst>
            <pc:docMk/>
            <pc:sldMk cId="88731831" sldId="390"/>
            <ac:picMk id="3" creationId="{41AB3524-AE1B-B10E-FDFF-5CF9632C0374}"/>
          </ac:picMkLst>
        </pc:picChg>
        <pc:picChg chg="del">
          <ac:chgData name="nabaouiya jenane" userId="475a1cabc3300370" providerId="LiveId" clId="{4E7E8F89-2245-489C-84BE-E8C93232293A}" dt="2025-08-17T16:07:27.540" v="33" actId="478"/>
          <ac:picMkLst>
            <pc:docMk/>
            <pc:sldMk cId="88731831" sldId="390"/>
            <ac:picMk id="4" creationId="{5AD58A83-C106-527D-3AD7-95AA6678A668}"/>
          </ac:picMkLst>
        </pc:picChg>
      </pc:sldChg>
      <pc:sldChg chg="modSp mod">
        <pc:chgData name="nabaouiya jenane" userId="475a1cabc3300370" providerId="LiveId" clId="{4E7E8F89-2245-489C-84BE-E8C93232293A}" dt="2025-08-17T15:59:26.733" v="17" actId="1076"/>
        <pc:sldMkLst>
          <pc:docMk/>
          <pc:sldMk cId="2490637412" sldId="391"/>
        </pc:sldMkLst>
        <pc:picChg chg="mod">
          <ac:chgData name="nabaouiya jenane" userId="475a1cabc3300370" providerId="LiveId" clId="{4E7E8F89-2245-489C-84BE-E8C93232293A}" dt="2025-08-17T15:58:39.053" v="9" actId="1076"/>
          <ac:picMkLst>
            <pc:docMk/>
            <pc:sldMk cId="2490637412" sldId="391"/>
            <ac:picMk id="9" creationId="{FE941CCF-7F84-93B5-E735-C8921952ADB7}"/>
          </ac:picMkLst>
        </pc:picChg>
        <pc:picChg chg="mod">
          <ac:chgData name="nabaouiya jenane" userId="475a1cabc3300370" providerId="LiveId" clId="{4E7E8F89-2245-489C-84BE-E8C93232293A}" dt="2025-08-17T15:59:18.263" v="16" actId="1076"/>
          <ac:picMkLst>
            <pc:docMk/>
            <pc:sldMk cId="2490637412" sldId="391"/>
            <ac:picMk id="11" creationId="{55D1FE9B-4FEC-D98E-4A82-DD55BEA81907}"/>
          </ac:picMkLst>
        </pc:picChg>
        <pc:picChg chg="mod">
          <ac:chgData name="nabaouiya jenane" userId="475a1cabc3300370" providerId="LiveId" clId="{4E7E8F89-2245-489C-84BE-E8C93232293A}" dt="2025-08-17T15:59:26.733" v="17" actId="1076"/>
          <ac:picMkLst>
            <pc:docMk/>
            <pc:sldMk cId="2490637412" sldId="391"/>
            <ac:picMk id="16" creationId="{BFA4730D-8215-EF81-6EF1-A160F2318F0B}"/>
          </ac:picMkLst>
        </pc:picChg>
        <pc:picChg chg="mod">
          <ac:chgData name="nabaouiya jenane" userId="475a1cabc3300370" providerId="LiveId" clId="{4E7E8F89-2245-489C-84BE-E8C93232293A}" dt="2025-08-17T15:58:55.189" v="15" actId="1076"/>
          <ac:picMkLst>
            <pc:docMk/>
            <pc:sldMk cId="2490637412" sldId="391"/>
            <ac:picMk id="20" creationId="{7F98F2AD-4714-73F4-16B5-1BFFC86DC855}"/>
          </ac:picMkLst>
        </pc:picChg>
      </pc:sldChg>
      <pc:sldChg chg="delSp del mod">
        <pc:chgData name="nabaouiya jenane" userId="475a1cabc3300370" providerId="LiveId" clId="{4E7E8F89-2245-489C-84BE-E8C93232293A}" dt="2025-08-17T16:06:59.974" v="32" actId="47"/>
        <pc:sldMkLst>
          <pc:docMk/>
          <pc:sldMk cId="4220374250" sldId="2134805102"/>
        </pc:sldMkLst>
        <pc:picChg chg="del">
          <ac:chgData name="nabaouiya jenane" userId="475a1cabc3300370" providerId="LiveId" clId="{4E7E8F89-2245-489C-84BE-E8C93232293A}" dt="2025-08-17T16:03:16.631" v="29" actId="478"/>
          <ac:picMkLst>
            <pc:docMk/>
            <pc:sldMk cId="4220374250" sldId="2134805102"/>
            <ac:picMk id="4" creationId="{E2576922-B941-047D-59AC-B4AB2454C92B}"/>
          </ac:picMkLst>
        </pc:picChg>
        <pc:picChg chg="del">
          <ac:chgData name="nabaouiya jenane" userId="475a1cabc3300370" providerId="LiveId" clId="{4E7E8F89-2245-489C-84BE-E8C93232293A}" dt="2025-08-17T16:03:14.654" v="28" actId="478"/>
          <ac:picMkLst>
            <pc:docMk/>
            <pc:sldMk cId="4220374250" sldId="2134805102"/>
            <ac:picMk id="5" creationId="{BDCCA7A7-2B79-967D-6C3D-2E8B292C793E}"/>
          </ac:picMkLst>
        </pc:picChg>
      </pc:sldChg>
      <pc:sldChg chg="delSp mod">
        <pc:chgData name="nabaouiya jenane" userId="475a1cabc3300370" providerId="LiveId" clId="{4E7E8F89-2245-489C-84BE-E8C93232293A}" dt="2025-08-17T16:35:07.395" v="71" actId="478"/>
        <pc:sldMkLst>
          <pc:docMk/>
          <pc:sldMk cId="3394555919" sldId="2134805138"/>
        </pc:sldMkLst>
        <pc:picChg chg="del">
          <ac:chgData name="nabaouiya jenane" userId="475a1cabc3300370" providerId="LiveId" clId="{4E7E8F89-2245-489C-84BE-E8C93232293A}" dt="2025-08-17T16:35:07.395" v="71" actId="478"/>
          <ac:picMkLst>
            <pc:docMk/>
            <pc:sldMk cId="3394555919" sldId="2134805138"/>
            <ac:picMk id="5" creationId="{1D0832F8-819A-85B9-7FB2-3271AA640AA5}"/>
          </ac:picMkLst>
        </pc:picChg>
      </pc:sldChg>
      <pc:sldChg chg="delSp modSp del mod">
        <pc:chgData name="nabaouiya jenane" userId="475a1cabc3300370" providerId="LiveId" clId="{4E7E8F89-2245-489C-84BE-E8C93232293A}" dt="2025-08-17T16:40:49.862" v="159" actId="47"/>
        <pc:sldMkLst>
          <pc:docMk/>
          <pc:sldMk cId="2149555758" sldId="2134805151"/>
        </pc:sldMkLst>
        <pc:spChg chg="del mod">
          <ac:chgData name="nabaouiya jenane" userId="475a1cabc3300370" providerId="LiveId" clId="{4E7E8F89-2245-489C-84BE-E8C93232293A}" dt="2025-08-17T16:37:48.527" v="79"/>
          <ac:spMkLst>
            <pc:docMk/>
            <pc:sldMk cId="2149555758" sldId="2134805151"/>
            <ac:spMk id="7" creationId="{00000000-0000-0000-0000-000000000000}"/>
          </ac:spMkLst>
        </pc:spChg>
      </pc:sldChg>
      <pc:sldChg chg="delSp del mod">
        <pc:chgData name="nabaouiya jenane" userId="475a1cabc3300370" providerId="LiveId" clId="{4E7E8F89-2245-489C-84BE-E8C93232293A}" dt="2025-08-17T16:32:53.832" v="63" actId="47"/>
        <pc:sldMkLst>
          <pc:docMk/>
          <pc:sldMk cId="1110321935" sldId="2134805242"/>
        </pc:sldMkLst>
        <pc:picChg chg="del">
          <ac:chgData name="nabaouiya jenane" userId="475a1cabc3300370" providerId="LiveId" clId="{4E7E8F89-2245-489C-84BE-E8C93232293A}" dt="2025-08-17T16:02:43.539" v="27" actId="478"/>
          <ac:picMkLst>
            <pc:docMk/>
            <pc:sldMk cId="1110321935" sldId="2134805242"/>
            <ac:picMk id="4" creationId="{A8F5900F-F3DF-580C-DFA1-B15E832B54A6}"/>
          </ac:picMkLst>
        </pc:picChg>
        <pc:picChg chg="del">
          <ac:chgData name="nabaouiya jenane" userId="475a1cabc3300370" providerId="LiveId" clId="{4E7E8F89-2245-489C-84BE-E8C93232293A}" dt="2025-08-17T16:02:38.399" v="26" actId="478"/>
          <ac:picMkLst>
            <pc:docMk/>
            <pc:sldMk cId="1110321935" sldId="2134805242"/>
            <ac:picMk id="5" creationId="{7DCA2111-A96F-2FA1-AB8F-A1F5112AB549}"/>
          </ac:picMkLst>
        </pc:picChg>
      </pc:sldChg>
      <pc:sldChg chg="addSp delSp modSp del mod modAnim">
        <pc:chgData name="nabaouiya jenane" userId="475a1cabc3300370" providerId="LiveId" clId="{4E7E8F89-2245-489C-84BE-E8C93232293A}" dt="2025-08-17T16:13:05.561" v="56" actId="47"/>
        <pc:sldMkLst>
          <pc:docMk/>
          <pc:sldMk cId="1330450478" sldId="2134805396"/>
        </pc:sldMkLst>
        <pc:picChg chg="del">
          <ac:chgData name="nabaouiya jenane" userId="475a1cabc3300370" providerId="LiveId" clId="{4E7E8F89-2245-489C-84BE-E8C93232293A}" dt="2025-08-17T15:36:20.416" v="1" actId="478"/>
          <ac:picMkLst>
            <pc:docMk/>
            <pc:sldMk cId="1330450478" sldId="2134805396"/>
            <ac:picMk id="3" creationId="{E3D2868B-77E6-B757-681A-ABC38E3F5C03}"/>
          </ac:picMkLst>
        </pc:picChg>
        <pc:picChg chg="del">
          <ac:chgData name="nabaouiya jenane" userId="475a1cabc3300370" providerId="LiveId" clId="{4E7E8F89-2245-489C-84BE-E8C93232293A}" dt="2025-08-17T15:36:17.771" v="0" actId="478"/>
          <ac:picMkLst>
            <pc:docMk/>
            <pc:sldMk cId="1330450478" sldId="2134805396"/>
            <ac:picMk id="4" creationId="{209C2E75-B425-D581-452E-4F5E8A3F6609}"/>
          </ac:picMkLst>
        </pc:picChg>
        <pc:picChg chg="add mod">
          <ac:chgData name="nabaouiya jenane" userId="475a1cabc3300370" providerId="LiveId" clId="{4E7E8F89-2245-489C-84BE-E8C93232293A}" dt="2025-08-17T15:57:56.739" v="4" actId="1076"/>
          <ac:picMkLst>
            <pc:docMk/>
            <pc:sldMk cId="1330450478" sldId="2134805396"/>
            <ac:picMk id="5" creationId="{3827E989-8F81-32F3-B534-17C919C82604}"/>
          </ac:picMkLst>
        </pc:picChg>
      </pc:sldChg>
      <pc:sldChg chg="delSp modSp mod">
        <pc:chgData name="nabaouiya jenane" userId="475a1cabc3300370" providerId="LiveId" clId="{4E7E8F89-2245-489C-84BE-E8C93232293A}" dt="2025-08-17T16:46:17.162" v="188" actId="1076"/>
        <pc:sldMkLst>
          <pc:docMk/>
          <pc:sldMk cId="4238588869" sldId="2134807344"/>
        </pc:sldMkLst>
        <pc:spChg chg="del">
          <ac:chgData name="nabaouiya jenane" userId="475a1cabc3300370" providerId="LiveId" clId="{4E7E8F89-2245-489C-84BE-E8C93232293A}" dt="2025-08-17T16:46:12.120" v="187" actId="478"/>
          <ac:spMkLst>
            <pc:docMk/>
            <pc:sldMk cId="4238588869" sldId="2134807344"/>
            <ac:spMk id="4" creationId="{2B5D0D71-8D6E-376A-3E30-8C9DE7DBC84D}"/>
          </ac:spMkLst>
        </pc:spChg>
        <pc:spChg chg="mod">
          <ac:chgData name="nabaouiya jenane" userId="475a1cabc3300370" providerId="LiveId" clId="{4E7E8F89-2245-489C-84BE-E8C93232293A}" dt="2025-08-17T16:46:08.065" v="186" actId="20577"/>
          <ac:spMkLst>
            <pc:docMk/>
            <pc:sldMk cId="4238588869" sldId="2134807344"/>
            <ac:spMk id="7" creationId="{2DB474C9-729B-255F-5A87-0D410F95384F}"/>
          </ac:spMkLst>
        </pc:spChg>
        <pc:picChg chg="mod">
          <ac:chgData name="nabaouiya jenane" userId="475a1cabc3300370" providerId="LiveId" clId="{4E7E8F89-2245-489C-84BE-E8C93232293A}" dt="2025-08-17T16:46:17.162" v="188" actId="1076"/>
          <ac:picMkLst>
            <pc:docMk/>
            <pc:sldMk cId="4238588869" sldId="2134807344"/>
            <ac:picMk id="2" creationId="{A61D4B01-E137-12B2-4FD8-32153DD6E8C0}"/>
          </ac:picMkLst>
        </pc:picChg>
      </pc:sldChg>
      <pc:sldChg chg="del">
        <pc:chgData name="nabaouiya jenane" userId="475a1cabc3300370" providerId="LiveId" clId="{4E7E8F89-2245-489C-84BE-E8C93232293A}" dt="2025-08-17T16:46:21.832" v="189" actId="47"/>
        <pc:sldMkLst>
          <pc:docMk/>
          <pc:sldMk cId="1763424505" sldId="2134807347"/>
        </pc:sldMkLst>
      </pc:sldChg>
      <pc:sldChg chg="addSp delSp modSp mod modAnim">
        <pc:chgData name="nabaouiya jenane" userId="475a1cabc3300370" providerId="LiveId" clId="{4E7E8F89-2245-489C-84BE-E8C93232293A}" dt="2025-08-17T16:00:20.298" v="20" actId="1076"/>
        <pc:sldMkLst>
          <pc:docMk/>
          <pc:sldMk cId="2881370569" sldId="2134808453"/>
        </pc:sldMkLst>
        <pc:picChg chg="add mod">
          <ac:chgData name="nabaouiya jenane" userId="475a1cabc3300370" providerId="LiveId" clId="{4E7E8F89-2245-489C-84BE-E8C93232293A}" dt="2025-08-17T16:00:20.298" v="20" actId="1076"/>
          <ac:picMkLst>
            <pc:docMk/>
            <pc:sldMk cId="2881370569" sldId="2134808453"/>
            <ac:picMk id="3" creationId="{E11A552C-B750-34ED-4947-71ABFA6B797D}"/>
          </ac:picMkLst>
        </pc:picChg>
        <pc:picChg chg="del">
          <ac:chgData name="nabaouiya jenane" userId="475a1cabc3300370" providerId="LiveId" clId="{4E7E8F89-2245-489C-84BE-E8C93232293A}" dt="2025-08-17T15:59:57.231" v="18" actId="478"/>
          <ac:picMkLst>
            <pc:docMk/>
            <pc:sldMk cId="2881370569" sldId="2134808453"/>
            <ac:picMk id="4" creationId="{77859461-A651-C36D-CA5B-976C62134187}"/>
          </ac:picMkLst>
        </pc:picChg>
        <pc:picChg chg="del">
          <ac:chgData name="nabaouiya jenane" userId="475a1cabc3300370" providerId="LiveId" clId="{4E7E8F89-2245-489C-84BE-E8C93232293A}" dt="2025-08-17T15:59:57.231" v="18" actId="478"/>
          <ac:picMkLst>
            <pc:docMk/>
            <pc:sldMk cId="2881370569" sldId="2134808453"/>
            <ac:picMk id="5" creationId="{188E93EB-4D98-3592-807C-707E6F60F967}"/>
          </ac:picMkLst>
        </pc:picChg>
      </pc:sldChg>
      <pc:sldChg chg="addSp delSp modSp mod">
        <pc:chgData name="nabaouiya jenane" userId="475a1cabc3300370" providerId="LiveId" clId="{4E7E8F89-2245-489C-84BE-E8C93232293A}" dt="2025-08-17T16:01:11.521" v="23" actId="478"/>
        <pc:sldMkLst>
          <pc:docMk/>
          <pc:sldMk cId="1342195843" sldId="2134808455"/>
        </pc:sldMkLst>
        <pc:picChg chg="add mod">
          <ac:chgData name="nabaouiya jenane" userId="475a1cabc3300370" providerId="LiveId" clId="{4E7E8F89-2245-489C-84BE-E8C93232293A}" dt="2025-08-17T16:01:08.749" v="22" actId="1076"/>
          <ac:picMkLst>
            <pc:docMk/>
            <pc:sldMk cId="1342195843" sldId="2134808455"/>
            <ac:picMk id="3" creationId="{0463CBB8-F9E0-3734-55C3-2379C30F487F}"/>
          </ac:picMkLst>
        </pc:picChg>
        <pc:picChg chg="del">
          <ac:chgData name="nabaouiya jenane" userId="475a1cabc3300370" providerId="LiveId" clId="{4E7E8F89-2245-489C-84BE-E8C93232293A}" dt="2025-08-17T16:01:11.521" v="23" actId="478"/>
          <ac:picMkLst>
            <pc:docMk/>
            <pc:sldMk cId="1342195843" sldId="2134808455"/>
            <ac:picMk id="4" creationId="{A6E68B28-83D3-8E8E-88FB-21D74EE1814B}"/>
          </ac:picMkLst>
        </pc:picChg>
        <pc:picChg chg="del">
          <ac:chgData name="nabaouiya jenane" userId="475a1cabc3300370" providerId="LiveId" clId="{4E7E8F89-2245-489C-84BE-E8C93232293A}" dt="2025-08-17T16:01:11.521" v="23" actId="478"/>
          <ac:picMkLst>
            <pc:docMk/>
            <pc:sldMk cId="1342195843" sldId="2134808455"/>
            <ac:picMk id="5" creationId="{AB538BD1-FCA7-5A45-E80B-3F2A213E1A19}"/>
          </ac:picMkLst>
        </pc:picChg>
      </pc:sldChg>
      <pc:sldChg chg="delSp mod">
        <pc:chgData name="nabaouiya jenane" userId="475a1cabc3300370" providerId="LiveId" clId="{4E7E8F89-2245-489C-84BE-E8C93232293A}" dt="2025-08-17T16:02:18.007" v="25" actId="478"/>
        <pc:sldMkLst>
          <pc:docMk/>
          <pc:sldMk cId="312812215" sldId="2134808457"/>
        </pc:sldMkLst>
        <pc:picChg chg="del">
          <ac:chgData name="nabaouiya jenane" userId="475a1cabc3300370" providerId="LiveId" clId="{4E7E8F89-2245-489C-84BE-E8C93232293A}" dt="2025-08-17T16:02:15.978" v="24" actId="478"/>
          <ac:picMkLst>
            <pc:docMk/>
            <pc:sldMk cId="312812215" sldId="2134808457"/>
            <ac:picMk id="4" creationId="{BDE81ABE-E6A9-3E4A-282E-39F5E1C7030A}"/>
          </ac:picMkLst>
        </pc:picChg>
        <pc:picChg chg="del">
          <ac:chgData name="nabaouiya jenane" userId="475a1cabc3300370" providerId="LiveId" clId="{4E7E8F89-2245-489C-84BE-E8C93232293A}" dt="2025-08-17T16:02:18.007" v="25" actId="478"/>
          <ac:picMkLst>
            <pc:docMk/>
            <pc:sldMk cId="312812215" sldId="2134808457"/>
            <ac:picMk id="5" creationId="{CBEE8AAE-2B82-B724-E029-72F9E0967D0F}"/>
          </ac:picMkLst>
        </pc:picChg>
      </pc:sldChg>
      <pc:sldChg chg="delSp mod">
        <pc:chgData name="nabaouiya jenane" userId="475a1cabc3300370" providerId="LiveId" clId="{4E7E8F89-2245-489C-84BE-E8C93232293A}" dt="2025-08-17T16:34:46.265" v="70" actId="478"/>
        <pc:sldMkLst>
          <pc:docMk/>
          <pc:sldMk cId="3154339853" sldId="2134808464"/>
        </pc:sldMkLst>
        <pc:picChg chg="del">
          <ac:chgData name="nabaouiya jenane" userId="475a1cabc3300370" providerId="LiveId" clId="{4E7E8F89-2245-489C-84BE-E8C93232293A}" dt="2025-08-17T16:34:46.265" v="70" actId="478"/>
          <ac:picMkLst>
            <pc:docMk/>
            <pc:sldMk cId="3154339853" sldId="2134808464"/>
            <ac:picMk id="4" creationId="{14933965-0F5D-8752-3737-CA4F87F0C77E}"/>
          </ac:picMkLst>
        </pc:picChg>
      </pc:sldChg>
      <pc:sldChg chg="delSp mod">
        <pc:chgData name="nabaouiya jenane" userId="475a1cabc3300370" providerId="LiveId" clId="{4E7E8F89-2245-489C-84BE-E8C93232293A}" dt="2025-08-17T16:35:14.566" v="72" actId="478"/>
        <pc:sldMkLst>
          <pc:docMk/>
          <pc:sldMk cId="2020167992" sldId="2134808466"/>
        </pc:sldMkLst>
        <pc:picChg chg="del">
          <ac:chgData name="nabaouiya jenane" userId="475a1cabc3300370" providerId="LiveId" clId="{4E7E8F89-2245-489C-84BE-E8C93232293A}" dt="2025-08-17T16:35:14.566" v="72" actId="478"/>
          <ac:picMkLst>
            <pc:docMk/>
            <pc:sldMk cId="2020167992" sldId="2134808466"/>
            <ac:picMk id="4" creationId="{D08CE6E4-46A4-8275-9A74-2EB462E56BA3}"/>
          </ac:picMkLst>
        </pc:picChg>
      </pc:sldChg>
      <pc:sldChg chg="modSp del mod">
        <pc:chgData name="nabaouiya jenane" userId="475a1cabc3300370" providerId="LiveId" clId="{4E7E8F89-2245-489C-84BE-E8C93232293A}" dt="2025-08-17T16:43:03.645" v="170" actId="47"/>
        <pc:sldMkLst>
          <pc:docMk/>
          <pc:sldMk cId="529864639" sldId="2134808469"/>
        </pc:sldMkLst>
        <pc:spChg chg="mod">
          <ac:chgData name="nabaouiya jenane" userId="475a1cabc3300370" providerId="LiveId" clId="{4E7E8F89-2245-489C-84BE-E8C93232293A}" dt="2025-08-17T16:41:32.555" v="160" actId="20577"/>
          <ac:spMkLst>
            <pc:docMk/>
            <pc:sldMk cId="529864639" sldId="2134808469"/>
            <ac:spMk id="6" creationId="{00000000-0000-0000-0000-000000000000}"/>
          </ac:spMkLst>
        </pc:spChg>
      </pc:sldChg>
      <pc:sldChg chg="addSp delSp modSp mod">
        <pc:chgData name="nabaouiya jenane" userId="475a1cabc3300370" providerId="LiveId" clId="{4E7E8F89-2245-489C-84BE-E8C93232293A}" dt="2025-08-17T16:35:58.738" v="74" actId="478"/>
        <pc:sldMkLst>
          <pc:docMk/>
          <pc:sldMk cId="3713024795" sldId="2147482502"/>
        </pc:sldMkLst>
        <pc:picChg chg="add del mod">
          <ac:chgData name="nabaouiya jenane" userId="475a1cabc3300370" providerId="LiveId" clId="{4E7E8F89-2245-489C-84BE-E8C93232293A}" dt="2025-08-17T16:35:58.738" v="74" actId="478"/>
          <ac:picMkLst>
            <pc:docMk/>
            <pc:sldMk cId="3713024795" sldId="2147482502"/>
            <ac:picMk id="2" creationId="{3E589E4E-7A7D-BB49-3A58-DA1B4D16A6C7}"/>
          </ac:picMkLst>
        </pc:picChg>
      </pc:sldChg>
      <pc:sldChg chg="delSp del mod">
        <pc:chgData name="nabaouiya jenane" userId="475a1cabc3300370" providerId="LiveId" clId="{4E7E8F89-2245-489C-84BE-E8C93232293A}" dt="2025-08-17T16:34:33.394" v="69" actId="47"/>
        <pc:sldMkLst>
          <pc:docMk/>
          <pc:sldMk cId="2870132522" sldId="2147482506"/>
        </pc:sldMkLst>
        <pc:picChg chg="del">
          <ac:chgData name="nabaouiya jenane" userId="475a1cabc3300370" providerId="LiveId" clId="{4E7E8F89-2245-489C-84BE-E8C93232293A}" dt="2025-08-17T16:34:23.651" v="68" actId="478"/>
          <ac:picMkLst>
            <pc:docMk/>
            <pc:sldMk cId="2870132522" sldId="2147482506"/>
            <ac:picMk id="4" creationId="{FD42AF6F-BCB0-9264-07A4-AAEFD2B45A04}"/>
          </ac:picMkLst>
        </pc:picChg>
        <pc:picChg chg="del">
          <ac:chgData name="nabaouiya jenane" userId="475a1cabc3300370" providerId="LiveId" clId="{4E7E8F89-2245-489C-84BE-E8C93232293A}" dt="2025-08-17T16:34:23.651" v="68" actId="478"/>
          <ac:picMkLst>
            <pc:docMk/>
            <pc:sldMk cId="2870132522" sldId="2147482506"/>
            <ac:picMk id="5" creationId="{D7763F7C-8855-142D-1874-6E660084F3C7}"/>
          </ac:picMkLst>
        </pc:picChg>
      </pc:sldChg>
      <pc:sldChg chg="del">
        <pc:chgData name="nabaouiya jenane" userId="475a1cabc3300370" providerId="LiveId" clId="{4E7E8F89-2245-489C-84BE-E8C93232293A}" dt="2025-08-17T16:44:13.792" v="175" actId="47"/>
        <pc:sldMkLst>
          <pc:docMk/>
          <pc:sldMk cId="1513151335" sldId="2147482510"/>
        </pc:sldMkLst>
      </pc:sldChg>
      <pc:sldChg chg="delSp modSp add mod delAnim">
        <pc:chgData name="nabaouiya jenane" userId="475a1cabc3300370" providerId="LiveId" clId="{4E7E8F89-2245-489C-84BE-E8C93232293A}" dt="2025-08-17T16:08:46.573" v="39" actId="478"/>
        <pc:sldMkLst>
          <pc:docMk/>
          <pc:sldMk cId="450759154" sldId="2147482513"/>
        </pc:sldMkLst>
        <pc:spChg chg="mod">
          <ac:chgData name="nabaouiya jenane" userId="475a1cabc3300370" providerId="LiveId" clId="{4E7E8F89-2245-489C-84BE-E8C93232293A}" dt="2025-08-17T16:08:25.049" v="37"/>
          <ac:spMkLst>
            <pc:docMk/>
            <pc:sldMk cId="450759154" sldId="2147482513"/>
            <ac:spMk id="6" creationId="{241EAC97-B6F7-4246-5083-EF287639B380}"/>
          </ac:spMkLst>
        </pc:spChg>
        <pc:spChg chg="mod">
          <ac:chgData name="nabaouiya jenane" userId="475a1cabc3300370" providerId="LiveId" clId="{4E7E8F89-2245-489C-84BE-E8C93232293A}" dt="2025-08-17T16:08:41.517" v="38"/>
          <ac:spMkLst>
            <pc:docMk/>
            <pc:sldMk cId="450759154" sldId="2147482513"/>
            <ac:spMk id="15" creationId="{49FBCEE2-871D-BA0E-0DE4-85A9D5E9A84C}"/>
          </ac:spMkLst>
        </pc:spChg>
        <pc:picChg chg="del">
          <ac:chgData name="nabaouiya jenane" userId="475a1cabc3300370" providerId="LiveId" clId="{4E7E8F89-2245-489C-84BE-E8C93232293A}" dt="2025-08-17T16:08:46.573" v="39" actId="478"/>
          <ac:picMkLst>
            <pc:docMk/>
            <pc:sldMk cId="450759154" sldId="2147482513"/>
            <ac:picMk id="3" creationId="{0ECFBA9B-F8ED-72C8-4754-CCC97E59C209}"/>
          </ac:picMkLst>
        </pc:picChg>
        <pc:picChg chg="del">
          <ac:chgData name="nabaouiya jenane" userId="475a1cabc3300370" providerId="LiveId" clId="{4E7E8F89-2245-489C-84BE-E8C93232293A}" dt="2025-08-17T16:08:46.573" v="39" actId="478"/>
          <ac:picMkLst>
            <pc:docMk/>
            <pc:sldMk cId="450759154" sldId="2147482513"/>
            <ac:picMk id="4" creationId="{A88795D9-3C46-20B6-3460-913244FAC6F3}"/>
          </ac:picMkLst>
        </pc:picChg>
      </pc:sldChg>
      <pc:sldChg chg="addSp modSp add mod modAnim">
        <pc:chgData name="nabaouiya jenane" userId="475a1cabc3300370" providerId="LiveId" clId="{4E7E8F89-2245-489C-84BE-E8C93232293A}" dt="2025-08-17T16:13:01.880" v="55"/>
        <pc:sldMkLst>
          <pc:docMk/>
          <pc:sldMk cId="658656906" sldId="2147482514"/>
        </pc:sldMkLst>
        <pc:spChg chg="mod">
          <ac:chgData name="nabaouiya jenane" userId="475a1cabc3300370" providerId="LiveId" clId="{4E7E8F89-2245-489C-84BE-E8C93232293A}" dt="2025-08-17T16:12:43.647" v="51" actId="1076"/>
          <ac:spMkLst>
            <pc:docMk/>
            <pc:sldMk cId="658656906" sldId="2147482514"/>
            <ac:spMk id="2" creationId="{9985836D-BE25-5D64-A258-FFB5DA9D1A21}"/>
          </ac:spMkLst>
        </pc:spChg>
        <pc:spChg chg="mod">
          <ac:chgData name="nabaouiya jenane" userId="475a1cabc3300370" providerId="LiveId" clId="{4E7E8F89-2245-489C-84BE-E8C93232293A}" dt="2025-08-17T16:11:30.949" v="42"/>
          <ac:spMkLst>
            <pc:docMk/>
            <pc:sldMk cId="658656906" sldId="2147482514"/>
            <ac:spMk id="6" creationId="{2675FA48-D63E-8A4B-B42A-F89CA7026486}"/>
          </ac:spMkLst>
        </pc:spChg>
        <pc:spChg chg="mod">
          <ac:chgData name="nabaouiya jenane" userId="475a1cabc3300370" providerId="LiveId" clId="{4E7E8F89-2245-489C-84BE-E8C93232293A}" dt="2025-08-17T16:12:54.036" v="54" actId="1076"/>
          <ac:spMkLst>
            <pc:docMk/>
            <pc:sldMk cId="658656906" sldId="2147482514"/>
            <ac:spMk id="15" creationId="{8E37C397-60C4-3F5E-9C5D-05F26AB37E9E}"/>
          </ac:spMkLst>
        </pc:spChg>
        <pc:picChg chg="add mod">
          <ac:chgData name="nabaouiya jenane" userId="475a1cabc3300370" providerId="LiveId" clId="{4E7E8F89-2245-489C-84BE-E8C93232293A}" dt="2025-08-17T16:13:01.880" v="55"/>
          <ac:picMkLst>
            <pc:docMk/>
            <pc:sldMk cId="658656906" sldId="2147482514"/>
            <ac:picMk id="3" creationId="{19B3FC60-A080-8F37-EE32-75B31B0D790A}"/>
          </ac:picMkLst>
        </pc:picChg>
      </pc:sldChg>
      <pc:sldChg chg="addSp delSp modSp add mod delAnim">
        <pc:chgData name="nabaouiya jenane" userId="475a1cabc3300370" providerId="LiveId" clId="{4E7E8F89-2245-489C-84BE-E8C93232293A}" dt="2025-08-17T16:32:58.120" v="64" actId="478"/>
        <pc:sldMkLst>
          <pc:docMk/>
          <pc:sldMk cId="2319764694" sldId="2147482515"/>
        </pc:sldMkLst>
        <pc:spChg chg="mod">
          <ac:chgData name="nabaouiya jenane" userId="475a1cabc3300370" providerId="LiveId" clId="{4E7E8F89-2245-489C-84BE-E8C93232293A}" dt="2025-08-17T16:32:13.753" v="58"/>
          <ac:spMkLst>
            <pc:docMk/>
            <pc:sldMk cId="2319764694" sldId="2147482515"/>
            <ac:spMk id="6" creationId="{47511197-0E9E-6060-BE82-733DA91DD366}"/>
          </ac:spMkLst>
        </pc:spChg>
        <pc:spChg chg="mod">
          <ac:chgData name="nabaouiya jenane" userId="475a1cabc3300370" providerId="LiveId" clId="{4E7E8F89-2245-489C-84BE-E8C93232293A}" dt="2025-08-17T16:32:43.960" v="62" actId="1076"/>
          <ac:spMkLst>
            <pc:docMk/>
            <pc:sldMk cId="2319764694" sldId="2147482515"/>
            <ac:spMk id="15" creationId="{41C260CB-6ACE-272B-DAB0-41A6D5A8365D}"/>
          </ac:spMkLst>
        </pc:spChg>
        <pc:graphicFrameChg chg="add del modGraphic">
          <ac:chgData name="nabaouiya jenane" userId="475a1cabc3300370" providerId="LiveId" clId="{4E7E8F89-2245-489C-84BE-E8C93232293A}" dt="2025-08-17T16:32:20.314" v="60" actId="478"/>
          <ac:graphicFrameMkLst>
            <pc:docMk/>
            <pc:sldMk cId="2319764694" sldId="2147482515"/>
            <ac:graphicFrameMk id="5" creationId="{86A605E1-E24A-AEBC-95D1-F3C07091D051}"/>
          </ac:graphicFrameMkLst>
        </pc:graphicFrameChg>
        <pc:picChg chg="del">
          <ac:chgData name="nabaouiya jenane" userId="475a1cabc3300370" providerId="LiveId" clId="{4E7E8F89-2245-489C-84BE-E8C93232293A}" dt="2025-08-17T16:32:58.120" v="64" actId="478"/>
          <ac:picMkLst>
            <pc:docMk/>
            <pc:sldMk cId="2319764694" sldId="2147482515"/>
            <ac:picMk id="3" creationId="{C6216862-9282-C69B-5C44-1033AFF58DBC}"/>
          </ac:picMkLst>
        </pc:picChg>
      </pc:sldChg>
      <pc:sldChg chg="modSp add">
        <pc:chgData name="nabaouiya jenane" userId="475a1cabc3300370" providerId="LiveId" clId="{4E7E8F89-2245-489C-84BE-E8C93232293A}" dt="2025-08-17T16:34:15.489" v="67"/>
        <pc:sldMkLst>
          <pc:docMk/>
          <pc:sldMk cId="2913652489" sldId="2147482516"/>
        </pc:sldMkLst>
        <pc:spChg chg="mod">
          <ac:chgData name="nabaouiya jenane" userId="475a1cabc3300370" providerId="LiveId" clId="{4E7E8F89-2245-489C-84BE-E8C93232293A}" dt="2025-08-17T16:34:05.264" v="66"/>
          <ac:spMkLst>
            <pc:docMk/>
            <pc:sldMk cId="2913652489" sldId="2147482516"/>
            <ac:spMk id="6" creationId="{6C88B8A1-F0D0-5190-F367-A51995A2744B}"/>
          </ac:spMkLst>
        </pc:spChg>
        <pc:spChg chg="mod">
          <ac:chgData name="nabaouiya jenane" userId="475a1cabc3300370" providerId="LiveId" clId="{4E7E8F89-2245-489C-84BE-E8C93232293A}" dt="2025-08-17T16:34:15.489" v="67"/>
          <ac:spMkLst>
            <pc:docMk/>
            <pc:sldMk cId="2913652489" sldId="2147482516"/>
            <ac:spMk id="15" creationId="{BFD76BC8-B368-33CB-77C7-2EB00087C531}"/>
          </ac:spMkLst>
        </pc:spChg>
      </pc:sldChg>
      <pc:sldChg chg="delSp modSp add mod delAnim">
        <pc:chgData name="nabaouiya jenane" userId="475a1cabc3300370" providerId="LiveId" clId="{4E7E8F89-2245-489C-84BE-E8C93232293A}" dt="2025-08-17T16:40:46.943" v="158" actId="478"/>
        <pc:sldMkLst>
          <pc:docMk/>
          <pc:sldMk cId="527262527" sldId="2147482517"/>
        </pc:sldMkLst>
        <pc:spChg chg="mod">
          <ac:chgData name="nabaouiya jenane" userId="475a1cabc3300370" providerId="LiveId" clId="{4E7E8F89-2245-489C-84BE-E8C93232293A}" dt="2025-08-17T16:37:19.938" v="76"/>
          <ac:spMkLst>
            <pc:docMk/>
            <pc:sldMk cId="527262527" sldId="2147482517"/>
            <ac:spMk id="6" creationId="{00000000-0000-0000-0000-000000000000}"/>
          </ac:spMkLst>
        </pc:spChg>
        <pc:spChg chg="mod">
          <ac:chgData name="nabaouiya jenane" userId="475a1cabc3300370" providerId="LiveId" clId="{4E7E8F89-2245-489C-84BE-E8C93232293A}" dt="2025-08-17T16:39:38.196" v="156" actId="1076"/>
          <ac:spMkLst>
            <pc:docMk/>
            <pc:sldMk cId="527262527" sldId="2147482517"/>
            <ac:spMk id="15" creationId="{00000000-0000-0000-0000-000000000000}"/>
          </ac:spMkLst>
        </pc:spChg>
        <pc:picChg chg="del">
          <ac:chgData name="nabaouiya jenane" userId="475a1cabc3300370" providerId="LiveId" clId="{4E7E8F89-2245-489C-84BE-E8C93232293A}" dt="2025-08-17T16:40:45.594" v="157" actId="478"/>
          <ac:picMkLst>
            <pc:docMk/>
            <pc:sldMk cId="527262527" sldId="2147482517"/>
            <ac:picMk id="3" creationId="{09D897B5-3FE0-84E5-C793-D5DE891A1F3B}"/>
          </ac:picMkLst>
        </pc:picChg>
        <pc:picChg chg="del">
          <ac:chgData name="nabaouiya jenane" userId="475a1cabc3300370" providerId="LiveId" clId="{4E7E8F89-2245-489C-84BE-E8C93232293A}" dt="2025-08-17T16:40:46.943" v="158" actId="478"/>
          <ac:picMkLst>
            <pc:docMk/>
            <pc:sldMk cId="527262527" sldId="2147482517"/>
            <ac:picMk id="4" creationId="{FD32C5AE-6966-9823-83DC-58FB6FAEAA00}"/>
          </ac:picMkLst>
        </pc:picChg>
      </pc:sldChg>
      <pc:sldChg chg="modSp add mod">
        <pc:chgData name="nabaouiya jenane" userId="475a1cabc3300370" providerId="LiveId" clId="{4E7E8F89-2245-489C-84BE-E8C93232293A}" dt="2025-08-17T16:42:58.553" v="169" actId="1076"/>
        <pc:sldMkLst>
          <pc:docMk/>
          <pc:sldMk cId="3342260116" sldId="2147482518"/>
        </pc:sldMkLst>
        <pc:spChg chg="mod">
          <ac:chgData name="nabaouiya jenane" userId="475a1cabc3300370" providerId="LiveId" clId="{4E7E8F89-2245-489C-84BE-E8C93232293A}" dt="2025-08-17T16:41:54.762" v="162"/>
          <ac:spMkLst>
            <pc:docMk/>
            <pc:sldMk cId="3342260116" sldId="2147482518"/>
            <ac:spMk id="6" creationId="{21FC259D-EE36-E30A-E73F-327994825DBC}"/>
          </ac:spMkLst>
        </pc:spChg>
        <pc:spChg chg="mod">
          <ac:chgData name="nabaouiya jenane" userId="475a1cabc3300370" providerId="LiveId" clId="{4E7E8F89-2245-489C-84BE-E8C93232293A}" dt="2025-08-17T16:42:58.553" v="169" actId="1076"/>
          <ac:spMkLst>
            <pc:docMk/>
            <pc:sldMk cId="3342260116" sldId="2147482518"/>
            <ac:spMk id="15" creationId="{CC7C76B1-8E9D-B6FF-8E50-CBA1A0FFD20E}"/>
          </ac:spMkLst>
        </pc:spChg>
      </pc:sldChg>
      <pc:sldChg chg="modSp add mod">
        <pc:chgData name="nabaouiya jenane" userId="475a1cabc3300370" providerId="LiveId" clId="{4E7E8F89-2245-489C-84BE-E8C93232293A}" dt="2025-08-17T16:44:09.390" v="174" actId="1076"/>
        <pc:sldMkLst>
          <pc:docMk/>
          <pc:sldMk cId="2040407207" sldId="2147482519"/>
        </pc:sldMkLst>
        <pc:spChg chg="mod">
          <ac:chgData name="nabaouiya jenane" userId="475a1cabc3300370" providerId="LiveId" clId="{4E7E8F89-2245-489C-84BE-E8C93232293A}" dt="2025-08-17T16:43:41.503" v="172"/>
          <ac:spMkLst>
            <pc:docMk/>
            <pc:sldMk cId="2040407207" sldId="2147482519"/>
            <ac:spMk id="6" creationId="{1AA23C56-BF16-80C9-A49C-5BD1FEE6E37C}"/>
          </ac:spMkLst>
        </pc:spChg>
        <pc:spChg chg="mod">
          <ac:chgData name="nabaouiya jenane" userId="475a1cabc3300370" providerId="LiveId" clId="{4E7E8F89-2245-489C-84BE-E8C93232293A}" dt="2025-08-17T16:44:09.390" v="174" actId="1076"/>
          <ac:spMkLst>
            <pc:docMk/>
            <pc:sldMk cId="2040407207" sldId="2147482519"/>
            <ac:spMk id="15" creationId="{5C9BBFCD-D0E4-F73E-2CC4-9A422EF33C7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6.png"/><Relationship Id="rId4" Type="http://schemas.openxmlformats.org/officeDocument/2006/relationships/image" Target="../media/image37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tags" Target="../tags/tag194.xml"/><Relationship Id="rId7" Type="http://schemas.openxmlformats.org/officeDocument/2006/relationships/image" Target="../media/image95.png"/><Relationship Id="rId2" Type="http://schemas.openxmlformats.org/officeDocument/2006/relationships/tags" Target="../tags/tag193.xml"/><Relationship Id="rId1" Type="http://schemas.openxmlformats.org/officeDocument/2006/relationships/tags" Target="../tags/tag192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tags" Target="../tags/tag199.xml"/><Relationship Id="rId7" Type="http://schemas.openxmlformats.org/officeDocument/2006/relationships/image" Target="../media/image75.jpeg"/><Relationship Id="rId2" Type="http://schemas.openxmlformats.org/officeDocument/2006/relationships/tags" Target="../tags/tag198.xml"/><Relationship Id="rId1" Type="http://schemas.openxmlformats.org/officeDocument/2006/relationships/tags" Target="../tags/tag197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tags" Target="../tags/tag202.xml"/><Relationship Id="rId7" Type="http://schemas.openxmlformats.org/officeDocument/2006/relationships/image" Target="../media/image96.png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04.xml"/><Relationship Id="rId1" Type="http://schemas.openxmlformats.org/officeDocument/2006/relationships/tags" Target="../tags/tag203.xml"/><Relationship Id="rId6" Type="http://schemas.openxmlformats.org/officeDocument/2006/relationships/image" Target="../media/image97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image" Target="../media/image21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08.xml"/><Relationship Id="rId1" Type="http://schemas.openxmlformats.org/officeDocument/2006/relationships/tags" Target="../tags/tag207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95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svg"/><Relationship Id="rId2" Type="http://schemas.openxmlformats.org/officeDocument/2006/relationships/tags" Target="../tags/tag210.xml"/><Relationship Id="rId1" Type="http://schemas.openxmlformats.org/officeDocument/2006/relationships/tags" Target="../tags/tag209.xml"/><Relationship Id="rId6" Type="http://schemas.openxmlformats.org/officeDocument/2006/relationships/image" Target="../media/image28.png"/><Relationship Id="rId5" Type="http://schemas.openxmlformats.org/officeDocument/2006/relationships/image" Target="../media/image99.pn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39.jpe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6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1.xml"/><Relationship Id="rId6" Type="http://schemas.openxmlformats.org/officeDocument/2006/relationships/image" Target="../media/image99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2.xml"/><Relationship Id="rId5" Type="http://schemas.openxmlformats.org/officeDocument/2006/relationships/image" Target="../media/image95.png"/><Relationship Id="rId4" Type="http://schemas.openxmlformats.org/officeDocument/2006/relationships/image" Target="../media/image29.sv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3.xml"/><Relationship Id="rId6" Type="http://schemas.openxmlformats.org/officeDocument/2006/relationships/image" Target="../media/image102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3.png"/><Relationship Id="rId4" Type="http://schemas.microsoft.com/office/2007/relationships/hdphoto" Target="../media/hdphoto1.wdp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16.xml"/><Relationship Id="rId7" Type="http://schemas.openxmlformats.org/officeDocument/2006/relationships/tags" Target="../tags/tag220.xml"/><Relationship Id="rId12" Type="http://schemas.openxmlformats.org/officeDocument/2006/relationships/image" Target="../media/image104.png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tags" Target="../tags/tag219.xml"/><Relationship Id="rId11" Type="http://schemas.openxmlformats.org/officeDocument/2006/relationships/image" Target="../media/image103.png"/><Relationship Id="rId5" Type="http://schemas.openxmlformats.org/officeDocument/2006/relationships/tags" Target="../tags/tag218.xml"/><Relationship Id="rId10" Type="http://schemas.openxmlformats.org/officeDocument/2006/relationships/image" Target="../media/image29.svg"/><Relationship Id="rId4" Type="http://schemas.openxmlformats.org/officeDocument/2006/relationships/tags" Target="../tags/tag217.xml"/><Relationship Id="rId9" Type="http://schemas.openxmlformats.org/officeDocument/2006/relationships/image" Target="../media/image28.png"/></Relationships>
</file>

<file path=ppt/slides/_rels/slide1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9.png"/><Relationship Id="rId2" Type="http://schemas.openxmlformats.org/officeDocument/2006/relationships/tags" Target="../tags/tag222.xml"/><Relationship Id="rId1" Type="http://schemas.openxmlformats.org/officeDocument/2006/relationships/tags" Target="../tags/tag221.xml"/><Relationship Id="rId6" Type="http://schemas.openxmlformats.org/officeDocument/2006/relationships/image" Target="../media/image105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3.xml"/><Relationship Id="rId6" Type="http://schemas.openxmlformats.org/officeDocument/2006/relationships/image" Target="../media/image95.png"/><Relationship Id="rId5" Type="http://schemas.openxmlformats.org/officeDocument/2006/relationships/image" Target="../media/image106.png"/><Relationship Id="rId4" Type="http://schemas.openxmlformats.org/officeDocument/2006/relationships/image" Target="../media/image29.svg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video" Target="NULL" TargetMode="External"/><Relationship Id="rId7" Type="http://schemas.openxmlformats.org/officeDocument/2006/relationships/image" Target="../media/image41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40.jpeg"/><Relationship Id="rId5" Type="http://schemas.openxmlformats.org/officeDocument/2006/relationships/slideLayout" Target="../slideLayouts/slideLayout7.xml"/><Relationship Id="rId4" Type="http://schemas.microsoft.com/office/2007/relationships/media" Target="../media/media1.mp4"/></Relationships>
</file>

<file path=ppt/slides/_rels/slide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5.png"/><Relationship Id="rId7" Type="http://schemas.openxmlformats.org/officeDocument/2006/relationships/image" Target="../media/image4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Relationship Id="rId9" Type="http://schemas.openxmlformats.org/officeDocument/2006/relationships/image" Target="../media/image10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42.xml"/><Relationship Id="rId13" Type="http://schemas.openxmlformats.org/officeDocument/2006/relationships/image" Target="../media/image8.png"/><Relationship Id="rId3" Type="http://schemas.openxmlformats.org/officeDocument/2006/relationships/tags" Target="../tags/tag37.xml"/><Relationship Id="rId7" Type="http://schemas.openxmlformats.org/officeDocument/2006/relationships/tags" Target="../tags/tag41.xml"/><Relationship Id="rId12" Type="http://schemas.openxmlformats.org/officeDocument/2006/relationships/image" Target="../media/image7.svg"/><Relationship Id="rId2" Type="http://schemas.openxmlformats.org/officeDocument/2006/relationships/tags" Target="../tags/tag36.xml"/><Relationship Id="rId16" Type="http://schemas.openxmlformats.org/officeDocument/2006/relationships/image" Target="../media/image44.png"/><Relationship Id="rId1" Type="http://schemas.openxmlformats.org/officeDocument/2006/relationships/tags" Target="../tags/tag35.xml"/><Relationship Id="rId6" Type="http://schemas.openxmlformats.org/officeDocument/2006/relationships/tags" Target="../tags/tag40.xml"/><Relationship Id="rId11" Type="http://schemas.openxmlformats.org/officeDocument/2006/relationships/image" Target="../media/image5.png"/><Relationship Id="rId5" Type="http://schemas.openxmlformats.org/officeDocument/2006/relationships/tags" Target="../tags/tag39.xml"/><Relationship Id="rId15" Type="http://schemas.openxmlformats.org/officeDocument/2006/relationships/image" Target="../media/image9.svg"/><Relationship Id="rId10" Type="http://schemas.openxmlformats.org/officeDocument/2006/relationships/image" Target="../media/image4.jpeg"/><Relationship Id="rId4" Type="http://schemas.openxmlformats.org/officeDocument/2006/relationships/tags" Target="../tags/tag38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3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2.png"/><Relationship Id="rId3" Type="http://schemas.openxmlformats.org/officeDocument/2006/relationships/image" Target="../media/image45.png"/><Relationship Id="rId7" Type="http://schemas.openxmlformats.org/officeDocument/2006/relationships/image" Target="../media/image47.png"/><Relationship Id="rId12" Type="http://schemas.openxmlformats.org/officeDocument/2006/relationships/image" Target="../media/image5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6" Type="http://schemas.openxmlformats.org/officeDocument/2006/relationships/image" Target="../media/image29.svg"/><Relationship Id="rId11" Type="http://schemas.openxmlformats.org/officeDocument/2006/relationships/image" Target="../media/image50.png"/><Relationship Id="rId5" Type="http://schemas.openxmlformats.org/officeDocument/2006/relationships/image" Target="../media/image28.png"/><Relationship Id="rId10" Type="http://schemas.openxmlformats.org/officeDocument/2006/relationships/image" Target="../media/image49.png"/><Relationship Id="rId4" Type="http://schemas.openxmlformats.org/officeDocument/2006/relationships/image" Target="../media/image46.png"/><Relationship Id="rId9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53.png"/><Relationship Id="rId4" Type="http://schemas.openxmlformats.org/officeDocument/2006/relationships/image" Target="../media/image29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53.png"/><Relationship Id="rId4" Type="http://schemas.openxmlformats.org/officeDocument/2006/relationships/image" Target="../media/image29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54.png"/><Relationship Id="rId4" Type="http://schemas.openxmlformats.org/officeDocument/2006/relationships/image" Target="../media/image29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54.png"/><Relationship Id="rId4" Type="http://schemas.openxmlformats.org/officeDocument/2006/relationships/image" Target="../media/image29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55.png"/><Relationship Id="rId4" Type="http://schemas.openxmlformats.org/officeDocument/2006/relationships/image" Target="../media/image29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55.png"/><Relationship Id="rId4" Type="http://schemas.openxmlformats.org/officeDocument/2006/relationships/image" Target="../media/image29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48.png"/><Relationship Id="rId4" Type="http://schemas.openxmlformats.org/officeDocument/2006/relationships/image" Target="../media/image29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48.png"/><Relationship Id="rId4" Type="http://schemas.openxmlformats.org/officeDocument/2006/relationships/image" Target="../media/image29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8.png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6" Type="http://schemas.openxmlformats.org/officeDocument/2006/relationships/image" Target="../media/image45.png"/><Relationship Id="rId5" Type="http://schemas.openxmlformats.org/officeDocument/2006/relationships/image" Target="../media/image19.png"/><Relationship Id="rId4" Type="http://schemas.openxmlformats.org/officeDocument/2006/relationships/image" Target="../media/image29.svg"/><Relationship Id="rId9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5" Type="http://schemas.openxmlformats.org/officeDocument/2006/relationships/image" Target="../media/image56.png"/><Relationship Id="rId4" Type="http://schemas.openxmlformats.org/officeDocument/2006/relationships/image" Target="../media/image29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5" Type="http://schemas.openxmlformats.org/officeDocument/2006/relationships/image" Target="../media/image56.png"/><Relationship Id="rId4" Type="http://schemas.openxmlformats.org/officeDocument/2006/relationships/image" Target="../media/image29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5" Type="http://schemas.openxmlformats.org/officeDocument/2006/relationships/image" Target="../media/image51.png"/><Relationship Id="rId4" Type="http://schemas.openxmlformats.org/officeDocument/2006/relationships/image" Target="../media/image29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5" Type="http://schemas.openxmlformats.org/officeDocument/2006/relationships/image" Target="../media/image51.png"/><Relationship Id="rId4" Type="http://schemas.openxmlformats.org/officeDocument/2006/relationships/image" Target="../media/image29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5" Type="http://schemas.openxmlformats.org/officeDocument/2006/relationships/image" Target="../media/image57.png"/><Relationship Id="rId4" Type="http://schemas.openxmlformats.org/officeDocument/2006/relationships/image" Target="../media/image2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5" Type="http://schemas.openxmlformats.org/officeDocument/2006/relationships/image" Target="../media/image57.png"/><Relationship Id="rId4" Type="http://schemas.openxmlformats.org/officeDocument/2006/relationships/image" Target="../media/image29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5" Type="http://schemas.openxmlformats.org/officeDocument/2006/relationships/image" Target="../media/image58.png"/><Relationship Id="rId4" Type="http://schemas.openxmlformats.org/officeDocument/2006/relationships/image" Target="../media/image29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5" Type="http://schemas.openxmlformats.org/officeDocument/2006/relationships/image" Target="../media/image58.png"/><Relationship Id="rId4" Type="http://schemas.openxmlformats.org/officeDocument/2006/relationships/image" Target="../media/image29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1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60.jpeg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10" Type="http://schemas.openxmlformats.org/officeDocument/2006/relationships/image" Target="../media/image57.png"/><Relationship Id="rId4" Type="http://schemas.openxmlformats.org/officeDocument/2006/relationships/image" Target="../media/image31.png"/><Relationship Id="rId9" Type="http://schemas.openxmlformats.org/officeDocument/2006/relationships/image" Target="../media/image51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60.jpeg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10" Type="http://schemas.openxmlformats.org/officeDocument/2006/relationships/image" Target="../media/image49.png"/><Relationship Id="rId4" Type="http://schemas.openxmlformats.org/officeDocument/2006/relationships/image" Target="../media/image31.png"/><Relationship Id="rId9" Type="http://schemas.openxmlformats.org/officeDocument/2006/relationships/image" Target="../media/image6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6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image" Target="../media/image21.png"/><Relationship Id="rId11" Type="http://schemas.openxmlformats.org/officeDocument/2006/relationships/image" Target="../media/image48.png"/><Relationship Id="rId5" Type="http://schemas.openxmlformats.org/officeDocument/2006/relationships/image" Target="../media/image29.svg"/><Relationship Id="rId10" Type="http://schemas.openxmlformats.org/officeDocument/2006/relationships/image" Target="../media/image57.png"/><Relationship Id="rId4" Type="http://schemas.openxmlformats.org/officeDocument/2006/relationships/image" Target="../media/image28.png"/><Relationship Id="rId9" Type="http://schemas.openxmlformats.org/officeDocument/2006/relationships/image" Target="../media/image51.png"/><Relationship Id="rId14" Type="http://schemas.openxmlformats.org/officeDocument/2006/relationships/image" Target="../media/image4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3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tags" Target="../tags/tag10.xml"/><Relationship Id="rId16" Type="http://schemas.openxmlformats.org/officeDocument/2006/relationships/image" Target="../media/image16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6.svg"/><Relationship Id="rId5" Type="http://schemas.openxmlformats.org/officeDocument/2006/relationships/tags" Target="../tags/tag13.xml"/><Relationship Id="rId15" Type="http://schemas.openxmlformats.org/officeDocument/2006/relationships/image" Target="../media/image15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6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image" Target="../media/image29.svg"/><Relationship Id="rId11" Type="http://schemas.openxmlformats.org/officeDocument/2006/relationships/image" Target="../media/image48.png"/><Relationship Id="rId5" Type="http://schemas.openxmlformats.org/officeDocument/2006/relationships/image" Target="../media/image28.png"/><Relationship Id="rId10" Type="http://schemas.openxmlformats.org/officeDocument/2006/relationships/image" Target="../media/image57.png"/><Relationship Id="rId4" Type="http://schemas.openxmlformats.org/officeDocument/2006/relationships/image" Target="../media/image65.png"/><Relationship Id="rId9" Type="http://schemas.openxmlformats.org/officeDocument/2006/relationships/image" Target="../media/image51.png"/><Relationship Id="rId14" Type="http://schemas.openxmlformats.org/officeDocument/2006/relationships/image" Target="../media/image4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49.png"/><Relationship Id="rId3" Type="http://schemas.openxmlformats.org/officeDocument/2006/relationships/image" Target="../media/image19.png"/><Relationship Id="rId7" Type="http://schemas.openxmlformats.org/officeDocument/2006/relationships/image" Target="../media/image67.png"/><Relationship Id="rId12" Type="http://schemas.openxmlformats.org/officeDocument/2006/relationships/image" Target="../media/image5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8.xml"/><Relationship Id="rId6" Type="http://schemas.openxmlformats.org/officeDocument/2006/relationships/image" Target="../media/image66.png"/><Relationship Id="rId11" Type="http://schemas.openxmlformats.org/officeDocument/2006/relationships/image" Target="../media/image48.png"/><Relationship Id="rId5" Type="http://schemas.openxmlformats.org/officeDocument/2006/relationships/image" Target="../media/image29.svg"/><Relationship Id="rId10" Type="http://schemas.openxmlformats.org/officeDocument/2006/relationships/image" Target="../media/image57.png"/><Relationship Id="rId4" Type="http://schemas.openxmlformats.org/officeDocument/2006/relationships/image" Target="../media/image28.png"/><Relationship Id="rId9" Type="http://schemas.openxmlformats.org/officeDocument/2006/relationships/image" Target="../media/image51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9.xml"/><Relationship Id="rId6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49.png"/><Relationship Id="rId4" Type="http://schemas.openxmlformats.org/officeDocument/2006/relationships/image" Target="../media/image47.png"/><Relationship Id="rId9" Type="http://schemas.openxmlformats.org/officeDocument/2006/relationships/image" Target="../media/image6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7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Relationship Id="rId6" Type="http://schemas.openxmlformats.org/officeDocument/2006/relationships/image" Target="../media/image69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1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39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2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71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29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6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tags" Target="../tags/tag79.xml"/><Relationship Id="rId13" Type="http://schemas.openxmlformats.org/officeDocument/2006/relationships/image" Target="../media/image8.png"/><Relationship Id="rId3" Type="http://schemas.openxmlformats.org/officeDocument/2006/relationships/tags" Target="../tags/tag74.xml"/><Relationship Id="rId7" Type="http://schemas.openxmlformats.org/officeDocument/2006/relationships/tags" Target="../tags/tag78.xml"/><Relationship Id="rId12" Type="http://schemas.openxmlformats.org/officeDocument/2006/relationships/image" Target="../media/image7.svg"/><Relationship Id="rId2" Type="http://schemas.openxmlformats.org/officeDocument/2006/relationships/tags" Target="../tags/tag73.xml"/><Relationship Id="rId16" Type="http://schemas.openxmlformats.org/officeDocument/2006/relationships/image" Target="../media/image44.png"/><Relationship Id="rId1" Type="http://schemas.openxmlformats.org/officeDocument/2006/relationships/tags" Target="../tags/tag72.xml"/><Relationship Id="rId6" Type="http://schemas.openxmlformats.org/officeDocument/2006/relationships/tags" Target="../tags/tag77.xml"/><Relationship Id="rId11" Type="http://schemas.openxmlformats.org/officeDocument/2006/relationships/image" Target="../media/image5.png"/><Relationship Id="rId5" Type="http://schemas.openxmlformats.org/officeDocument/2006/relationships/tags" Target="../tags/tag76.xml"/><Relationship Id="rId15" Type="http://schemas.openxmlformats.org/officeDocument/2006/relationships/image" Target="../media/image9.svg"/><Relationship Id="rId10" Type="http://schemas.openxmlformats.org/officeDocument/2006/relationships/image" Target="../media/image4.jpeg"/><Relationship Id="rId4" Type="http://schemas.openxmlformats.org/officeDocument/2006/relationships/tags" Target="../tags/tag75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3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6.svg"/><Relationship Id="rId18" Type="http://schemas.openxmlformats.org/officeDocument/2006/relationships/image" Target="../media/image22.jpeg"/><Relationship Id="rId3" Type="http://schemas.openxmlformats.org/officeDocument/2006/relationships/tags" Target="../tags/tag18.xml"/><Relationship Id="rId21" Type="http://schemas.openxmlformats.org/officeDocument/2006/relationships/image" Target="../media/image25.jpeg"/><Relationship Id="rId7" Type="http://schemas.openxmlformats.org/officeDocument/2006/relationships/tags" Target="../tags/tag22.xml"/><Relationship Id="rId12" Type="http://schemas.openxmlformats.org/officeDocument/2006/relationships/image" Target="../media/image5.png"/><Relationship Id="rId17" Type="http://schemas.openxmlformats.org/officeDocument/2006/relationships/image" Target="../media/image21.png"/><Relationship Id="rId2" Type="http://schemas.openxmlformats.org/officeDocument/2006/relationships/tags" Target="../tags/tag17.xml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4.jpeg"/><Relationship Id="rId5" Type="http://schemas.openxmlformats.org/officeDocument/2006/relationships/tags" Target="../tags/tag20.xml"/><Relationship Id="rId15" Type="http://schemas.openxmlformats.org/officeDocument/2006/relationships/image" Target="../media/image19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3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8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0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1.xml"/><Relationship Id="rId4" Type="http://schemas.openxmlformats.org/officeDocument/2006/relationships/image" Target="../media/image29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2.xml"/><Relationship Id="rId4" Type="http://schemas.openxmlformats.org/officeDocument/2006/relationships/image" Target="../media/image29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3.xml"/><Relationship Id="rId4" Type="http://schemas.openxmlformats.org/officeDocument/2006/relationships/image" Target="../media/image29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tags" Target="../tags/tag86.xml"/><Relationship Id="rId7" Type="http://schemas.openxmlformats.org/officeDocument/2006/relationships/image" Target="../media/image29.svg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image" Target="../media/image28.png"/><Relationship Id="rId5" Type="http://schemas.openxmlformats.org/officeDocument/2006/relationships/image" Target="../media/image54.png"/><Relationship Id="rId4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tags" Target="../tags/tag88.xml"/><Relationship Id="rId7" Type="http://schemas.openxmlformats.org/officeDocument/2006/relationships/image" Target="../media/image75.jpeg"/><Relationship Id="rId2" Type="http://schemas.openxmlformats.org/officeDocument/2006/relationships/tags" Target="../tags/tag8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7.png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image" Target="../media/image75.jpe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1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94.xml"/><Relationship Id="rId7" Type="http://schemas.openxmlformats.org/officeDocument/2006/relationships/image" Target="../media/image31.png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96.xml"/><Relationship Id="rId4" Type="http://schemas.openxmlformats.org/officeDocument/2006/relationships/tags" Target="../tags/tag95.xml"/><Relationship Id="rId9" Type="http://schemas.openxmlformats.org/officeDocument/2006/relationships/image" Target="../media/image29.sv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6" Type="http://schemas.openxmlformats.org/officeDocument/2006/relationships/image" Target="../media/image78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6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tags" Target="../tags/tag101.xml"/><Relationship Id="rId7" Type="http://schemas.openxmlformats.org/officeDocument/2006/relationships/image" Target="../media/image29.svg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6" Type="http://schemas.openxmlformats.org/officeDocument/2006/relationships/image" Target="../media/image28.png"/><Relationship Id="rId5" Type="http://schemas.openxmlformats.org/officeDocument/2006/relationships/image" Target="../media/image79.png"/><Relationship Id="rId4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2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105.xml"/><Relationship Id="rId7" Type="http://schemas.openxmlformats.org/officeDocument/2006/relationships/image" Target="../media/image31.png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07.xml"/><Relationship Id="rId4" Type="http://schemas.openxmlformats.org/officeDocument/2006/relationships/tags" Target="../tags/tag106.xml"/><Relationship Id="rId9" Type="http://schemas.openxmlformats.org/officeDocument/2006/relationships/image" Target="../media/image29.sv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8.xml"/><Relationship Id="rId4" Type="http://schemas.openxmlformats.org/officeDocument/2006/relationships/image" Target="../media/image29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9.xml"/><Relationship Id="rId4" Type="http://schemas.openxmlformats.org/officeDocument/2006/relationships/image" Target="../media/image29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0.xml"/><Relationship Id="rId5" Type="http://schemas.openxmlformats.org/officeDocument/2006/relationships/image" Target="../media/image80.png"/><Relationship Id="rId4" Type="http://schemas.openxmlformats.org/officeDocument/2006/relationships/image" Target="../media/image29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image" Target="../media/image55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1.png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6" Type="http://schemas.openxmlformats.org/officeDocument/2006/relationships/image" Target="../media/image75.jpe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2.png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image" Target="../media/image75.jpe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tags" Target="../tags/tag27.xml"/><Relationship Id="rId7" Type="http://schemas.openxmlformats.org/officeDocument/2006/relationships/image" Target="../media/image30.jpeg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7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120.xml"/><Relationship Id="rId7" Type="http://schemas.openxmlformats.org/officeDocument/2006/relationships/image" Target="../media/image31.png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22.xml"/><Relationship Id="rId4" Type="http://schemas.openxmlformats.org/officeDocument/2006/relationships/tags" Target="../tags/tag121.xml"/><Relationship Id="rId9" Type="http://schemas.openxmlformats.org/officeDocument/2006/relationships/image" Target="../media/image29.sv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tags" Target="../tags/tag125.xml"/><Relationship Id="rId7" Type="http://schemas.openxmlformats.org/officeDocument/2006/relationships/image" Target="../media/image75.jpeg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5.jpeg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84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8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131.xml"/><Relationship Id="rId7" Type="http://schemas.openxmlformats.org/officeDocument/2006/relationships/image" Target="../media/image31.png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33.xml"/><Relationship Id="rId4" Type="http://schemas.openxmlformats.org/officeDocument/2006/relationships/tags" Target="../tags/tag132.xml"/><Relationship Id="rId9" Type="http://schemas.openxmlformats.org/officeDocument/2006/relationships/image" Target="../media/image29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4.xml"/><Relationship Id="rId4" Type="http://schemas.openxmlformats.org/officeDocument/2006/relationships/image" Target="../media/image29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5.xml"/><Relationship Id="rId4" Type="http://schemas.openxmlformats.org/officeDocument/2006/relationships/image" Target="../media/image29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6.xml"/><Relationship Id="rId4" Type="http://schemas.openxmlformats.org/officeDocument/2006/relationships/image" Target="../media/image29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tags" Target="../tags/tag139.xml"/><Relationship Id="rId7" Type="http://schemas.openxmlformats.org/officeDocument/2006/relationships/image" Target="../media/image29.svg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image" Target="../media/image28.png"/><Relationship Id="rId5" Type="http://schemas.openxmlformats.org/officeDocument/2006/relationships/image" Target="../media/image56.png"/><Relationship Id="rId4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5.png"/><Relationship Id="rId2" Type="http://schemas.openxmlformats.org/officeDocument/2006/relationships/tags" Target="../tags/tag141.xml"/><Relationship Id="rId1" Type="http://schemas.openxmlformats.org/officeDocument/2006/relationships/tags" Target="../tags/tag140.xml"/><Relationship Id="rId6" Type="http://schemas.openxmlformats.org/officeDocument/2006/relationships/image" Target="../media/image75.jpe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33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6.png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6" Type="http://schemas.openxmlformats.org/officeDocument/2006/relationships/image" Target="../media/image75.jpe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4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147.xml"/><Relationship Id="rId7" Type="http://schemas.openxmlformats.org/officeDocument/2006/relationships/image" Target="../media/image31.png"/><Relationship Id="rId2" Type="http://schemas.openxmlformats.org/officeDocument/2006/relationships/tags" Target="../tags/tag146.xml"/><Relationship Id="rId1" Type="http://schemas.openxmlformats.org/officeDocument/2006/relationships/tags" Target="../tags/tag14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49.xml"/><Relationship Id="rId4" Type="http://schemas.openxmlformats.org/officeDocument/2006/relationships/tags" Target="../tags/tag148.xml"/><Relationship Id="rId9" Type="http://schemas.openxmlformats.org/officeDocument/2006/relationships/image" Target="../media/image29.sv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tags" Target="../tags/tag152.xml"/><Relationship Id="rId7" Type="http://schemas.openxmlformats.org/officeDocument/2006/relationships/image" Target="../media/image75.jpeg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tags" Target="../tags/tag155.xml"/><Relationship Id="rId7" Type="http://schemas.openxmlformats.org/officeDocument/2006/relationships/image" Target="../media/image75.jpeg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6.xml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159.xml"/><Relationship Id="rId7" Type="http://schemas.openxmlformats.org/officeDocument/2006/relationships/image" Target="../media/image31.png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61.xml"/><Relationship Id="rId4" Type="http://schemas.openxmlformats.org/officeDocument/2006/relationships/tags" Target="../tags/tag160.xml"/><Relationship Id="rId9" Type="http://schemas.openxmlformats.org/officeDocument/2006/relationships/image" Target="../media/image29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2.xml"/><Relationship Id="rId4" Type="http://schemas.openxmlformats.org/officeDocument/2006/relationships/image" Target="../media/image29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3.xml"/><Relationship Id="rId4" Type="http://schemas.openxmlformats.org/officeDocument/2006/relationships/image" Target="../media/image29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4.xml"/><Relationship Id="rId4" Type="http://schemas.openxmlformats.org/officeDocument/2006/relationships/image" Target="../media/image2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png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image" Target="../media/image33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tags" Target="../tags/tag167.xml"/><Relationship Id="rId7" Type="http://schemas.openxmlformats.org/officeDocument/2006/relationships/image" Target="../media/image29.svg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6" Type="http://schemas.openxmlformats.org/officeDocument/2006/relationships/image" Target="../media/image28.png"/><Relationship Id="rId5" Type="http://schemas.openxmlformats.org/officeDocument/2006/relationships/image" Target="../media/image58.png"/><Relationship Id="rId4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9.png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6" Type="http://schemas.openxmlformats.org/officeDocument/2006/relationships/image" Target="../media/image75.jpe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0.png"/><Relationship Id="rId2" Type="http://schemas.openxmlformats.org/officeDocument/2006/relationships/tags" Target="../tags/tag171.xml"/><Relationship Id="rId1" Type="http://schemas.openxmlformats.org/officeDocument/2006/relationships/tags" Target="../tags/tag170.xml"/><Relationship Id="rId6" Type="http://schemas.openxmlformats.org/officeDocument/2006/relationships/image" Target="../media/image75.jpe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0.png"/><Relationship Id="rId2" Type="http://schemas.openxmlformats.org/officeDocument/2006/relationships/tags" Target="../tags/tag173.xml"/><Relationship Id="rId1" Type="http://schemas.openxmlformats.org/officeDocument/2006/relationships/tags" Target="../tags/tag172.xml"/><Relationship Id="rId6" Type="http://schemas.openxmlformats.org/officeDocument/2006/relationships/image" Target="../media/image75.jpe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176.xml"/><Relationship Id="rId7" Type="http://schemas.openxmlformats.org/officeDocument/2006/relationships/image" Target="../media/image31.png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78.xml"/><Relationship Id="rId4" Type="http://schemas.openxmlformats.org/officeDocument/2006/relationships/tags" Target="../tags/tag177.xml"/><Relationship Id="rId9" Type="http://schemas.openxmlformats.org/officeDocument/2006/relationships/image" Target="../media/image29.svg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tags" Target="../tags/tag181.xml"/><Relationship Id="rId7" Type="http://schemas.openxmlformats.org/officeDocument/2006/relationships/image" Target="../media/image75.jpeg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tags" Target="../tags/tag184.xml"/><Relationship Id="rId7" Type="http://schemas.openxmlformats.org/officeDocument/2006/relationships/image" Target="../media/image75.jpeg"/><Relationship Id="rId2" Type="http://schemas.openxmlformats.org/officeDocument/2006/relationships/tags" Target="../tags/tag183.xml"/><Relationship Id="rId1" Type="http://schemas.openxmlformats.org/officeDocument/2006/relationships/tags" Target="../tags/tag182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5.xml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188.xml"/><Relationship Id="rId7" Type="http://schemas.openxmlformats.org/officeDocument/2006/relationships/image" Target="../media/image31.png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90.xml"/><Relationship Id="rId4" Type="http://schemas.openxmlformats.org/officeDocument/2006/relationships/tags" Target="../tags/tag189.xml"/><Relationship Id="rId9" Type="http://schemas.openxmlformats.org/officeDocument/2006/relationships/image" Target="../media/image29.sv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1.xml"/><Relationship Id="rId6" Type="http://schemas.openxmlformats.org/officeDocument/2006/relationships/image" Target="../media/image93.png"/><Relationship Id="rId5" Type="http://schemas.openxmlformats.org/officeDocument/2006/relationships/image" Target="../media/image68.png"/><Relationship Id="rId4" Type="http://schemas.openxmlformats.org/officeDocument/2006/relationships/image" Target="../media/image2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2972774" y="2098331"/>
            <a:ext cx="8130777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sz="3200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71AC103-0B10-F099-6BAB-4D795A1C0826}"/>
              </a:ext>
            </a:extLst>
          </p:cNvPr>
          <p:cNvSpPr/>
          <p:nvPr/>
        </p:nvSpPr>
        <p:spPr>
          <a:xfrm rot="21338648" flipV="1">
            <a:off x="5633176" y="5858898"/>
            <a:ext cx="3728117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DFD43ECF-4B5A-1EA1-CAF1-7DF340D54C52}"/>
              </a:ext>
            </a:extLst>
          </p:cNvPr>
          <p:cNvSpPr/>
          <p:nvPr/>
        </p:nvSpPr>
        <p:spPr>
          <a:xfrm rot="261352" flipH="1" flipV="1">
            <a:off x="5748342" y="4937992"/>
            <a:ext cx="3675689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5E40694-37BF-C322-1326-D9E2856A6DD3}"/>
              </a:ext>
            </a:extLst>
          </p:cNvPr>
          <p:cNvSpPr txBox="1"/>
          <p:nvPr/>
        </p:nvSpPr>
        <p:spPr>
          <a:xfrm flipH="1">
            <a:off x="6508293" y="5169346"/>
            <a:ext cx="24967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Palier</a:t>
            </a:r>
            <a:r>
              <a:rPr lang="fr-FR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: 1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5BDEEE85-D2BD-72B4-650C-163E3FB1D018}"/>
              </a:ext>
            </a:extLst>
          </p:cNvPr>
          <p:cNvSpPr/>
          <p:nvPr/>
        </p:nvSpPr>
        <p:spPr>
          <a:xfrm>
            <a:off x="4210914" y="4938033"/>
            <a:ext cx="2647086" cy="2570152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buNone/>
            </a:pPr>
            <a:r>
              <a:rPr lang="fr-MA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Parcours </a:t>
            </a:r>
            <a:r>
              <a:rPr lang="fr-MA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endParaRPr lang="fr-MA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154D366-A502-FB54-94D3-8005793C70C9}"/>
              </a:ext>
            </a:extLst>
          </p:cNvPr>
          <p:cNvSpPr txBox="1"/>
          <p:nvPr/>
        </p:nvSpPr>
        <p:spPr>
          <a:xfrm flipH="1">
            <a:off x="6130335" y="6185009"/>
            <a:ext cx="31026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5</a:t>
            </a:r>
            <a:endParaRPr lang="ar-MA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9" name="Image 28" descr="Une image contenant Police, logo, Graphique, symbole&#10;&#10;Le contenu généré par l’IA peut être incorrect.">
            <a:extLst>
              <a:ext uri="{FF2B5EF4-FFF2-40B4-BE49-F238E27FC236}">
                <a16:creationId xmlns:a16="http://schemas.microsoft.com/office/drawing/2014/main" id="{A312FADB-CD89-8F6B-E879-7E63E22B83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405" y="2985558"/>
            <a:ext cx="1981200" cy="1858245"/>
          </a:xfrm>
          <a:prstGeom prst="rect">
            <a:avLst/>
          </a:prstGeom>
        </p:spPr>
      </p:pic>
      <p:pic>
        <p:nvPicPr>
          <p:cNvPr id="4" name="Image 3" descr="Une image contenant text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2304A1A-C1CD-8C93-0AA8-BB88C4EB560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D6ECF1"/>
              </a:clrFrom>
              <a:clrTo>
                <a:srgbClr val="D6EC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96" y="5143499"/>
            <a:ext cx="2647086" cy="508734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B5EC4ED-BAF2-3126-F281-35DE04DC6E5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053" y="5333487"/>
            <a:ext cx="2217027" cy="3360776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195909B-29FA-81CA-6650-581EE5D2252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5438639"/>
            <a:ext cx="1995711" cy="3360777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3962399" y="3741992"/>
            <a:ext cx="5791201" cy="8194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MA" sz="54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Chanson</a:t>
            </a:r>
            <a:r>
              <a:rPr lang="fr-FR" sz="54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296D3-70C9-DC85-0F38-FDC430415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2A7845C-0339-7F40-9090-B1AD9F7E2E7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2333C8E2-AAA9-89FA-3EB7-DF350646E33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F5BAB6DF-5E08-FFB0-98AD-1D36D1D518FB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  <a:alpha val="5725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lecture (1)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DBCDC6DC-AC00-C938-907E-1FB552D6A2AE}"/>
              </a:ext>
            </a:extLst>
          </p:cNvPr>
          <p:cNvSpPr txBox="1"/>
          <p:nvPr/>
        </p:nvSpPr>
        <p:spPr>
          <a:xfrm>
            <a:off x="3141094" y="4553595"/>
            <a:ext cx="7433812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Chasse aux lettres</a:t>
            </a:r>
            <a:endParaRPr lang="en-US" sz="4000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2767F3D1-A3DD-30FB-387F-4C93641020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796" y="5924833"/>
            <a:ext cx="3581401" cy="265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67651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CA026-3383-202A-01FF-12AC3EAF7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743890-4A7D-7D45-8FF5-286D9B96125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7251994-8306-0B04-3C5F-86DFFC6498F1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A1408D1-9D76-0435-1B6C-BF2D18CAF83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D08D898-622A-D699-4180-5E4DBD13386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B2C6FB84-4BBD-78CB-670C-ED9EC1FC6E90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43FCBA0-EFF5-07EC-E923-5EE92F57203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539779B-261C-4131-B3C3-FD0ABAEF1EFB}"/>
              </a:ext>
            </a:extLst>
          </p:cNvPr>
          <p:cNvSpPr txBox="1"/>
          <p:nvPr/>
        </p:nvSpPr>
        <p:spPr>
          <a:xfrm>
            <a:off x="1224495" y="378596"/>
            <a:ext cx="11320557" cy="807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Ouvrez vos livrets à l’activité 1, page 11.</a:t>
            </a:r>
          </a:p>
          <a:p>
            <a:pPr defTabSz="342900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Cherchez dans les mots les lettres (o, g, p et q) que nous avons vues aujourd’hui.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1CAD1CC-1655-537D-16C6-28AF550604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81194" y="2068978"/>
            <a:ext cx="4782211" cy="630144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27BD68B-C2C5-7440-C8D5-4C1668C2182A}"/>
              </a:ext>
            </a:extLst>
          </p:cNvPr>
          <p:cNvSpPr/>
          <p:nvPr/>
        </p:nvSpPr>
        <p:spPr>
          <a:xfrm>
            <a:off x="4267199" y="4267200"/>
            <a:ext cx="5410200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B7702E-0982-1495-13A9-E822F5F63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46961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4A1D3-0C55-E175-27B3-A04BAEACE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295EC47-F10A-9092-E27A-3DC75F631F8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6234C7C-7A8E-8E8C-9C0F-775C46B85407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053827-D5AF-ABE4-EC60-20E404DD955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DBA763DC-44A2-26E3-2DE9-6DE586799298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929094FA-1A2B-961D-5500-5CC44257E548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60C1303-ED04-399F-A020-6E5B1F620B3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AC76E33-780E-3CBB-5133-4DDE7FD40146}"/>
              </a:ext>
            </a:extLst>
          </p:cNvPr>
          <p:cNvSpPr txBox="1"/>
          <p:nvPr/>
        </p:nvSpPr>
        <p:spPr>
          <a:xfrm>
            <a:off x="1224495" y="429726"/>
            <a:ext cx="1132055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faire le premier exemple ensemble.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A807151-DA36-F1B5-910A-64D00DD21FEC}"/>
              </a:ext>
            </a:extLst>
          </p:cNvPr>
          <p:cNvSpPr txBox="1"/>
          <p:nvPr/>
        </p:nvSpPr>
        <p:spPr>
          <a:xfrm>
            <a:off x="1224494" y="901236"/>
            <a:ext cx="1149217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 (e) écrit le mot au tableau.</a:t>
            </a:r>
            <a:endParaRPr lang="fr-FR" sz="2000" b="1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DC0FC3C-F763-0857-B097-89283273A82E}"/>
              </a:ext>
            </a:extLst>
          </p:cNvPr>
          <p:cNvSpPr txBox="1"/>
          <p:nvPr/>
        </p:nvSpPr>
        <p:spPr>
          <a:xfrm>
            <a:off x="1295400" y="3566145"/>
            <a:ext cx="111252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990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19900" dirty="0">
                <a:solidFill>
                  <a:srgbClr val="106585"/>
                </a:solidFill>
                <a:latin typeface="Dosis" panose="02010703020202060003" pitchFamily="2" charset="0"/>
              </a:rPr>
              <a:t>lace</a:t>
            </a:r>
            <a:endParaRPr lang="fr-FR" sz="13800" dirty="0">
              <a:solidFill>
                <a:srgbClr val="106585"/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57970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A9FC2-25EA-F0FE-C350-40A85E544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ECE8F7-3209-2C43-72F1-5F61FCE53ED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45A29E2-7228-F391-9B1D-657C0044FAA9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1BD2AE9-F4AA-593B-4669-4ABB58A8665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FD0DED2B-EDDE-FD78-74A2-AEEB3755D3E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CF13EA5E-F0E9-44E5-507D-A30E626700E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A092F3D-6627-7BF2-FBBE-7FFFCD5312B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1D19C51-7AFC-ABE3-30AB-722D3CE10DC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9470319-B3E4-074E-6E88-2FAC041105DD}"/>
              </a:ext>
            </a:extLst>
          </p:cNvPr>
          <p:cNvSpPr txBox="1"/>
          <p:nvPr/>
        </p:nvSpPr>
        <p:spPr>
          <a:xfrm>
            <a:off x="1224495" y="429726"/>
            <a:ext cx="1132055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cherche la lettre  g dans le mot glace. </a:t>
            </a:r>
          </a:p>
          <a:p>
            <a:pPr defTabSz="342900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regarde chaque lettre. Quand je vois la lettre g, je l’entoure.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621BC2F-9714-0FA7-390F-DAFCBC98C5BE}"/>
              </a:ext>
            </a:extLst>
          </p:cNvPr>
          <p:cNvSpPr txBox="1"/>
          <p:nvPr/>
        </p:nvSpPr>
        <p:spPr>
          <a:xfrm>
            <a:off x="1295400" y="3566145"/>
            <a:ext cx="111252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9900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r>
              <a:rPr lang="fr-FR" sz="19900" dirty="0">
                <a:solidFill>
                  <a:srgbClr val="106585"/>
                </a:solidFill>
                <a:latin typeface="Dosis" panose="02010703020202060003" pitchFamily="2" charset="0"/>
              </a:rPr>
              <a:t>lace</a:t>
            </a:r>
            <a:endParaRPr lang="fr-FR" sz="13800" dirty="0">
              <a:solidFill>
                <a:srgbClr val="106585"/>
              </a:solidFill>
              <a:latin typeface="Dosis" panose="02010703020202060003" pitchFamily="2" charset="0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E0CD70C7-2155-B00E-CBF7-633821B32588}"/>
              </a:ext>
            </a:extLst>
          </p:cNvPr>
          <p:cNvSpPr/>
          <p:nvPr/>
        </p:nvSpPr>
        <p:spPr>
          <a:xfrm>
            <a:off x="4114800" y="4154795"/>
            <a:ext cx="1447800" cy="2916007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36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42333-44D1-5BE3-C954-5991F5175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322187F-2603-9D7E-1653-195FAA1B77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C84DE82-D678-1BCD-2F8E-0B9ED62DA73F}"/>
              </a:ext>
            </a:extLst>
          </p:cNvPr>
          <p:cNvSpPr/>
          <p:nvPr/>
        </p:nvSpPr>
        <p:spPr>
          <a:xfrm>
            <a:off x="258860" y="452351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D082911-5C55-78B4-9AB3-ABDD116E7CB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765C3F9-F8B5-FC4D-3992-38E2099BCD3E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9F9E7153-9110-E81E-DE28-50D711E4CE3C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C28AECB-B851-A6C7-95C5-D50ECEB402A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76F5826-C6F3-2E73-FE84-57196F1762AE}"/>
              </a:ext>
            </a:extLst>
          </p:cNvPr>
          <p:cNvSpPr txBox="1"/>
          <p:nvPr/>
        </p:nvSpPr>
        <p:spPr>
          <a:xfrm>
            <a:off x="1212804" y="422678"/>
            <a:ext cx="1132055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18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Observez bien chaque mot et entourez les lettres comme dans l’exemple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</a:t>
            </a:r>
          </a:p>
          <a:p>
            <a:pPr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vais circuler entre les rangs pour vous aider.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7DC5BBB-6D9B-9942-587A-9B45922696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1648" y="2881680"/>
            <a:ext cx="11601713" cy="452363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B2A857E-CF7B-52CC-EB12-F84834D96E3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1879" y="230645"/>
            <a:ext cx="1331274" cy="134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7638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B43B7-AC31-B9C8-1411-16F4608D0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325B344-758F-C972-EC4F-5949235257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D5696BE-2476-FFE1-B27B-7959882C18AF}"/>
              </a:ext>
            </a:extLst>
          </p:cNvPr>
          <p:cNvSpPr/>
          <p:nvPr/>
        </p:nvSpPr>
        <p:spPr>
          <a:xfrm>
            <a:off x="353651" y="434654"/>
            <a:ext cx="13076597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4467E66-45A3-90AF-C622-3B982B7C829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2B0FB51-78C7-B2F8-642A-8BA242A7109F}"/>
              </a:ext>
            </a:extLst>
          </p:cNvPr>
          <p:cNvSpPr/>
          <p:nvPr/>
        </p:nvSpPr>
        <p:spPr>
          <a:xfrm>
            <a:off x="363550" y="332509"/>
            <a:ext cx="13076597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C0E89BC7-BDF2-AED8-B7F4-DD99B69C4A0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5C23502-1701-E256-54B2-98695125C5C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CB48D3-EB72-293F-F89C-C65C3352502B}"/>
              </a:ext>
            </a:extLst>
          </p:cNvPr>
          <p:cNvSpPr txBox="1"/>
          <p:nvPr/>
        </p:nvSpPr>
        <p:spPr>
          <a:xfrm>
            <a:off x="1197721" y="593747"/>
            <a:ext cx="1132055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Corrigez.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C50E332-ED32-AEC8-1CF4-9F0F6EC150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04050" y="2881680"/>
            <a:ext cx="9656908" cy="452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326191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DBE6D-5CA9-EE32-F46A-0AF54BAB9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EBBC47-6560-F115-8B6E-CA47B3A7846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5F07DEC-C2E1-EC1F-9F06-977BB8B7BE2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6517CEF-6189-C928-A92E-B71F18D0B05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lecture (2)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E65ABAC4-2921-E153-5770-F541E0B7E5C2}"/>
              </a:ext>
            </a:extLst>
          </p:cNvPr>
          <p:cNvSpPr txBox="1"/>
          <p:nvPr/>
        </p:nvSpPr>
        <p:spPr>
          <a:xfrm>
            <a:off x="3141094" y="4553595"/>
            <a:ext cx="7433812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Jeu du duel</a:t>
            </a:r>
            <a:endParaRPr lang="en-US" sz="4000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habits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F25AECF9-C8AB-8DD0-6FA6-0EE7D57598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798" y="6108225"/>
            <a:ext cx="3090404" cy="277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278701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942FE5-60C2-A422-FC84-6F358514755A}"/>
              </a:ext>
            </a:extLst>
          </p:cNvPr>
          <p:cNvSpPr txBox="1"/>
          <p:nvPr/>
        </p:nvSpPr>
        <p:spPr>
          <a:xfrm>
            <a:off x="1181100" y="1732310"/>
            <a:ext cx="11353800" cy="6822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spcAft>
                <a:spcPts val="1350"/>
              </a:spcAft>
              <a:defRPr/>
            </a:pP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p    o    </a:t>
            </a:r>
            <a:r>
              <a:rPr lang="fr-FR" sz="13800" kern="0" spc="480" dirty="0">
                <a:solidFill>
                  <a:srgbClr val="106585"/>
                </a:solidFill>
              </a:rPr>
              <a:t>Q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13800" kern="0" spc="480" dirty="0" err="1">
                <a:solidFill>
                  <a:srgbClr val="106585"/>
                </a:solidFill>
                <a:latin typeface="Dosis" pitchFamily="2" charset="0"/>
              </a:rPr>
              <a:t>q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13800" b="1" kern="0" spc="480" dirty="0">
                <a:solidFill>
                  <a:srgbClr val="106585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g</a:t>
            </a:r>
          </a:p>
          <a:p>
            <a:pPr algn="ctr" defTabSz="1028752">
              <a:spcAft>
                <a:spcPts val="1350"/>
              </a:spcAft>
              <a:defRPr/>
            </a:pPr>
            <a:r>
              <a:rPr lang="fr-FR" sz="13800" b="1" kern="0" spc="480" dirty="0">
                <a:solidFill>
                  <a:srgbClr val="106585"/>
                </a:solidFill>
                <a:latin typeface="Aptos Display" panose="020B0004020202020204" pitchFamily="34" charset="0"/>
                <a:cs typeface="Aharoni" panose="02010803020104030203" pitchFamily="2" charset="-79"/>
              </a:rPr>
              <a:t>G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  P   </a:t>
            </a:r>
            <a:r>
              <a:rPr lang="fr-FR" sz="13800" kern="0" spc="480" dirty="0">
                <a:solidFill>
                  <a:srgbClr val="106585"/>
                </a:solidFill>
              </a:rPr>
              <a:t>O 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3800" kern="0" spc="480" dirty="0">
                <a:solidFill>
                  <a:srgbClr val="106585"/>
                </a:solidFill>
              </a:rPr>
              <a:t>Q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   p</a:t>
            </a:r>
          </a:p>
          <a:p>
            <a:pPr algn="ctr" defTabSz="1028752">
              <a:spcAft>
                <a:spcPts val="1350"/>
              </a:spcAft>
              <a:defRPr/>
            </a:pP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q   p    </a:t>
            </a:r>
            <a:r>
              <a:rPr lang="fr-FR" sz="13800" b="1" kern="0" spc="480" dirty="0">
                <a:solidFill>
                  <a:srgbClr val="106585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g</a:t>
            </a: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   q   </a:t>
            </a:r>
            <a:r>
              <a:rPr lang="fr-FR" sz="13800" kern="0" spc="480" dirty="0">
                <a:solidFill>
                  <a:srgbClr val="106585"/>
                </a:solidFill>
              </a:rPr>
              <a:t>O</a:t>
            </a:r>
            <a:endParaRPr lang="fr-FR" sz="13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1207502" y="534093"/>
            <a:ext cx="10595201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va commencer le jeu. Qui veut passer au tableau?</a:t>
            </a:r>
          </a:p>
          <a:p>
            <a:pPr defTabSz="685834"/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tous les élèves deux par deux  et annonce le gagnant</a:t>
            </a:r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4A8BB2C4-E670-B83B-1C80-711B939A2E1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6FD56E6-6EE2-77EF-E24B-42291D810D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0F2CFF8-42AF-7855-E4B0-4D4C71B9179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4FFFE"/>
              </a:clrFrom>
              <a:clrTo>
                <a:srgbClr val="E4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3400" y="418121"/>
            <a:ext cx="1386074" cy="1073026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73AF-A547-FB38-3707-3BEDF2D4F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65D0DE-5C3C-3FF4-E7E6-251797CF06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124112D-6EDB-1594-011A-E030D324114D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7CD1789-7621-A74D-4E48-CBA4C7CD2D6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DB4328E-D5DC-4A3C-6054-AF389A06D19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FB8D5B-B11F-AB8F-3BD1-92E97688401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3ECAB47-6BA8-A567-28AA-7435CFAB6E0D}"/>
              </a:ext>
            </a:extLst>
          </p:cNvPr>
          <p:cNvSpPr txBox="1"/>
          <p:nvPr/>
        </p:nvSpPr>
        <p:spPr>
          <a:xfrm>
            <a:off x="1217400" y="502920"/>
            <a:ext cx="1132055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page 11 .</a:t>
            </a:r>
            <a:endParaRPr lang="fr-FR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5E99E25-1B7D-0C0D-8DF9-062CB8FA64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94436" y="2397773"/>
            <a:ext cx="4927127" cy="649239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3F2063E-5935-81EB-9308-368B525C51A9}"/>
              </a:ext>
            </a:extLst>
          </p:cNvPr>
          <p:cNvSpPr/>
          <p:nvPr/>
        </p:nvSpPr>
        <p:spPr>
          <a:xfrm>
            <a:off x="4385001" y="6134100"/>
            <a:ext cx="5181599" cy="1676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399C309-EFCB-D661-6D3D-18850207D784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30951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fournit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C2D3B45-ADBF-7A86-4FE0-5EF6AB23C5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0255" y="3166785"/>
            <a:ext cx="11635489" cy="3953431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B8A9C93D-B060-2117-C604-F0203DFC422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4FAC189-B37D-AB7F-97DB-E5B4DB7923C1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8011201-A522-53C8-2BAF-D0D2B0588B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475554"/>
            <a:ext cx="6413606" cy="3678791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D497536-B3EE-7517-E13A-5DEB54752A9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85869846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BAC4BDDF-2EB8-D962-252D-49E19DBD3C48}"/>
              </a:ext>
            </a:extLst>
          </p:cNvPr>
          <p:cNvSpPr txBox="1"/>
          <p:nvPr/>
        </p:nvSpPr>
        <p:spPr>
          <a:xfrm>
            <a:off x="1240672" y="454445"/>
            <a:ext cx="1415352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écouter la chanson dans mon cartable et nous allons chanter ensemble.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3F1AA86-C47E-F854-5A1B-88F4337B070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Pratique autonome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3152602" y="4076700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081" y="6179043"/>
            <a:ext cx="3742157" cy="2396201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90DA7EB-9282-69DD-8152-2AC4F13559E4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84C66A2-18BF-A598-46A7-2734522247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31CA4C9-9821-5223-3EB4-1ABEBDE05D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884FE8A8-AF7F-57FB-D525-1B5144C10989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30EBF6-9BD3-2A60-47B7-BEBE3A71DF4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0BDA07F-58AB-C280-A234-344CF32E49A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C40ED3B-5669-D4A3-1754-FF17C7B0AEC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293854"/>
            <a:ext cx="1201053" cy="992579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04AD351A-65A4-378D-16D9-DF22FF3D43F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83BFB09-94A2-6C60-32BC-377EBE78423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2689590"/>
              </p:ext>
            </p:ext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080CB2C7-3102-DC99-29D4-398C26156DDC}"/>
              </a:ext>
            </a:extLst>
          </p:cNvPr>
          <p:cNvSpPr txBox="1"/>
          <p:nvPr/>
        </p:nvSpPr>
        <p:spPr>
          <a:xfrm>
            <a:off x="1162024" y="377947"/>
            <a:ext cx="12553976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Maintenant, chacun lit seul à voix basse. .</a:t>
            </a:r>
          </a:p>
          <a:p>
            <a:pPr lvl="0" defTabSz="685818"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 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B1A58CA-B26B-4AD9-0323-820C85CCCD2A}"/>
              </a:ext>
            </a:extLst>
          </p:cNvPr>
          <p:cNvSpPr txBox="1"/>
          <p:nvPr/>
        </p:nvSpPr>
        <p:spPr>
          <a:xfrm>
            <a:off x="1207502" y="807156"/>
            <a:ext cx="98068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fournit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918EE39-9B37-3E90-FFE4-5F248FA0CD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0255" y="3166785"/>
            <a:ext cx="11635489" cy="3953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145851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40B666-AFE1-A42C-874B-EB981E93E83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CDA8C4F-B759-E17C-104C-74A25B8FAC2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EEE492A-94AE-96D9-725D-4C856F7E06B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207502" y="41910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page 11.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D79AB9A3-5EA3-ED20-3D9E-878E973E60B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12DE630-FA4D-97D0-CDC4-187956B5BCE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08296810"/>
              </p:ext>
            </p:ext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19272CA7-907A-DBB6-A0B7-49C7EBF37C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94436" y="2397773"/>
            <a:ext cx="4927127" cy="649239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6664F97-5BEB-DFD6-EB1B-61F520B48565}"/>
              </a:ext>
            </a:extLst>
          </p:cNvPr>
          <p:cNvSpPr/>
          <p:nvPr/>
        </p:nvSpPr>
        <p:spPr>
          <a:xfrm>
            <a:off x="4495799" y="7746207"/>
            <a:ext cx="4724400" cy="115435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6103938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AAE21-21E9-E2B3-29E9-2F8DCE460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582B722-9904-0271-2FD8-44B8073E747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FD2D83F-DF99-3281-A535-77AD67886DD5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B3351A4-11CE-3E4C-6D41-42516DA7A6CF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9CF945A-5496-A02F-E9BF-283ECD290E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293854"/>
            <a:ext cx="1201053" cy="992579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9DBAA8A5-B009-72F7-71F2-29C5FA23CE7F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DB9EB58-777B-5E78-69DC-6EEC336208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1251" y="3895603"/>
            <a:ext cx="11453498" cy="2495791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9EA6C66-036A-36FD-4D9D-4BCA5BA238B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ADEE5B1F-6FD3-5D56-9409-B805AD2B2B20}"/>
              </a:ext>
            </a:extLst>
          </p:cNvPr>
          <p:cNvSpPr txBox="1"/>
          <p:nvPr/>
        </p:nvSpPr>
        <p:spPr>
          <a:xfrm>
            <a:off x="1162024" y="377947"/>
            <a:ext cx="12553976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Lisez chaque lettre et écrivez-la comme dans le modèle.</a:t>
            </a:r>
          </a:p>
          <a:p>
            <a:pPr lvl="0" defTabSz="685818"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</p:spTree>
    <p:extLst>
      <p:ext uri="{BB962C8B-B14F-4D97-AF65-F5344CB8AC3E}">
        <p14:creationId xmlns:p14="http://schemas.microsoft.com/office/powerpoint/2010/main" val="3770846049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015442" y="4258642"/>
            <a:ext cx="7685116" cy="884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Jeu Tic - Tac - Toc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B2335810-AFE5-1376-1B74-8D75AB7F5438}"/>
              </a:ext>
            </a:extLst>
          </p:cNvPr>
          <p:cNvGrpSpPr/>
          <p:nvPr/>
        </p:nvGrpSpPr>
        <p:grpSpPr>
          <a:xfrm>
            <a:off x="0" y="131808"/>
            <a:ext cx="2240841" cy="84141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8E453E9-3035-8A5C-BD55-BCAFBDA9905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FF1DDF4-5805-72DF-F6FE-7136D225BC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DEAF531-C9BF-A396-A2DD-DE48B92F061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C427872A-29AE-2F5F-ED2B-A9A3D6EB2B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7800" y="5435647"/>
            <a:ext cx="3398701" cy="368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493A1-8D1B-FA96-FAF8-D7E74302F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617D4A-8F47-B32C-3C01-E738A200E0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53025A-8F58-5620-2920-851786332C6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A39218-A247-A5EB-C674-7A93C38487B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55106" y="394521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5614A2-3BF1-C83D-7C89-295496BF5F3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D7984E9-EFE4-8245-A8DE-FFE48BEE25C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80F2312-E2E6-7DDD-966E-90BAB8E8234E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3CC798B-4FF0-AB09-9273-C7879B242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676400" y="735107"/>
            <a:ext cx="11430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>
              <a:spcAft>
                <a:spcPts val="1200"/>
              </a:spcAft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 jeu se joue avec deux joueurs. Dans chaque partie, 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deux lettres seulement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sont utilisées : p et 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 ou 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Abadi" panose="020B0604020104020204" pitchFamily="34" charset="0"/>
              </a:rPr>
              <a:t>g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et o ou 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Abadi" panose="020B0604020104020204" pitchFamily="34" charset="0"/>
              </a:rPr>
              <a:t>g et q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2376A34-057C-F43E-8E23-518D8E44187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14600" y="3729007"/>
            <a:ext cx="3957843" cy="426346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823D586-5787-B097-899E-EF0AF3CF0EB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20488" y="3543300"/>
            <a:ext cx="3957843" cy="4146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314784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1B409-C60D-0AF2-4A7E-7306942C1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C826B2-D788-08DE-FCC1-BF8B8C326C4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2BDE4A6-6663-0B5D-86B8-017DEE92FF81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507133F-817D-099A-F8A6-7B1CAC42AA52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B11A5053-0162-76B1-018E-865E763073B0}"/>
              </a:ext>
            </a:extLst>
          </p:cNvPr>
          <p:cNvSpPr/>
          <p:nvPr/>
        </p:nvSpPr>
        <p:spPr>
          <a:xfrm>
            <a:off x="639690" y="64641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0B57BFB-539A-9E10-9954-7C3ED7BC871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35299" y="431065"/>
            <a:ext cx="1078050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écrivez les mots du vocabulaire  et coloriez les lettres que nous avons vues aujourd’hui, 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7477FE-A9B8-778F-59EF-713407034DB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960411" y="2667522"/>
            <a:ext cx="3956928" cy="64423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9FFBC3D7-EB80-71C4-FBD6-51140D684602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286D94-71D8-A982-35F2-836BA3423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 descr="Une image contenant text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D05C1C87-8597-74E1-8064-757A932F11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781124"/>
            <a:ext cx="3610550" cy="6215136"/>
          </a:xfrm>
          <a:prstGeom prst="rect">
            <a:avLst/>
          </a:prstGeom>
        </p:spPr>
      </p:pic>
      <p:pic>
        <p:nvPicPr>
          <p:cNvPr id="12" name="Image 11" descr="Une image contenant texte, capture d’écran, nombre, diagramme&#10;&#10;Le contenu généré par l’IA peut être incorrect.">
            <a:extLst>
              <a:ext uri="{FF2B5EF4-FFF2-40B4-BE49-F238E27FC236}">
                <a16:creationId xmlns:a16="http://schemas.microsoft.com/office/drawing/2014/main" id="{F4CA814F-B334-B8BC-BD2D-78670FE8C8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412" y="2703698"/>
            <a:ext cx="3825821" cy="636998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BECDFCE-0B54-D19E-4F53-5753FAB1F931}"/>
              </a:ext>
            </a:extLst>
          </p:cNvPr>
          <p:cNvSpPr/>
          <p:nvPr/>
        </p:nvSpPr>
        <p:spPr>
          <a:xfrm>
            <a:off x="7489048" y="3687229"/>
            <a:ext cx="4024883" cy="305200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390367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09DAB-8982-FD0E-AADE-D3AECFB53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432F5D-ED60-C8E9-B17B-9ED231E0D30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DD28E8C-2E26-E848-898C-F479115338E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A6D918-BBD4-95C3-C51C-DDA11CE9416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2298D862-B555-CFE9-DACE-981F7291F36A}"/>
              </a:ext>
            </a:extLst>
          </p:cNvPr>
          <p:cNvSpPr/>
          <p:nvPr/>
        </p:nvSpPr>
        <p:spPr>
          <a:xfrm>
            <a:off x="639690" y="64641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CD428B3-F4F0-0D95-01AC-D0E013CD0B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35299" y="431066"/>
            <a:ext cx="1100910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Lisez les lettres de l’exercice 2 ,page 11, et recopiez dans vos cahiers les lettres que nous avons vues aujourd’hui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18475DC9-445D-9995-D191-611BBC0F5A3A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FB93B6-563D-429A-7B02-0FF40AC75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5800" y="356495"/>
            <a:ext cx="12339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E3FF5F8-2E5D-E48A-3F89-970F58B138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0173" y="2874578"/>
            <a:ext cx="4021405" cy="529894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2023F3A-B3A2-214C-8119-9C10E76FC9A5}"/>
              </a:ext>
            </a:extLst>
          </p:cNvPr>
          <p:cNvSpPr/>
          <p:nvPr/>
        </p:nvSpPr>
        <p:spPr>
          <a:xfrm>
            <a:off x="4822194" y="6010781"/>
            <a:ext cx="4357365" cy="24846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1831926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07497" y="3464003"/>
            <a:ext cx="11701012" cy="1423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en-US" sz="6001" dirty="0" err="1">
                <a:solidFill>
                  <a:srgbClr val="215968"/>
                </a:solidFill>
                <a:latin typeface="Carelia"/>
              </a:rPr>
              <a:t>Réflexions</a:t>
            </a:r>
            <a:r>
              <a:rPr lang="en-US" sz="6001" dirty="0">
                <a:solidFill>
                  <a:srgbClr val="215968"/>
                </a:solidFill>
                <a:latin typeface="Carelia"/>
              </a:rPr>
              <a:t> de </a:t>
            </a:r>
            <a:r>
              <a:rPr lang="en-US" sz="6001" dirty="0" err="1">
                <a:solidFill>
                  <a:srgbClr val="215968"/>
                </a:solidFill>
                <a:latin typeface="Carelia"/>
              </a:rPr>
              <a:t>l’enseignant</a:t>
            </a:r>
            <a:endParaRPr lang="en-US" sz="6001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259D1F78-4B32-1D2E-B929-EF80802C1830}"/>
              </a:ext>
            </a:extLst>
          </p:cNvPr>
          <p:cNvSpPr txBox="1"/>
          <p:nvPr/>
        </p:nvSpPr>
        <p:spPr>
          <a:xfrm>
            <a:off x="1085853" y="5505965"/>
            <a:ext cx="11701012" cy="780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050" b="1" dirty="0">
                <a:solidFill>
                  <a:srgbClr val="106585"/>
                </a:solidFill>
                <a:latin typeface="Dosis" pitchFamily="2" charset="0"/>
              </a:rPr>
              <a:t>Je note mes observations dans le cahier-journal</a:t>
            </a:r>
            <a:endParaRPr lang="en-US" sz="3600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2128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4C328-50F4-B35B-DA08-9B3006C73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484C02F-9D92-1C2E-BAAC-E0F829B208A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8E092F-445D-A7E7-08BC-F83A52CC0DB7}"/>
              </a:ext>
            </a:extLst>
          </p:cNvPr>
          <p:cNvSpPr/>
          <p:nvPr/>
        </p:nvSpPr>
        <p:spPr>
          <a:xfrm>
            <a:off x="275853" y="299639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0E91CB-AD33-8075-723C-7CFC871BE3EA}"/>
              </a:ext>
            </a:extLst>
          </p:cNvPr>
          <p:cNvSpPr/>
          <p:nvPr/>
        </p:nvSpPr>
        <p:spPr>
          <a:xfrm>
            <a:off x="294163" y="330812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39ACE61-E73F-FAC4-0672-C8FAC3544F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5454" y="367280"/>
            <a:ext cx="1141276" cy="122266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1DF3D4B-AC20-2390-0B3B-647977748F68}"/>
              </a:ext>
            </a:extLst>
          </p:cNvPr>
          <p:cNvSpPr txBox="1"/>
          <p:nvPr/>
        </p:nvSpPr>
        <p:spPr>
          <a:xfrm>
            <a:off x="1260764" y="576615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Diffusion automatique.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AEB1135-4D94-BF79-8A55-9DED7301D26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85869846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WhatsApp Video 2025-09-11 at 15.09.27">
            <a:hlinkClick r:id="" action="ppaction://media"/>
            <a:extLst>
              <a:ext uri="{FF2B5EF4-FFF2-40B4-BE49-F238E27FC236}">
                <a16:creationId xmlns:a16="http://schemas.microsoft.com/office/drawing/2014/main" id="{4B8A2A1F-873E-0735-62D6-DA17DF486B4E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18580" end="197231.93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498204" y="2312170"/>
            <a:ext cx="86868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73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7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2C32757C-5D6C-4D1A-DFD3-FA1BF7D6F6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1" name="Group 3">
            <a:extLst>
              <a:ext uri="{FF2B5EF4-FFF2-40B4-BE49-F238E27FC236}">
                <a16:creationId xmlns:a16="http://schemas.microsoft.com/office/drawing/2014/main" id="{45AF42FB-7D70-68F7-25B7-C08A620A7BF1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EC2446C6-4FD9-B74D-0C35-EA6B5E2E18C0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6" name="TextBox 5">
              <a:extLst>
                <a:ext uri="{FF2B5EF4-FFF2-40B4-BE49-F238E27FC236}">
                  <a16:creationId xmlns:a16="http://schemas.microsoft.com/office/drawing/2014/main" id="{378749F7-32FD-7DFC-0BBB-47CF4B3CA1AF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0" name="Freeform 7">
            <a:extLst>
              <a:ext uri="{FF2B5EF4-FFF2-40B4-BE49-F238E27FC236}">
                <a16:creationId xmlns:a16="http://schemas.microsoft.com/office/drawing/2014/main" id="{760A53C5-D2B8-6BBD-4EDC-B8B2EE145CC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114551" y="7108915"/>
            <a:ext cx="10777117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4200"/>
              </a:lnSpc>
              <a:defRPr/>
            </a:pPr>
            <a:r>
              <a:rPr lang="en-US" sz="2400" dirty="0">
                <a:solidFill>
                  <a:srgbClr val="1F497D"/>
                </a:solidFill>
                <a:latin typeface="Carelia"/>
              </a:rPr>
              <a:t>Les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objectifs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de ma séance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ont-ils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été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atteints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? </a:t>
            </a:r>
          </a:p>
          <a:p>
            <a:pPr algn="ctr" defTabSz="685834">
              <a:lnSpc>
                <a:spcPts val="4200"/>
              </a:lnSpc>
              <a:defRPr/>
            </a:pPr>
            <a:r>
              <a:rPr lang="en-US" sz="2400" dirty="0" err="1">
                <a:solidFill>
                  <a:srgbClr val="1F497D"/>
                </a:solidFill>
                <a:latin typeface="Carelia"/>
              </a:rPr>
              <a:t>Sinon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, p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ourquoi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? Que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faudrait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-il faire pour les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prochaines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séances ?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80" y="2324100"/>
            <a:ext cx="11681640" cy="484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2551" dirty="0">
                <a:solidFill>
                  <a:srgbClr val="106585"/>
                </a:solidFill>
                <a:latin typeface="Dosis" pitchFamily="2" charset="0"/>
              </a:rPr>
              <a:t>A la fin de la séance d’aujourd’hui, </a:t>
            </a:r>
            <a:r>
              <a:rPr lang="fr-FR" sz="2551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2551" dirty="0">
                <a:solidFill>
                  <a:srgbClr val="106585"/>
                </a:solidFill>
                <a:latin typeface="Dosis" pitchFamily="2" charset="0"/>
              </a:rPr>
              <a:t>devraient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1087D4C1-2029-AE47-832A-2A640FC1B65D}"/>
              </a:ext>
            </a:extLst>
          </p:cNvPr>
          <p:cNvGrpSpPr/>
          <p:nvPr/>
        </p:nvGrpSpPr>
        <p:grpSpPr>
          <a:xfrm>
            <a:off x="2234466" y="3467100"/>
            <a:ext cx="9247068" cy="2762250"/>
            <a:chOff x="3412143" y="3829050"/>
            <a:chExt cx="7046307" cy="2104847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412143" y="3829050"/>
              <a:ext cx="704630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155093" y="4032225"/>
              <a:ext cx="630335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>
                <a:spcAft>
                  <a:spcPts val="900"/>
                </a:spcAft>
                <a:defRPr/>
              </a:pPr>
              <a:r>
                <a:rPr lang="fr-FR" sz="2800" dirty="0">
                  <a:solidFill>
                    <a:prstClr val="black"/>
                  </a:solidFill>
                  <a:latin typeface="Dosis" pitchFamily="2" charset="0"/>
                </a:rPr>
                <a:t>Comprendre et produire les </a:t>
              </a:r>
              <a:r>
                <a:rPr lang="fr-FR" sz="2800" b="1" dirty="0">
                  <a:solidFill>
                    <a:srgbClr val="106585"/>
                  </a:solidFill>
                  <a:latin typeface="Dosis" pitchFamily="2" charset="0"/>
                </a:rPr>
                <a:t>mots du vocabulaire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135489" y="4965244"/>
              <a:ext cx="61683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>
                <a:spcAft>
                  <a:spcPts val="900"/>
                </a:spcAft>
                <a:defRPr/>
              </a:pPr>
              <a:r>
                <a:rPr lang="fr-FR" sz="2800" dirty="0">
                  <a:solidFill>
                    <a:prstClr val="black"/>
                  </a:solidFill>
                  <a:latin typeface="Dosis" pitchFamily="2" charset="0"/>
                </a:rPr>
                <a:t>Lire les </a:t>
              </a:r>
              <a:r>
                <a:rPr lang="fr-FR" sz="2800" b="1" dirty="0">
                  <a:solidFill>
                    <a:srgbClr val="106585"/>
                  </a:solidFill>
                  <a:latin typeface="Dosis" pitchFamily="2" charset="0"/>
                </a:rPr>
                <a:t>syllabes et les mots présentés. </a:t>
              </a: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517798" y="3905100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58D2DF3-961E-8A7D-17FC-5F277D49F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21140" y="4032226"/>
              <a:ext cx="455010" cy="466386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42934" y="4946626"/>
              <a:ext cx="455010" cy="466386"/>
            </a:xfrm>
            <a:prstGeom prst="rect">
              <a:avLst/>
            </a:prstGeom>
          </p:spPr>
        </p:pic>
      </p:grpSp>
      <p:sp>
        <p:nvSpPr>
          <p:cNvPr id="19" name="Freeform 4">
            <a:extLst>
              <a:ext uri="{FF2B5EF4-FFF2-40B4-BE49-F238E27FC236}">
                <a16:creationId xmlns:a16="http://schemas.microsoft.com/office/drawing/2014/main" id="{CBFE4F27-54C4-673F-D9F3-9B2509D9889D}"/>
              </a:ext>
            </a:extLst>
          </p:cNvPr>
          <p:cNvSpPr/>
          <p:nvPr/>
        </p:nvSpPr>
        <p:spPr>
          <a:xfrm rot="-117286">
            <a:off x="968459" y="6912086"/>
            <a:ext cx="1182102" cy="1259619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90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595045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2CA8B45-8E4C-48A8-19D8-2E07D86ADBE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10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1" name="Image 10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054" y="5160818"/>
            <a:ext cx="3043892" cy="2560584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B2AD470-2BB8-A306-7B40-2399C5404952}"/>
              </a:ext>
            </a:extLst>
          </p:cNvPr>
          <p:cNvGrpSpPr/>
          <p:nvPr/>
        </p:nvGrpSpPr>
        <p:grpSpPr>
          <a:xfrm>
            <a:off x="381000" y="140104"/>
            <a:ext cx="2240841" cy="837796"/>
            <a:chOff x="3663231" y="3540342"/>
            <a:chExt cx="1037462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51B4EC7-4582-7D1C-A39F-B36BB126C541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C8E43B8-4E13-DF8B-799B-F7FBF65214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FCDBF50D-66D4-0C94-B4E5-B5B0C50DCE5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40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990602" y="3436001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164600" y="3931604"/>
            <a:ext cx="10578729" cy="209419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</a:t>
            </a: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mots du vocabulaire:</a:t>
            </a:r>
            <a:r>
              <a:rPr lang="fr-MA" sz="3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</a:p>
          <a:p>
            <a:pPr algn="ctr" defTabSz="685834">
              <a:spcAft>
                <a:spcPts val="900"/>
              </a:spcAft>
              <a:defRPr/>
            </a:pPr>
            <a:r>
              <a:rPr lang="fr-MA" sz="3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olive – gâteau – pomme – quatre </a:t>
            </a:r>
          </a:p>
          <a:p>
            <a:pPr algn="ctr" defTabSz="685834">
              <a:spcAft>
                <a:spcPts val="900"/>
              </a:spcAft>
              <a:defRPr/>
            </a:pPr>
            <a:r>
              <a:rPr lang="fr-MA" sz="3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porte – poupée – gomme – règle</a:t>
            </a:r>
            <a:endParaRPr lang="fr-FR" sz="3600" b="1" dirty="0">
              <a:solidFill>
                <a:schemeClr val="accent5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036BD8-5074-4841-8175-0BFD4C2A2969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42935A8-A97A-6B3B-F2F8-B65098115E8F}"/>
              </a:ext>
            </a:extLst>
          </p:cNvPr>
          <p:cNvSpPr/>
          <p:nvPr/>
        </p:nvSpPr>
        <p:spPr>
          <a:xfrm>
            <a:off x="285753" y="819139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EB34DBD-CB2E-4664-CA99-7906D8BFC2B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F7B275E-7C39-7FC0-53EE-6F7F66675BFE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240672" y="383702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6BECF8B-6EE1-A5C4-6940-CFA4D319B7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5746" y="3600453"/>
            <a:ext cx="1213888" cy="101266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12C670E-B5C1-52E1-25C2-FC5E4F8A1B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1323" y="5493500"/>
            <a:ext cx="1368824" cy="1426867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84798559-F219-322E-F9FB-BE37C9E55E5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205917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155CBE16-FF6F-760F-25A4-2CD1D7C99F6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3A12573D-E7B4-5A02-8FC8-7E762550CA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40156" y="3731292"/>
            <a:ext cx="1279488" cy="111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D8855FB-AD25-9668-CBFD-958DE9DB236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5763" y="5372933"/>
            <a:ext cx="1889723" cy="1841882"/>
          </a:xfrm>
          <a:prstGeom prst="rect">
            <a:avLst/>
          </a:prstGeom>
        </p:spPr>
      </p:pic>
      <p:pic>
        <p:nvPicPr>
          <p:cNvPr id="22" name="Image 2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7F98F2AD-4714-73F4-16B5-1BFFC86DC855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53" y="3848100"/>
            <a:ext cx="4817640" cy="568840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643FFF4-8CAA-CBCD-FBE5-7B6434AA86F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37427" y="3522016"/>
            <a:ext cx="1604629" cy="131035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23FD273-4F07-4C77-DD51-7A3843919FE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2909" y="3718261"/>
            <a:ext cx="1966449" cy="1145063"/>
          </a:xfrm>
          <a:prstGeom prst="rect">
            <a:avLst/>
          </a:prstGeom>
        </p:spPr>
      </p:pic>
      <p:pic>
        <p:nvPicPr>
          <p:cNvPr id="10" name="Image 9" descr="Une image contenant logo, conception&#10;&#10;Le contenu généré par l’IA peut être incorrect.">
            <a:extLst>
              <a:ext uri="{FF2B5EF4-FFF2-40B4-BE49-F238E27FC236}">
                <a16:creationId xmlns:a16="http://schemas.microsoft.com/office/drawing/2014/main" id="{FFDABCA9-3CD6-8A09-F9C1-0297F390421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9012" y="5433698"/>
            <a:ext cx="1368824" cy="142686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00EEDF5-3E13-A7BF-43F1-04AE0D38A89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98963" y="5165940"/>
            <a:ext cx="628713" cy="172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6374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6BB0DA2-E7A5-CC90-2587-3DF4800C21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642B33B-1D22-6B59-340A-8537B70846A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3E0AC0-A92E-AFE2-D838-1BCE8B835E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BCCD6BA-8B28-5ED6-0FC0-B5858D38F9C1}"/>
              </a:ext>
            </a:extLst>
          </p:cNvPr>
          <p:cNvSpPr txBox="1"/>
          <p:nvPr/>
        </p:nvSpPr>
        <p:spPr>
          <a:xfrm>
            <a:off x="1111105" y="52576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pomme. Comment vous dites pomme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05D5335-DC01-A234-CF5F-5B487C7DE7C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90B995BE-3A3F-2562-1555-5BBE25178AE7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B29DC62-82CD-2540-F712-DD85D41169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27464" y="2779112"/>
            <a:ext cx="5261072" cy="4728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8652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E55FC5C-E1B1-D58F-B9E2-E2ADDBCAE4E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18A0D19-B76D-CBBC-1859-B9199E87480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15493B5-FD28-64FB-799E-DBFF88BB7C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6096000" y="4639475"/>
            <a:ext cx="66404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pomme 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F30CB72-4716-516D-C089-7997B8D0D150}"/>
              </a:ext>
            </a:extLst>
          </p:cNvPr>
          <p:cNvSpPr txBox="1"/>
          <p:nvPr/>
        </p:nvSpPr>
        <p:spPr>
          <a:xfrm>
            <a:off x="1284433" y="526907"/>
            <a:ext cx="1123465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pomme.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pomme”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B969549-1228-E555-56B6-C4FFB7D1F1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EC72150C-248A-C5E2-B1B0-BD18961E37BD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31BC37A-7248-80E2-B1B2-878D6BFBD5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05000" y="3685256"/>
            <a:ext cx="3544936" cy="335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836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9BCA9-2D74-B0CC-3917-EC41E4FF3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A766B04-B054-898D-4096-E692E1CEA8E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DA7D50-E62B-271C-6424-0AA953C14BD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A58CCF-75A7-C4D4-221D-9E899DFFEF9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337F6FC-9FE6-5EAB-9668-A76E7E1EEAA7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E170A00-3E52-C2CA-EB52-5994F919451C}"/>
              </a:ext>
            </a:extLst>
          </p:cNvPr>
          <p:cNvSpPr txBox="1"/>
          <p:nvPr/>
        </p:nvSpPr>
        <p:spPr>
          <a:xfrm>
            <a:off x="1111105" y="546849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 sont des olives. Comment vous dites olive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8F71E97-1CFA-6A0E-977F-BF6B319D456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AE0EFBD2-26C7-B3E9-36C7-4E6BF1A7C53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84FA2E8-8E49-7386-1E21-BEBF637B50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27464" y="2842911"/>
            <a:ext cx="5261072" cy="460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1209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6A640-A04E-1895-08D0-576FB07C4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B64190E-A006-6009-04AD-9DAC29F02A9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81CC020-A015-6047-D566-F273C9795CB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A01D078-8667-0F49-658E-9783C19B5B2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A31C0E6-C67D-760E-C100-1FA9F1A59452}"/>
              </a:ext>
            </a:extLst>
          </p:cNvPr>
          <p:cNvSpPr txBox="1"/>
          <p:nvPr/>
        </p:nvSpPr>
        <p:spPr>
          <a:xfrm>
            <a:off x="6096000" y="4420225"/>
            <a:ext cx="66404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Des  olives 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F1F4F1E-E870-FCEB-2427-0703DBEF4563}"/>
              </a:ext>
            </a:extLst>
          </p:cNvPr>
          <p:cNvSpPr txBox="1"/>
          <p:nvPr/>
        </p:nvSpPr>
        <p:spPr>
          <a:xfrm>
            <a:off x="1240672" y="526907"/>
            <a:ext cx="1123465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 olives.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“des olives”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CEB779B-08F5-E1D9-1F1F-E94DFF18EA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66CC8DE2-6BFF-1D04-644A-AF401B60C17B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42BF955-49CB-010E-450E-9922CDECAB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05000" y="3593352"/>
            <a:ext cx="3544936" cy="310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730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42258" y="23793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4A699-0B3B-829D-45FF-4FFB6BC05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685DBF8-DB99-8E13-6BA6-12F54B4F95A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4AD56F4-304A-EC44-AFDE-373CEA4FA5F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95B4D19-B097-3F92-EC42-B07ED16CF0C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346834F-4EC8-E92A-15FE-B99571DD88FF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F02B82-B806-1F40-DA19-6063D958EE26}"/>
              </a:ext>
            </a:extLst>
          </p:cNvPr>
          <p:cNvSpPr txBox="1"/>
          <p:nvPr/>
        </p:nvSpPr>
        <p:spPr>
          <a:xfrm>
            <a:off x="1240672" y="56467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gâteau. Comment vous dites gâteau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7691FA4-CFBF-E4E5-C1D2-1D58EB1AA9D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FCFE102D-5545-0C36-3E35-1B1C8B486E2D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D4F2BD4-13AA-8AE4-F4A4-282A842ADE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27464" y="3488693"/>
            <a:ext cx="5261072" cy="330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5064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897D7-08CA-C4D1-9D0F-789321FC7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F560822-A266-BD07-804C-7B411711C6F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5D5119-2BAE-6F57-3385-FABF17F1D54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6242783-E7F7-DBD4-9745-267D8076347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090B2F5-778B-71A4-9580-E3E6CE7844FF}"/>
              </a:ext>
            </a:extLst>
          </p:cNvPr>
          <p:cNvSpPr txBox="1"/>
          <p:nvPr/>
        </p:nvSpPr>
        <p:spPr>
          <a:xfrm>
            <a:off x="6248400" y="4639475"/>
            <a:ext cx="66404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</a:t>
            </a:r>
            <a:r>
              <a:rPr lang="fr-FR" sz="8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gâteau</a:t>
            </a:r>
            <a:r>
              <a:rPr lang="fr-MA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C4D460A-5C0D-ADB7-B4CA-D7F9C5A18AB4}"/>
              </a:ext>
            </a:extLst>
          </p:cNvPr>
          <p:cNvSpPr txBox="1"/>
          <p:nvPr/>
        </p:nvSpPr>
        <p:spPr>
          <a:xfrm>
            <a:off x="1256724" y="526907"/>
            <a:ext cx="1123465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 gâteau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gâteau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A137B63F-041D-C438-A947-3C702EA19A0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1AA49D6C-C3EA-B371-164D-5A57FC8699D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C4A5FD0-7725-9C97-31E3-ED1A50D718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81200" y="4247733"/>
            <a:ext cx="3544936" cy="223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69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A37BD-5BE9-CA6D-F0F9-FEDF4D3D5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F7417C9-9457-4BA2-F25D-37913DEE617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65BB9FB-633C-C37F-A8E0-CE8A41B49B2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54D7465-11E8-79DD-DB82-3DE1745E37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E026D22-DFAB-9446-84D9-D56A86BB3D46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9745A46-77CA-504F-D536-DC7DF75C2D55}"/>
              </a:ext>
            </a:extLst>
          </p:cNvPr>
          <p:cNvSpPr txBox="1"/>
          <p:nvPr/>
        </p:nvSpPr>
        <p:spPr>
          <a:xfrm>
            <a:off x="1206036" y="53348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porte. Comment vous dites porte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CF81E63-1767-6558-3BAF-9042CD85383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E02A4431-12BA-7190-DEA0-8B0521FB1B46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E1235A2-CF0C-4961-BCA3-0E4B9A2442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32199" y="2779112"/>
            <a:ext cx="4851601" cy="4728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4441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B8256-9CDC-B9E5-F899-7A38F27E8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7B0E8B4-8452-3CB7-8D8E-61F771C4A30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B286819-BDBF-4000-A641-21123D2D905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3014CE9-4E92-E5A3-CB37-8F472C72693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DC7CC7A-0FD3-BADE-D5FB-7C871BC75BAE}"/>
              </a:ext>
            </a:extLst>
          </p:cNvPr>
          <p:cNvSpPr txBox="1"/>
          <p:nvPr/>
        </p:nvSpPr>
        <p:spPr>
          <a:xfrm>
            <a:off x="6044597" y="4639475"/>
            <a:ext cx="66404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porte 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C2182CE-24C8-B5A3-63E6-C5AD557FCAAF}"/>
              </a:ext>
            </a:extLst>
          </p:cNvPr>
          <p:cNvSpPr txBox="1"/>
          <p:nvPr/>
        </p:nvSpPr>
        <p:spPr>
          <a:xfrm>
            <a:off x="1277506" y="496438"/>
            <a:ext cx="1123465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porte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porte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8233350A-34FD-8397-9FD3-C33FADEDAF6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D524050F-F003-C3F4-3064-340F951FE3DA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8742C81-73CD-BB8E-65C2-BD7AF67469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05000" y="3412246"/>
            <a:ext cx="3863744" cy="390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8345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766B5-A34F-476A-E525-7C9DB7921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217B77-0A81-B77E-92AB-5A401CB9CE05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5A357-4EB4-A1A2-46DF-86183790B9D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9D90E0A-A005-FE16-F06D-F26D6B5B96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DA5D0B-6226-6644-6EA2-683BD1270A73}"/>
              </a:ext>
            </a:extLst>
          </p:cNvPr>
          <p:cNvSpPr txBox="1"/>
          <p:nvPr/>
        </p:nvSpPr>
        <p:spPr>
          <a:xfrm>
            <a:off x="1240672" y="407329"/>
            <a:ext cx="11328475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les mots?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 désigne  trois élèves. Il pointe les images en changeant l’ordre à  chaque fois.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89F5361-6C62-58C9-D6E6-D0FA7E87794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86939AA7-B8B8-F133-CD00-66FCFFA5196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EE4FE64-D4D2-AB63-2340-A197E8BA9C8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FC9B655-98F7-592E-4088-4585DF389F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49185" y="4273935"/>
            <a:ext cx="1753994" cy="1739129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2671B71A-5283-3E8C-C35A-D30ED4DD1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35318" y="4309697"/>
            <a:ext cx="2159205" cy="166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AE2F1AE-C598-2E82-3884-48BE18B4A5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0245" y="3777226"/>
            <a:ext cx="2434119" cy="273254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C9EC1A9-6F83-47C2-6ECD-FE4D094857B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26663" y="4309697"/>
            <a:ext cx="2342484" cy="166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0774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ACD12B-34B0-44AC-1CC0-84971E6D2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D07CF9-0731-137A-7795-A9832B56BF0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76866D8-058C-A8FA-D8C4-E60334FDAA2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3F4F8B9-0290-A05F-1334-C510B25817E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10E5B9F-2C33-6D1F-226E-389062A7C13D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670E985-F079-6A2D-4F0B-619C56676A51}"/>
              </a:ext>
            </a:extLst>
          </p:cNvPr>
          <p:cNvSpPr txBox="1"/>
          <p:nvPr/>
        </p:nvSpPr>
        <p:spPr>
          <a:xfrm>
            <a:off x="1240672" y="5710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poupée. Comment vous dites poupée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C64578A-3012-0D6D-20A3-DC1C64A6462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56665CCC-8BAC-82A7-79E9-EF0BBEA9A4A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99B0159-9335-79DE-185F-CD427CA4CC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49402" y="2945491"/>
            <a:ext cx="4217196" cy="439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0038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7E4D1-CEF9-86A6-783F-52F90F71F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E9DA65B-678D-2686-2E00-2C8DB7D14DC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4C926B1-A2C5-E4E2-C6E3-1CD20945D43B}"/>
              </a:ext>
            </a:extLst>
          </p:cNvPr>
          <p:cNvSpPr/>
          <p:nvPr/>
        </p:nvSpPr>
        <p:spPr>
          <a:xfrm>
            <a:off x="285752" y="330726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DE8B21-E16A-7070-0A04-EA8F277D8E3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4E9AAC6-8F9F-ACA7-2FD1-BC8104218547}"/>
              </a:ext>
            </a:extLst>
          </p:cNvPr>
          <p:cNvSpPr txBox="1"/>
          <p:nvPr/>
        </p:nvSpPr>
        <p:spPr>
          <a:xfrm>
            <a:off x="6093743" y="4649866"/>
            <a:ext cx="66404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poupée 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6E6B69E-1C87-FC3A-94E3-BCF6B8DE4A0D}"/>
              </a:ext>
            </a:extLst>
          </p:cNvPr>
          <p:cNvSpPr txBox="1"/>
          <p:nvPr/>
        </p:nvSpPr>
        <p:spPr>
          <a:xfrm>
            <a:off x="1499504" y="526907"/>
            <a:ext cx="1123465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poupée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poupée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EA6340B-86A3-CC05-002E-9E7912E2F24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1305EBB5-A2C9-A77B-5F4C-AFC39C96451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2099CA-B93A-E90B-EB3B-C2E237D479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000" y="3372748"/>
            <a:ext cx="3838042" cy="400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144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853BD-28E3-7214-1864-95DC92240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43592D4-4BD7-A75D-70DE-8831226E426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A32EBE1-EF85-7209-8A18-A98B6F88391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4095E53-D262-49A0-BEC8-1D3ABD43E2D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8E3F7DB-1EF1-2677-3E1B-25B2EB067659}"/>
              </a:ext>
            </a:extLst>
          </p:cNvPr>
          <p:cNvSpPr txBox="1"/>
          <p:nvPr/>
        </p:nvSpPr>
        <p:spPr>
          <a:xfrm>
            <a:off x="1256724" y="502920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gomme. Comment vous dites gomme 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552E926-45EA-E2AC-904A-95CD190E56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F35E6946-00FC-FE5A-F4DF-0DABCB157126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8C38D9E-B6B0-4EC5-3903-E59C5BFF34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08095" y="3703478"/>
            <a:ext cx="4699811" cy="2880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762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87FD3-A449-C1F3-4CC3-B62B23819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7271BD-11AD-F814-E317-DAEE54B95D6E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F173488-2571-D1E8-D658-44DF857CF6F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276614A-29D3-EC5C-19C8-7ED96204C39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69E8E8F-22C4-A16B-0F1E-20D6F656EB88}"/>
              </a:ext>
            </a:extLst>
          </p:cNvPr>
          <p:cNvSpPr txBox="1"/>
          <p:nvPr/>
        </p:nvSpPr>
        <p:spPr>
          <a:xfrm>
            <a:off x="3168302" y="6296241"/>
            <a:ext cx="73793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gomme </a:t>
            </a:r>
            <a:endParaRPr lang="fr-FR" sz="96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E222135-8AAB-3CB9-0C78-51C87566506A}"/>
              </a:ext>
            </a:extLst>
          </p:cNvPr>
          <p:cNvSpPr txBox="1"/>
          <p:nvPr/>
        </p:nvSpPr>
        <p:spPr>
          <a:xfrm>
            <a:off x="1240672" y="383702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gomme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gomme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819C883-464C-9C98-EB41-EAA2653939A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Freeform 8">
            <a:extLst>
              <a:ext uri="{FF2B5EF4-FFF2-40B4-BE49-F238E27FC236}">
                <a16:creationId xmlns:a16="http://schemas.microsoft.com/office/drawing/2014/main" id="{04BC88E2-2131-C452-FBA1-629C723F081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D5B1442-B331-D41D-4AF1-F02BC7A6DF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30546" y="3162619"/>
            <a:ext cx="4254906" cy="220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0683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91453-4DBB-FE5F-AC9C-588828215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456B0E1-9EC1-C7FC-EBB0-578AA0E0345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EF1803-54BE-6089-87C4-D6886516962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43BFAD0-EC43-E832-BE8B-4FD75C4573E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CA26985-2583-FC2B-E218-1BB1FE82202D}"/>
              </a:ext>
            </a:extLst>
          </p:cNvPr>
          <p:cNvSpPr txBox="1"/>
          <p:nvPr/>
        </p:nvSpPr>
        <p:spPr>
          <a:xfrm>
            <a:off x="1240672" y="526907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règle. Comment vous dites règle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D8B2C12-2452-7E60-F467-325E7DD9192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DBFF1B04-9D3D-2FB6-BCE2-FCBCC254F78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2297A73-26B5-00E5-67C6-3F85D4B090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560555">
            <a:off x="5911347" y="2243130"/>
            <a:ext cx="1893306" cy="580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809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193821" y="2071848"/>
            <a:ext cx="11681640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685834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1426411" y="4277900"/>
            <a:ext cx="10896600" cy="3304000"/>
            <a:chOff x="3316484" y="4600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16484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45023" y="4803725"/>
              <a:ext cx="8358095" cy="6813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>
                <a:spcAft>
                  <a:spcPts val="900"/>
                </a:spcAft>
                <a:defRPr/>
              </a:pPr>
              <a:r>
                <a:rPr lang="fr-FR" sz="2800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Comprendre et produire les </a:t>
              </a:r>
              <a:r>
                <a:rPr lang="fr-FR" sz="2800" b="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mots du vocabulaire:</a:t>
              </a:r>
            </a:p>
            <a:p>
              <a:pPr defTabSz="685834">
                <a:spcAft>
                  <a:spcPts val="900"/>
                </a:spcAft>
                <a:defRPr/>
              </a:pPr>
              <a:r>
                <a:rPr lang="fr-MA" sz="2800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olive – gâteau – pomme – quatre – porte – poupée – gomme – règle.</a:t>
              </a:r>
              <a:endParaRPr lang="fr-FR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064434" y="5718125"/>
              <a:ext cx="8547581" cy="333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>
                <a:spcAft>
                  <a:spcPts val="900"/>
                </a:spcAft>
                <a:defRPr/>
              </a:pPr>
              <a:r>
                <a:rPr lang="fr-FR" sz="2800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Identifier, nommer, lire et écrire </a:t>
              </a:r>
              <a:r>
                <a:rPr lang="fr-FR" sz="2800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les lettres: </a:t>
              </a:r>
              <a:r>
                <a:rPr lang="fr-MA" sz="2800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 o – g– p - q</a:t>
              </a:r>
              <a:r>
                <a:rPr lang="fr-FR" sz="2800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.</a:t>
              </a: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528885" y="4554662"/>
            <a:ext cx="732834" cy="781668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528885" y="5958914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392989" y="5886947"/>
            <a:ext cx="665435" cy="566623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409700" y="4554662"/>
            <a:ext cx="665435" cy="566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5D0F6-7088-4B85-4F8C-AAECB1E99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CF7A0EA-B7B8-59BA-24A8-52041A17078F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BE043B5-3063-C738-543B-C6F79A0B843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A25CFCB-C4F5-0EC6-BB35-5A961C730C6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F0EEB9B-349B-F117-6ABE-DBA635548355}"/>
              </a:ext>
            </a:extLst>
          </p:cNvPr>
          <p:cNvSpPr txBox="1"/>
          <p:nvPr/>
        </p:nvSpPr>
        <p:spPr>
          <a:xfrm>
            <a:off x="6858000" y="4604922"/>
            <a:ext cx="56267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règle </a:t>
            </a:r>
            <a:endParaRPr lang="fr-FR" sz="96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A427967-8ABD-70FF-BD08-37E17A452194}"/>
              </a:ext>
            </a:extLst>
          </p:cNvPr>
          <p:cNvSpPr txBox="1"/>
          <p:nvPr/>
        </p:nvSpPr>
        <p:spPr>
          <a:xfrm>
            <a:off x="1371600" y="531898"/>
            <a:ext cx="10265528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règle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règle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9428636-F692-2082-A0AA-57087F21246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Freeform 8">
            <a:extLst>
              <a:ext uri="{FF2B5EF4-FFF2-40B4-BE49-F238E27FC236}">
                <a16:creationId xmlns:a16="http://schemas.microsoft.com/office/drawing/2014/main" id="{2E1F49D4-3014-0678-6E15-094A1B3D3E89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32A9B6A-A58F-8D2A-C6E1-A8C0981802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560555">
            <a:off x="2768396" y="2865502"/>
            <a:ext cx="1662955" cy="504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232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69FEA5-6BB4-83AA-E62A-A2CC7A9053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462B92-8DD2-9108-BB2A-87207CA9457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4AEF14-00B0-16E0-AE70-639A262B389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960B5-E12D-422B-6285-D06A4E93395A}"/>
              </a:ext>
            </a:extLst>
          </p:cNvPr>
          <p:cNvSpPr txBox="1"/>
          <p:nvPr/>
        </p:nvSpPr>
        <p:spPr>
          <a:xfrm>
            <a:off x="1256724" y="526907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quatre. Comment vous dites quatre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0B3FBD9-10B7-287C-93CB-1AFC55DC011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136C0D0E-EFD5-C153-49F3-218F059CD2B9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954C09FD-C302-674F-2D7A-6611E91FB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36531" y="3084446"/>
            <a:ext cx="5042938" cy="411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3580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D11992-0007-8469-4FB4-CFF415A31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B1EE06-5481-89E9-6299-443B4722749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4F9E775-E2AE-A139-A1A8-8C7640E105A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530AD6B-C170-B9F5-7ECB-D70C74FE852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8F4E915-DAEA-C038-3518-19B76B4EC05F}"/>
              </a:ext>
            </a:extLst>
          </p:cNvPr>
          <p:cNvSpPr txBox="1"/>
          <p:nvPr/>
        </p:nvSpPr>
        <p:spPr>
          <a:xfrm>
            <a:off x="7010400" y="4420225"/>
            <a:ext cx="5410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800" b="1" dirty="0">
                <a:solidFill>
                  <a:schemeClr val="accent5">
                    <a:lumMod val="75000"/>
                  </a:schemeClr>
                </a:solidFill>
              </a:rPr>
              <a:t>Q</a:t>
            </a:r>
            <a:r>
              <a:rPr lang="fr-MA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uatre </a:t>
            </a:r>
            <a:endParaRPr lang="fr-FR" sz="72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104E565-C91D-ECF4-DB5F-BF2B71518237}"/>
              </a:ext>
            </a:extLst>
          </p:cNvPr>
          <p:cNvSpPr txBox="1"/>
          <p:nvPr/>
        </p:nvSpPr>
        <p:spPr>
          <a:xfrm>
            <a:off x="1240671" y="454498"/>
            <a:ext cx="1053465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Quatre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quatre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889D7A2-8489-3A24-65AB-B4C19610F2C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77CB8465-DC12-2544-0071-B9B62929EA9F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C48305B-8E3B-7F79-1E37-C0BE8155D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85456" y="3543093"/>
            <a:ext cx="3919641" cy="3200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84608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B8AD40C-2D0F-1EA3-5411-160B69C67B8E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(1)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9" name="TextBox 7"/>
          <p:cNvSpPr txBox="1"/>
          <p:nvPr/>
        </p:nvSpPr>
        <p:spPr>
          <a:xfrm>
            <a:off x="4775864" y="4457700"/>
            <a:ext cx="4445294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05808" y="6146178"/>
            <a:ext cx="3785406" cy="259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3705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240672" y="38703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5677056-3925-E40E-2066-B01C0A808F3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Freeform 8">
            <a:extLst>
              <a:ext uri="{FF2B5EF4-FFF2-40B4-BE49-F238E27FC236}">
                <a16:creationId xmlns:a16="http://schemas.microsoft.com/office/drawing/2014/main" id="{21DFF0EF-5167-8CFE-9623-9D6D7842168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9346127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C6633-CBD0-CA72-8F35-B09444842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3C5C1-D608-4183-FC9C-5A4D691DDBF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F7802A7-74E2-A9FC-1C2D-AAB6A8EDC844}"/>
              </a:ext>
            </a:extLst>
          </p:cNvPr>
          <p:cNvSpPr/>
          <p:nvPr/>
        </p:nvSpPr>
        <p:spPr>
          <a:xfrm>
            <a:off x="293605" y="495300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2A6FA62-93D7-6111-A6EE-A5F1B539CA6A}"/>
              </a:ext>
            </a:extLst>
          </p:cNvPr>
          <p:cNvSpPr/>
          <p:nvPr/>
        </p:nvSpPr>
        <p:spPr>
          <a:xfrm>
            <a:off x="231347" y="395615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6CF5894-86F2-DC4E-2174-4D48296407B1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298830C2-6FD5-CAA1-6AA7-94B62D52E17D}"/>
              </a:ext>
            </a:extLst>
          </p:cNvPr>
          <p:cNvGrpSpPr/>
          <p:nvPr/>
        </p:nvGrpSpPr>
        <p:grpSpPr>
          <a:xfrm>
            <a:off x="1979119" y="6558691"/>
            <a:ext cx="6997753" cy="764394"/>
            <a:chOff x="2683300" y="6491491"/>
            <a:chExt cx="6829995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2BD3DD7-AB3D-5824-7E56-5B85DFEC30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A5270CF-3E59-46CC-AC0E-08185A892C6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431400E-E8EE-47BD-BAB7-585D2DC13D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09564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47EABA47-0AC5-C0C8-ABE0-254765D9917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C8A0C154-BE55-B2CE-9DE8-DA0CF2D6089D}"/>
              </a:ext>
            </a:extLst>
          </p:cNvPr>
          <p:cNvSpPr/>
          <p:nvPr/>
        </p:nvSpPr>
        <p:spPr>
          <a:xfrm>
            <a:off x="11433121" y="6654094"/>
            <a:ext cx="607519" cy="573585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3200" b="1" dirty="0">
                <a:solidFill>
                  <a:schemeClr val="bg1"/>
                </a:solidFill>
                <a:latin typeface="Dosis" pitchFamily="2" charset="0"/>
                <a:sym typeface="Symbol" panose="05050102010706020507" pitchFamily="18" charset="2"/>
              </a:rPr>
              <a:t></a:t>
            </a:r>
            <a:endParaRPr lang="fr-FR" sz="3200" dirty="0">
              <a:solidFill>
                <a:schemeClr val="bg1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3566D70-49AF-81B8-5178-EB6AB0D851A5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règle– une pomme– des olives– une gomme</a:t>
            </a:r>
            <a:endParaRPr lang="fr-FR" sz="21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560D9791-1167-D7C7-6B21-99DF8D87B3E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6BE0785D-1661-CD6F-D256-97D119A7A6C7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957079F-2B1E-97D4-0E55-786E9B0C026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83853" y="3780300"/>
            <a:ext cx="1753994" cy="1739129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EC6DF754-B208-0732-4E65-B44A401BBD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01300" y="3834051"/>
            <a:ext cx="2159205" cy="166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logo, conception&#10;&#10;Le contenu généré par l’IA peut être incorrect.">
            <a:extLst>
              <a:ext uri="{FF2B5EF4-FFF2-40B4-BE49-F238E27FC236}">
                <a16:creationId xmlns:a16="http://schemas.microsoft.com/office/drawing/2014/main" id="{83028761-1785-7989-6360-273D329EB51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2468" y="3928990"/>
            <a:ext cx="1368824" cy="1426867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4E2CA109-63FF-D8EF-D2A9-E1BDDD9F581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9894" y="3341522"/>
            <a:ext cx="1121996" cy="261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4674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EF494-FEC5-9202-3078-B1B396FDE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8961C0C-34F5-8646-ED32-2687CD88244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1BDB954-C0D6-D7C9-9DE3-F87C47F2ACF9}"/>
              </a:ext>
            </a:extLst>
          </p:cNvPr>
          <p:cNvSpPr/>
          <p:nvPr/>
        </p:nvSpPr>
        <p:spPr>
          <a:xfrm>
            <a:off x="275853" y="725576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FE39CBC5-7A63-C0EB-A19D-2A03A132E5D8}"/>
              </a:ext>
            </a:extLst>
          </p:cNvPr>
          <p:cNvSpPr/>
          <p:nvPr/>
        </p:nvSpPr>
        <p:spPr>
          <a:xfrm>
            <a:off x="231347" y="395615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D2ED2AE-4E40-6AFB-CEB9-27A88C02E7B8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E158301-1D8D-0E36-D899-479A9DE70916}"/>
              </a:ext>
            </a:extLst>
          </p:cNvPr>
          <p:cNvGrpSpPr/>
          <p:nvPr/>
        </p:nvGrpSpPr>
        <p:grpSpPr>
          <a:xfrm>
            <a:off x="1979119" y="6558691"/>
            <a:ext cx="6997753" cy="764394"/>
            <a:chOff x="2683300" y="6491491"/>
            <a:chExt cx="6829995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862CB85-FD7A-120A-722C-4D4EDBF1181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2B255266-26E8-6BFF-726A-8C3F7B92056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E59D689A-F33C-A6A4-5292-F16C7C8CD30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09564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57F3A211-5109-0D0A-38A2-64BD6ED20B5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10727649-516E-EF30-78CD-16E314E4EC38}"/>
              </a:ext>
            </a:extLst>
          </p:cNvPr>
          <p:cNvSpPr/>
          <p:nvPr/>
        </p:nvSpPr>
        <p:spPr>
          <a:xfrm>
            <a:off x="11433121" y="6654094"/>
            <a:ext cx="607519" cy="573585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3200" b="1" dirty="0">
                <a:solidFill>
                  <a:schemeClr val="bg1"/>
                </a:solidFill>
                <a:latin typeface="Dosis" pitchFamily="2" charset="0"/>
                <a:sym typeface="Symbol" panose="05050102010706020507" pitchFamily="18" charset="2"/>
              </a:rPr>
              <a:t></a:t>
            </a:r>
            <a:endParaRPr lang="fr-FR" sz="3200" dirty="0">
              <a:solidFill>
                <a:schemeClr val="bg1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70BA40F-A62B-AAFD-A18D-34BE2621641F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porte – quatre– un gâteau  – une poupée</a:t>
            </a:r>
            <a:endParaRPr lang="fr-FR" sz="21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C84FABC8-1881-EBBF-FD61-AE5A14A159A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1DF898A3-867C-EF39-26F0-4DBA83A7EE0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8D2344D-46CD-25B8-6502-87BF371AC5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3592" y="3086100"/>
            <a:ext cx="2434119" cy="267487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5E0F1AE-C15D-7568-3C6A-F778D9990B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52611" y="4123697"/>
            <a:ext cx="2342484" cy="142216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A2AA610-E81D-3E02-85F1-70CF67C02BC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20070" y="3534357"/>
            <a:ext cx="1632338" cy="210703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ADEB6E0-C81B-F477-5DD9-586B01872B5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85798" y="3534357"/>
            <a:ext cx="1604629" cy="201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9340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(2)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/>
          <p:cNvSpPr txBox="1"/>
          <p:nvPr/>
        </p:nvSpPr>
        <p:spPr>
          <a:xfrm>
            <a:off x="3276600" y="4257067"/>
            <a:ext cx="74338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8"/>
            <a:ext cx="3579848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378AFB-89D2-335A-C407-B2E6AE840D7D}"/>
              </a:ext>
            </a:extLst>
          </p:cNvPr>
          <p:cNvSpPr txBox="1"/>
          <p:nvPr/>
        </p:nvSpPr>
        <p:spPr>
          <a:xfrm>
            <a:off x="1256724" y="502920"/>
            <a:ext cx="1172780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va commencer le jeu du duel. Qui veut passer au tableau?</a:t>
            </a:r>
          </a:p>
          <a:p>
            <a:pPr defTabSz="685834"/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tous les élèves deux par deux  et annonce le gagnant.</a:t>
            </a:r>
            <a:endParaRPr lang="fr-MA" sz="20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90BE8D4-7634-DD57-5646-AC7D13FFB8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4C9A278-67F3-3E3B-F6BC-045CFDE5CEB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98462" y="2584838"/>
            <a:ext cx="1947933" cy="1739129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1CDBE576-2AC2-D27B-B85B-ECB37A6AF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267720" y="2584838"/>
            <a:ext cx="2159205" cy="1739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 descr="Une image contenant logo, conception&#10;&#10;Le contenu généré par l’IA peut être incorrect.">
            <a:extLst>
              <a:ext uri="{FF2B5EF4-FFF2-40B4-BE49-F238E27FC236}">
                <a16:creationId xmlns:a16="http://schemas.microsoft.com/office/drawing/2014/main" id="{0AD91688-9A58-C0DE-9A6D-0A6A9248D2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2725">
            <a:off x="10541370" y="2732749"/>
            <a:ext cx="1820982" cy="137178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8C12D73-2325-3057-241E-C6AF1599EED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0167140">
            <a:off x="1820473" y="2032975"/>
            <a:ext cx="1129567" cy="284285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378035D-FF53-4F12-7626-A1E7CCD89A4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51592" y="5408718"/>
            <a:ext cx="2434119" cy="263165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3EBE6DF-C36F-F83E-9EA7-1D9BAAF87E1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9887" y="5968079"/>
            <a:ext cx="2342484" cy="166760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2518077-56FB-A7A1-2716-F91AA85DC76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97189" y="5692647"/>
            <a:ext cx="1890143" cy="206379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D1F408B-4649-1B7A-80DD-581B49B4AFD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06135" y="5790738"/>
            <a:ext cx="1890143" cy="186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708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99C811E-97A7-101C-0863-51D961ABE33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(3)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7"/>
          <p:cNvSpPr txBox="1"/>
          <p:nvPr/>
        </p:nvSpPr>
        <p:spPr>
          <a:xfrm>
            <a:off x="3196088" y="4000500"/>
            <a:ext cx="76624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200" b="1" dirty="0">
                <a:solidFill>
                  <a:srgbClr val="00B0F0"/>
                </a:solidFill>
                <a:latin typeface="Dosis" pitchFamily="2" charset="0"/>
              </a:rPr>
              <a:t>Trouver les mots qui manquent </a:t>
            </a:r>
            <a:endParaRPr lang="en-US" sz="42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F412FFC-B72A-226B-98F9-2638A6215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297" y="5699961"/>
            <a:ext cx="3785406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12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10172072" y="6363674"/>
            <a:ext cx="1601060" cy="1920109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A1555D-BE13-524E-2E36-1905D3FEF9AE}"/>
              </a:ext>
            </a:extLst>
          </p:cNvPr>
          <p:cNvSpPr txBox="1"/>
          <p:nvPr/>
        </p:nvSpPr>
        <p:spPr>
          <a:xfrm>
            <a:off x="1240672" y="446623"/>
            <a:ext cx="11536791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bien les images. Je vais masquer 2 images.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619F7BF-5BED-244C-3F4D-5C97FCC7DDA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7AADF26F-88F7-1038-AF34-A68987FEA0D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70FC5A9-0174-19C4-D50F-B9A5ED0ADD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98462" y="2584838"/>
            <a:ext cx="1947933" cy="1739129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A070CDCA-756E-8366-CAD3-90B2BA1EA1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267720" y="2584838"/>
            <a:ext cx="2159205" cy="1739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 descr="Une image contenant logo, conception&#10;&#10;Le contenu généré par l’IA peut être incorrect.">
            <a:extLst>
              <a:ext uri="{FF2B5EF4-FFF2-40B4-BE49-F238E27FC236}">
                <a16:creationId xmlns:a16="http://schemas.microsoft.com/office/drawing/2014/main" id="{99AEE0E4-EAEF-3F10-B0AF-7C953DA34DE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2725">
            <a:off x="10541370" y="2732749"/>
            <a:ext cx="1820982" cy="137178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4C92D67-9E40-EC46-BDCB-F10711E5085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0167140">
            <a:off x="1820473" y="2032975"/>
            <a:ext cx="1129567" cy="284285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C2E449D-4174-9C34-98D5-060D99778B3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51592" y="5408718"/>
            <a:ext cx="2434119" cy="263165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5FC6AF1-0C0E-F9D1-114A-A73C357BE9D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9887" y="5968079"/>
            <a:ext cx="2342484" cy="166760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EB6269F-BEF1-83FC-BD98-D23E71D8DB9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97189" y="5692647"/>
            <a:ext cx="1890143" cy="206379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4383C33-DED1-088A-9028-FFB195AA1F7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06135" y="5790738"/>
            <a:ext cx="1890143" cy="186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9269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20CA68-6488-A0BC-9100-15A3F45E21A4}"/>
              </a:ext>
            </a:extLst>
          </p:cNvPr>
          <p:cNvSpPr>
            <a:spLocks/>
          </p:cNvSpPr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FFDF883-C05B-BFEA-A426-4327A73A2761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560262A-6504-D33A-B929-11FA50B1EF0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BE28E5C8-6564-39B0-478D-2FD1CD9C37BC}"/>
              </a:ext>
            </a:extLst>
          </p:cNvPr>
          <p:cNvSpPr txBox="1"/>
          <p:nvPr/>
        </p:nvSpPr>
        <p:spPr>
          <a:xfrm>
            <a:off x="1256724" y="383702"/>
            <a:ext cx="101727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2B40E2-58D8-0274-F9F8-C9D81B88721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  <p:graphicFrame>
        <p:nvGraphicFramePr>
          <p:cNvPr id="26" name="Tableau 25">
            <a:extLst>
              <a:ext uri="{FF2B5EF4-FFF2-40B4-BE49-F238E27FC236}">
                <a16:creationId xmlns:a16="http://schemas.microsoft.com/office/drawing/2014/main" id="{2488B588-BCF4-95C2-4298-781049B141B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196C03B-423F-2E2F-8D3C-5C5DDFF1E2F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483F1869-9F04-9FD0-9F3B-742577A31F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26239" y="5143499"/>
            <a:ext cx="1410867" cy="2664971"/>
          </a:xfrm>
          <a:prstGeom prst="rect">
            <a:avLst/>
          </a:prstGeom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CAB17D65-4E1E-DAC0-5C92-D2A44DEA8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316" y="2165163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B4D2AC43-AEA9-E24F-3A95-40B7B49399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267720" y="2584838"/>
            <a:ext cx="2159205" cy="1739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 descr="Une image contenant logo, conception&#10;&#10;Le contenu généré par l’IA peut être incorrect.">
            <a:extLst>
              <a:ext uri="{FF2B5EF4-FFF2-40B4-BE49-F238E27FC236}">
                <a16:creationId xmlns:a16="http://schemas.microsoft.com/office/drawing/2014/main" id="{6F472224-B33A-0134-72DD-88229651826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2725">
            <a:off x="10541370" y="2732749"/>
            <a:ext cx="1820982" cy="137178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E0CCB90-21F9-5019-B140-C0510BA9CD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0167140">
            <a:off x="1820473" y="2032975"/>
            <a:ext cx="1129567" cy="284285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3E0CE17-9AA3-9722-C27B-03A86D0A999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51592" y="5408718"/>
            <a:ext cx="2434119" cy="263165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D778373-A064-260E-233A-E3DFD359ADD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9887" y="5968079"/>
            <a:ext cx="2342484" cy="1667604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E1F62A5-F96B-85E8-751C-7AB66A5ED17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06135" y="5790738"/>
            <a:ext cx="1890143" cy="186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5003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CDB4BCC-C6DD-3319-D8E1-834412B5EFA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897D875-0B8D-D5F1-D06C-5692CCB7792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93B994E-D1E4-8C24-CB37-5F0DD8CFF3BA}"/>
              </a:ext>
            </a:extLst>
          </p:cNvPr>
          <p:cNvSpPr/>
          <p:nvPr/>
        </p:nvSpPr>
        <p:spPr>
          <a:xfrm>
            <a:off x="285751" y="3583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4ED10075-7FA7-2549-F880-8CADBEE5FC30}"/>
              </a:ext>
            </a:extLst>
          </p:cNvPr>
          <p:cNvCxnSpPr>
            <a:cxnSpLocks/>
          </p:cNvCxnSpPr>
          <p:nvPr/>
        </p:nvCxnSpPr>
        <p:spPr>
          <a:xfrm>
            <a:off x="2668640" y="3464800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18B3853B-1005-5F17-8F87-E7D8ECA1CAC4}"/>
              </a:ext>
            </a:extLst>
          </p:cNvPr>
          <p:cNvCxnSpPr>
            <a:cxnSpLocks/>
          </p:cNvCxnSpPr>
          <p:nvPr/>
        </p:nvCxnSpPr>
        <p:spPr>
          <a:xfrm>
            <a:off x="2594193" y="3514403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116FB7BA-71EF-BBD1-52D8-B565A66A1F89}"/>
              </a:ext>
            </a:extLst>
          </p:cNvPr>
          <p:cNvSpPr txBox="1"/>
          <p:nvPr/>
        </p:nvSpPr>
        <p:spPr>
          <a:xfrm>
            <a:off x="1258566" y="400989"/>
            <a:ext cx="10172700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Les mots qu’il fallait trouver sont :une pomme et une poupée.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2ED4A5D9-96B9-A977-6D5A-EE93DFF1AFE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BC014F44-DB2F-E06B-D2BE-AD2C986C2F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98462" y="2584838"/>
            <a:ext cx="1947933" cy="1739129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1ED04124-BB4A-7D1C-F089-885C40B444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267720" y="2584838"/>
            <a:ext cx="2159205" cy="1739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 descr="Une image contenant logo, conception&#10;&#10;Le contenu généré par l’IA peut être incorrect.">
            <a:extLst>
              <a:ext uri="{FF2B5EF4-FFF2-40B4-BE49-F238E27FC236}">
                <a16:creationId xmlns:a16="http://schemas.microsoft.com/office/drawing/2014/main" id="{5A1D8F2F-9DF4-A03B-D89B-299E0940BF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2725">
            <a:off x="10541370" y="2732749"/>
            <a:ext cx="1820982" cy="137178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4D0E98D-F3BF-E169-27FB-7CC8A962D4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0167140">
            <a:off x="1820473" y="2032975"/>
            <a:ext cx="1129567" cy="284285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F1AE5DB-785A-69C5-0450-01AAF87D56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51592" y="5408718"/>
            <a:ext cx="2434119" cy="263165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24BEED0-05A4-638B-C7CD-AB1E3AC3656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9887" y="5968079"/>
            <a:ext cx="2342484" cy="166760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3D4AC7-8E0B-4DFF-9F9C-B2F247E0E50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97189" y="5692647"/>
            <a:ext cx="1890143" cy="206379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291A445-3C70-A3B0-2F6B-6F15D7F5BD7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06135" y="5790738"/>
            <a:ext cx="1890143" cy="1867612"/>
          </a:xfrm>
          <a:prstGeom prst="rect">
            <a:avLst/>
          </a:prstGeom>
        </p:spPr>
      </p:pic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3A3E6BA7-014F-F3F8-3D79-9F5ED5457A73}"/>
              </a:ext>
            </a:extLst>
          </p:cNvPr>
          <p:cNvCxnSpPr>
            <a:cxnSpLocks/>
          </p:cNvCxnSpPr>
          <p:nvPr/>
        </p:nvCxnSpPr>
        <p:spPr>
          <a:xfrm flipH="1">
            <a:off x="6187438" y="2088032"/>
            <a:ext cx="1017680" cy="65512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02CFF5CA-40E4-F541-6454-043B64578EF4}"/>
              </a:ext>
            </a:extLst>
          </p:cNvPr>
          <p:cNvCxnSpPr>
            <a:cxnSpLocks/>
          </p:cNvCxnSpPr>
          <p:nvPr/>
        </p:nvCxnSpPr>
        <p:spPr>
          <a:xfrm flipH="1">
            <a:off x="8931388" y="4859472"/>
            <a:ext cx="988074" cy="67454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14301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656C61-469B-D8FD-2ACD-0DE0D782A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9D5CF2-A51E-63E7-525E-13A8232395F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9D4C8E0-C3DA-C7D8-B5FE-0A02BF18D073}"/>
              </a:ext>
            </a:extLst>
          </p:cNvPr>
          <p:cNvSpPr/>
          <p:nvPr/>
        </p:nvSpPr>
        <p:spPr>
          <a:xfrm>
            <a:off x="426148" y="292686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EE82337-C264-DB92-9843-E5F66E3909E1}"/>
              </a:ext>
            </a:extLst>
          </p:cNvPr>
          <p:cNvSpPr/>
          <p:nvPr/>
        </p:nvSpPr>
        <p:spPr>
          <a:xfrm>
            <a:off x="310488" y="321686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5247A15E-E806-2658-2A68-6D4AEF3DA8C5}"/>
              </a:ext>
            </a:extLst>
          </p:cNvPr>
          <p:cNvSpPr txBox="1"/>
          <p:nvPr/>
        </p:nvSpPr>
        <p:spPr>
          <a:xfrm>
            <a:off x="1276511" y="401551"/>
            <a:ext cx="10583757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écrivez, les mots du vocabulaire que nous avons vus aujourd’hui.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42AE13B-38B0-16B9-6748-21DA940F2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1926" y="356494"/>
            <a:ext cx="1447799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20FA35D8-9B3E-FFA2-7001-F7759981C207}"/>
              </a:ext>
            </a:extLst>
          </p:cNvPr>
          <p:cNvSpPr txBox="1"/>
          <p:nvPr/>
        </p:nvSpPr>
        <p:spPr>
          <a:xfrm>
            <a:off x="4026235" y="931515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6BC60172-24DD-24F7-348A-ADAC045362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705F35F3-3F96-ADE8-6EE3-AF4AD2546C8C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9A806EFE-0A52-7F89-BCC1-646C9AC42D5F}"/>
              </a:ext>
            </a:extLst>
          </p:cNvPr>
          <p:cNvSpPr/>
          <p:nvPr/>
        </p:nvSpPr>
        <p:spPr>
          <a:xfrm>
            <a:off x="5383534" y="3543300"/>
            <a:ext cx="665432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A9223251-DAEE-9E1D-A6E3-BCE9055C494E}"/>
              </a:ext>
            </a:extLst>
          </p:cNvPr>
          <p:cNvSpPr/>
          <p:nvPr/>
        </p:nvSpPr>
        <p:spPr>
          <a:xfrm>
            <a:off x="1906693" y="3591018"/>
            <a:ext cx="665432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2634A8F1-F3DF-384C-4D1A-1E4A1CDB1B1D}"/>
              </a:ext>
            </a:extLst>
          </p:cNvPr>
          <p:cNvSpPr/>
          <p:nvPr/>
        </p:nvSpPr>
        <p:spPr>
          <a:xfrm>
            <a:off x="11503092" y="3504690"/>
            <a:ext cx="665432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" name="Image 24" descr="Une image contenant text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FC12BA1-5752-C81D-23C7-6690B7CD1F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352" y="2221750"/>
            <a:ext cx="5229955" cy="7356182"/>
          </a:xfrm>
          <a:prstGeom prst="rect">
            <a:avLst/>
          </a:prstGeom>
          <a:ln w="19050">
            <a:noFill/>
          </a:ln>
        </p:spPr>
      </p:pic>
      <p:pic>
        <p:nvPicPr>
          <p:cNvPr id="26" name="Image 25" descr="Une image contenant texte, fruit, nourriture&#10;&#10;Le contenu généré par l’IA peut être incorrect.">
            <a:extLst>
              <a:ext uri="{FF2B5EF4-FFF2-40B4-BE49-F238E27FC236}">
                <a16:creationId xmlns:a16="http://schemas.microsoft.com/office/drawing/2014/main" id="{A64ACE6F-5ADC-5A4A-07CF-281A22C597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477" y="2221750"/>
            <a:ext cx="5229955" cy="731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933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685834">
              <a:lnSpc>
                <a:spcPts val="11099"/>
              </a:lnSpc>
            </a:pPr>
            <a:r>
              <a:rPr lang="fr-FR" sz="58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La chanson de l’alphabet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053" y="5333487"/>
            <a:ext cx="2217027" cy="3360776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5438639"/>
            <a:ext cx="1995711" cy="3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C5AF5-AEDB-08D0-035F-9A1438C33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5F668A7-7A7B-B102-4467-3302F7DA2C0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89B340-E126-DA79-EED4-74521CBD541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179B85-6904-F76B-0D15-3894655CC08A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DD0BBE3-52D6-4DA3-F62A-FB374EC3747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81019510-2C8A-B60C-C555-9FA3E9B88855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DAB98E7-3EB6-4359-9DB9-66542D82FDBF}"/>
              </a:ext>
            </a:extLst>
          </p:cNvPr>
          <p:cNvSpPr txBox="1"/>
          <p:nvPr/>
        </p:nvSpPr>
        <p:spPr>
          <a:xfrm>
            <a:off x="1240672" y="387325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les lettres de l’alphabet en  répétant la chanson 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71F4349-5F01-1925-768E-D8C46343D4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475554"/>
            <a:ext cx="6413606" cy="3678791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EFD40ABE-7B22-71CD-C520-2894E54C3024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8D43F1F-2CB9-9D12-97E8-0094AF32F1A4}"/>
              </a:ext>
            </a:extLst>
          </p:cNvPr>
          <p:cNvSpPr txBox="1"/>
          <p:nvPr/>
        </p:nvSpPr>
        <p:spPr>
          <a:xfrm>
            <a:off x="1240671" y="829759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Ecoutez bien , soyez attentif.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65F0A81-DD0E-E463-8ACB-06B44101D78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5454" y="367280"/>
            <a:ext cx="1141276" cy="122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331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D581C-C5AE-14F8-29F5-449E2F8F9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4DB1EBB-5A3F-A380-0933-68276761DA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BC4D4B9-43CC-442C-BBB6-4171F8556D18}"/>
              </a:ext>
            </a:extLst>
          </p:cNvPr>
          <p:cNvSpPr/>
          <p:nvPr/>
        </p:nvSpPr>
        <p:spPr>
          <a:xfrm>
            <a:off x="299608" y="318655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71C63B0-4639-371D-D66E-B0EECAC0CD58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DC6EDEB-7334-B946-00A0-6C7B002D8AA1}"/>
              </a:ext>
            </a:extLst>
          </p:cNvPr>
          <p:cNvSpPr txBox="1"/>
          <p:nvPr/>
        </p:nvSpPr>
        <p:spPr>
          <a:xfrm>
            <a:off x="1270580" y="558330"/>
            <a:ext cx="1083136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livrez à la page 6. Nous allons chanter la chanson en pointant les lettres. </a:t>
            </a:r>
          </a:p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Diffusion automatique.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8377B8F-8978-A4B2-071A-55971E588EC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5" name="WhatsApp Video 2025-08-03 at 22.44.45">
            <a:hlinkClick r:id="" action="ppaction://media"/>
            <a:extLst>
              <a:ext uri="{FF2B5EF4-FFF2-40B4-BE49-F238E27FC236}">
                <a16:creationId xmlns:a16="http://schemas.microsoft.com/office/drawing/2014/main" id="{FE55C2ED-DF0E-30CF-E4F8-02255E40EC5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953001" y="2280941"/>
            <a:ext cx="3733800" cy="393751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7020AEE-0856-5883-CB5F-84EE86D037A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4283320" y="4991100"/>
            <a:ext cx="5820147" cy="420813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1B82C5B-C0C2-9B5A-4F90-F43D15245DF4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419599" y="2132700"/>
            <a:ext cx="5547588" cy="3068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955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46F63-67FA-67B2-C0C5-1B1C11FAE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48776CE-D77A-D508-5572-F1CDBA1D93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79D9CC-941B-9E57-645E-C5EE8AEF3EF7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0B57CFF-7A93-D4F0-E594-6740FBED9AE4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56EE4B9-1BB0-8036-AD27-CED8E70DB920}"/>
              </a:ext>
            </a:extLst>
          </p:cNvPr>
          <p:cNvSpPr txBox="1"/>
          <p:nvPr/>
        </p:nvSpPr>
        <p:spPr>
          <a:xfrm>
            <a:off x="1240672" y="447199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chanter en pointant les lettres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36CDC8B-BC09-A728-9FD4-3C9C6D9A4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1000" y="457280"/>
            <a:ext cx="1458437" cy="799939"/>
          </a:xfrm>
          <a:prstGeom prst="roundRect">
            <a:avLst>
              <a:gd name="adj" fmla="val 31362"/>
            </a:avLst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9D72936C-8A5E-D798-8180-C9389135FF3B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D1785B-2B19-E439-2167-9CB2CDC92C4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4283320" y="4991100"/>
            <a:ext cx="5820147" cy="420813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A64BF7E-DF2D-9D8B-6C3D-C5DDA70B8CF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19600" y="2074512"/>
            <a:ext cx="5547588" cy="3068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4231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Lecture - Ecriture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 descr="Une image contenant clipart, Dessin animé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558ABA91-DC89-8065-D53E-DA3E80C9BAA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6283036"/>
            <a:ext cx="3785406" cy="2562922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60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32DCC-57E9-0CD3-7C47-426C4FA40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D282C2-9051-40F9-0AD8-3B34241B9B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BDE99EE-A83F-28EE-1249-AC25962F268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A27F082-D3CA-9AF9-E21B-914B87993FF4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F362AF1-A74C-2A96-56C9-CC10318DE20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3322327-3BE5-E5C0-B80D-34601DF4DF7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91C722AF-51AB-6116-C860-92EFFB31952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6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42A6DE4F-EC1C-AB44-18CF-A76D6D9578F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021947" y="3387213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BB861AB5-2D0C-CD48-9DD3-D7850B0BA2E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3BB7797-FF81-6E1E-2F71-EBCC763BF43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CC887842-006F-0BF3-EBD6-6BCFB22D420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3120266" y="4196255"/>
            <a:ext cx="7556088" cy="143017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Identifier, nommer, lire et écrire </a:t>
            </a:r>
            <a:r>
              <a:rPr lang="fr-FR" sz="4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les lettres: </a:t>
            </a:r>
            <a:r>
              <a:rPr lang="fr-MA" sz="4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o – </a:t>
            </a:r>
            <a:r>
              <a:rPr lang="fr-MA" sz="4400" b="1" dirty="0">
                <a:solidFill>
                  <a:schemeClr val="accent5">
                    <a:lumMod val="75000"/>
                  </a:schemeClr>
                </a:solidFill>
                <a:latin typeface="Abadi" panose="020B0604020104020204" pitchFamily="34" charset="0"/>
              </a:rPr>
              <a:t>g</a:t>
            </a:r>
            <a:r>
              <a:rPr lang="fr-MA" sz="4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– p - q</a:t>
            </a:r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DCC34FA-15AB-8912-885B-8117AD040595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4007903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367712" y="2667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AA4C0-678F-2D5C-693D-E97C56FDD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1008DAB-5F40-9C4C-DC6F-B02EF307B33B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56D8379-EC81-8998-432A-B2FD2543076F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13800" b="1" dirty="0">
                <a:solidFill>
                  <a:srgbClr val="FFC000"/>
                </a:solidFill>
                <a:latin typeface="Dosis" pitchFamily="2" charset="0"/>
              </a:rPr>
              <a:t>         o – </a:t>
            </a:r>
            <a:r>
              <a:rPr lang="fr-MA" sz="13800" b="1" dirty="0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r>
              <a:rPr lang="fr-MA" sz="13800" b="1" dirty="0">
                <a:solidFill>
                  <a:srgbClr val="FFC000"/>
                </a:solidFill>
                <a:latin typeface="Dosis" pitchFamily="2" charset="0"/>
              </a:rPr>
              <a:t> – p - q</a:t>
            </a:r>
            <a:endParaRPr lang="fr-MA" sz="280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CD4A136-1DC4-72C2-90FA-A11AB435C82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ED830AA7-1205-75EE-0896-801F0243A199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2777711-63CD-15F6-A58A-16E7FE8C2D7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3" y="3950897"/>
            <a:ext cx="3457947" cy="56884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8ECF03E-F742-35CA-9CE2-61439BE821BC}"/>
              </a:ext>
            </a:extLst>
          </p:cNvPr>
          <p:cNvSpPr txBox="1"/>
          <p:nvPr/>
        </p:nvSpPr>
        <p:spPr>
          <a:xfrm>
            <a:off x="1207501" y="386362"/>
            <a:ext cx="10358390" cy="4587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lire et à écrire 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les lettres:</a:t>
            </a:r>
            <a:r>
              <a:rPr lang="fr-MA" sz="2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o – g – p - q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7984A69-BF03-B94A-184A-7FAFEB8D152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88814172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4DBB328D-A736-A0F8-1519-C0394C41E01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7461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389089-C4B6-39EA-2688-A19FC53B2AA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9D4C407-653F-70D4-F776-F01E70F0CF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4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E61657-9F6B-0822-91E3-9B8FCCDCB0F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2133600" y="874228"/>
            <a:ext cx="8403025" cy="747897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1028752">
              <a:defRPr/>
            </a:pPr>
            <a:r>
              <a:rPr lang="fr-FR" sz="48000" b="1" kern="0" spc="480" dirty="0">
                <a:solidFill>
                  <a:srgbClr val="106585"/>
                </a:solidFill>
              </a:rPr>
              <a:t>  </a:t>
            </a:r>
            <a:r>
              <a:rPr lang="fr-FR" sz="48000" b="1" kern="0" spc="480" dirty="0">
                <a:solidFill>
                  <a:srgbClr val="106585"/>
                </a:solidFill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162025" y="550528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o minuscule.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o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Lisons 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C5E5EBD-DDB6-83AB-1281-76C8AF8657D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3926614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763532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2CB12-4D1E-7BF0-5906-AB2669332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089AE15-2F19-5866-1898-04B2405B28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A85140F-01E5-72A8-5FEA-AE00F3CCBEE7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F0C339D-BFE6-13C6-885F-E474E8601DE9}"/>
              </a:ext>
            </a:extLst>
          </p:cNvPr>
          <p:cNvSpPr txBox="1"/>
          <p:nvPr/>
        </p:nvSpPr>
        <p:spPr>
          <a:xfrm>
            <a:off x="4191000" y="2889036"/>
            <a:ext cx="5334001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346B537-868C-07AE-3089-BB2CB59E85A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7145BC6-52AE-DFFA-9ABB-4D0F1B959F06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072FB60-FEEB-7B01-8559-04F37657526A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926EEF2-4AB0-9B42-DACD-3BB06A6E380D}"/>
              </a:ext>
            </a:extLst>
          </p:cNvPr>
          <p:cNvSpPr txBox="1"/>
          <p:nvPr/>
        </p:nvSpPr>
        <p:spPr>
          <a:xfrm>
            <a:off x="1154930" y="513311"/>
            <a:ext cx="11099623" cy="454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O majuscule . Elle fait le son « o ».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 Lisons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«o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ACFEC25-FB30-612D-5CF5-2A201CE1ADD9}"/>
              </a:ext>
            </a:extLst>
          </p:cNvPr>
          <p:cNvSpPr txBox="1"/>
          <p:nvPr/>
        </p:nvSpPr>
        <p:spPr>
          <a:xfrm>
            <a:off x="5043303" y="1895267"/>
            <a:ext cx="419100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48000" b="1" kern="0" spc="480" dirty="0">
                <a:solidFill>
                  <a:srgbClr val="106585"/>
                </a:solidFill>
                <a:cs typeface="Times New Roman" panose="02020603050405020304" pitchFamily="18" charset="0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41926005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E9E8D-EDD2-F573-0444-F68641ED2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BD7EEA-3DB8-ACF0-9CBE-886E7BE40A9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47CA0D8-41F2-C772-B1AE-857AC14D4E23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CFCF79D-FAE8-0366-C423-15C94D3D9DC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DECEE53-9A94-B2AF-72F5-DC45E5B30E98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38D0EF28-717D-5915-779D-CC10EC7AF2E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FD269E9-BF79-5AA6-0498-BCC4981C429B}"/>
              </a:ext>
            </a:extLst>
          </p:cNvPr>
          <p:cNvSpPr txBox="1"/>
          <p:nvPr/>
        </p:nvSpPr>
        <p:spPr>
          <a:xfrm>
            <a:off x="1196786" y="513311"/>
            <a:ext cx="11099623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o minuscule- O majuscule. Répétons ensemble o - O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385CDDD-1FB9-D7A7-7602-C95DB77B4945}"/>
              </a:ext>
            </a:extLst>
          </p:cNvPr>
          <p:cNvSpPr txBox="1"/>
          <p:nvPr/>
        </p:nvSpPr>
        <p:spPr>
          <a:xfrm>
            <a:off x="1751149" y="1690063"/>
            <a:ext cx="10213703" cy="6906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 </a:t>
            </a:r>
            <a:r>
              <a:rPr lang="fr-FR" sz="40000" b="1" kern="0" spc="480" dirty="0">
                <a:solidFill>
                  <a:srgbClr val="106585"/>
                </a:solidFill>
              </a:rPr>
              <a:t>o</a:t>
            </a:r>
            <a:r>
              <a:rPr lang="fr-FR" sz="25800" b="1" kern="0" spc="480" dirty="0">
                <a:solidFill>
                  <a:srgbClr val="106585"/>
                </a:solidFill>
              </a:rPr>
              <a:t>  </a:t>
            </a:r>
            <a:r>
              <a:rPr lang="fr-FR" sz="44600" b="1" kern="0" spc="480" dirty="0" err="1">
                <a:solidFill>
                  <a:srgbClr val="106585"/>
                </a:solidFill>
                <a:cs typeface="Times New Roman" panose="02020603050405020304" pitchFamily="18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15817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4DD00-243A-D434-F9DD-00F4299C6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A8D16AC-48A5-C3D1-4CAD-C1AAA2693D6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B991EA6-CDEA-9EB4-9322-52DB9DEC4235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5D8DA32-873C-705F-D245-8C15E4B68640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B5A48B3-F4EE-2052-7152-A5039C85CB1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47C64CE-1834-52ED-FF7F-2CB351FEA66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00" y="3992475"/>
            <a:ext cx="56388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79646">
                    <a:lumMod val="75000"/>
                  </a:srgbClr>
                </a:solidFill>
              </a:rPr>
              <a:t>o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lives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ACAA5C13-E1B5-7F98-A6D2-4989504AE67B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86000" y="4090642"/>
            <a:ext cx="3366127" cy="294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3D473ED-72FD-CBF1-C0DB-0B91A66C20E9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91CBCC4-221B-A51C-4424-03DAFD39DBDE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726D3D4-7228-72E1-4347-C75101D8BC62}"/>
              </a:ext>
            </a:extLst>
          </p:cNvPr>
          <p:cNvSpPr txBox="1"/>
          <p:nvPr/>
        </p:nvSpPr>
        <p:spPr>
          <a:xfrm>
            <a:off x="1224495" y="419100"/>
            <a:ext cx="1109962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Dans «olives», je vois la lettre o et j’entends le son   « o ». O -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/>
              </a:rPr>
              <a:t>lives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. </a:t>
            </a:r>
          </a:p>
          <a:p>
            <a:pPr defTabSz="1028675">
              <a:spcAft>
                <a:spcPts val="300"/>
              </a:spcAft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o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427199317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6408A28A-483F-AA8A-3E94-FFE2B43E1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12006D-2EA4-96D8-91FC-0F43CC2A894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5E60475-C6CD-C528-ED49-65BDCA67D5FF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794E095-62C1-A19B-C070-2C670F2999E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021D193-C099-ED11-FA68-F457C4E7F876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Freeform 8">
            <a:extLst>
              <a:ext uri="{FF2B5EF4-FFF2-40B4-BE49-F238E27FC236}">
                <a16:creationId xmlns:a16="http://schemas.microsoft.com/office/drawing/2014/main" id="{7FF608D8-45C1-2A71-DD0A-6DEA3F3585FF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67DC1D1-7462-8C82-0C71-9247B394FF5D}"/>
              </a:ext>
            </a:extLst>
          </p:cNvPr>
          <p:cNvSpPr txBox="1"/>
          <p:nvPr/>
        </p:nvSpPr>
        <p:spPr>
          <a:xfrm>
            <a:off x="1224495" y="542518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Nous allons écrire la lettre 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minuscule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F30EC4EF-8A99-FDCE-06C7-A39DEBEDABF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9D03861-84FC-4A4D-154D-4BAF457B12B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23820" y="2628900"/>
            <a:ext cx="7068361" cy="492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372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93CD4-66A9-A951-5095-9F09AEEE1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A8A878B-A4C0-272B-96B0-A5FDBE57EAF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7138367-360E-9D3B-E2A6-BF3357BB1271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MA" sz="1400" i="1" dirty="0"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ADD9E83-A8EC-B23C-7736-4A550691927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E17F25F-3F38-D723-9AEA-229ED7CF0BFE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2BFF95DC-FDA4-FDB4-EE1D-62B59CD8C02A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D44379F3-8B3A-8B4F-CD51-88A8B700D3FF}"/>
              </a:ext>
            </a:extLst>
          </p:cNvPr>
          <p:cNvSpPr txBox="1"/>
          <p:nvPr/>
        </p:nvSpPr>
        <p:spPr>
          <a:xfrm>
            <a:off x="1154929" y="402203"/>
            <a:ext cx="1199946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 .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commence en haut.</a:t>
            </a:r>
          </a:p>
          <a:p>
            <a:pPr lvl="0" defTabSz="1028675">
              <a:defRPr/>
            </a:pPr>
            <a:r>
              <a:rPr lang="fr-MA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petit rond fermé.</a:t>
            </a:r>
            <a:endParaRPr lang="fr-FR" sz="225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A51A4F12-F750-3FD2-7BDC-0886A05EA4A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1F55AC4-547E-91AB-3A0A-149484C844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23820" y="2731412"/>
            <a:ext cx="7068360" cy="4824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80613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81E37-2457-E112-4BD4-86D2B8E2C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A50B140-4252-E083-8A9C-2788985553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0D24AAB-ED21-F111-5B54-BCC82362CC51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MA" sz="1400" i="1" dirty="0"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18AF404-3E45-469C-602E-3DEF15CE029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33460FD4-A0FD-9779-DF97-5BD91A6A82E8}"/>
              </a:ext>
            </a:extLst>
          </p:cNvPr>
          <p:cNvSpPr/>
          <p:nvPr/>
        </p:nvSpPr>
        <p:spPr>
          <a:xfrm>
            <a:off x="292847" y="433022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5D96F3F-67A7-1089-0965-ECEA3A7D406D}"/>
              </a:ext>
            </a:extLst>
          </p:cNvPr>
          <p:cNvSpPr txBox="1"/>
          <p:nvPr/>
        </p:nvSpPr>
        <p:spPr>
          <a:xfrm>
            <a:off x="1249918" y="502920"/>
            <a:ext cx="110659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 (e ) au tableau. </a:t>
            </a:r>
          </a:p>
          <a:p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Demander aux élèves de faire le geste avec le doigt dans l’air pendant la démonstration. </a:t>
            </a:r>
            <a:endParaRPr lang="fr-MA" sz="2000" i="1" dirty="0"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7A193C-D934-3C6E-809B-F1EAD330A1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23820" y="2731412"/>
            <a:ext cx="7068360" cy="4824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84002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13538-D9FA-AD1E-C7B5-516261FEB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D004644-A745-DCE9-92B4-3122906359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C1415F8-C390-3E75-AB8E-D3529C97EB6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3160838-DF25-0AEE-B792-5F8A2DC50EF3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37507FE-E526-3369-D911-D1F196A2691C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37C3F678-0C51-F641-B142-E360B317742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B56DCD80-1119-9B25-54FF-6A7955C66DE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D55C414-8796-B95B-3EF9-977A086792A3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05C95E58-849A-91BA-260C-157272C223F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8F75F22-BC5E-BA5F-78AA-D53596524ED9}"/>
              </a:ext>
            </a:extLst>
          </p:cNvPr>
          <p:cNvSpPr txBox="1"/>
          <p:nvPr/>
        </p:nvSpPr>
        <p:spPr>
          <a:xfrm>
            <a:off x="1217400" y="542518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o minuscule . </a:t>
            </a:r>
          </a:p>
        </p:txBody>
      </p:sp>
    </p:spTree>
    <p:extLst>
      <p:ext uri="{BB962C8B-B14F-4D97-AF65-F5344CB8AC3E}">
        <p14:creationId xmlns:p14="http://schemas.microsoft.com/office/powerpoint/2010/main" val="157638461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9BE95-1B45-D945-85E5-A12F73B1C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8CB09D-54AC-B5F9-0357-D0DCECB8CA8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93AEF9C-7ACD-30F2-B6B2-7BDE66CD4D20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45C1A81-02DC-6EF7-82F8-A2C00530109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8" name="Rectangle : coins arrondis 77">
            <a:extLst>
              <a:ext uri="{FF2B5EF4-FFF2-40B4-BE49-F238E27FC236}">
                <a16:creationId xmlns:a16="http://schemas.microsoft.com/office/drawing/2014/main" id="{F4369B78-FDD9-8E55-DF86-D21B809D858D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9" name="Freeform 8">
            <a:extLst>
              <a:ext uri="{FF2B5EF4-FFF2-40B4-BE49-F238E27FC236}">
                <a16:creationId xmlns:a16="http://schemas.microsoft.com/office/drawing/2014/main" id="{DA10206E-0E82-62A2-AAD2-D03859E2ABA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FEEDAB1C-7A0D-E84E-31C5-E0764B2151E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17275" y="562808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727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Je vais vous montrer comment écrire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O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 majuscule.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FA46B6F-3FE6-FEAF-0736-4FBF76765E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71800" y="2552700"/>
            <a:ext cx="769620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131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4">
                <a:defRPr/>
              </a:pPr>
              <a:endParaRPr lang="fr-MA" sz="16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257842" y="1712990"/>
            <a:ext cx="7520365" cy="542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en-US" sz="3600" dirty="0">
                <a:solidFill>
                  <a:srgbClr val="1F497D"/>
                </a:solidFill>
                <a:latin typeface="Carelia"/>
              </a:rPr>
              <a:t>Plan de la séance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3184300" y="5457064"/>
            <a:ext cx="5047143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3.  Lecture –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Écriture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 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3295631" y="3310585"/>
            <a:ext cx="2965418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1.Rituel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8573482" y="2851100"/>
            <a:ext cx="2339860" cy="84141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3182912" y="4343063"/>
            <a:ext cx="4708422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2.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Vocabulaire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 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8573481" y="4046749"/>
            <a:ext cx="2339861" cy="837796"/>
            <a:chOff x="3663231" y="3540342"/>
            <a:chExt cx="1037462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8573482" y="5185108"/>
            <a:ext cx="2339860" cy="841409"/>
            <a:chOff x="3581032" y="3265648"/>
            <a:chExt cx="1108980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60 min</a:t>
              </a: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8573482" y="6392230"/>
            <a:ext cx="2339860" cy="841410"/>
            <a:chOff x="3663231" y="3540342"/>
            <a:chExt cx="1036335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51379" y="3617085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sp>
        <p:nvSpPr>
          <p:cNvPr id="4" name="TextBox 10">
            <a:extLst>
              <a:ext uri="{FF2B5EF4-FFF2-40B4-BE49-F238E27FC236}">
                <a16:creationId xmlns:a16="http://schemas.microsoft.com/office/drawing/2014/main" id="{679C874B-1583-7AC1-9174-E70182C97A17}"/>
              </a:ext>
            </a:extLst>
          </p:cNvPr>
          <p:cNvSpPr txBox="1"/>
          <p:nvPr/>
        </p:nvSpPr>
        <p:spPr>
          <a:xfrm>
            <a:off x="3223206" y="7828925"/>
            <a:ext cx="5047143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5.  Jeu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A0C51A8-E11B-6924-2BAF-4D912E914DB3}"/>
              </a:ext>
            </a:extLst>
          </p:cNvPr>
          <p:cNvGrpSpPr/>
          <p:nvPr/>
        </p:nvGrpSpPr>
        <p:grpSpPr>
          <a:xfrm>
            <a:off x="8573482" y="7478603"/>
            <a:ext cx="2339860" cy="841410"/>
            <a:chOff x="3663231" y="3540342"/>
            <a:chExt cx="1066274" cy="385540"/>
          </a:xfrm>
        </p:grpSpPr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935FAFB9-98EA-8EFC-D3D6-1B9EB46EC8EA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5" name="Picture 2">
              <a:extLst>
                <a:ext uri="{FF2B5EF4-FFF2-40B4-BE49-F238E27FC236}">
                  <a16:creationId xmlns:a16="http://schemas.microsoft.com/office/drawing/2014/main" id="{E169AEB0-1091-99F1-5F80-C1707DB781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4367458A-610A-CE2D-360B-B0F187070ED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05 min</a:t>
              </a:r>
            </a:p>
          </p:txBody>
        </p:sp>
      </p:grpSp>
      <p:sp>
        <p:nvSpPr>
          <p:cNvPr id="37" name="TextBox 10">
            <a:extLst>
              <a:ext uri="{FF2B5EF4-FFF2-40B4-BE49-F238E27FC236}">
                <a16:creationId xmlns:a16="http://schemas.microsoft.com/office/drawing/2014/main" id="{7AAF2E91-54C3-9CAF-DBD1-1C282127105E}"/>
              </a:ext>
            </a:extLst>
          </p:cNvPr>
          <p:cNvSpPr txBox="1"/>
          <p:nvPr/>
        </p:nvSpPr>
        <p:spPr>
          <a:xfrm>
            <a:off x="3107758" y="6697605"/>
            <a:ext cx="5306182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4.  Pratique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autonome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5B89E-F306-502B-97FB-CCC3C57BC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91B4AF-39C1-9834-E01D-F056CDFD9A1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8234748-5113-03CB-A2A9-53DED25C7DC1}"/>
              </a:ext>
            </a:extLst>
          </p:cNvPr>
          <p:cNvSpPr/>
          <p:nvPr/>
        </p:nvSpPr>
        <p:spPr>
          <a:xfrm>
            <a:off x="265955" y="454112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85834">
              <a:defRPr/>
            </a:pPr>
            <a:r>
              <a:rPr lang="fr-FR" sz="1400"/>
              <a:t>Je descends un trait droit et j’ajoute une barre en haut.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895CEBF-0C08-FD4B-1244-527B6B8A6A9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6" name="Image 75">
            <a:extLst>
              <a:ext uri="{FF2B5EF4-FFF2-40B4-BE49-F238E27FC236}">
                <a16:creationId xmlns:a16="http://schemas.microsoft.com/office/drawing/2014/main" id="{FBF11FF4-F55C-9473-8752-17D96C7DAD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07843" y="2659189"/>
            <a:ext cx="7300314" cy="4968622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C5C6F7B9-3C4A-F604-BB56-0B0E1B5E7B0A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6795C37A-080D-0CF8-B32E-9FCE632063DC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2D02E0C-8FA2-D445-E675-7F57D2BCE63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AFBB44D-5DFA-A465-2CF8-8A5389F8990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162025" y="398317"/>
            <a:ext cx="117633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 . 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commence en haut.</a:t>
            </a:r>
          </a:p>
          <a:p>
            <a:pPr lvl="0" defTabSz="1028675">
              <a:defRPr/>
            </a:pPr>
            <a:r>
              <a:rPr lang="fr-MA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grand rond fermé.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44938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BE230-87EF-49C0-6E91-DC83F3E36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AF1D4A-98A1-7C63-D767-12741130D9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60A982F-EC9D-4DC0-2838-082775F812D2}"/>
              </a:ext>
            </a:extLst>
          </p:cNvPr>
          <p:cNvSpPr/>
          <p:nvPr/>
        </p:nvSpPr>
        <p:spPr>
          <a:xfrm>
            <a:off x="265955" y="454112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85834">
              <a:defRPr/>
            </a:pPr>
            <a:r>
              <a:rPr lang="fr-FR" sz="1400" dirty="0"/>
              <a:t>Je descends un trait droit et j’ajoute une barre en haut.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7588073-847B-E89E-B9B0-589E4DCA2EA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D86FF511-7622-373E-5C6E-9B904A21B93A}"/>
              </a:ext>
            </a:extLst>
          </p:cNvPr>
          <p:cNvSpPr/>
          <p:nvPr/>
        </p:nvSpPr>
        <p:spPr>
          <a:xfrm>
            <a:off x="253276" y="358486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35492A2-B51E-5BF7-B091-E611489B59B9}"/>
              </a:ext>
            </a:extLst>
          </p:cNvPr>
          <p:cNvSpPr txBox="1"/>
          <p:nvPr/>
        </p:nvSpPr>
        <p:spPr>
          <a:xfrm>
            <a:off x="1905001" y="488748"/>
            <a:ext cx="10820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 ) au tableau. </a:t>
            </a:r>
          </a:p>
          <a:p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Demander aux élèves de faire le geste avec le doigt dans l’air pendant la démonstration. </a:t>
            </a:r>
            <a:endParaRPr lang="fr-MA" sz="2000" i="1" dirty="0"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2118002-E5F4-74A3-6B5E-90C6ED18D1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07843" y="2659189"/>
            <a:ext cx="7300314" cy="4968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014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CBDEB-30E9-1926-0FF8-1C701B431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B434D6A-0F07-96FC-778A-587086F20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17D2C4F-2E78-BC82-FD68-C35B9369B00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1E52320-BCDA-513A-7B4F-AACD597D5F5B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6D153255-AF34-9B05-8588-D47FCD270B91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579714AC-FC63-6094-FE7A-E5E9A9AD26A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462C0C28-F68F-3AF7-17CB-983A1175618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25E326C-0DF8-7783-1D88-AC0A8799C8D8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08D88B44-382E-588D-2545-C19FA45197F1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2FB313B-96E5-F027-0BC5-F22EA2215050}"/>
              </a:ext>
            </a:extLst>
          </p:cNvPr>
          <p:cNvSpPr txBox="1"/>
          <p:nvPr/>
        </p:nvSpPr>
        <p:spPr>
          <a:xfrm>
            <a:off x="1217400" y="618604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O majuscule . </a:t>
            </a:r>
          </a:p>
        </p:txBody>
      </p:sp>
    </p:spTree>
    <p:extLst>
      <p:ext uri="{BB962C8B-B14F-4D97-AF65-F5344CB8AC3E}">
        <p14:creationId xmlns:p14="http://schemas.microsoft.com/office/powerpoint/2010/main" val="91181202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5B0A2-A378-8DFC-FFAF-D0F60FF57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13D751-C1AC-D10F-023D-1C4FC88C5D8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30EB0F1-9F63-5165-062F-CAB87F192D0C}"/>
              </a:ext>
            </a:extLst>
          </p:cNvPr>
          <p:cNvSpPr/>
          <p:nvPr/>
        </p:nvSpPr>
        <p:spPr>
          <a:xfrm>
            <a:off x="275854" y="4191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442CF7B-F90E-F26A-CECF-05D5EF245574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503BBA9-E71D-9971-7F62-51D76EC6EF1F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301B258-AAD4-B4F8-20E6-B199932B6A1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6B9B448-51E1-D0E2-D312-36FC533EE39A}"/>
              </a:ext>
            </a:extLst>
          </p:cNvPr>
          <p:cNvSpPr txBox="1"/>
          <p:nvPr/>
        </p:nvSpPr>
        <p:spPr>
          <a:xfrm>
            <a:off x="1217399" y="483432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g minuscule.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«g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Lisons 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«g».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F0D7DD3-D868-0906-2D9E-7D98A6D4C809}"/>
              </a:ext>
            </a:extLst>
          </p:cNvPr>
          <p:cNvSpPr txBox="1"/>
          <p:nvPr/>
        </p:nvSpPr>
        <p:spPr>
          <a:xfrm>
            <a:off x="4795839" y="1919541"/>
            <a:ext cx="4124323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1300" b="1" dirty="0">
                <a:solidFill>
                  <a:srgbClr val="106585"/>
                </a:solidFill>
                <a:latin typeface="Abadi" panose="020B0604020104020204" pitchFamily="34" charset="0"/>
              </a:rPr>
              <a:t>g</a:t>
            </a:r>
            <a:endParaRPr lang="fr-MA" sz="41300" dirty="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6629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E5BC3-6B74-6029-B1AF-B19E44CA5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2138A3-07F2-268E-F141-4955AB89032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7A53B1F-FA40-C5C1-5FF9-E099714B178E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1B0CAE7-CB61-F413-A55F-203E919648C0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7A2F3A4-F7F2-60A0-DC50-58F8DE7AC5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514774B-ABCF-DCD9-A43A-37BED00BF0A7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5D2F810-78E7-F213-7E1F-44C6740486D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413CA43-F2B0-D1AF-BA09-CEC9C656BEEC}"/>
              </a:ext>
            </a:extLst>
          </p:cNvPr>
          <p:cNvSpPr txBox="1"/>
          <p:nvPr/>
        </p:nvSpPr>
        <p:spPr>
          <a:xfrm>
            <a:off x="1224495" y="488439"/>
            <a:ext cx="11516975" cy="454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G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majuscule . Elle fait le son « g».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 Lisons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</a:rPr>
              <a:t>g »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0C4AE80-98A2-5202-1E68-E8AA8AFA6B64}"/>
              </a:ext>
            </a:extLst>
          </p:cNvPr>
          <p:cNvSpPr txBox="1"/>
          <p:nvPr/>
        </p:nvSpPr>
        <p:spPr>
          <a:xfrm>
            <a:off x="4795839" y="1919541"/>
            <a:ext cx="4124323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1300" b="1" dirty="0">
                <a:solidFill>
                  <a:srgbClr val="106585"/>
                </a:solidFill>
                <a:latin typeface="Aptos Display" panose="020B0004020202020204" pitchFamily="34" charset="0"/>
                <a:cs typeface="Aharoni" panose="02010803020104030203" pitchFamily="2" charset="-79"/>
              </a:rPr>
              <a:t>G</a:t>
            </a:r>
            <a:endParaRPr lang="fr-MA" sz="41300" dirty="0">
              <a:latin typeface="Aptos Display" panose="020B000402020202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04743752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53256-82AD-AD67-DC88-4096288C3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0F5664-A8D5-BB47-E429-5BCC02BD109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38FBC03-74EE-26AB-7439-9E4103C52A47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77A1DCC-8211-BC0E-CCF9-79973E04E173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EE1D18C-FE00-8A10-C335-783B093273C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F1E6A97-A4D0-E2E6-0033-F8BB6AA99E4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A11A2EE1-C593-F97B-9E8A-DCE6BB2AD7F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31423E8-2D42-DB71-6D23-3F61423C88FD}"/>
              </a:ext>
            </a:extLst>
          </p:cNvPr>
          <p:cNvSpPr txBox="1"/>
          <p:nvPr/>
        </p:nvSpPr>
        <p:spPr>
          <a:xfrm>
            <a:off x="1308186" y="543464"/>
            <a:ext cx="11099623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g minuscule –G majuscule. Répétons ensemble g - G</a:t>
            </a:r>
          </a:p>
        </p:txBody>
      </p:sp>
      <p:pic>
        <p:nvPicPr>
          <p:cNvPr id="9" name="Image 8" descr="Une image contenant Graphique, logo, symbole, cercle&#10;&#10;Le contenu généré par l’IA peut être incorrect.">
            <a:extLst>
              <a:ext uri="{FF2B5EF4-FFF2-40B4-BE49-F238E27FC236}">
                <a16:creationId xmlns:a16="http://schemas.microsoft.com/office/drawing/2014/main" id="{33F1AEE5-F732-F940-69F9-E70BFE8015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309" y="3314700"/>
            <a:ext cx="4741393" cy="61722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E4859A9-26C7-6870-680B-A94F5BB671B9}"/>
              </a:ext>
            </a:extLst>
          </p:cNvPr>
          <p:cNvSpPr txBox="1"/>
          <p:nvPr/>
        </p:nvSpPr>
        <p:spPr>
          <a:xfrm>
            <a:off x="6857998" y="1049710"/>
            <a:ext cx="4124323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5000" b="1" dirty="0">
                <a:solidFill>
                  <a:srgbClr val="106585"/>
                </a:solidFill>
                <a:latin typeface="Aptos Display" panose="020B0004020202020204" pitchFamily="34" charset="0"/>
                <a:cs typeface="Aharoni" panose="02010803020104030203" pitchFamily="2" charset="-79"/>
              </a:rPr>
              <a:t>G</a:t>
            </a:r>
            <a:endParaRPr lang="fr-MA" sz="45000" dirty="0">
              <a:latin typeface="Aptos Display" panose="020B000402020202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55097546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D4D7E-3FB6-096B-13B3-EC478DC49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641730-C5E8-6A63-FFE8-6320C720756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78D34E8-FEA9-9AAF-E0AB-BAA6764C1D9E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C8C4890-21C3-23E0-897A-73F7380176C0}"/>
              </a:ext>
            </a:extLst>
          </p:cNvPr>
          <p:cNvSpPr txBox="1"/>
          <p:nvPr/>
        </p:nvSpPr>
        <p:spPr>
          <a:xfrm>
            <a:off x="776938" y="295761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168F697-E47A-1C7B-8131-2299A824A84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1BA96B9-1F9F-AB74-FB90-E6117472ED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819946" y="3820061"/>
            <a:ext cx="610485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âteau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6C67F90-F8F1-3C54-17D8-EB9C24FB3ED0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F60510F-2876-B6EB-4F38-EEEF571AB3B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F95D68B-B482-0C5F-EE74-1F6A21E94C74}"/>
              </a:ext>
            </a:extLst>
          </p:cNvPr>
          <p:cNvSpPr txBox="1"/>
          <p:nvPr/>
        </p:nvSpPr>
        <p:spPr>
          <a:xfrm>
            <a:off x="1162025" y="429443"/>
            <a:ext cx="1109962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Dans «gâteau », je vois la lettre  g et j’entends le son   « g».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/>
              </a:rPr>
              <a:t>Gâ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 -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/>
              </a:rPr>
              <a:t>teau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  <a:p>
            <a:pPr lvl="0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g.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2208012-9087-35E1-E417-406FF76047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05799" y="3696219"/>
            <a:ext cx="4094075" cy="2646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49349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A483A-9F8F-27C2-70F8-9B128F34D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AFC0327-B79B-E3B1-586A-0F35BC00A81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4CDC86B-A8BA-66C4-C76D-D2878EEDFB35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556148F-04AF-B76E-6AF3-D34F29509FE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FFA08D7E-A880-BBF9-1407-C0B9983ED07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Freeform 8">
            <a:extLst>
              <a:ext uri="{FF2B5EF4-FFF2-40B4-BE49-F238E27FC236}">
                <a16:creationId xmlns:a16="http://schemas.microsoft.com/office/drawing/2014/main" id="{EB209B18-07F0-9D1A-2D6A-B15ACC55B19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D37281B-3FD5-259E-4565-9FB08D23FEDB}"/>
              </a:ext>
            </a:extLst>
          </p:cNvPr>
          <p:cNvSpPr txBox="1"/>
          <p:nvPr/>
        </p:nvSpPr>
        <p:spPr>
          <a:xfrm>
            <a:off x="1093302" y="47327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Nous allons écrire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minuscule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0B1E2FFC-8E87-5209-6714-7724A662240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98CDB9B-43DC-5DCF-38A8-EAFB1D4ACC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02798" y="2822856"/>
            <a:ext cx="6734528" cy="494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2883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AA3ED-96FA-C3A9-A05F-FF86F227F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4D81D48-1332-49BB-C339-58ED648C3C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B339627-3F14-D0AF-681A-5B828B62CB60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D4F19E7-2821-225D-6864-0CED64CE67E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D859F7A-7B1A-4E89-DECB-69E722D28DC4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14A433CA-A278-A383-FC84-D5BE387005AF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366A1811-D533-B17D-AA2D-BB7604E17375}"/>
              </a:ext>
            </a:extLst>
          </p:cNvPr>
          <p:cNvSpPr txBox="1"/>
          <p:nvPr/>
        </p:nvSpPr>
        <p:spPr>
          <a:xfrm>
            <a:off x="1371600" y="438502"/>
            <a:ext cx="1132292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fais.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commence en haut.</a:t>
            </a:r>
          </a:p>
          <a:p>
            <a:pPr lvl="0" defTabSz="1028675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MA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petit rond sur la ligne , puis je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descends un trait en bas et je fais une petite boucle.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CA2BF44-CD9C-E766-DD65-BF006124BB3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AF13581-F918-040C-9942-CE108570B5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02798" y="2822856"/>
            <a:ext cx="6734528" cy="4835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96963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1E308-C7D3-6318-ED77-A578522C7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31A3EC9-D93C-77E5-3480-7CAD0F484F2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65F2F5B-E17A-1C25-C620-A8B5FBCF7329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CC0CB9F-12E6-2236-55D0-F064CE271CF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1258CCD9-B198-9AAE-2157-01FCEA978597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C9BFEB2-759A-500A-1E8B-0F61F7F7B52E}"/>
              </a:ext>
            </a:extLst>
          </p:cNvPr>
          <p:cNvSpPr txBox="1"/>
          <p:nvPr/>
        </p:nvSpPr>
        <p:spPr>
          <a:xfrm>
            <a:off x="1828800" y="492529"/>
            <a:ext cx="1248404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l’enseignant(e) au tableau. </a:t>
            </a:r>
          </a:p>
          <a:p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Demander aux élèves de faire le geste avec le doigt dans l’air pendant la démonstration. </a:t>
            </a:r>
            <a:endParaRPr lang="fr-MA" sz="2250" i="1" dirty="0"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94EAE6D-B760-5B48-E268-C16FFD8D3F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02798" y="2822856"/>
            <a:ext cx="6734528" cy="4835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190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388022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pic>
        <p:nvPicPr>
          <p:cNvPr id="29" name="Image 28" descr="Une image contenant texte, habits, fil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9BEE924-C5AC-A2D3-19D0-114C80B7DA5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426" y="4262720"/>
            <a:ext cx="1379982" cy="1962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69458888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C7857-8BED-2D68-0740-859DF6ABA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C507687-1BF1-A3B0-D4AF-808ADBD0F9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BE2E0F3-1A20-E2E4-959D-3F765F7FF04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C793363-B08A-DE34-F0FF-DD9CB8F1216D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310B614-9E65-E71B-B2E1-2B2D20C66B1A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CBA8788-F7C4-88ED-7736-E595DBA3FDA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79E83A26-4B9B-B79A-C67D-D8504246F6D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963A28EC-7A56-AA8B-9F09-5EAA5CAE7B1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00EA0439-B70F-BE91-E8DD-280C1BBE33AE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F554598-0CCC-F3D0-F2A8-3B29674EA6B8}"/>
              </a:ext>
            </a:extLst>
          </p:cNvPr>
          <p:cNvSpPr txBox="1"/>
          <p:nvPr/>
        </p:nvSpPr>
        <p:spPr>
          <a:xfrm>
            <a:off x="1134316" y="46513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g minuscule . </a:t>
            </a:r>
          </a:p>
        </p:txBody>
      </p:sp>
    </p:spTree>
    <p:extLst>
      <p:ext uri="{BB962C8B-B14F-4D97-AF65-F5344CB8AC3E}">
        <p14:creationId xmlns:p14="http://schemas.microsoft.com/office/powerpoint/2010/main" val="258245336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46893-CC69-24D1-6731-CF5378FD9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1DA9E5-26A7-3AAA-CC32-DDC84177FB7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066805A-3AD3-E893-CAAF-3596382CB4AB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3263E87-6BD3-844A-3824-D2C04ACEB72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8" name="Rectangle : coins arrondis 77">
            <a:extLst>
              <a:ext uri="{FF2B5EF4-FFF2-40B4-BE49-F238E27FC236}">
                <a16:creationId xmlns:a16="http://schemas.microsoft.com/office/drawing/2014/main" id="{CD4B4CFB-3C14-F7F9-70FC-EE557FCD537E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9" name="Freeform 8">
            <a:extLst>
              <a:ext uri="{FF2B5EF4-FFF2-40B4-BE49-F238E27FC236}">
                <a16:creationId xmlns:a16="http://schemas.microsoft.com/office/drawing/2014/main" id="{F693CA25-4022-700B-9017-C3F7B8CDC4EA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F6C5804B-2984-87AE-867F-6148A0EFA89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542518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727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Je vais vous montrer comment écrire la lettre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G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  majuscule. </a:t>
            </a:r>
          </a:p>
        </p:txBody>
      </p:sp>
      <p:pic>
        <p:nvPicPr>
          <p:cNvPr id="81" name="Image 80">
            <a:extLst>
              <a:ext uri="{FF2B5EF4-FFF2-40B4-BE49-F238E27FC236}">
                <a16:creationId xmlns:a16="http://schemas.microsoft.com/office/drawing/2014/main" id="{F77637DD-CAEF-18A7-99AF-10AC7BCE9E4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7BA4330-4091-F19A-7053-189E834F775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86343" y="2705100"/>
            <a:ext cx="7619512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71247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9BC32-42F4-D38F-D69A-531FE9C01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952ECE-CE52-931B-ACFC-4665DB4C2F4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FD55778-6DCB-7985-A8C5-2647D45CA099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254C96F-5A92-70A8-BBB8-4826BE23758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6" name="Image 75">
            <a:extLst>
              <a:ext uri="{FF2B5EF4-FFF2-40B4-BE49-F238E27FC236}">
                <a16:creationId xmlns:a16="http://schemas.microsoft.com/office/drawing/2014/main" id="{C798FDC7-0F3C-A6DD-9E47-272523CE9D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08556" y="2861829"/>
            <a:ext cx="6775086" cy="4868140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76EAD32-194A-A71B-8486-952C83C47D7F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70B4304B-5D5A-667E-02D6-A61BEC4D2C8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6426B67-46C9-37F2-9FE3-9660A20BC9D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3B14791-A59A-D4B9-1251-48A69386F9DB}"/>
              </a:ext>
            </a:extLst>
          </p:cNvPr>
          <p:cNvSpPr txBox="1"/>
          <p:nvPr/>
        </p:nvSpPr>
        <p:spPr>
          <a:xfrm>
            <a:off x="977590" y="438502"/>
            <a:ext cx="12045916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 Regardez comment je fais.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commence en haut. </a:t>
            </a:r>
          </a:p>
          <a:p>
            <a:pPr lvl="0" defTabSz="1028675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fais un grand rond ouvert, puis Je trace un trait de la droite vers la gauche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44550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03902-C187-A6E1-F0E4-CF4D34146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6F24FC-058F-5BC7-4838-3157CBD0C98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0C814A8-5277-C461-9248-106594E297EB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D501E0F-2E93-AA79-F320-94CCF5667B4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B77FB50-829D-FAFC-F141-6684B4084BF9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C4E7EE3-479C-ECB9-8369-7CFDD5974106}"/>
              </a:ext>
            </a:extLst>
          </p:cNvPr>
          <p:cNvSpPr txBox="1"/>
          <p:nvPr/>
        </p:nvSpPr>
        <p:spPr>
          <a:xfrm>
            <a:off x="1676401" y="471430"/>
            <a:ext cx="1120140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l’enseignant(e) au tableau. </a:t>
            </a:r>
          </a:p>
          <a:p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Demander aux élèves de faire le geste avec le doigt dans l’air pendant la démonstration. </a:t>
            </a:r>
            <a:endParaRPr lang="fr-MA" sz="2250" i="1" dirty="0"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16035E7-694A-F360-EFF5-8826B6D2F9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08556" y="2861829"/>
            <a:ext cx="6775086" cy="486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43732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48C34-C73F-6F15-1100-DB9208E02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CD099DF-4F0F-BBA3-F07C-CF5B18A1556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1589626-DF86-A2F5-1CE2-5EAA035B32D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8925CB1-8445-F72B-83DF-EAB6EEF69E27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8948B0ED-0DB4-2AFA-5176-28D07AB6C110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4CE5834-0FFA-A115-E42B-4D99739E3702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7D13FAB7-BB9C-352A-6378-7B75DDB9D64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A990DD8C-51A3-2BC3-42B6-91795CEA6567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9010A957-745D-0498-12E3-4BA9C11B432C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5B07A2A-F3C6-4AE9-42A8-865B1DC59536}"/>
              </a:ext>
            </a:extLst>
          </p:cNvPr>
          <p:cNvSpPr txBox="1"/>
          <p:nvPr/>
        </p:nvSpPr>
        <p:spPr>
          <a:xfrm>
            <a:off x="1705111" y="56115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G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  <a:ea typeface="+mn-ea"/>
                <a:cs typeface="+mn-cs"/>
              </a:rPr>
              <a:t>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majuscule . </a:t>
            </a:r>
          </a:p>
        </p:txBody>
      </p:sp>
    </p:spTree>
    <p:extLst>
      <p:ext uri="{BB962C8B-B14F-4D97-AF65-F5344CB8AC3E}">
        <p14:creationId xmlns:p14="http://schemas.microsoft.com/office/powerpoint/2010/main" val="262183579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043B7-D2D9-A32C-242C-2B3993FF6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EF924F-F6F5-83AD-2E8E-242898B8E03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25F6FE0-75D4-EDC2-B775-837BCB00B7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35B027A-036C-064E-C672-1F05629112E6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040EC3A-4B2B-45AA-EB0A-E7E2AF96FB7C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98FF605-A388-E4D8-6B94-F6157B234DC9}"/>
              </a:ext>
            </a:extLst>
          </p:cNvPr>
          <p:cNvSpPr txBox="1"/>
          <p:nvPr/>
        </p:nvSpPr>
        <p:spPr>
          <a:xfrm>
            <a:off x="4593082" y="2235012"/>
            <a:ext cx="4529836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pt-BR" sz="37200" b="1" kern="0" spc="480" dirty="0">
                <a:solidFill>
                  <a:srgbClr val="106585"/>
                </a:solidFill>
                <a:latin typeface="Dosis" panose="02010703020202060003" pitchFamily="2" charset="0"/>
                <a:cs typeface="Times New Roman" panose="02020603050405020304" pitchFamily="18" charset="0"/>
              </a:rPr>
              <a:t>p</a:t>
            </a:r>
            <a:endParaRPr lang="fr-FR" sz="21500" kern="0" spc="480" dirty="0">
              <a:solidFill>
                <a:srgbClr val="106585"/>
              </a:solidFill>
              <a:latin typeface="Dosis" panose="02010703020202060003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AF4B9A8-87B3-FD27-843E-2CC609B7454E}"/>
              </a:ext>
            </a:extLst>
          </p:cNvPr>
          <p:cNvSpPr txBox="1"/>
          <p:nvPr/>
        </p:nvSpPr>
        <p:spPr>
          <a:xfrm>
            <a:off x="1162025" y="429443"/>
            <a:ext cx="1203784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p minuscule. Elle fait le son   «p ».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 Lisons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ensemble « 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  »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4182A7E-2876-5606-5C6D-27B265E1B02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01408682"/>
              </p:ext>
            </p:extLst>
          </p:nvPr>
        </p:nvGraphicFramePr>
        <p:xfrm>
          <a:off x="1" y="-64418"/>
          <a:ext cx="11508268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68414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076227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FE14D-242B-BC65-50BD-7A001399F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7EFAFA-F4B6-49DA-3C57-4161C5FE9D2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93B4C6B-836D-7E19-F700-829DEC1BCE5D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85834">
              <a:defRPr/>
            </a:pP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1C7A16D-11ED-6834-2803-C33B2776207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050DC02-CAA2-A73B-2D85-B18D170B029A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E987B09D-D754-8189-D2F5-CBB1251AB691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E284367-8D28-20EC-E627-45DBFA75AE34}"/>
              </a:ext>
            </a:extLst>
          </p:cNvPr>
          <p:cNvSpPr txBox="1"/>
          <p:nvPr/>
        </p:nvSpPr>
        <p:spPr>
          <a:xfrm>
            <a:off x="1162025" y="429443"/>
            <a:ext cx="11868175" cy="454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P majuscule . Elle fait le son   « p ».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 Lisons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ensemble «P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 ». </a:t>
            </a:r>
            <a:endParaRPr lang="fr-FR" sz="2250" b="1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1F76F8D-FAB9-701B-A9D6-D779C5E53DEF}"/>
              </a:ext>
            </a:extLst>
          </p:cNvPr>
          <p:cNvSpPr txBox="1"/>
          <p:nvPr/>
        </p:nvSpPr>
        <p:spPr>
          <a:xfrm>
            <a:off x="4593082" y="1665625"/>
            <a:ext cx="4529836" cy="8325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pt-BR" sz="53500" b="1" kern="0" spc="480" dirty="0">
                <a:solidFill>
                  <a:srgbClr val="106585"/>
                </a:solidFill>
                <a:cs typeface="Times New Roman" panose="02020603050405020304" pitchFamily="18" charset="0"/>
              </a:rPr>
              <a:t>P</a:t>
            </a:r>
            <a:endParaRPr lang="fr-FR" sz="31000" b="1" kern="0" spc="480" dirty="0">
              <a:solidFill>
                <a:srgbClr val="106585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43836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CC6D1-BB7D-D76E-3F68-A7A0F2A0B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AD39B06-89E8-7FAD-2952-31A0FD8CA73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0CABDC9-8D42-5644-8DC1-C8CDE30F2D16}"/>
              </a:ext>
            </a:extLst>
          </p:cNvPr>
          <p:cNvSpPr/>
          <p:nvPr/>
        </p:nvSpPr>
        <p:spPr>
          <a:xfrm>
            <a:off x="285752" y="469675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85834">
              <a:defRPr/>
            </a:pPr>
            <a:endParaRPr lang="fr-MA" sz="2000" dirty="0">
              <a:solidFill>
                <a:srgbClr val="106585"/>
              </a:solidFill>
              <a:latin typeface="Dosis" panose="02010703020202060003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72A7F42-2BB2-760B-6D3A-CD87AECE5B4D}"/>
              </a:ext>
            </a:extLst>
          </p:cNvPr>
          <p:cNvSpPr txBox="1"/>
          <p:nvPr/>
        </p:nvSpPr>
        <p:spPr>
          <a:xfrm>
            <a:off x="2581622" y="2889036"/>
            <a:ext cx="3505200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711C774-0D19-13D9-32AE-B1D6F025EF3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E54131F-8798-8A8B-F39D-AA89055A8B4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4C936A24-CB7E-74FD-1A1E-3C8EBDA6730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5B9AE03-9E5B-6C02-9E6A-4EBFCD63AC3D}"/>
              </a:ext>
            </a:extLst>
          </p:cNvPr>
          <p:cNvSpPr txBox="1"/>
          <p:nvPr/>
        </p:nvSpPr>
        <p:spPr>
          <a:xfrm>
            <a:off x="1217400" y="502074"/>
            <a:ext cx="11099623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p minuscule - P majuscule. Répétons ensemble p - P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lang="fr-FR" sz="2000" b="1" dirty="0">
                <a:solidFill>
                  <a:srgbClr val="A6A6A6"/>
                </a:solidFill>
                <a:latin typeface="Dosis" panose="02010703020202060003" pitchFamily="2" charset="0"/>
              </a:rPr>
              <a:t> 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5A5991F-83A3-E3CF-F47A-22A274C041FD}"/>
              </a:ext>
            </a:extLst>
          </p:cNvPr>
          <p:cNvSpPr txBox="1"/>
          <p:nvPr/>
        </p:nvSpPr>
        <p:spPr>
          <a:xfrm>
            <a:off x="3405323" y="1505254"/>
            <a:ext cx="4529836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pt-BR" sz="44600" b="1" kern="0" spc="480" dirty="0">
                <a:solidFill>
                  <a:srgbClr val="106585"/>
                </a:solidFill>
                <a:latin typeface="Dosis" panose="02010703020202060003" pitchFamily="2" charset="0"/>
                <a:cs typeface="Times New Roman" panose="02020603050405020304" pitchFamily="18" charset="0"/>
              </a:rPr>
              <a:t>p</a:t>
            </a:r>
            <a:endParaRPr lang="fr-FR" sz="25800" kern="0" spc="480" dirty="0">
              <a:solidFill>
                <a:srgbClr val="106585"/>
              </a:solidFill>
              <a:latin typeface="Dosis" panose="02010703020202060003" pitchFamily="2" charset="0"/>
              <a:cs typeface="Times New Roman" panose="02020603050405020304" pitchFamily="18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C569D30-5829-5FF3-37D0-4FECF963FB44}"/>
              </a:ext>
            </a:extLst>
          </p:cNvPr>
          <p:cNvSpPr txBox="1"/>
          <p:nvPr/>
        </p:nvSpPr>
        <p:spPr>
          <a:xfrm>
            <a:off x="7579460" y="353285"/>
            <a:ext cx="4529836" cy="8325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pt-BR" sz="53500" b="1" dirty="0">
                <a:solidFill>
                  <a:srgbClr val="106585"/>
                </a:solidFill>
              </a:rPr>
              <a:t>P</a:t>
            </a:r>
            <a:endParaRPr lang="fr-FR" sz="31000" kern="0" spc="480" dirty="0">
              <a:solidFill>
                <a:srgbClr val="106585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15191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13F01-5BD7-F88E-C9CA-5043BDF37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5100DD9-8CDF-5AC7-26D1-F31D76E944B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4EA2E10-94A9-7473-2B06-639B914E14FF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60463D5-84B0-3E4D-A4CF-6C435085BAE6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6500625-E691-BAEA-FB6B-B0F97F4C1C4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60DC68A-2621-3BAE-439C-5F82F99F6D2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630946" y="5909135"/>
            <a:ext cx="645410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</a:t>
            </a:r>
            <a:r>
              <a:rPr lang="fr-FR" sz="13800" b="1" dirty="0">
                <a:solidFill>
                  <a:srgbClr val="106585"/>
                </a:solidFill>
                <a:latin typeface="Dosis" pitchFamily="2" charset="0"/>
              </a:rPr>
              <a:t>oupée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025CFCDB-429C-62EA-3E01-7A97BD1FE0A5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76810" y="2001013"/>
            <a:ext cx="3670052" cy="3939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CCF1F5E-0258-FE74-F0DC-0540288B7644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65F4AD80-9AC2-895B-EE10-A6604407792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0384B07-7E0E-4A59-69B7-DAC7B6949EB0}"/>
              </a:ext>
            </a:extLst>
          </p:cNvPr>
          <p:cNvSpPr txBox="1"/>
          <p:nvPr/>
        </p:nvSpPr>
        <p:spPr>
          <a:xfrm>
            <a:off x="1162025" y="429443"/>
            <a:ext cx="1109962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Dans « poupée », je vois la lettre p. et j’entends le son « p ». pou /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/>
              </a:rPr>
              <a:t>pée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  <a:p>
            <a:pPr lvl="0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p.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23314150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2E07A-5B3A-9AB8-9613-B773DD049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16F2E2-77DA-260F-C1D0-8453B1D7D8F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CC5F841-9C80-2B7E-A1C0-68214BEC790C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756D2EB-4737-4E34-43D1-72878F356EB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6511B15-D826-F83B-C3FE-D0B76E7F2C1D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Freeform 8">
            <a:extLst>
              <a:ext uri="{FF2B5EF4-FFF2-40B4-BE49-F238E27FC236}">
                <a16:creationId xmlns:a16="http://schemas.microsoft.com/office/drawing/2014/main" id="{2417135B-6E0E-7B0D-FAEA-CC565B10014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EF0F69F-E256-EE08-F4F5-5A2C9769C898}"/>
              </a:ext>
            </a:extLst>
          </p:cNvPr>
          <p:cNvSpPr txBox="1"/>
          <p:nvPr/>
        </p:nvSpPr>
        <p:spPr>
          <a:xfrm>
            <a:off x="1093302" y="47327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nous allons écrire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 minuscule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EDAC510C-EAE9-6138-5DCC-FE060A94B0E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B241735-72D1-7178-B838-2289508695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6931" y="2666083"/>
            <a:ext cx="6368258" cy="5031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722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B602-432A-F638-6581-D1F1F0F1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F24EF-313A-1181-91A6-9642887D82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40D348-BF87-3D81-97E9-9EF1D27F7024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ADB0DBD-5B47-114D-2716-E7888C1A5025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AA2812D-ABFC-5355-8942-340CC6D9326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942E25C-D46B-CD33-6664-ED77BFA4C75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943F542-3C2D-F61C-469D-7A4C4B3A6E7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20226661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ACBAA7A6-49FE-9910-23A2-7D59D96DD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5DF834F1-83E2-9836-B9AF-D7435801AE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47274" y="2324100"/>
            <a:ext cx="7821451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525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0DD284-E127-518C-2DE2-D215F5DB6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7E10DF-2895-C939-A91A-B1DC8B1706A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77BBA84-479F-28DE-5170-556A2B2ECECE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FACB72E-5893-4037-983B-2F80EF10FF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2D65C7C-26FF-32BF-632C-49A03A75A55D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B0762B89-F90F-EDA3-4921-15462EA5B84E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9360AE90-8CCB-691D-9849-DB5F67A18672}"/>
              </a:ext>
            </a:extLst>
          </p:cNvPr>
          <p:cNvSpPr txBox="1"/>
          <p:nvPr/>
        </p:nvSpPr>
        <p:spPr>
          <a:xfrm>
            <a:off x="1193648" y="402203"/>
            <a:ext cx="1171288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fais.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commence en haut. </a:t>
            </a:r>
          </a:p>
          <a:p>
            <a:pPr lvl="0" defTabSz="1028675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 trace un trait qui descend sous la ligne, puis je fais un petit rond sur la ligne.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F0FF378D-D691-BD3D-629A-4966AC2680A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33E6CD4-0CC9-BE91-3A6F-411A148ED3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59737" y="2728795"/>
            <a:ext cx="6522646" cy="490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33406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A3937-EB25-751F-265F-1304FDDD9F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45D2A5-9C16-7CAA-D204-D42348FF3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5D2B1B5-50BC-1EB4-03FF-D74E43010F80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D85DD13-EA43-2B4C-82BF-80450E3F09E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54FDC87-9381-A4F7-60D5-1D409FC9660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D3A353E-9B78-7B2E-E987-C4040045BC04}"/>
              </a:ext>
            </a:extLst>
          </p:cNvPr>
          <p:cNvSpPr txBox="1"/>
          <p:nvPr/>
        </p:nvSpPr>
        <p:spPr>
          <a:xfrm>
            <a:off x="1441418" y="515010"/>
            <a:ext cx="12567429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 ) au tableau. </a:t>
            </a:r>
          </a:p>
          <a:p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Demander aux élèves de faire le geste avec le doigt dans l’air pendant la démonstration. </a:t>
            </a:r>
            <a:endParaRPr lang="fr-MA" sz="2250" i="1" dirty="0"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FB45508-C779-3FE2-82FC-46A5731C37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59737" y="2728795"/>
            <a:ext cx="6522646" cy="490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13701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D261F-1FFB-07E0-F9C1-E340980FD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E0273A6-3ED7-511B-658A-9D1D56D694D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A2CE238-2633-DD47-E89C-D87F98686C9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F624DFE-848C-84E8-D97E-914BA77AF59F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9F44FE8-13A3-CDA4-C9B4-8ED551534CB7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51E73A7-FADC-308E-79A3-288F287856A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E12CDF2E-2A7C-3C47-8329-4525729754C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7B028E8-692F-AC43-575E-316938074B03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3B4E0BA2-7512-11E7-42B1-DB214510D87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687AD56-760A-3519-FAC0-A48E87CDB8F6}"/>
              </a:ext>
            </a:extLst>
          </p:cNvPr>
          <p:cNvSpPr txBox="1"/>
          <p:nvPr/>
        </p:nvSpPr>
        <p:spPr>
          <a:xfrm>
            <a:off x="1134316" y="46513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p minuscule . </a:t>
            </a:r>
          </a:p>
        </p:txBody>
      </p:sp>
    </p:spTree>
    <p:extLst>
      <p:ext uri="{BB962C8B-B14F-4D97-AF65-F5344CB8AC3E}">
        <p14:creationId xmlns:p14="http://schemas.microsoft.com/office/powerpoint/2010/main" val="293405446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28544-011B-AD64-04F7-A1EAF8D51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C625E7-21AE-E4C8-038B-F6E2EB4C1CE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78D1A9E-A566-38A9-EE1F-16D7C98AF5A1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F368B9A-C985-4EE9-7567-6CFB41311CE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8" name="Rectangle : coins arrondis 77">
            <a:extLst>
              <a:ext uri="{FF2B5EF4-FFF2-40B4-BE49-F238E27FC236}">
                <a16:creationId xmlns:a16="http://schemas.microsoft.com/office/drawing/2014/main" id="{4DF28C74-35B8-44A4-1887-7A67E136F55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9" name="Freeform 8">
            <a:extLst>
              <a:ext uri="{FF2B5EF4-FFF2-40B4-BE49-F238E27FC236}">
                <a16:creationId xmlns:a16="http://schemas.microsoft.com/office/drawing/2014/main" id="{D17D46CF-14DA-1037-B83B-DF3189877EE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D5C4BDF1-1501-4E1A-41D4-14F6A9FDDB0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399594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727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Je vais vous montrer comment écrire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P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 majuscule,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pic>
        <p:nvPicPr>
          <p:cNvPr id="81" name="Image 80">
            <a:extLst>
              <a:ext uri="{FF2B5EF4-FFF2-40B4-BE49-F238E27FC236}">
                <a16:creationId xmlns:a16="http://schemas.microsoft.com/office/drawing/2014/main" id="{A9ADEC04-D83D-D523-CD20-C6F3522CE35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6B6CD5E-BEDD-7F57-29DA-2911F1AFE4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000" y="2485860"/>
            <a:ext cx="7543800" cy="5477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23865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87BAE-BDD3-9ED8-0574-4D72316D0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F5858F-02DF-EB91-7099-36B0451550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42D61D9-6243-4ED8-4DEE-B82C668EBC5F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81F5E29-AE03-968B-2824-52C564AE3B0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9CD79BD5-6F01-F604-8518-7BF90C250BF2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78C3DF87-BE6C-CC39-2AA8-6A2A03F4E7C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623577F-7768-9374-AFA7-4A91C282B02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7E852E8-1CEA-126D-B9AE-7C42A51B51F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24495" y="454112"/>
            <a:ext cx="11561736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Regardez comment je fais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. </a:t>
            </a:r>
          </a:p>
          <a:p>
            <a:pPr lvl="0" defTabSz="1028675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grand trait de haut en bas, puis, je fais un 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petit arc vers la droite en haut.</a:t>
            </a:r>
            <a:endParaRPr lang="fr-FR" sz="225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9899A6-197A-E0EA-48C5-B0B52153A2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4839" y="2664132"/>
            <a:ext cx="7109617" cy="513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96071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7E13AF-C416-52DC-7051-6FBE1D366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AFA7080-816A-A0EB-2B93-C996B6FE0AC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A85612F-8D43-EFC6-7D35-705040D4F7AA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2DB2B1B-AAFF-23ED-0C13-D4D63E436F6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7610011-BCF1-F648-86FB-D9677DA7975F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334EA29-7765-8899-5AD3-7AB9AE2584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4839" y="2664132"/>
            <a:ext cx="7109617" cy="51370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F103BAC-CCD8-A395-AD4C-35A1315ED638}"/>
              </a:ext>
            </a:extLst>
          </p:cNvPr>
          <p:cNvSpPr txBox="1"/>
          <p:nvPr/>
        </p:nvSpPr>
        <p:spPr>
          <a:xfrm>
            <a:off x="1052187" y="521171"/>
            <a:ext cx="1253438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l’enseignant(e) au tableau. </a:t>
            </a:r>
          </a:p>
          <a:p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Demander aux élèves de faire le geste avec le doigt dans l’air pendant la démonstration. </a:t>
            </a:r>
            <a:endParaRPr lang="fr-MA" sz="2250" i="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70453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8FC4E-8B9C-4878-453E-F7C174376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8ADF1F-F4C6-D327-72E9-CE5F1855411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8D41394-1C28-A3C1-80C7-94CB6351A07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6A3CB39-BD9F-75FB-7E36-F3697C29BEF7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9AEB065-39C3-D951-4309-EA704EEEF50F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24E300E-5778-067C-90EE-8C646FA5D36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A8E2688B-98E3-860D-B61B-74BB84A925E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EEA2E85-7BFE-5145-A97E-3C240A97E1E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3732261B-3885-6D31-6BD8-D3C95882235F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BB2F8DD-8C66-3467-8354-856EEA52D389}"/>
              </a:ext>
            </a:extLst>
          </p:cNvPr>
          <p:cNvSpPr txBox="1"/>
          <p:nvPr/>
        </p:nvSpPr>
        <p:spPr>
          <a:xfrm>
            <a:off x="1207503" y="412096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P majuscule . </a:t>
            </a:r>
          </a:p>
        </p:txBody>
      </p:sp>
    </p:spTree>
    <p:extLst>
      <p:ext uri="{BB962C8B-B14F-4D97-AF65-F5344CB8AC3E}">
        <p14:creationId xmlns:p14="http://schemas.microsoft.com/office/powerpoint/2010/main" val="265140787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F4710-E873-856F-CBE4-EB775C114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46C281-2BE9-5AA5-36A6-3D9BB549B90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79D2A0-567A-2B7E-6201-AE1591EB9053}"/>
              </a:ext>
            </a:extLst>
          </p:cNvPr>
          <p:cNvSpPr/>
          <p:nvPr/>
        </p:nvSpPr>
        <p:spPr>
          <a:xfrm>
            <a:off x="275854" y="4191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FE276E8-5789-BB16-07D3-1D2D78212780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D987605-7A72-3700-83E9-B8FA3A44E020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CB466EB-5829-4121-178E-32653CE7B6A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DF86D2E-8EC4-E2C9-EF30-984B7FB01931}"/>
              </a:ext>
            </a:extLst>
          </p:cNvPr>
          <p:cNvSpPr txBox="1"/>
          <p:nvPr/>
        </p:nvSpPr>
        <p:spPr>
          <a:xfrm>
            <a:off x="1207501" y="429443"/>
            <a:ext cx="11289299" cy="454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q minuscule.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q » .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q»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EB3E42-BBC8-B1FF-76C4-637CBD3CD5E0}"/>
              </a:ext>
            </a:extLst>
          </p:cNvPr>
          <p:cNvSpPr txBox="1"/>
          <p:nvPr/>
        </p:nvSpPr>
        <p:spPr>
          <a:xfrm>
            <a:off x="5099550" y="1268840"/>
            <a:ext cx="3505200" cy="695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4600" b="1" dirty="0">
                <a:solidFill>
                  <a:srgbClr val="106585"/>
                </a:solidFill>
                <a:latin typeface="Dosis" panose="02010703020202060003" pitchFamily="2" charset="0"/>
              </a:rPr>
              <a:t>q</a:t>
            </a:r>
            <a:endParaRPr lang="fr-MA" sz="44600" b="1" dirty="0"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03986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ED499-C13A-B56B-A05F-60C12D2ED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BD29F56-FBB4-6439-D34A-2FD3C8C713C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5193D68-429E-8796-7472-EA844D15CECE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BB986CE-2062-DDEE-520F-26479F17B76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3BFEC4C-3ED5-AAC2-E649-6DF457B35295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51A5FC30-1855-9A04-8CC4-F70C530183C8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F688EF6-6C2D-A6AA-E7E8-54B7F821AE82}"/>
              </a:ext>
            </a:extLst>
          </p:cNvPr>
          <p:cNvSpPr txBox="1"/>
          <p:nvPr/>
        </p:nvSpPr>
        <p:spPr>
          <a:xfrm>
            <a:off x="1154930" y="438502"/>
            <a:ext cx="11516975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Q majuscule 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q » . 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Lisons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«q »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4F616A5-A04F-FE39-E4D8-B1FDA07EA77D}"/>
              </a:ext>
            </a:extLst>
          </p:cNvPr>
          <p:cNvSpPr txBox="1"/>
          <p:nvPr/>
        </p:nvSpPr>
        <p:spPr>
          <a:xfrm>
            <a:off x="5386203" y="980822"/>
            <a:ext cx="3505200" cy="8325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53500" b="1" dirty="0">
                <a:solidFill>
                  <a:srgbClr val="106585"/>
                </a:solidFill>
                <a:cs typeface="Times New Roman" panose="02020603050405020304" pitchFamily="18" charset="0"/>
              </a:rPr>
              <a:t>Q</a:t>
            </a:r>
            <a:endParaRPr lang="fr-MA" sz="446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3831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0A53B-8DC0-057C-7858-8AB23CF04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7D411E-1C1D-4094-0E5B-9AC2D67A2A2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6D36826-DD07-2C2C-CC58-337A2E2AC90B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455913F-FA2C-4C60-44BB-4F8A6D78F0EB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379F578-73A5-63CB-A6EA-66F07070C80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D6EF96B-A8B0-68E2-5439-092346462044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519D7800-55B8-ABBF-D14D-1B3BE9565E4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589DDBF-DC0F-E91B-38D1-C59D4CACF2CE}"/>
              </a:ext>
            </a:extLst>
          </p:cNvPr>
          <p:cNvSpPr txBox="1"/>
          <p:nvPr/>
        </p:nvSpPr>
        <p:spPr>
          <a:xfrm>
            <a:off x="1162025" y="429443"/>
            <a:ext cx="11099623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q minuscule - Q</a:t>
            </a:r>
            <a:r>
              <a:rPr lang="fr-FR" sz="2250" b="1" dirty="0">
                <a:solidFill>
                  <a:srgbClr val="A6A6A6"/>
                </a:solidFill>
                <a:latin typeface="Algerian" panose="04020705040A02060702" pitchFamily="82" charset="0"/>
              </a:rPr>
              <a:t> 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majuscule. Répétons ensemble q - Q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87F5E1-96B9-9D2B-FEF5-B399306CF56F}"/>
              </a:ext>
            </a:extLst>
          </p:cNvPr>
          <p:cNvSpPr txBox="1"/>
          <p:nvPr/>
        </p:nvSpPr>
        <p:spPr>
          <a:xfrm>
            <a:off x="2209800" y="1260755"/>
            <a:ext cx="3505200" cy="695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4600" b="1" dirty="0">
                <a:solidFill>
                  <a:srgbClr val="106585"/>
                </a:solidFill>
                <a:latin typeface="Dosis" panose="02010703020202060003" pitchFamily="2" charset="0"/>
              </a:rPr>
              <a:t>q</a:t>
            </a:r>
            <a:endParaRPr lang="fr-MA" sz="44600" b="1" dirty="0">
              <a:latin typeface="Dosis" panose="02010703020202060003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118B78E-A10A-CA5B-A07C-F68E00B90871}"/>
              </a:ext>
            </a:extLst>
          </p:cNvPr>
          <p:cNvSpPr txBox="1"/>
          <p:nvPr/>
        </p:nvSpPr>
        <p:spPr>
          <a:xfrm>
            <a:off x="7553326" y="429443"/>
            <a:ext cx="3505200" cy="8325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53500" b="1" dirty="0">
                <a:solidFill>
                  <a:srgbClr val="106585"/>
                </a:solidFill>
                <a:cs typeface="Times New Roman" panose="02020603050405020304" pitchFamily="18" charset="0"/>
              </a:rPr>
              <a:t>Q</a:t>
            </a:r>
            <a:endParaRPr lang="fr-MA" sz="446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575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C0C9A-A9B0-D93F-AF86-4DD072555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CCAE7B-E24F-BC80-AEBB-3C55707ED53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6B9432-8F5C-FAA0-0D85-CE1744AC4253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3DAD2B0-103E-5E82-C13E-F2EBB1359E6D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7FEC751-B161-A7FC-29D9-694A60DC7AE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61DC10E-D429-1FFB-5BFF-6ED0A4A059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30388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D543123-D345-DFDD-CBFF-A81E620E8B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8903267A-7D90-883B-B3A3-D70871794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8F6C548-505C-8B87-4F3D-BFAD4A810A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95498" y="2804564"/>
            <a:ext cx="9525000" cy="5918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6000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CCD85-3F59-B82A-788E-B09706AC00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6BA7DF-C571-AB74-8E48-D02C53E25E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1C74D90-F495-A79D-FFD2-2E3F267D8236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B0D1037-3CFA-E56B-E9AA-FD3D42AFCB8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855FD09-C25E-E27F-BEBD-00F4096AB87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76600" y="5983650"/>
            <a:ext cx="7162800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7300" b="1" dirty="0">
                <a:solidFill>
                  <a:schemeClr val="accent6">
                    <a:lumMod val="75000"/>
                  </a:schemeClr>
                </a:solidFill>
              </a:rPr>
              <a:t>q</a:t>
            </a:r>
            <a:r>
              <a:rPr lang="fr-FR" sz="17300" b="1" dirty="0">
                <a:solidFill>
                  <a:srgbClr val="106585"/>
                </a:solidFill>
                <a:latin typeface="Dosis" pitchFamily="2" charset="0"/>
              </a:rPr>
              <a:t>uatre</a:t>
            </a:r>
            <a:endParaRPr kumimoji="0" lang="fr-FR" sz="173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DB0C625E-BC2E-0C28-CBDE-F3AFE5607F91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05165" y="2174709"/>
            <a:ext cx="4505670" cy="36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07D45E6-D593-7AC3-D8C4-ADE5030B6027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7357EFD7-A485-89E7-9C90-F84BDAF7DD26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3C39F8C-1C41-526A-AAED-ED35AFF5A274}"/>
              </a:ext>
            </a:extLst>
          </p:cNvPr>
          <p:cNvSpPr txBox="1"/>
          <p:nvPr/>
        </p:nvSpPr>
        <p:spPr>
          <a:xfrm>
            <a:off x="1162025" y="429443"/>
            <a:ext cx="1109962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Dans « quatre», je vois la lettre q et j’entends le son   « k».  quatre.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  <a:p>
            <a:pPr lvl="0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q.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123611379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0EF3A-ECB7-7E29-E337-596CD33EF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CB7D69-5301-8345-BAA3-34C19B20305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9E392CF-E434-DAED-3BD1-8BBF0CD6E0DD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17E5A01-1E8A-BCE3-29AC-60E8D4A6550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B80093AD-05E6-9EB8-50E5-63BFD838C50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Freeform 8">
            <a:extLst>
              <a:ext uri="{FF2B5EF4-FFF2-40B4-BE49-F238E27FC236}">
                <a16:creationId xmlns:a16="http://schemas.microsoft.com/office/drawing/2014/main" id="{BDF88EEA-F91F-50E2-6A0A-524DB1184088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AF34E25-E76D-EF72-46F7-3A24AE83A02D}"/>
              </a:ext>
            </a:extLst>
          </p:cNvPr>
          <p:cNvSpPr txBox="1"/>
          <p:nvPr/>
        </p:nvSpPr>
        <p:spPr>
          <a:xfrm>
            <a:off x="1093302" y="47327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Nous allons écrire la lettre q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minuscule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6759E574-C6CC-4EE6-389E-AD06759DCCA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81E2A19-3ECB-1BD9-06EF-9C83227265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9768" y="2526653"/>
            <a:ext cx="7165831" cy="511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89616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53F70-C0A1-9414-F48A-B898A7629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2340FF-90D1-86EE-6818-12ED144045C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C50EC44-865E-E02D-142E-3C0A0B01E9B4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88EBEFF-1774-A7DA-FCE8-8566BC3C716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B6CB6AED-F568-F3EA-685C-3B86B08AD3C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89AE10B1-3C30-4875-658B-C1A646B59F0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187C4B0-6C27-2BDE-12FE-98ACF5AA2496}"/>
              </a:ext>
            </a:extLst>
          </p:cNvPr>
          <p:cNvSpPr txBox="1"/>
          <p:nvPr/>
        </p:nvSpPr>
        <p:spPr>
          <a:xfrm>
            <a:off x="1224495" y="378596"/>
            <a:ext cx="11983446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fais.</a:t>
            </a:r>
          </a:p>
          <a:p>
            <a:pPr defTabSz="1028675">
              <a:defRPr/>
            </a:pP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MA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 petit rond sur la ligne, puis 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descends un trait sous la ligne.</a:t>
            </a:r>
            <a:r>
              <a:rPr lang="fr-MA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CF7C7D4-4971-3A85-682E-C908B5A3A88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7BF854B-35B7-3F3B-57A9-5694A91D5B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00401" y="2526653"/>
            <a:ext cx="7315198" cy="5233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70818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6367F-2524-8A8F-CCD7-1EA482A0B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242901A-5FDB-615D-1B61-984516E8BA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CF6C170-1AA6-4908-3D0A-647BDD6EAFD5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A054735-584D-833F-DBD7-6E5193C7CE7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0F9542F-675C-6836-350A-2D58B68AA083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9FC38CEC-234F-27A1-5376-2BB8AFF43A9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13C67CC-EAE6-8031-3E97-638E2D7B2C0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C8D1849-4023-54DA-DE5B-7D24E3852F7B}"/>
              </a:ext>
            </a:extLst>
          </p:cNvPr>
          <p:cNvSpPr txBox="1"/>
          <p:nvPr/>
        </p:nvSpPr>
        <p:spPr>
          <a:xfrm>
            <a:off x="1216253" y="438502"/>
            <a:ext cx="1253438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l’enseignant(e) au tableau. </a:t>
            </a:r>
          </a:p>
          <a:p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Demander aux élèves de faire le geste avec le doigt dans l’air pendant la démonstration. </a:t>
            </a:r>
            <a:endParaRPr lang="fr-MA" sz="2250" i="1" dirty="0"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2464D91-A725-CED3-34C7-93042B6137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00401" y="2526653"/>
            <a:ext cx="7315198" cy="5233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92287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3F5E5-FAB1-2C57-9605-4180AA577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9F9C31-1706-6A30-D266-9C7577E160A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06D4CE6-2CE6-2218-1F11-09A7BFDCA54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5CD9B2F-EDE2-6697-551D-E1E01147CA39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13C4E1E-242E-29BB-A5D6-D0CFDEA97743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DF68D9B-4C59-3EC4-3135-73AE143EB1A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084207990"/>
              </p:ext>
            </p:ext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05C2CE32-96FF-9897-3F1F-30351ED32C7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2263E86-0C77-A3C0-1650-DFB938131467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68B4DE57-6C0B-5696-943B-A628AE6280DE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ED448AF-2287-F6E5-F370-C4D074A4DB39}"/>
              </a:ext>
            </a:extLst>
          </p:cNvPr>
          <p:cNvSpPr txBox="1"/>
          <p:nvPr/>
        </p:nvSpPr>
        <p:spPr>
          <a:xfrm>
            <a:off x="1134316" y="46513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minuscule . </a:t>
            </a:r>
          </a:p>
        </p:txBody>
      </p:sp>
    </p:spTree>
    <p:extLst>
      <p:ext uri="{BB962C8B-B14F-4D97-AF65-F5344CB8AC3E}">
        <p14:creationId xmlns:p14="http://schemas.microsoft.com/office/powerpoint/2010/main" val="117793583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49DCD-8971-BE0E-DBB9-26475C476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FDCD80C-088D-22D4-39B5-740C062B855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1B91EBB-C6F8-6ACB-9666-EBC18D058D84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EACF166-9663-69F3-D138-FFB65B746C7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78123492"/>
              </p:ext>
            </p:ext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8" name="Rectangle : coins arrondis 77">
            <a:extLst>
              <a:ext uri="{FF2B5EF4-FFF2-40B4-BE49-F238E27FC236}">
                <a16:creationId xmlns:a16="http://schemas.microsoft.com/office/drawing/2014/main" id="{AB11B59A-4055-3A11-F78B-5CA5E26FCBA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9" name="Freeform 8">
            <a:extLst>
              <a:ext uri="{FF2B5EF4-FFF2-40B4-BE49-F238E27FC236}">
                <a16:creationId xmlns:a16="http://schemas.microsoft.com/office/drawing/2014/main" id="{2FAA5639-9ABB-593A-5F46-20AC3CA38BB0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4AABEFA0-D381-188B-950D-E52DC94AB28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399594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727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Je vais vous montrer comment écrire la lettre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Q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  majuscule</a:t>
            </a:r>
          </a:p>
        </p:txBody>
      </p:sp>
      <p:pic>
        <p:nvPicPr>
          <p:cNvPr id="81" name="Image 80">
            <a:extLst>
              <a:ext uri="{FF2B5EF4-FFF2-40B4-BE49-F238E27FC236}">
                <a16:creationId xmlns:a16="http://schemas.microsoft.com/office/drawing/2014/main" id="{1770E252-7ABA-D9CA-BDDC-489C4624062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8B16FB8-C63C-1A97-B269-CA570B7216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0400" y="2856991"/>
            <a:ext cx="6670730" cy="500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59423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D9AEE-65EF-0DA0-564C-1FC96406B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92423E-EF3D-7A79-5E53-7808D6D1BC3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7A6DAA0-A9E5-F06D-76DE-994E29D1DEF7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E3A4048-1E79-66AC-A24D-B258C985F0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4CEB910B-392F-0307-F66A-96CC70BB4DD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E8CAC4A1-B699-6EB1-E795-A905B9DCB35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BC0A0FCE-FCC4-3A25-1B84-AB8F57F990A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0F845B33-96B7-92CA-CA5F-6B21734B5F9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154930" y="387083"/>
            <a:ext cx="1140711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Regardez comment je fais. </a:t>
            </a:r>
          </a:p>
          <a:p>
            <a:pPr defTabSz="1028675">
              <a:defRPr/>
            </a:pPr>
            <a:r>
              <a:rPr lang="fr-MA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 grand rond, puis je fais un petit trait oblique en bas</a:t>
            </a:r>
            <a:r>
              <a:rPr lang="fr-MA" dirty="0"/>
              <a:t>.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96DA8E0-5E91-D5F5-7A28-76B911F59A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0316" y="3009899"/>
            <a:ext cx="6623967" cy="4891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74782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2B2FB-5603-5DB2-BD83-89EDB34F9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2780A49-7327-E2E8-9CDE-7D93B42B0CD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722B08-A8C8-A25B-C5B5-6F47565F1959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108333B-DE8A-7105-2741-BCB8C6FFAC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64748082"/>
              </p:ext>
            </p:ext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ABE3538-C81F-F6AE-3353-CE98BFFC645A}"/>
              </a:ext>
            </a:extLst>
          </p:cNvPr>
          <p:cNvSpPr/>
          <p:nvPr/>
        </p:nvSpPr>
        <p:spPr>
          <a:xfrm>
            <a:off x="292847" y="332509"/>
            <a:ext cx="13147300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13ACDE2-318D-0DFD-949D-864880220C66}"/>
              </a:ext>
            </a:extLst>
          </p:cNvPr>
          <p:cNvSpPr txBox="1"/>
          <p:nvPr/>
        </p:nvSpPr>
        <p:spPr>
          <a:xfrm>
            <a:off x="1216253" y="438502"/>
            <a:ext cx="1158534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l’enseignant(e) au tableau. </a:t>
            </a:r>
          </a:p>
          <a:p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Demander aux élèves de faire le geste avec le doigt dans l’air pendant la démonstration. 22,5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86364C0-C7F3-602A-9281-45C2BED5D4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0316" y="3009899"/>
            <a:ext cx="6623967" cy="4891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62144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FF728-CED9-907D-BD00-AF9C7A21B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92A208C-19F8-D19F-0810-1DC8C18C1C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1804CEA-49AC-EAF7-2BF5-5EF600C06D1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DD30269-F0E4-6345-6C17-44809D1E7E4B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C89483C6-3CFA-2F47-ABC4-2D8B6C016845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0265EC39-FA88-294E-1F1E-7FB5C70CBC07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5F46096E-289B-4739-B2C2-0515F087BA9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A7305234-4C58-198A-01EA-E1ECC52DA712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683DD222-4772-0E54-D5F0-6FA476F199E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823A0CC-BC6D-3F0A-C950-B95DCD79283D}"/>
              </a:ext>
            </a:extLst>
          </p:cNvPr>
          <p:cNvSpPr txBox="1"/>
          <p:nvPr/>
        </p:nvSpPr>
        <p:spPr>
          <a:xfrm>
            <a:off x="1134316" y="46513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Q majuscule . </a:t>
            </a:r>
          </a:p>
        </p:txBody>
      </p:sp>
    </p:spTree>
    <p:extLst>
      <p:ext uri="{BB962C8B-B14F-4D97-AF65-F5344CB8AC3E}">
        <p14:creationId xmlns:p14="http://schemas.microsoft.com/office/powerpoint/2010/main" val="268876921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E89C6-25FC-F9EF-7DE7-A4A6130AA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3EA9EB1-1F71-9268-BC12-0C61D8D6F32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882620C-931F-C75D-BC86-62391905705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BA26BC8-DB83-F7B9-0B65-5B3958CCD4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2C1BF00-4BAF-09B6-9709-C2BB2E99D26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E0B7BC1-2FBA-5929-0E55-06AA77CEAE22}"/>
              </a:ext>
            </a:extLst>
          </p:cNvPr>
          <p:cNvSpPr txBox="1"/>
          <p:nvPr/>
        </p:nvSpPr>
        <p:spPr>
          <a:xfrm>
            <a:off x="1165399" y="414257"/>
            <a:ext cx="10583757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coloriez les lettres  que nous avons vues aujourd’hui.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A2DF2EF-9C80-4DEB-6489-290E62F5C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1926" y="356494"/>
            <a:ext cx="1447799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 descr="Une image contenant texte, capture d’écran, nombre, diagramme&#10;&#10;Le contenu généré par l’IA peut être incorrect.">
            <a:extLst>
              <a:ext uri="{FF2B5EF4-FFF2-40B4-BE49-F238E27FC236}">
                <a16:creationId xmlns:a16="http://schemas.microsoft.com/office/drawing/2014/main" id="{88CA4118-16F8-EA7B-AD5C-F7B18BB3FC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305" y="2951266"/>
            <a:ext cx="4393535" cy="638323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36971AE-CF52-9A23-DC5F-78E4F7BC59F9}"/>
              </a:ext>
            </a:extLst>
          </p:cNvPr>
          <p:cNvSpPr/>
          <p:nvPr/>
        </p:nvSpPr>
        <p:spPr>
          <a:xfrm>
            <a:off x="4546932" y="2628900"/>
            <a:ext cx="4622136" cy="67056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E6A0BBF8-1B99-8E3E-2E87-6A24EF8A5B0B}"/>
              </a:ext>
            </a:extLst>
          </p:cNvPr>
          <p:cNvSpPr txBox="1"/>
          <p:nvPr/>
        </p:nvSpPr>
        <p:spPr>
          <a:xfrm>
            <a:off x="4267200" y="93320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619FE4-1720-8A60-31C1-7F5734CEA83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70771811"/>
              </p:ext>
            </p:ext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8089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23773</TotalTime>
  <Words>4093</Words>
  <Application>Microsoft Office PowerPoint</Application>
  <PresentationFormat>Personnalisé</PresentationFormat>
  <Paragraphs>853</Paragraphs>
  <Slides>120</Slides>
  <Notes>1</Notes>
  <HiddenSlides>0</HiddenSlides>
  <MMClips>2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120</vt:i4>
      </vt:variant>
    </vt:vector>
  </HeadingPairs>
  <TitlesOfParts>
    <vt:vector size="131" baseType="lpstr">
      <vt:lpstr>Carelia</vt:lpstr>
      <vt:lpstr>Algerian</vt:lpstr>
      <vt:lpstr>Times New Roman</vt:lpstr>
      <vt:lpstr>Arimo Italics</vt:lpstr>
      <vt:lpstr>Calibri</vt:lpstr>
      <vt:lpstr>Aptos Display</vt:lpstr>
      <vt:lpstr>Arial</vt:lpstr>
      <vt:lpstr>Microsoft Uighur</vt:lpstr>
      <vt:lpstr>Dosis</vt:lpstr>
      <vt:lpstr>Abadi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nabaouiya jenane</cp:lastModifiedBy>
  <cp:revision>699</cp:revision>
  <dcterms:created xsi:type="dcterms:W3CDTF">2006-08-16T00:00:00Z</dcterms:created>
  <dcterms:modified xsi:type="dcterms:W3CDTF">2025-09-16T16:35:11Z</dcterms:modified>
  <dc:identifier>DAFtlvZnwz4</dc:identifier>
</cp:coreProperties>
</file>