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heme/themeOverride1.xml" ContentType="application/vnd.openxmlformats-officedocument.themeOverr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3"/>
  </p:notesMasterIdLst>
  <p:sldIdLst>
    <p:sldId id="257" r:id="rId2"/>
    <p:sldId id="2134808446" r:id="rId3"/>
    <p:sldId id="2134805101" r:id="rId4"/>
    <p:sldId id="2147482550" r:id="rId5"/>
    <p:sldId id="2134808443" r:id="rId6"/>
    <p:sldId id="2134805155" r:id="rId7"/>
    <p:sldId id="2147482549" r:id="rId8"/>
    <p:sldId id="2147482569" r:id="rId9"/>
    <p:sldId id="2147482684" r:id="rId10"/>
    <p:sldId id="2147482672" r:id="rId11"/>
    <p:sldId id="2147482685" r:id="rId12"/>
    <p:sldId id="2147482513" r:id="rId13"/>
    <p:sldId id="2134805394" r:id="rId14"/>
    <p:sldId id="2147482552" r:id="rId15"/>
    <p:sldId id="2147482514" r:id="rId16"/>
    <p:sldId id="2134806092" r:id="rId17"/>
    <p:sldId id="391" r:id="rId18"/>
    <p:sldId id="2134808448" r:id="rId19"/>
    <p:sldId id="2134808449" r:id="rId20"/>
    <p:sldId id="2134805159" r:id="rId21"/>
    <p:sldId id="2134805160" r:id="rId22"/>
    <p:sldId id="412" r:id="rId23"/>
    <p:sldId id="413" r:id="rId24"/>
    <p:sldId id="2147482686" r:id="rId25"/>
    <p:sldId id="2147482674" r:id="rId26"/>
    <p:sldId id="2147482675" r:id="rId27"/>
    <p:sldId id="2147482687" r:id="rId28"/>
    <p:sldId id="2147482523" r:id="rId29"/>
    <p:sldId id="2134805161" r:id="rId30"/>
    <p:sldId id="2147482689" r:id="rId31"/>
    <p:sldId id="2147482558" r:id="rId32"/>
    <p:sldId id="2147482559" r:id="rId33"/>
    <p:sldId id="2147482560" r:id="rId34"/>
    <p:sldId id="2147482561" r:id="rId35"/>
    <p:sldId id="2147482562" r:id="rId36"/>
    <p:sldId id="2147482563" r:id="rId37"/>
    <p:sldId id="2134808453" r:id="rId38"/>
    <p:sldId id="2134808454" r:id="rId39"/>
    <p:sldId id="2147482567" r:id="rId40"/>
    <p:sldId id="2147482678" r:id="rId41"/>
    <p:sldId id="2134808455" r:id="rId42"/>
    <p:sldId id="2147482524" r:id="rId43"/>
    <p:sldId id="2147482531" r:id="rId44"/>
    <p:sldId id="2134808457" r:id="rId45"/>
    <p:sldId id="2134808456" r:id="rId46"/>
    <p:sldId id="2134808458" r:id="rId47"/>
    <p:sldId id="2134808459" r:id="rId48"/>
    <p:sldId id="2134808985" r:id="rId49"/>
    <p:sldId id="2147482575" r:id="rId50"/>
    <p:sldId id="2147482576" r:id="rId51"/>
    <p:sldId id="2147482578" r:id="rId52"/>
    <p:sldId id="2147482581" r:id="rId53"/>
    <p:sldId id="2147482582" r:id="rId54"/>
    <p:sldId id="2147482573" r:id="rId55"/>
    <p:sldId id="2147482574" r:id="rId56"/>
    <p:sldId id="2147482485" r:id="rId57"/>
    <p:sldId id="2134805104" r:id="rId58"/>
    <p:sldId id="2134809037" r:id="rId59"/>
    <p:sldId id="2134809038" r:id="rId60"/>
    <p:sldId id="2147482583" r:id="rId61"/>
    <p:sldId id="2147482584" r:id="rId62"/>
    <p:sldId id="2147482585" r:id="rId63"/>
    <p:sldId id="2147482679" r:id="rId64"/>
    <p:sldId id="2134809052" r:id="rId65"/>
    <p:sldId id="2147482606" r:id="rId66"/>
    <p:sldId id="2147482587" r:id="rId67"/>
    <p:sldId id="2147482591" r:id="rId68"/>
    <p:sldId id="2147482607" r:id="rId69"/>
    <p:sldId id="2147482608" r:id="rId70"/>
    <p:sldId id="2147482609" r:id="rId71"/>
    <p:sldId id="2147482610" r:id="rId72"/>
    <p:sldId id="2147482611" r:id="rId73"/>
    <p:sldId id="2147482612" r:id="rId74"/>
    <p:sldId id="2147482613" r:id="rId75"/>
    <p:sldId id="2147482614" r:id="rId76"/>
    <p:sldId id="2147482615" r:id="rId77"/>
    <p:sldId id="2147482616" r:id="rId78"/>
    <p:sldId id="2147482617" r:id="rId79"/>
    <p:sldId id="2147482618" r:id="rId80"/>
    <p:sldId id="2147482620" r:id="rId81"/>
    <p:sldId id="2147482621" r:id="rId82"/>
    <p:sldId id="2147482622" r:id="rId83"/>
    <p:sldId id="2147482623" r:id="rId84"/>
    <p:sldId id="2147482624" r:id="rId85"/>
    <p:sldId id="2147482625" r:id="rId86"/>
    <p:sldId id="2147482626" r:id="rId87"/>
    <p:sldId id="2147482627" r:id="rId88"/>
    <p:sldId id="2147482680" r:id="rId89"/>
    <p:sldId id="2147482628" r:id="rId90"/>
    <p:sldId id="2147482629" r:id="rId91"/>
    <p:sldId id="2147482630" r:id="rId92"/>
    <p:sldId id="2147482631" r:id="rId93"/>
    <p:sldId id="2147482681" r:id="rId94"/>
    <p:sldId id="2147482633" r:id="rId95"/>
    <p:sldId id="2147482634" r:id="rId96"/>
    <p:sldId id="2147482635" r:id="rId97"/>
    <p:sldId id="2147482636" r:id="rId98"/>
    <p:sldId id="2147482637" r:id="rId99"/>
    <p:sldId id="2147482638" r:id="rId100"/>
    <p:sldId id="2147482639" r:id="rId101"/>
    <p:sldId id="2147482640" r:id="rId102"/>
    <p:sldId id="2147482641" r:id="rId103"/>
    <p:sldId id="2147482642" r:id="rId104"/>
    <p:sldId id="2147482643" r:id="rId105"/>
    <p:sldId id="2147482682" r:id="rId106"/>
    <p:sldId id="2147482644" r:id="rId107"/>
    <p:sldId id="2147482645" r:id="rId108"/>
    <p:sldId id="2147482646" r:id="rId109"/>
    <p:sldId id="2147482669" r:id="rId110"/>
    <p:sldId id="2147482647" r:id="rId111"/>
    <p:sldId id="2147482664" r:id="rId112"/>
    <p:sldId id="2147482651" r:id="rId113"/>
    <p:sldId id="2147482663" r:id="rId114"/>
    <p:sldId id="2147482665" r:id="rId115"/>
    <p:sldId id="2147482666" r:id="rId116"/>
    <p:sldId id="2147482662" r:id="rId117"/>
    <p:sldId id="2134808467" r:id="rId118"/>
    <p:sldId id="2134808468" r:id="rId119"/>
    <p:sldId id="2147482667" r:id="rId120"/>
    <p:sldId id="2147482538" r:id="rId121"/>
    <p:sldId id="2147482518" r:id="rId122"/>
    <p:sldId id="2147482690" r:id="rId123"/>
    <p:sldId id="2134804709" r:id="rId124"/>
    <p:sldId id="2134804711" r:id="rId125"/>
    <p:sldId id="2147482519" r:id="rId126"/>
    <p:sldId id="2134807344" r:id="rId127"/>
    <p:sldId id="2147482668" r:id="rId128"/>
    <p:sldId id="2147482673" r:id="rId129"/>
    <p:sldId id="2147482505" r:id="rId130"/>
    <p:sldId id="2134804803" r:id="rId131"/>
    <p:sldId id="2134804939" r:id="rId132"/>
  </p:sldIdLst>
  <p:sldSz cx="13716000" cy="10287000"/>
  <p:notesSz cx="6858000" cy="9144000"/>
  <p:embeddedFontLst>
    <p:embeddedFont>
      <p:font typeface="Algerian" panose="04020705040A02060702" pitchFamily="82" charset="0"/>
      <p:regular r:id="rId134"/>
    </p:embeddedFont>
    <p:embeddedFont>
      <p:font typeface="Arimo Italics" panose="020B0604020202020204" charset="0"/>
      <p:regular r:id="rId135"/>
      <p:italic r:id="rId136"/>
    </p:embeddedFont>
    <p:embeddedFont>
      <p:font typeface="Carelia" panose="020B0604020202020204" charset="0"/>
      <p:regular r:id="rId137"/>
    </p:embeddedFont>
    <p:embeddedFont>
      <p:font typeface="Dosis" panose="02010703020202060003" pitchFamily="2" charset="0"/>
      <p:regular r:id="rId138"/>
      <p:bold r:id="rId139"/>
    </p:embeddedFont>
    <p:embeddedFont>
      <p:font typeface="Microsoft Uighur" panose="02000000000000000000" pitchFamily="2" charset="-78"/>
      <p:regular r:id="rId140"/>
      <p:bold r:id="rId1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57"/>
            <p14:sldId id="2134808446"/>
            <p14:sldId id="2134805101"/>
            <p14:sldId id="2147482550"/>
            <p14:sldId id="2134808443"/>
            <p14:sldId id="2134805155"/>
            <p14:sldId id="2147482549"/>
            <p14:sldId id="2147482569"/>
            <p14:sldId id="2147482684"/>
            <p14:sldId id="2147482672"/>
            <p14:sldId id="2147482685"/>
            <p14:sldId id="2147482513"/>
            <p14:sldId id="2134805394"/>
            <p14:sldId id="2147482552"/>
            <p14:sldId id="2147482514"/>
            <p14:sldId id="2134806092"/>
            <p14:sldId id="391"/>
            <p14:sldId id="2134808448"/>
            <p14:sldId id="2134808449"/>
            <p14:sldId id="2134805159"/>
            <p14:sldId id="2134805160"/>
            <p14:sldId id="412"/>
            <p14:sldId id="413"/>
            <p14:sldId id="2147482686"/>
            <p14:sldId id="2147482674"/>
            <p14:sldId id="2147482675"/>
            <p14:sldId id="2147482687"/>
            <p14:sldId id="2147482523"/>
            <p14:sldId id="2134805161"/>
            <p14:sldId id="2147482689"/>
            <p14:sldId id="2147482558"/>
            <p14:sldId id="2147482559"/>
            <p14:sldId id="2147482560"/>
            <p14:sldId id="2147482561"/>
            <p14:sldId id="2147482562"/>
            <p14:sldId id="2147482563"/>
            <p14:sldId id="2134808453"/>
            <p14:sldId id="2134808454"/>
            <p14:sldId id="2147482567"/>
            <p14:sldId id="2147482678"/>
            <p14:sldId id="2134808455"/>
            <p14:sldId id="2147482524"/>
            <p14:sldId id="2147482531"/>
            <p14:sldId id="2134808457"/>
            <p14:sldId id="2134808456"/>
            <p14:sldId id="2134808458"/>
            <p14:sldId id="2134808459"/>
            <p14:sldId id="2134808985"/>
            <p14:sldId id="2147482575"/>
            <p14:sldId id="2147482576"/>
            <p14:sldId id="2147482578"/>
            <p14:sldId id="2147482581"/>
            <p14:sldId id="2147482582"/>
            <p14:sldId id="2147482573"/>
            <p14:sldId id="2147482574"/>
            <p14:sldId id="2147482485"/>
            <p14:sldId id="2134805104"/>
            <p14:sldId id="2134809037"/>
            <p14:sldId id="2134809038"/>
            <p14:sldId id="2147482583"/>
            <p14:sldId id="2147482584"/>
            <p14:sldId id="2147482585"/>
            <p14:sldId id="2147482679"/>
            <p14:sldId id="2134809052"/>
            <p14:sldId id="2147482606"/>
            <p14:sldId id="2147482587"/>
            <p14:sldId id="2147482591"/>
            <p14:sldId id="2147482607"/>
            <p14:sldId id="2147482608"/>
            <p14:sldId id="2147482609"/>
            <p14:sldId id="2147482610"/>
            <p14:sldId id="2147482611"/>
            <p14:sldId id="2147482612"/>
            <p14:sldId id="2147482613"/>
            <p14:sldId id="2147482614"/>
            <p14:sldId id="2147482615"/>
            <p14:sldId id="2147482616"/>
            <p14:sldId id="2147482617"/>
            <p14:sldId id="2147482618"/>
            <p14:sldId id="2147482620"/>
            <p14:sldId id="2147482621"/>
            <p14:sldId id="2147482622"/>
            <p14:sldId id="2147482623"/>
            <p14:sldId id="2147482624"/>
            <p14:sldId id="2147482625"/>
            <p14:sldId id="2147482626"/>
            <p14:sldId id="2147482627"/>
            <p14:sldId id="2147482680"/>
            <p14:sldId id="2147482628"/>
            <p14:sldId id="2147482629"/>
            <p14:sldId id="2147482630"/>
            <p14:sldId id="2147482631"/>
            <p14:sldId id="2147482681"/>
            <p14:sldId id="2147482633"/>
            <p14:sldId id="2147482634"/>
            <p14:sldId id="2147482635"/>
            <p14:sldId id="2147482636"/>
            <p14:sldId id="2147482637"/>
            <p14:sldId id="2147482638"/>
            <p14:sldId id="2147482639"/>
            <p14:sldId id="2147482640"/>
            <p14:sldId id="2147482641"/>
            <p14:sldId id="2147482642"/>
            <p14:sldId id="2147482643"/>
            <p14:sldId id="2147482682"/>
            <p14:sldId id="2147482644"/>
            <p14:sldId id="2147482645"/>
            <p14:sldId id="2147482646"/>
            <p14:sldId id="2147482669"/>
            <p14:sldId id="2147482647"/>
            <p14:sldId id="2147482664"/>
            <p14:sldId id="2147482651"/>
            <p14:sldId id="2147482663"/>
            <p14:sldId id="2147482665"/>
            <p14:sldId id="2147482666"/>
            <p14:sldId id="2147482662"/>
            <p14:sldId id="2134808467"/>
            <p14:sldId id="2134808468"/>
            <p14:sldId id="2147482667"/>
            <p14:sldId id="2147482538"/>
            <p14:sldId id="2147482518"/>
            <p14:sldId id="2147482690"/>
            <p14:sldId id="2134804709"/>
            <p14:sldId id="2134804711"/>
            <p14:sldId id="2147482519"/>
            <p14:sldId id="2134807344"/>
            <p14:sldId id="2147482668"/>
            <p14:sldId id="2147482673"/>
            <p14:sldId id="2147482505"/>
            <p14:sldId id="2134804803"/>
            <p14:sldId id="2134804939"/>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CCCE"/>
    <a:srgbClr val="43A1A3"/>
    <a:srgbClr val="99BA56"/>
    <a:srgbClr val="000000"/>
    <a:srgbClr val="85A644"/>
    <a:srgbClr val="106585"/>
    <a:srgbClr val="83A343"/>
    <a:srgbClr val="88A945"/>
    <a:srgbClr val="B5D6D9"/>
    <a:srgbClr val="3278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E8F89-2245-489C-84BE-E8C93232293A}" v="29" dt="2025-08-17T16:45:53.4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94" autoAdjust="0"/>
    <p:restoredTop sz="95226" autoAdjust="0"/>
  </p:normalViewPr>
  <p:slideViewPr>
    <p:cSldViewPr>
      <p:cViewPr varScale="1">
        <p:scale>
          <a:sx n="55" d="100"/>
          <a:sy n="55" d="100"/>
        </p:scale>
        <p:origin x="1214" y="67"/>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5.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1.fntdata"/><Relationship Id="rId139" Type="http://schemas.openxmlformats.org/officeDocument/2006/relationships/font" Target="fonts/font6.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7.fntdata"/><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font" Target="fonts/font2.fnt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8.fntdata"/><Relationship Id="rId14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font" Target="fonts/font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baouiya jenane" userId="475a1cabc3300370" providerId="LiveId" clId="{4E7E8F89-2245-489C-84BE-E8C93232293A}"/>
    <pc:docChg chg="undo redo custSel addSld delSld modSld modSection">
      <pc:chgData name="nabaouiya jenane" userId="475a1cabc3300370" providerId="LiveId" clId="{4E7E8F89-2245-489C-84BE-E8C93232293A}" dt="2025-08-17T16:46:21.832" v="189" actId="47"/>
      <pc:docMkLst>
        <pc:docMk/>
      </pc:docMkLst>
      <pc:sldChg chg="modSp add">
        <pc:chgData name="nabaouiya jenane" userId="475a1cabc3300370" providerId="LiveId" clId="{4E7E8F89-2245-489C-84BE-E8C93232293A}" dt="2025-08-17T16:06:52.544" v="31"/>
        <pc:sldMkLst>
          <pc:docMk/>
          <pc:sldMk cId="148369351" sldId="310"/>
        </pc:sldMkLst>
        <pc:spChg chg="mod">
          <ac:chgData name="nabaouiya jenane" userId="475a1cabc3300370" providerId="LiveId" clId="{4E7E8F89-2245-489C-84BE-E8C93232293A}" dt="2025-08-17T16:06:52.544" v="31"/>
          <ac:spMkLst>
            <pc:docMk/>
            <pc:sldMk cId="148369351" sldId="310"/>
            <ac:spMk id="6" creationId="{00000000-0000-0000-0000-000000000000}"/>
          </ac:spMkLst>
        </pc:spChg>
      </pc:sldChg>
      <pc:sldChg chg="addSp delSp del mod">
        <pc:chgData name="nabaouiya jenane" userId="475a1cabc3300370" providerId="LiveId" clId="{4E7E8F89-2245-489C-84BE-E8C93232293A}" dt="2025-08-17T16:08:50.338" v="40" actId="47"/>
        <pc:sldMkLst>
          <pc:docMk/>
          <pc:sldMk cId="88731831" sldId="390"/>
        </pc:sldMkLst>
        <pc:spChg chg="add del">
          <ac:chgData name="nabaouiya jenane" userId="475a1cabc3300370" providerId="LiveId" clId="{4E7E8F89-2245-489C-84BE-E8C93232293A}" dt="2025-08-17T16:07:37.518" v="35" actId="22"/>
          <ac:spMkLst>
            <pc:docMk/>
            <pc:sldMk cId="88731831" sldId="390"/>
            <ac:spMk id="9" creationId="{0C6E7FA4-E102-DFA8-4D4F-2542BD5DFE3D}"/>
          </ac:spMkLst>
        </pc:spChg>
        <pc:picChg chg="del">
          <ac:chgData name="nabaouiya jenane" userId="475a1cabc3300370" providerId="LiveId" clId="{4E7E8F89-2245-489C-84BE-E8C93232293A}" dt="2025-08-17T16:07:27.540" v="33" actId="478"/>
          <ac:picMkLst>
            <pc:docMk/>
            <pc:sldMk cId="88731831" sldId="390"/>
            <ac:picMk id="3" creationId="{41AB3524-AE1B-B10E-FDFF-5CF9632C0374}"/>
          </ac:picMkLst>
        </pc:picChg>
        <pc:picChg chg="del">
          <ac:chgData name="nabaouiya jenane" userId="475a1cabc3300370" providerId="LiveId" clId="{4E7E8F89-2245-489C-84BE-E8C93232293A}" dt="2025-08-17T16:07:27.540" v="33" actId="478"/>
          <ac:picMkLst>
            <pc:docMk/>
            <pc:sldMk cId="88731831" sldId="390"/>
            <ac:picMk id="4" creationId="{5AD58A83-C106-527D-3AD7-95AA6678A668}"/>
          </ac:picMkLst>
        </pc:picChg>
      </pc:sldChg>
      <pc:sldChg chg="modSp mod">
        <pc:chgData name="nabaouiya jenane" userId="475a1cabc3300370" providerId="LiveId" clId="{4E7E8F89-2245-489C-84BE-E8C93232293A}" dt="2025-08-17T15:59:26.733" v="17" actId="1076"/>
        <pc:sldMkLst>
          <pc:docMk/>
          <pc:sldMk cId="2490637412" sldId="391"/>
        </pc:sldMkLst>
        <pc:picChg chg="mod">
          <ac:chgData name="nabaouiya jenane" userId="475a1cabc3300370" providerId="LiveId" clId="{4E7E8F89-2245-489C-84BE-E8C93232293A}" dt="2025-08-17T15:58:39.053" v="9" actId="1076"/>
          <ac:picMkLst>
            <pc:docMk/>
            <pc:sldMk cId="2490637412" sldId="391"/>
            <ac:picMk id="9" creationId="{FE941CCF-7F84-93B5-E735-C8921952ADB7}"/>
          </ac:picMkLst>
        </pc:picChg>
        <pc:picChg chg="mod">
          <ac:chgData name="nabaouiya jenane" userId="475a1cabc3300370" providerId="LiveId" clId="{4E7E8F89-2245-489C-84BE-E8C93232293A}" dt="2025-08-17T15:59:18.263" v="16" actId="1076"/>
          <ac:picMkLst>
            <pc:docMk/>
            <pc:sldMk cId="2490637412" sldId="391"/>
            <ac:picMk id="11" creationId="{55D1FE9B-4FEC-D98E-4A82-DD55BEA81907}"/>
          </ac:picMkLst>
        </pc:picChg>
        <pc:picChg chg="mod">
          <ac:chgData name="nabaouiya jenane" userId="475a1cabc3300370" providerId="LiveId" clId="{4E7E8F89-2245-489C-84BE-E8C93232293A}" dt="2025-08-17T15:59:26.733" v="17" actId="1076"/>
          <ac:picMkLst>
            <pc:docMk/>
            <pc:sldMk cId="2490637412" sldId="391"/>
            <ac:picMk id="16" creationId="{BFA4730D-8215-EF81-6EF1-A160F2318F0B}"/>
          </ac:picMkLst>
        </pc:picChg>
        <pc:picChg chg="mod">
          <ac:chgData name="nabaouiya jenane" userId="475a1cabc3300370" providerId="LiveId" clId="{4E7E8F89-2245-489C-84BE-E8C93232293A}" dt="2025-08-17T15:58:55.189" v="15" actId="1076"/>
          <ac:picMkLst>
            <pc:docMk/>
            <pc:sldMk cId="2490637412" sldId="391"/>
            <ac:picMk id="20" creationId="{7F98F2AD-4714-73F4-16B5-1BFFC86DC855}"/>
          </ac:picMkLst>
        </pc:picChg>
      </pc:sldChg>
      <pc:sldChg chg="delSp del mod">
        <pc:chgData name="nabaouiya jenane" userId="475a1cabc3300370" providerId="LiveId" clId="{4E7E8F89-2245-489C-84BE-E8C93232293A}" dt="2025-08-17T16:06:59.974" v="32" actId="47"/>
        <pc:sldMkLst>
          <pc:docMk/>
          <pc:sldMk cId="4220374250" sldId="2134805102"/>
        </pc:sldMkLst>
        <pc:picChg chg="del">
          <ac:chgData name="nabaouiya jenane" userId="475a1cabc3300370" providerId="LiveId" clId="{4E7E8F89-2245-489C-84BE-E8C93232293A}" dt="2025-08-17T16:03:16.631" v="29" actId="478"/>
          <ac:picMkLst>
            <pc:docMk/>
            <pc:sldMk cId="4220374250" sldId="2134805102"/>
            <ac:picMk id="4" creationId="{E2576922-B941-047D-59AC-B4AB2454C92B}"/>
          </ac:picMkLst>
        </pc:picChg>
        <pc:picChg chg="del">
          <ac:chgData name="nabaouiya jenane" userId="475a1cabc3300370" providerId="LiveId" clId="{4E7E8F89-2245-489C-84BE-E8C93232293A}" dt="2025-08-17T16:03:14.654" v="28" actId="478"/>
          <ac:picMkLst>
            <pc:docMk/>
            <pc:sldMk cId="4220374250" sldId="2134805102"/>
            <ac:picMk id="5" creationId="{BDCCA7A7-2B79-967D-6C3D-2E8B292C793E}"/>
          </ac:picMkLst>
        </pc:picChg>
      </pc:sldChg>
      <pc:sldChg chg="delSp mod">
        <pc:chgData name="nabaouiya jenane" userId="475a1cabc3300370" providerId="LiveId" clId="{4E7E8F89-2245-489C-84BE-E8C93232293A}" dt="2025-08-17T16:35:07.395" v="71" actId="478"/>
        <pc:sldMkLst>
          <pc:docMk/>
          <pc:sldMk cId="3394555919" sldId="2134805138"/>
        </pc:sldMkLst>
        <pc:picChg chg="del">
          <ac:chgData name="nabaouiya jenane" userId="475a1cabc3300370" providerId="LiveId" clId="{4E7E8F89-2245-489C-84BE-E8C93232293A}" dt="2025-08-17T16:35:07.395" v="71" actId="478"/>
          <ac:picMkLst>
            <pc:docMk/>
            <pc:sldMk cId="3394555919" sldId="2134805138"/>
            <ac:picMk id="5" creationId="{1D0832F8-819A-85B9-7FB2-3271AA640AA5}"/>
          </ac:picMkLst>
        </pc:picChg>
      </pc:sldChg>
      <pc:sldChg chg="delSp modSp del mod">
        <pc:chgData name="nabaouiya jenane" userId="475a1cabc3300370" providerId="LiveId" clId="{4E7E8F89-2245-489C-84BE-E8C93232293A}" dt="2025-08-17T16:40:49.862" v="159" actId="47"/>
        <pc:sldMkLst>
          <pc:docMk/>
          <pc:sldMk cId="2149555758" sldId="2134805151"/>
        </pc:sldMkLst>
        <pc:spChg chg="del mod">
          <ac:chgData name="nabaouiya jenane" userId="475a1cabc3300370" providerId="LiveId" clId="{4E7E8F89-2245-489C-84BE-E8C93232293A}" dt="2025-08-17T16:37:48.527" v="79"/>
          <ac:spMkLst>
            <pc:docMk/>
            <pc:sldMk cId="2149555758" sldId="2134805151"/>
            <ac:spMk id="7" creationId="{00000000-0000-0000-0000-000000000000}"/>
          </ac:spMkLst>
        </pc:spChg>
      </pc:sldChg>
      <pc:sldChg chg="delSp del mod">
        <pc:chgData name="nabaouiya jenane" userId="475a1cabc3300370" providerId="LiveId" clId="{4E7E8F89-2245-489C-84BE-E8C93232293A}" dt="2025-08-17T16:32:53.832" v="63" actId="47"/>
        <pc:sldMkLst>
          <pc:docMk/>
          <pc:sldMk cId="1110321935" sldId="2134805242"/>
        </pc:sldMkLst>
        <pc:picChg chg="del">
          <ac:chgData name="nabaouiya jenane" userId="475a1cabc3300370" providerId="LiveId" clId="{4E7E8F89-2245-489C-84BE-E8C93232293A}" dt="2025-08-17T16:02:43.539" v="27" actId="478"/>
          <ac:picMkLst>
            <pc:docMk/>
            <pc:sldMk cId="1110321935" sldId="2134805242"/>
            <ac:picMk id="4" creationId="{A8F5900F-F3DF-580C-DFA1-B15E832B54A6}"/>
          </ac:picMkLst>
        </pc:picChg>
        <pc:picChg chg="del">
          <ac:chgData name="nabaouiya jenane" userId="475a1cabc3300370" providerId="LiveId" clId="{4E7E8F89-2245-489C-84BE-E8C93232293A}" dt="2025-08-17T16:02:38.399" v="26" actId="478"/>
          <ac:picMkLst>
            <pc:docMk/>
            <pc:sldMk cId="1110321935" sldId="2134805242"/>
            <ac:picMk id="5" creationId="{7DCA2111-A96F-2FA1-AB8F-A1F5112AB549}"/>
          </ac:picMkLst>
        </pc:picChg>
      </pc:sldChg>
      <pc:sldChg chg="addSp delSp modSp del mod modAnim">
        <pc:chgData name="nabaouiya jenane" userId="475a1cabc3300370" providerId="LiveId" clId="{4E7E8F89-2245-489C-84BE-E8C93232293A}" dt="2025-08-17T16:13:05.561" v="56" actId="47"/>
        <pc:sldMkLst>
          <pc:docMk/>
          <pc:sldMk cId="1330450478" sldId="2134805396"/>
        </pc:sldMkLst>
        <pc:picChg chg="del">
          <ac:chgData name="nabaouiya jenane" userId="475a1cabc3300370" providerId="LiveId" clId="{4E7E8F89-2245-489C-84BE-E8C93232293A}" dt="2025-08-17T15:36:20.416" v="1" actId="478"/>
          <ac:picMkLst>
            <pc:docMk/>
            <pc:sldMk cId="1330450478" sldId="2134805396"/>
            <ac:picMk id="3" creationId="{E3D2868B-77E6-B757-681A-ABC38E3F5C03}"/>
          </ac:picMkLst>
        </pc:picChg>
        <pc:picChg chg="del">
          <ac:chgData name="nabaouiya jenane" userId="475a1cabc3300370" providerId="LiveId" clId="{4E7E8F89-2245-489C-84BE-E8C93232293A}" dt="2025-08-17T15:36:17.771" v="0" actId="478"/>
          <ac:picMkLst>
            <pc:docMk/>
            <pc:sldMk cId="1330450478" sldId="2134805396"/>
            <ac:picMk id="4" creationId="{209C2E75-B425-D581-452E-4F5E8A3F6609}"/>
          </ac:picMkLst>
        </pc:picChg>
        <pc:picChg chg="add mod">
          <ac:chgData name="nabaouiya jenane" userId="475a1cabc3300370" providerId="LiveId" clId="{4E7E8F89-2245-489C-84BE-E8C93232293A}" dt="2025-08-17T15:57:56.739" v="4" actId="1076"/>
          <ac:picMkLst>
            <pc:docMk/>
            <pc:sldMk cId="1330450478" sldId="2134805396"/>
            <ac:picMk id="5" creationId="{3827E989-8F81-32F3-B534-17C919C82604}"/>
          </ac:picMkLst>
        </pc:picChg>
      </pc:sldChg>
      <pc:sldChg chg="delSp modSp mod">
        <pc:chgData name="nabaouiya jenane" userId="475a1cabc3300370" providerId="LiveId" clId="{4E7E8F89-2245-489C-84BE-E8C93232293A}" dt="2025-08-17T16:46:17.162" v="188" actId="1076"/>
        <pc:sldMkLst>
          <pc:docMk/>
          <pc:sldMk cId="4238588869" sldId="2134807344"/>
        </pc:sldMkLst>
        <pc:spChg chg="del">
          <ac:chgData name="nabaouiya jenane" userId="475a1cabc3300370" providerId="LiveId" clId="{4E7E8F89-2245-489C-84BE-E8C93232293A}" dt="2025-08-17T16:46:12.120" v="187" actId="478"/>
          <ac:spMkLst>
            <pc:docMk/>
            <pc:sldMk cId="4238588869" sldId="2134807344"/>
            <ac:spMk id="4" creationId="{2B5D0D71-8D6E-376A-3E30-8C9DE7DBC84D}"/>
          </ac:spMkLst>
        </pc:spChg>
        <pc:spChg chg="mod">
          <ac:chgData name="nabaouiya jenane" userId="475a1cabc3300370" providerId="LiveId" clId="{4E7E8F89-2245-489C-84BE-E8C93232293A}" dt="2025-08-17T16:46:08.065" v="186" actId="20577"/>
          <ac:spMkLst>
            <pc:docMk/>
            <pc:sldMk cId="4238588869" sldId="2134807344"/>
            <ac:spMk id="7" creationId="{2DB474C9-729B-255F-5A87-0D410F95384F}"/>
          </ac:spMkLst>
        </pc:spChg>
        <pc:picChg chg="mod">
          <ac:chgData name="nabaouiya jenane" userId="475a1cabc3300370" providerId="LiveId" clId="{4E7E8F89-2245-489C-84BE-E8C93232293A}" dt="2025-08-17T16:46:17.162" v="188" actId="1076"/>
          <ac:picMkLst>
            <pc:docMk/>
            <pc:sldMk cId="4238588869" sldId="2134807344"/>
            <ac:picMk id="2" creationId="{A61D4B01-E137-12B2-4FD8-32153DD6E8C0}"/>
          </ac:picMkLst>
        </pc:picChg>
      </pc:sldChg>
      <pc:sldChg chg="del">
        <pc:chgData name="nabaouiya jenane" userId="475a1cabc3300370" providerId="LiveId" clId="{4E7E8F89-2245-489C-84BE-E8C93232293A}" dt="2025-08-17T16:46:21.832" v="189" actId="47"/>
        <pc:sldMkLst>
          <pc:docMk/>
          <pc:sldMk cId="1763424505" sldId="2134807347"/>
        </pc:sldMkLst>
      </pc:sldChg>
      <pc:sldChg chg="addSp delSp modSp mod modAnim">
        <pc:chgData name="nabaouiya jenane" userId="475a1cabc3300370" providerId="LiveId" clId="{4E7E8F89-2245-489C-84BE-E8C93232293A}" dt="2025-08-17T16:00:20.298" v="20" actId="1076"/>
        <pc:sldMkLst>
          <pc:docMk/>
          <pc:sldMk cId="2881370569" sldId="2134808453"/>
        </pc:sldMkLst>
        <pc:picChg chg="add mod">
          <ac:chgData name="nabaouiya jenane" userId="475a1cabc3300370" providerId="LiveId" clId="{4E7E8F89-2245-489C-84BE-E8C93232293A}" dt="2025-08-17T16:00:20.298" v="20" actId="1076"/>
          <ac:picMkLst>
            <pc:docMk/>
            <pc:sldMk cId="2881370569" sldId="2134808453"/>
            <ac:picMk id="3" creationId="{E11A552C-B750-34ED-4947-71ABFA6B797D}"/>
          </ac:picMkLst>
        </pc:picChg>
        <pc:picChg chg="del">
          <ac:chgData name="nabaouiya jenane" userId="475a1cabc3300370" providerId="LiveId" clId="{4E7E8F89-2245-489C-84BE-E8C93232293A}" dt="2025-08-17T15:59:57.231" v="18" actId="478"/>
          <ac:picMkLst>
            <pc:docMk/>
            <pc:sldMk cId="2881370569" sldId="2134808453"/>
            <ac:picMk id="4" creationId="{77859461-A651-C36D-CA5B-976C62134187}"/>
          </ac:picMkLst>
        </pc:picChg>
        <pc:picChg chg="del">
          <ac:chgData name="nabaouiya jenane" userId="475a1cabc3300370" providerId="LiveId" clId="{4E7E8F89-2245-489C-84BE-E8C93232293A}" dt="2025-08-17T15:59:57.231" v="18" actId="478"/>
          <ac:picMkLst>
            <pc:docMk/>
            <pc:sldMk cId="2881370569" sldId="2134808453"/>
            <ac:picMk id="5" creationId="{188E93EB-4D98-3592-807C-707E6F60F967}"/>
          </ac:picMkLst>
        </pc:picChg>
      </pc:sldChg>
      <pc:sldChg chg="addSp delSp modSp mod">
        <pc:chgData name="nabaouiya jenane" userId="475a1cabc3300370" providerId="LiveId" clId="{4E7E8F89-2245-489C-84BE-E8C93232293A}" dt="2025-08-17T16:01:11.521" v="23" actId="478"/>
        <pc:sldMkLst>
          <pc:docMk/>
          <pc:sldMk cId="1342195843" sldId="2134808455"/>
        </pc:sldMkLst>
        <pc:picChg chg="add mod">
          <ac:chgData name="nabaouiya jenane" userId="475a1cabc3300370" providerId="LiveId" clId="{4E7E8F89-2245-489C-84BE-E8C93232293A}" dt="2025-08-17T16:01:08.749" v="22" actId="1076"/>
          <ac:picMkLst>
            <pc:docMk/>
            <pc:sldMk cId="1342195843" sldId="2134808455"/>
            <ac:picMk id="3" creationId="{0463CBB8-F9E0-3734-55C3-2379C30F487F}"/>
          </ac:picMkLst>
        </pc:picChg>
        <pc:picChg chg="del">
          <ac:chgData name="nabaouiya jenane" userId="475a1cabc3300370" providerId="LiveId" clId="{4E7E8F89-2245-489C-84BE-E8C93232293A}" dt="2025-08-17T16:01:11.521" v="23" actId="478"/>
          <ac:picMkLst>
            <pc:docMk/>
            <pc:sldMk cId="1342195843" sldId="2134808455"/>
            <ac:picMk id="4" creationId="{A6E68B28-83D3-8E8E-88FB-21D74EE1814B}"/>
          </ac:picMkLst>
        </pc:picChg>
        <pc:picChg chg="del">
          <ac:chgData name="nabaouiya jenane" userId="475a1cabc3300370" providerId="LiveId" clId="{4E7E8F89-2245-489C-84BE-E8C93232293A}" dt="2025-08-17T16:01:11.521" v="23" actId="478"/>
          <ac:picMkLst>
            <pc:docMk/>
            <pc:sldMk cId="1342195843" sldId="2134808455"/>
            <ac:picMk id="5" creationId="{AB538BD1-FCA7-5A45-E80B-3F2A213E1A19}"/>
          </ac:picMkLst>
        </pc:picChg>
      </pc:sldChg>
      <pc:sldChg chg="delSp mod">
        <pc:chgData name="nabaouiya jenane" userId="475a1cabc3300370" providerId="LiveId" clId="{4E7E8F89-2245-489C-84BE-E8C93232293A}" dt="2025-08-17T16:02:18.007" v="25" actId="478"/>
        <pc:sldMkLst>
          <pc:docMk/>
          <pc:sldMk cId="312812215" sldId="2134808457"/>
        </pc:sldMkLst>
        <pc:picChg chg="del">
          <ac:chgData name="nabaouiya jenane" userId="475a1cabc3300370" providerId="LiveId" clId="{4E7E8F89-2245-489C-84BE-E8C93232293A}" dt="2025-08-17T16:02:15.978" v="24" actId="478"/>
          <ac:picMkLst>
            <pc:docMk/>
            <pc:sldMk cId="312812215" sldId="2134808457"/>
            <ac:picMk id="4" creationId="{BDE81ABE-E6A9-3E4A-282E-39F5E1C7030A}"/>
          </ac:picMkLst>
        </pc:picChg>
        <pc:picChg chg="del">
          <ac:chgData name="nabaouiya jenane" userId="475a1cabc3300370" providerId="LiveId" clId="{4E7E8F89-2245-489C-84BE-E8C93232293A}" dt="2025-08-17T16:02:18.007" v="25" actId="478"/>
          <ac:picMkLst>
            <pc:docMk/>
            <pc:sldMk cId="312812215" sldId="2134808457"/>
            <ac:picMk id="5" creationId="{CBEE8AAE-2B82-B724-E029-72F9E0967D0F}"/>
          </ac:picMkLst>
        </pc:picChg>
      </pc:sldChg>
      <pc:sldChg chg="delSp mod">
        <pc:chgData name="nabaouiya jenane" userId="475a1cabc3300370" providerId="LiveId" clId="{4E7E8F89-2245-489C-84BE-E8C93232293A}" dt="2025-08-17T16:34:46.265" v="70" actId="478"/>
        <pc:sldMkLst>
          <pc:docMk/>
          <pc:sldMk cId="3154339853" sldId="2134808464"/>
        </pc:sldMkLst>
        <pc:picChg chg="del">
          <ac:chgData name="nabaouiya jenane" userId="475a1cabc3300370" providerId="LiveId" clId="{4E7E8F89-2245-489C-84BE-E8C93232293A}" dt="2025-08-17T16:34:46.265" v="70" actId="478"/>
          <ac:picMkLst>
            <pc:docMk/>
            <pc:sldMk cId="3154339853" sldId="2134808464"/>
            <ac:picMk id="4" creationId="{14933965-0F5D-8752-3737-CA4F87F0C77E}"/>
          </ac:picMkLst>
        </pc:picChg>
      </pc:sldChg>
      <pc:sldChg chg="delSp mod">
        <pc:chgData name="nabaouiya jenane" userId="475a1cabc3300370" providerId="LiveId" clId="{4E7E8F89-2245-489C-84BE-E8C93232293A}" dt="2025-08-17T16:35:14.566" v="72" actId="478"/>
        <pc:sldMkLst>
          <pc:docMk/>
          <pc:sldMk cId="2020167992" sldId="2134808466"/>
        </pc:sldMkLst>
        <pc:picChg chg="del">
          <ac:chgData name="nabaouiya jenane" userId="475a1cabc3300370" providerId="LiveId" clId="{4E7E8F89-2245-489C-84BE-E8C93232293A}" dt="2025-08-17T16:35:14.566" v="72" actId="478"/>
          <ac:picMkLst>
            <pc:docMk/>
            <pc:sldMk cId="2020167992" sldId="2134808466"/>
            <ac:picMk id="4" creationId="{D08CE6E4-46A4-8275-9A74-2EB462E56BA3}"/>
          </ac:picMkLst>
        </pc:picChg>
      </pc:sldChg>
      <pc:sldChg chg="modSp del mod">
        <pc:chgData name="nabaouiya jenane" userId="475a1cabc3300370" providerId="LiveId" clId="{4E7E8F89-2245-489C-84BE-E8C93232293A}" dt="2025-08-17T16:43:03.645" v="170" actId="47"/>
        <pc:sldMkLst>
          <pc:docMk/>
          <pc:sldMk cId="529864639" sldId="2134808469"/>
        </pc:sldMkLst>
        <pc:spChg chg="mod">
          <ac:chgData name="nabaouiya jenane" userId="475a1cabc3300370" providerId="LiveId" clId="{4E7E8F89-2245-489C-84BE-E8C93232293A}" dt="2025-08-17T16:41:32.555" v="160" actId="20577"/>
          <ac:spMkLst>
            <pc:docMk/>
            <pc:sldMk cId="529864639" sldId="2134808469"/>
            <ac:spMk id="6" creationId="{00000000-0000-0000-0000-000000000000}"/>
          </ac:spMkLst>
        </pc:spChg>
      </pc:sldChg>
      <pc:sldChg chg="addSp delSp modSp mod">
        <pc:chgData name="nabaouiya jenane" userId="475a1cabc3300370" providerId="LiveId" clId="{4E7E8F89-2245-489C-84BE-E8C93232293A}" dt="2025-08-17T16:35:58.738" v="74" actId="478"/>
        <pc:sldMkLst>
          <pc:docMk/>
          <pc:sldMk cId="3713024795" sldId="2147482502"/>
        </pc:sldMkLst>
        <pc:picChg chg="add del mod">
          <ac:chgData name="nabaouiya jenane" userId="475a1cabc3300370" providerId="LiveId" clId="{4E7E8F89-2245-489C-84BE-E8C93232293A}" dt="2025-08-17T16:35:58.738" v="74" actId="478"/>
          <ac:picMkLst>
            <pc:docMk/>
            <pc:sldMk cId="3713024795" sldId="2147482502"/>
            <ac:picMk id="2" creationId="{3E589E4E-7A7D-BB49-3A58-DA1B4D16A6C7}"/>
          </ac:picMkLst>
        </pc:picChg>
      </pc:sldChg>
      <pc:sldChg chg="delSp del mod">
        <pc:chgData name="nabaouiya jenane" userId="475a1cabc3300370" providerId="LiveId" clId="{4E7E8F89-2245-489C-84BE-E8C93232293A}" dt="2025-08-17T16:34:33.394" v="69" actId="47"/>
        <pc:sldMkLst>
          <pc:docMk/>
          <pc:sldMk cId="2870132522" sldId="2147482506"/>
        </pc:sldMkLst>
        <pc:picChg chg="del">
          <ac:chgData name="nabaouiya jenane" userId="475a1cabc3300370" providerId="LiveId" clId="{4E7E8F89-2245-489C-84BE-E8C93232293A}" dt="2025-08-17T16:34:23.651" v="68" actId="478"/>
          <ac:picMkLst>
            <pc:docMk/>
            <pc:sldMk cId="2870132522" sldId="2147482506"/>
            <ac:picMk id="4" creationId="{FD42AF6F-BCB0-9264-07A4-AAEFD2B45A04}"/>
          </ac:picMkLst>
        </pc:picChg>
        <pc:picChg chg="del">
          <ac:chgData name="nabaouiya jenane" userId="475a1cabc3300370" providerId="LiveId" clId="{4E7E8F89-2245-489C-84BE-E8C93232293A}" dt="2025-08-17T16:34:23.651" v="68" actId="478"/>
          <ac:picMkLst>
            <pc:docMk/>
            <pc:sldMk cId="2870132522" sldId="2147482506"/>
            <ac:picMk id="5" creationId="{D7763F7C-8855-142D-1874-6E660084F3C7}"/>
          </ac:picMkLst>
        </pc:picChg>
      </pc:sldChg>
      <pc:sldChg chg="del">
        <pc:chgData name="nabaouiya jenane" userId="475a1cabc3300370" providerId="LiveId" clId="{4E7E8F89-2245-489C-84BE-E8C93232293A}" dt="2025-08-17T16:44:13.792" v="175" actId="47"/>
        <pc:sldMkLst>
          <pc:docMk/>
          <pc:sldMk cId="1513151335" sldId="2147482510"/>
        </pc:sldMkLst>
      </pc:sldChg>
      <pc:sldChg chg="delSp modSp add mod delAnim">
        <pc:chgData name="nabaouiya jenane" userId="475a1cabc3300370" providerId="LiveId" clId="{4E7E8F89-2245-489C-84BE-E8C93232293A}" dt="2025-08-17T16:08:46.573" v="39" actId="478"/>
        <pc:sldMkLst>
          <pc:docMk/>
          <pc:sldMk cId="450759154" sldId="2147482513"/>
        </pc:sldMkLst>
        <pc:spChg chg="mod">
          <ac:chgData name="nabaouiya jenane" userId="475a1cabc3300370" providerId="LiveId" clId="{4E7E8F89-2245-489C-84BE-E8C93232293A}" dt="2025-08-17T16:08:25.049" v="37"/>
          <ac:spMkLst>
            <pc:docMk/>
            <pc:sldMk cId="450759154" sldId="2147482513"/>
            <ac:spMk id="6" creationId="{241EAC97-B6F7-4246-5083-EF287639B380}"/>
          </ac:spMkLst>
        </pc:spChg>
        <pc:spChg chg="mod">
          <ac:chgData name="nabaouiya jenane" userId="475a1cabc3300370" providerId="LiveId" clId="{4E7E8F89-2245-489C-84BE-E8C93232293A}" dt="2025-08-17T16:08:41.517" v="38"/>
          <ac:spMkLst>
            <pc:docMk/>
            <pc:sldMk cId="450759154" sldId="2147482513"/>
            <ac:spMk id="15" creationId="{49FBCEE2-871D-BA0E-0DE4-85A9D5E9A84C}"/>
          </ac:spMkLst>
        </pc:spChg>
        <pc:picChg chg="del">
          <ac:chgData name="nabaouiya jenane" userId="475a1cabc3300370" providerId="LiveId" clId="{4E7E8F89-2245-489C-84BE-E8C93232293A}" dt="2025-08-17T16:08:46.573" v="39" actId="478"/>
          <ac:picMkLst>
            <pc:docMk/>
            <pc:sldMk cId="450759154" sldId="2147482513"/>
            <ac:picMk id="3" creationId="{0ECFBA9B-F8ED-72C8-4754-CCC97E59C209}"/>
          </ac:picMkLst>
        </pc:picChg>
        <pc:picChg chg="del">
          <ac:chgData name="nabaouiya jenane" userId="475a1cabc3300370" providerId="LiveId" clId="{4E7E8F89-2245-489C-84BE-E8C93232293A}" dt="2025-08-17T16:08:46.573" v="39" actId="478"/>
          <ac:picMkLst>
            <pc:docMk/>
            <pc:sldMk cId="450759154" sldId="2147482513"/>
            <ac:picMk id="4" creationId="{A88795D9-3C46-20B6-3460-913244FAC6F3}"/>
          </ac:picMkLst>
        </pc:picChg>
      </pc:sldChg>
      <pc:sldChg chg="addSp modSp add mod modAnim">
        <pc:chgData name="nabaouiya jenane" userId="475a1cabc3300370" providerId="LiveId" clId="{4E7E8F89-2245-489C-84BE-E8C93232293A}" dt="2025-08-17T16:13:01.880" v="55"/>
        <pc:sldMkLst>
          <pc:docMk/>
          <pc:sldMk cId="658656906" sldId="2147482514"/>
        </pc:sldMkLst>
        <pc:spChg chg="mod">
          <ac:chgData name="nabaouiya jenane" userId="475a1cabc3300370" providerId="LiveId" clId="{4E7E8F89-2245-489C-84BE-E8C93232293A}" dt="2025-08-17T16:12:43.647" v="51" actId="1076"/>
          <ac:spMkLst>
            <pc:docMk/>
            <pc:sldMk cId="658656906" sldId="2147482514"/>
            <ac:spMk id="2" creationId="{9985836D-BE25-5D64-A258-FFB5DA9D1A21}"/>
          </ac:spMkLst>
        </pc:spChg>
        <pc:spChg chg="mod">
          <ac:chgData name="nabaouiya jenane" userId="475a1cabc3300370" providerId="LiveId" clId="{4E7E8F89-2245-489C-84BE-E8C93232293A}" dt="2025-08-17T16:11:30.949" v="42"/>
          <ac:spMkLst>
            <pc:docMk/>
            <pc:sldMk cId="658656906" sldId="2147482514"/>
            <ac:spMk id="6" creationId="{2675FA48-D63E-8A4B-B42A-F89CA7026486}"/>
          </ac:spMkLst>
        </pc:spChg>
        <pc:spChg chg="mod">
          <ac:chgData name="nabaouiya jenane" userId="475a1cabc3300370" providerId="LiveId" clId="{4E7E8F89-2245-489C-84BE-E8C93232293A}" dt="2025-08-17T16:12:54.036" v="54" actId="1076"/>
          <ac:spMkLst>
            <pc:docMk/>
            <pc:sldMk cId="658656906" sldId="2147482514"/>
            <ac:spMk id="15" creationId="{8E37C397-60C4-3F5E-9C5D-05F26AB37E9E}"/>
          </ac:spMkLst>
        </pc:spChg>
        <pc:picChg chg="add mod">
          <ac:chgData name="nabaouiya jenane" userId="475a1cabc3300370" providerId="LiveId" clId="{4E7E8F89-2245-489C-84BE-E8C93232293A}" dt="2025-08-17T16:13:01.880" v="55"/>
          <ac:picMkLst>
            <pc:docMk/>
            <pc:sldMk cId="658656906" sldId="2147482514"/>
            <ac:picMk id="3" creationId="{19B3FC60-A080-8F37-EE32-75B31B0D790A}"/>
          </ac:picMkLst>
        </pc:picChg>
      </pc:sldChg>
      <pc:sldChg chg="addSp delSp modSp add mod delAnim">
        <pc:chgData name="nabaouiya jenane" userId="475a1cabc3300370" providerId="LiveId" clId="{4E7E8F89-2245-489C-84BE-E8C93232293A}" dt="2025-08-17T16:32:58.120" v="64" actId="478"/>
        <pc:sldMkLst>
          <pc:docMk/>
          <pc:sldMk cId="2319764694" sldId="2147482515"/>
        </pc:sldMkLst>
        <pc:spChg chg="mod">
          <ac:chgData name="nabaouiya jenane" userId="475a1cabc3300370" providerId="LiveId" clId="{4E7E8F89-2245-489C-84BE-E8C93232293A}" dt="2025-08-17T16:32:13.753" v="58"/>
          <ac:spMkLst>
            <pc:docMk/>
            <pc:sldMk cId="2319764694" sldId="2147482515"/>
            <ac:spMk id="6" creationId="{47511197-0E9E-6060-BE82-733DA91DD366}"/>
          </ac:spMkLst>
        </pc:spChg>
        <pc:spChg chg="mod">
          <ac:chgData name="nabaouiya jenane" userId="475a1cabc3300370" providerId="LiveId" clId="{4E7E8F89-2245-489C-84BE-E8C93232293A}" dt="2025-08-17T16:32:43.960" v="62" actId="1076"/>
          <ac:spMkLst>
            <pc:docMk/>
            <pc:sldMk cId="2319764694" sldId="2147482515"/>
            <ac:spMk id="15" creationId="{41C260CB-6ACE-272B-DAB0-41A6D5A8365D}"/>
          </ac:spMkLst>
        </pc:spChg>
        <pc:graphicFrameChg chg="add del modGraphic">
          <ac:chgData name="nabaouiya jenane" userId="475a1cabc3300370" providerId="LiveId" clId="{4E7E8F89-2245-489C-84BE-E8C93232293A}" dt="2025-08-17T16:32:20.314" v="60" actId="478"/>
          <ac:graphicFrameMkLst>
            <pc:docMk/>
            <pc:sldMk cId="2319764694" sldId="2147482515"/>
            <ac:graphicFrameMk id="5" creationId="{86A605E1-E24A-AEBC-95D1-F3C07091D051}"/>
          </ac:graphicFrameMkLst>
        </pc:graphicFrameChg>
        <pc:picChg chg="del">
          <ac:chgData name="nabaouiya jenane" userId="475a1cabc3300370" providerId="LiveId" clId="{4E7E8F89-2245-489C-84BE-E8C93232293A}" dt="2025-08-17T16:32:58.120" v="64" actId="478"/>
          <ac:picMkLst>
            <pc:docMk/>
            <pc:sldMk cId="2319764694" sldId="2147482515"/>
            <ac:picMk id="3" creationId="{C6216862-9282-C69B-5C44-1033AFF58DBC}"/>
          </ac:picMkLst>
        </pc:picChg>
      </pc:sldChg>
      <pc:sldChg chg="modSp add">
        <pc:chgData name="nabaouiya jenane" userId="475a1cabc3300370" providerId="LiveId" clId="{4E7E8F89-2245-489C-84BE-E8C93232293A}" dt="2025-08-17T16:34:15.489" v="67"/>
        <pc:sldMkLst>
          <pc:docMk/>
          <pc:sldMk cId="2913652489" sldId="2147482516"/>
        </pc:sldMkLst>
        <pc:spChg chg="mod">
          <ac:chgData name="nabaouiya jenane" userId="475a1cabc3300370" providerId="LiveId" clId="{4E7E8F89-2245-489C-84BE-E8C93232293A}" dt="2025-08-17T16:34:05.264" v="66"/>
          <ac:spMkLst>
            <pc:docMk/>
            <pc:sldMk cId="2913652489" sldId="2147482516"/>
            <ac:spMk id="6" creationId="{6C88B8A1-F0D0-5190-F367-A51995A2744B}"/>
          </ac:spMkLst>
        </pc:spChg>
        <pc:spChg chg="mod">
          <ac:chgData name="nabaouiya jenane" userId="475a1cabc3300370" providerId="LiveId" clId="{4E7E8F89-2245-489C-84BE-E8C93232293A}" dt="2025-08-17T16:34:15.489" v="67"/>
          <ac:spMkLst>
            <pc:docMk/>
            <pc:sldMk cId="2913652489" sldId="2147482516"/>
            <ac:spMk id="15" creationId="{BFD76BC8-B368-33CB-77C7-2EB00087C531}"/>
          </ac:spMkLst>
        </pc:spChg>
      </pc:sldChg>
      <pc:sldChg chg="delSp modSp add mod delAnim">
        <pc:chgData name="nabaouiya jenane" userId="475a1cabc3300370" providerId="LiveId" clId="{4E7E8F89-2245-489C-84BE-E8C93232293A}" dt="2025-08-17T16:40:46.943" v="158" actId="478"/>
        <pc:sldMkLst>
          <pc:docMk/>
          <pc:sldMk cId="527262527" sldId="2147482517"/>
        </pc:sldMkLst>
        <pc:spChg chg="mod">
          <ac:chgData name="nabaouiya jenane" userId="475a1cabc3300370" providerId="LiveId" clId="{4E7E8F89-2245-489C-84BE-E8C93232293A}" dt="2025-08-17T16:37:19.938" v="76"/>
          <ac:spMkLst>
            <pc:docMk/>
            <pc:sldMk cId="527262527" sldId="2147482517"/>
            <ac:spMk id="6" creationId="{00000000-0000-0000-0000-000000000000}"/>
          </ac:spMkLst>
        </pc:spChg>
        <pc:spChg chg="mod">
          <ac:chgData name="nabaouiya jenane" userId="475a1cabc3300370" providerId="LiveId" clId="{4E7E8F89-2245-489C-84BE-E8C93232293A}" dt="2025-08-17T16:39:38.196" v="156" actId="1076"/>
          <ac:spMkLst>
            <pc:docMk/>
            <pc:sldMk cId="527262527" sldId="2147482517"/>
            <ac:spMk id="15" creationId="{00000000-0000-0000-0000-000000000000}"/>
          </ac:spMkLst>
        </pc:spChg>
        <pc:picChg chg="del">
          <ac:chgData name="nabaouiya jenane" userId="475a1cabc3300370" providerId="LiveId" clId="{4E7E8F89-2245-489C-84BE-E8C93232293A}" dt="2025-08-17T16:40:45.594" v="157" actId="478"/>
          <ac:picMkLst>
            <pc:docMk/>
            <pc:sldMk cId="527262527" sldId="2147482517"/>
            <ac:picMk id="3" creationId="{09D897B5-3FE0-84E5-C793-D5DE891A1F3B}"/>
          </ac:picMkLst>
        </pc:picChg>
        <pc:picChg chg="del">
          <ac:chgData name="nabaouiya jenane" userId="475a1cabc3300370" providerId="LiveId" clId="{4E7E8F89-2245-489C-84BE-E8C93232293A}" dt="2025-08-17T16:40:46.943" v="158" actId="478"/>
          <ac:picMkLst>
            <pc:docMk/>
            <pc:sldMk cId="527262527" sldId="2147482517"/>
            <ac:picMk id="4" creationId="{FD32C5AE-6966-9823-83DC-58FB6FAEAA00}"/>
          </ac:picMkLst>
        </pc:picChg>
      </pc:sldChg>
      <pc:sldChg chg="modSp add mod">
        <pc:chgData name="nabaouiya jenane" userId="475a1cabc3300370" providerId="LiveId" clId="{4E7E8F89-2245-489C-84BE-E8C93232293A}" dt="2025-08-17T16:42:58.553" v="169" actId="1076"/>
        <pc:sldMkLst>
          <pc:docMk/>
          <pc:sldMk cId="3342260116" sldId="2147482518"/>
        </pc:sldMkLst>
        <pc:spChg chg="mod">
          <ac:chgData name="nabaouiya jenane" userId="475a1cabc3300370" providerId="LiveId" clId="{4E7E8F89-2245-489C-84BE-E8C93232293A}" dt="2025-08-17T16:41:54.762" v="162"/>
          <ac:spMkLst>
            <pc:docMk/>
            <pc:sldMk cId="3342260116" sldId="2147482518"/>
            <ac:spMk id="6" creationId="{21FC259D-EE36-E30A-E73F-327994825DBC}"/>
          </ac:spMkLst>
        </pc:spChg>
        <pc:spChg chg="mod">
          <ac:chgData name="nabaouiya jenane" userId="475a1cabc3300370" providerId="LiveId" clId="{4E7E8F89-2245-489C-84BE-E8C93232293A}" dt="2025-08-17T16:42:58.553" v="169" actId="1076"/>
          <ac:spMkLst>
            <pc:docMk/>
            <pc:sldMk cId="3342260116" sldId="2147482518"/>
            <ac:spMk id="15" creationId="{CC7C76B1-8E9D-B6FF-8E50-CBA1A0FFD20E}"/>
          </ac:spMkLst>
        </pc:spChg>
      </pc:sldChg>
      <pc:sldChg chg="modSp add mod">
        <pc:chgData name="nabaouiya jenane" userId="475a1cabc3300370" providerId="LiveId" clId="{4E7E8F89-2245-489C-84BE-E8C93232293A}" dt="2025-08-17T16:44:09.390" v="174" actId="1076"/>
        <pc:sldMkLst>
          <pc:docMk/>
          <pc:sldMk cId="2040407207" sldId="2147482519"/>
        </pc:sldMkLst>
        <pc:spChg chg="mod">
          <ac:chgData name="nabaouiya jenane" userId="475a1cabc3300370" providerId="LiveId" clId="{4E7E8F89-2245-489C-84BE-E8C93232293A}" dt="2025-08-17T16:43:41.503" v="172"/>
          <ac:spMkLst>
            <pc:docMk/>
            <pc:sldMk cId="2040407207" sldId="2147482519"/>
            <ac:spMk id="6" creationId="{1AA23C56-BF16-80C9-A49C-5BD1FEE6E37C}"/>
          </ac:spMkLst>
        </pc:spChg>
        <pc:spChg chg="mod">
          <ac:chgData name="nabaouiya jenane" userId="475a1cabc3300370" providerId="LiveId" clId="{4E7E8F89-2245-489C-84BE-E8C93232293A}" dt="2025-08-17T16:44:09.390" v="174" actId="1076"/>
          <ac:spMkLst>
            <pc:docMk/>
            <pc:sldMk cId="2040407207" sldId="2147482519"/>
            <ac:spMk id="15" creationId="{5C9BBFCD-D0E4-F73E-2CC4-9A422EF33C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6.png"/><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101.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87.png"/><Relationship Id="rId2" Type="http://schemas.openxmlformats.org/officeDocument/2006/relationships/tags" Target="../tags/tag220.xml"/><Relationship Id="rId1" Type="http://schemas.openxmlformats.org/officeDocument/2006/relationships/tags" Target="../tags/tag219.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10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23.xml"/><Relationship Id="rId7" Type="http://schemas.openxmlformats.org/officeDocument/2006/relationships/image" Target="../media/image31.png"/><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slideLayout" Target="../slideLayouts/slideLayout7.xml"/><Relationship Id="rId5" Type="http://schemas.openxmlformats.org/officeDocument/2006/relationships/tags" Target="../tags/tag225.xml"/><Relationship Id="rId4" Type="http://schemas.openxmlformats.org/officeDocument/2006/relationships/tags" Target="../tags/tag224.xml"/><Relationship Id="rId9" Type="http://schemas.openxmlformats.org/officeDocument/2006/relationships/image" Target="../media/image29.svg"/></Relationships>
</file>

<file path=ppt/slides/_rels/slide10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28.xml"/><Relationship Id="rId7" Type="http://schemas.openxmlformats.org/officeDocument/2006/relationships/tags" Target="../tags/tag232.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tags" Target="../tags/tag231.xml"/><Relationship Id="rId11" Type="http://schemas.openxmlformats.org/officeDocument/2006/relationships/image" Target="../media/image75.png"/><Relationship Id="rId5" Type="http://schemas.openxmlformats.org/officeDocument/2006/relationships/tags" Target="../tags/tag230.xml"/><Relationship Id="rId10" Type="http://schemas.openxmlformats.org/officeDocument/2006/relationships/image" Target="../media/image29.svg"/><Relationship Id="rId4" Type="http://schemas.openxmlformats.org/officeDocument/2006/relationships/tags" Target="../tags/tag229.xml"/><Relationship Id="rId9" Type="http://schemas.openxmlformats.org/officeDocument/2006/relationships/image" Target="../media/image28.png"/></Relationships>
</file>

<file path=ppt/slides/_rels/slide10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tags" Target="../tags/tag235.xml"/><Relationship Id="rId7" Type="http://schemas.openxmlformats.org/officeDocument/2006/relationships/image" Target="../media/image73.jpeg"/><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238.xml"/><Relationship Id="rId7" Type="http://schemas.openxmlformats.org/officeDocument/2006/relationships/image" Target="../media/image29.sv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image" Target="../media/image28.png"/><Relationship Id="rId5" Type="http://schemas.openxmlformats.org/officeDocument/2006/relationships/image" Target="../media/image89.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10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tags" Target="../tags/tag239.xml"/><Relationship Id="rId4" Type="http://schemas.openxmlformats.org/officeDocument/2006/relationships/image" Target="../media/image58.jpeg"/></Relationships>
</file>

<file path=ppt/slides/_rels/slide10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42.xml"/><Relationship Id="rId7" Type="http://schemas.openxmlformats.org/officeDocument/2006/relationships/image" Target="../media/image31.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slideLayout" Target="../slideLayouts/slideLayout7.xml"/><Relationship Id="rId5" Type="http://schemas.openxmlformats.org/officeDocument/2006/relationships/tags" Target="../tags/tag244.xml"/><Relationship Id="rId4" Type="http://schemas.openxmlformats.org/officeDocument/2006/relationships/tags" Target="../tags/tag243.xml"/><Relationship Id="rId9" Type="http://schemas.openxmlformats.org/officeDocument/2006/relationships/image" Target="../media/image29.svg"/></Relationships>
</file>

<file path=ppt/slides/_rels/slide108.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47.xml"/><Relationship Id="rId7" Type="http://schemas.openxmlformats.org/officeDocument/2006/relationships/tags" Target="../tags/tag251.xml"/><Relationship Id="rId2" Type="http://schemas.openxmlformats.org/officeDocument/2006/relationships/tags" Target="../tags/tag246.xml"/><Relationship Id="rId1" Type="http://schemas.openxmlformats.org/officeDocument/2006/relationships/tags" Target="../tags/tag245.xml"/><Relationship Id="rId6" Type="http://schemas.openxmlformats.org/officeDocument/2006/relationships/tags" Target="../tags/tag250.xml"/><Relationship Id="rId11" Type="http://schemas.openxmlformats.org/officeDocument/2006/relationships/image" Target="../media/image75.png"/><Relationship Id="rId5" Type="http://schemas.openxmlformats.org/officeDocument/2006/relationships/tags" Target="../tags/tag249.xml"/><Relationship Id="rId10" Type="http://schemas.openxmlformats.org/officeDocument/2006/relationships/image" Target="../media/image29.svg"/><Relationship Id="rId4" Type="http://schemas.openxmlformats.org/officeDocument/2006/relationships/tags" Target="../tags/tag248.xml"/><Relationship Id="rId9"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52.xml"/><Relationship Id="rId6" Type="http://schemas.openxmlformats.org/officeDocument/2006/relationships/image" Target="../media/image90.png"/><Relationship Id="rId5" Type="http://schemas.openxmlformats.org/officeDocument/2006/relationships/image" Target="../media/image65.pn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tags" Target="../tags/tag255.xml"/><Relationship Id="rId7" Type="http://schemas.openxmlformats.org/officeDocument/2006/relationships/image" Target="../media/image73.jpeg"/><Relationship Id="rId2" Type="http://schemas.openxmlformats.org/officeDocument/2006/relationships/tags" Target="../tags/tag254.xml"/><Relationship Id="rId1" Type="http://schemas.openxmlformats.org/officeDocument/2006/relationships/tags" Target="../tags/tag25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57.xml"/><Relationship Id="rId1" Type="http://schemas.openxmlformats.org/officeDocument/2006/relationships/tags" Target="../tags/tag256.xml"/><Relationship Id="rId5" Type="http://schemas.openxmlformats.org/officeDocument/2006/relationships/image" Target="../media/image29.svg"/><Relationship Id="rId4" Type="http://schemas.openxmlformats.org/officeDocument/2006/relationships/image" Target="../media/image28.png"/></Relationships>
</file>

<file path=ppt/slides/_rels/slide113.xml.rels><?xml version="1.0" encoding="UTF-8" standalone="yes"?>
<Relationships xmlns="http://schemas.openxmlformats.org/package/2006/relationships"><Relationship Id="rId3" Type="http://schemas.openxmlformats.org/officeDocument/2006/relationships/tags" Target="../tags/tag260.xml"/><Relationship Id="rId7" Type="http://schemas.openxmlformats.org/officeDocument/2006/relationships/image" Target="../media/image73.jpeg"/><Relationship Id="rId2" Type="http://schemas.openxmlformats.org/officeDocument/2006/relationships/tags" Target="../tags/tag259.xml"/><Relationship Id="rId1" Type="http://schemas.openxmlformats.org/officeDocument/2006/relationships/tags" Target="../tags/tag25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263.xml"/><Relationship Id="rId7" Type="http://schemas.openxmlformats.org/officeDocument/2006/relationships/image" Target="../media/image93.pn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5.xml"/><Relationship Id="rId1" Type="http://schemas.openxmlformats.org/officeDocument/2006/relationships/tags" Target="../tags/tag264.xml"/><Relationship Id="rId6" Type="http://schemas.openxmlformats.org/officeDocument/2006/relationships/image" Target="../media/image94.png"/><Relationship Id="rId5" Type="http://schemas.openxmlformats.org/officeDocument/2006/relationships/image" Target="../media/image29.svg"/><Relationship Id="rId4" Type="http://schemas.openxmlformats.org/officeDocument/2006/relationships/image" Target="../media/image28.png"/></Relationships>
</file>

<file path=ppt/slides/_rels/slide11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28.png"/><Relationship Id="rId5" Type="http://schemas.openxmlformats.org/officeDocument/2006/relationships/image" Target="../media/image96.jpeg"/><Relationship Id="rId4" Type="http://schemas.openxmlformats.org/officeDocument/2006/relationships/image" Target="../media/image58.jpe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image" Target="../media/image21.png"/><Relationship Id="rId5" Type="http://schemas.openxmlformats.org/officeDocument/2006/relationships/image" Target="../media/image29.svg"/><Relationship Id="rId4" Type="http://schemas.openxmlformats.org/officeDocument/2006/relationships/image" Target="../media/image28.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2.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39.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273.xml"/><Relationship Id="rId1" Type="http://schemas.openxmlformats.org/officeDocument/2006/relationships/tags" Target="../tags/tag272.xml"/><Relationship Id="rId6" Type="http://schemas.openxmlformats.org/officeDocument/2006/relationships/image" Target="../media/image28.png"/><Relationship Id="rId5" Type="http://schemas.openxmlformats.org/officeDocument/2006/relationships/image" Target="../media/image98.png"/><Relationship Id="rId4" Type="http://schemas.openxmlformats.org/officeDocument/2006/relationships/image" Target="../media/image25.jpeg"/></Relationships>
</file>

<file path=ppt/slides/_rels/slide12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2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7.xml"/><Relationship Id="rId1" Type="http://schemas.openxmlformats.org/officeDocument/2006/relationships/tags" Target="../tags/tag274.xml"/><Relationship Id="rId5" Type="http://schemas.openxmlformats.org/officeDocument/2006/relationships/image" Target="../media/image29.svg"/><Relationship Id="rId4" Type="http://schemas.openxmlformats.org/officeDocument/2006/relationships/image" Target="../media/image28.png"/></Relationships>
</file>

<file path=ppt/slides/_rels/slide12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7.xml"/><Relationship Id="rId1" Type="http://schemas.openxmlformats.org/officeDocument/2006/relationships/tags" Target="../tags/tag275.xml"/><Relationship Id="rId5" Type="http://schemas.openxmlformats.org/officeDocument/2006/relationships/image" Target="../media/image29.svg"/><Relationship Id="rId4" Type="http://schemas.openxmlformats.org/officeDocument/2006/relationships/image" Target="../media/image28.png"/></Relationships>
</file>

<file path=ppt/slides/_rels/slide12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slideLayout" Target="../slideLayouts/slideLayout7.xml"/><Relationship Id="rId1" Type="http://schemas.openxmlformats.org/officeDocument/2006/relationships/tags" Target="../tags/tag276.xml"/><Relationship Id="rId6" Type="http://schemas.openxmlformats.org/officeDocument/2006/relationships/image" Target="../media/image101.png"/><Relationship Id="rId5" Type="http://schemas.openxmlformats.org/officeDocument/2006/relationships/image" Target="../media/image29.svg"/><Relationship Id="rId4" Type="http://schemas.openxmlformats.org/officeDocument/2006/relationships/image" Target="../media/image28.png"/></Relationships>
</file>

<file path=ppt/slides/_rels/slide12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26.xml.rels><?xml version="1.0" encoding="UTF-8" standalone="yes"?>
<Relationships xmlns="http://schemas.openxmlformats.org/package/2006/relationships"><Relationship Id="rId8" Type="http://schemas.openxmlformats.org/officeDocument/2006/relationships/tags" Target="../tags/tag284.xml"/><Relationship Id="rId13" Type="http://schemas.openxmlformats.org/officeDocument/2006/relationships/image" Target="../media/image103.png"/><Relationship Id="rId3" Type="http://schemas.openxmlformats.org/officeDocument/2006/relationships/tags" Target="../tags/tag279.xml"/><Relationship Id="rId7" Type="http://schemas.openxmlformats.org/officeDocument/2006/relationships/tags" Target="../tags/tag283.xml"/><Relationship Id="rId12" Type="http://schemas.openxmlformats.org/officeDocument/2006/relationships/image" Target="../media/image29.svg"/><Relationship Id="rId2" Type="http://schemas.openxmlformats.org/officeDocument/2006/relationships/tags" Target="../tags/tag278.xml"/><Relationship Id="rId1" Type="http://schemas.openxmlformats.org/officeDocument/2006/relationships/tags" Target="../tags/tag277.xml"/><Relationship Id="rId6" Type="http://schemas.openxmlformats.org/officeDocument/2006/relationships/tags" Target="../tags/tag282.xml"/><Relationship Id="rId11" Type="http://schemas.openxmlformats.org/officeDocument/2006/relationships/image" Target="../media/image28.png"/><Relationship Id="rId5" Type="http://schemas.openxmlformats.org/officeDocument/2006/relationships/tags" Target="../tags/tag281.xml"/><Relationship Id="rId10" Type="http://schemas.openxmlformats.org/officeDocument/2006/relationships/slideLayout" Target="../slideLayouts/slideLayout7.xml"/><Relationship Id="rId4" Type="http://schemas.openxmlformats.org/officeDocument/2006/relationships/tags" Target="../tags/tag280.xml"/><Relationship Id="rId9" Type="http://schemas.openxmlformats.org/officeDocument/2006/relationships/tags" Target="../tags/tag285.xml"/><Relationship Id="rId14" Type="http://schemas.openxmlformats.org/officeDocument/2006/relationships/image" Target="../media/image96.jpeg"/></Relationships>
</file>

<file path=ppt/slides/_rels/slide127.xml.rels><?xml version="1.0" encoding="UTF-8" standalone="yes"?>
<Relationships xmlns="http://schemas.openxmlformats.org/package/2006/relationships"><Relationship Id="rId8" Type="http://schemas.openxmlformats.org/officeDocument/2006/relationships/tags" Target="../tags/tag293.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image" Target="../media/image103.png"/><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image" Target="../media/image29.svg"/><Relationship Id="rId5" Type="http://schemas.openxmlformats.org/officeDocument/2006/relationships/tags" Target="../tags/tag290.xml"/><Relationship Id="rId10" Type="http://schemas.openxmlformats.org/officeDocument/2006/relationships/image" Target="../media/image28.png"/><Relationship Id="rId4" Type="http://schemas.openxmlformats.org/officeDocument/2006/relationships/tags" Target="../tags/tag289.xml"/><Relationship Id="rId9"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image" Target="../media/image104.png"/><Relationship Id="rId5" Type="http://schemas.openxmlformats.org/officeDocument/2006/relationships/image" Target="../media/image29.svg"/><Relationship Id="rId4" Type="http://schemas.openxmlformats.org/officeDocument/2006/relationships/image" Target="../media/image28.png"/></Relationships>
</file>

<file path=ppt/slides/_rels/slide1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96.xml"/><Relationship Id="rId6" Type="http://schemas.openxmlformats.org/officeDocument/2006/relationships/image" Target="../media/image92.png"/><Relationship Id="rId5" Type="http://schemas.openxmlformats.org/officeDocument/2006/relationships/image" Target="../media/image105.pn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1.jpeg"/></Relationships>
</file>

<file path=ppt/slides/_rels/slide1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5.png"/><Relationship Id="rId7" Type="http://schemas.openxmlformats.org/officeDocument/2006/relationships/image" Target="../media/image46.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07.svg"/></Relationships>
</file>

<file path=ppt/slides/_rels/slide14.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3.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42.jpeg"/><Relationship Id="rId5" Type="http://schemas.openxmlformats.org/officeDocument/2006/relationships/slideLayout" Target="../slideLayouts/slideLayout7.xml"/><Relationship Id="rId4" Type="http://schemas.microsoft.com/office/2007/relationships/media" Target="../media/media1.mp4"/></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8.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7.svg"/><Relationship Id="rId2" Type="http://schemas.openxmlformats.org/officeDocument/2006/relationships/tags" Target="../tags/tag40.xml"/><Relationship Id="rId16" Type="http://schemas.openxmlformats.org/officeDocument/2006/relationships/image" Target="../media/image46.png"/><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5.png"/><Relationship Id="rId5" Type="http://schemas.openxmlformats.org/officeDocument/2006/relationships/tags" Target="../tags/tag43.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42.xml"/><Relationship Id="rId9" Type="http://schemas.openxmlformats.org/officeDocument/2006/relationships/slideLayout" Target="../slideLayouts/slideLayout7.xml"/><Relationship Id="rId14" Type="http://schemas.openxmlformats.org/officeDocument/2006/relationships/image" Target="../media/image45.svg"/></Relationships>
</file>

<file path=ppt/slides/_rels/slide17.xml.rels><?xml version="1.0" encoding="UTF-8" standalone="yes"?>
<Relationships xmlns="http://schemas.openxmlformats.org/package/2006/relationships"><Relationship Id="rId8" Type="http://schemas.openxmlformats.org/officeDocument/2006/relationships/image" Target="../media/image50.jpeg"/><Relationship Id="rId13" Type="http://schemas.openxmlformats.org/officeDocument/2006/relationships/image" Target="../media/image54.jpeg"/><Relationship Id="rId3" Type="http://schemas.openxmlformats.org/officeDocument/2006/relationships/image" Target="../media/image47.png"/><Relationship Id="rId7" Type="http://schemas.openxmlformats.org/officeDocument/2006/relationships/image" Target="../media/image29.svg"/><Relationship Id="rId12"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28.png"/><Relationship Id="rId11" Type="http://schemas.openxmlformats.org/officeDocument/2006/relationships/image" Target="../media/image53.png"/><Relationship Id="rId5" Type="http://schemas.openxmlformats.org/officeDocument/2006/relationships/image" Target="../media/image49.png"/><Relationship Id="rId10"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29.sv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47.pn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50.jpeg"/><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50.jpe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49.pn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49.png"/><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49.pn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52.pn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52.png"/><Relationship Id="rId4" Type="http://schemas.openxmlformats.org/officeDocument/2006/relationships/image" Target="../media/image29.sv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52.pn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47.png"/><Relationship Id="rId5" Type="http://schemas.openxmlformats.org/officeDocument/2006/relationships/image" Target="../media/image19.png"/><Relationship Id="rId4" Type="http://schemas.openxmlformats.org/officeDocument/2006/relationships/image" Target="../media/image29.svg"/><Relationship Id="rId9"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55.jpe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55.jpeg"/><Relationship Id="rId4" Type="http://schemas.openxmlformats.org/officeDocument/2006/relationships/image" Target="../media/image29.sv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51.png"/><Relationship Id="rId4" Type="http://schemas.openxmlformats.org/officeDocument/2006/relationships/image" Target="../media/image29.sv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51.png"/><Relationship Id="rId4" Type="http://schemas.openxmlformats.org/officeDocument/2006/relationships/image" Target="../media/image29.sv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48.png"/><Relationship Id="rId4" Type="http://schemas.openxmlformats.org/officeDocument/2006/relationships/image" Target="../media/image29.sv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48.png"/><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6.jpg"/><Relationship Id="rId4" Type="http://schemas.openxmlformats.org/officeDocument/2006/relationships/image" Target="../media/image29.sv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56.jpg"/><Relationship Id="rId4" Type="http://schemas.openxmlformats.org/officeDocument/2006/relationships/image" Target="../media/image29.svg"/></Relationships>
</file>

<file path=ppt/slides/_rels/slide37.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29.sv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8.jpe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68.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9.jpeg"/><Relationship Id="rId4" Type="http://schemas.openxmlformats.org/officeDocument/2006/relationships/image" Target="../media/image31.png"/><Relationship Id="rId9" Type="http://schemas.openxmlformats.org/officeDocument/2006/relationships/image" Target="../media/image50.jpe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3.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tags" Target="../tags/tag10.xml"/><Relationship Id="rId16" Type="http://schemas.openxmlformats.org/officeDocument/2006/relationships/image" Target="../media/image16.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6.svg"/><Relationship Id="rId5" Type="http://schemas.openxmlformats.org/officeDocument/2006/relationships/tags" Target="../tags/tag13.xml"/><Relationship Id="rId15" Type="http://schemas.openxmlformats.org/officeDocument/2006/relationships/image" Target="../media/image15.png"/><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image" Target="../media/image4.jpeg"/><Relationship Id="rId1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8.jpe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69.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6.jpg"/><Relationship Id="rId4" Type="http://schemas.openxmlformats.org/officeDocument/2006/relationships/image" Target="../media/image31.png"/><Relationship Id="rId9"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7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58.jpeg"/></Relationships>
</file>

<file path=ppt/slides/_rels/slide4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9.jpeg"/><Relationship Id="rId3" Type="http://schemas.openxmlformats.org/officeDocument/2006/relationships/image" Target="../media/image19.png"/><Relationship Id="rId7" Type="http://schemas.openxmlformats.org/officeDocument/2006/relationships/image" Target="../media/image51.png"/><Relationship Id="rId12"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tags" Target="../tags/tag71.xml"/><Relationship Id="rId6" Type="http://schemas.openxmlformats.org/officeDocument/2006/relationships/image" Target="../media/image49.png"/><Relationship Id="rId11" Type="http://schemas.openxmlformats.org/officeDocument/2006/relationships/image" Target="../media/image48.png"/><Relationship Id="rId5" Type="http://schemas.openxmlformats.org/officeDocument/2006/relationships/image" Target="../media/image29.svg"/><Relationship Id="rId10" Type="http://schemas.openxmlformats.org/officeDocument/2006/relationships/image" Target="../media/image47.png"/><Relationship Id="rId4" Type="http://schemas.openxmlformats.org/officeDocument/2006/relationships/image" Target="../media/image28.png"/><Relationship Id="rId9" Type="http://schemas.openxmlformats.org/officeDocument/2006/relationships/image" Target="../media/image56.jpg"/></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0.jpe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48.pn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29.svg"/><Relationship Id="rId11" Type="http://schemas.openxmlformats.org/officeDocument/2006/relationships/image" Target="../media/image47.png"/><Relationship Id="rId5" Type="http://schemas.openxmlformats.org/officeDocument/2006/relationships/image" Target="../media/image28.png"/><Relationship Id="rId10" Type="http://schemas.openxmlformats.org/officeDocument/2006/relationships/image" Target="../media/image56.jpg"/><Relationship Id="rId4" Type="http://schemas.openxmlformats.org/officeDocument/2006/relationships/image" Target="../media/image62.png"/><Relationship Id="rId9" Type="http://schemas.openxmlformats.org/officeDocument/2006/relationships/image" Target="../media/image52.png"/><Relationship Id="rId14" Type="http://schemas.openxmlformats.org/officeDocument/2006/relationships/image" Target="../media/image59.jpeg"/></Relationships>
</file>

<file path=ppt/slides/_rels/slide4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9.jpeg"/><Relationship Id="rId3" Type="http://schemas.openxmlformats.org/officeDocument/2006/relationships/image" Target="../media/image19.png"/><Relationship Id="rId7" Type="http://schemas.openxmlformats.org/officeDocument/2006/relationships/image" Target="../media/image29.svg"/><Relationship Id="rId12" Type="http://schemas.openxmlformats.org/officeDocument/2006/relationships/image" Target="../media/image50.jpe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28.png"/><Relationship Id="rId11" Type="http://schemas.openxmlformats.org/officeDocument/2006/relationships/image" Target="../media/image48.png"/><Relationship Id="rId5" Type="http://schemas.openxmlformats.org/officeDocument/2006/relationships/image" Target="../media/image64.png"/><Relationship Id="rId10" Type="http://schemas.openxmlformats.org/officeDocument/2006/relationships/image" Target="../media/image52.png"/><Relationship Id="rId4" Type="http://schemas.openxmlformats.org/officeDocument/2006/relationships/image" Target="../media/image63.png"/><Relationship Id="rId9" Type="http://schemas.openxmlformats.org/officeDocument/2006/relationships/image" Target="../media/image51.png"/></Relationships>
</file>

<file path=ppt/slides/_rels/slide4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9.png"/><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75.xml"/><Relationship Id="rId6" Type="http://schemas.openxmlformats.org/officeDocument/2006/relationships/image" Target="../media/image56.jpg"/><Relationship Id="rId5" Type="http://schemas.openxmlformats.org/officeDocument/2006/relationships/image" Target="../media/image52.png"/><Relationship Id="rId10" Type="http://schemas.openxmlformats.org/officeDocument/2006/relationships/image" Target="../media/image59.jpeg"/><Relationship Id="rId4" Type="http://schemas.openxmlformats.org/officeDocument/2006/relationships/image" Target="../media/image51.png"/><Relationship Id="rId9" Type="http://schemas.openxmlformats.org/officeDocument/2006/relationships/image" Target="../media/image50.jpe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29.svg"/><Relationship Id="rId2" Type="http://schemas.openxmlformats.org/officeDocument/2006/relationships/slideLayout" Target="../slideLayouts/slideLayout7.xml"/><Relationship Id="rId1" Type="http://schemas.openxmlformats.org/officeDocument/2006/relationships/tags" Target="../tags/tag76.xml"/><Relationship Id="rId6" Type="http://schemas.openxmlformats.org/officeDocument/2006/relationships/image" Target="../media/image28.png"/><Relationship Id="rId5" Type="http://schemas.openxmlformats.org/officeDocument/2006/relationships/image" Target="../media/image67.png"/><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6.svg"/><Relationship Id="rId18" Type="http://schemas.openxmlformats.org/officeDocument/2006/relationships/image" Target="../media/image22.jpeg"/><Relationship Id="rId3" Type="http://schemas.openxmlformats.org/officeDocument/2006/relationships/tags" Target="../tags/tag18.xml"/><Relationship Id="rId21" Type="http://schemas.openxmlformats.org/officeDocument/2006/relationships/image" Target="../media/image25.jpeg"/><Relationship Id="rId7" Type="http://schemas.openxmlformats.org/officeDocument/2006/relationships/tags" Target="../tags/tag22.xml"/><Relationship Id="rId12" Type="http://schemas.openxmlformats.org/officeDocument/2006/relationships/image" Target="../media/image5.png"/><Relationship Id="rId17" Type="http://schemas.openxmlformats.org/officeDocument/2006/relationships/image" Target="../media/image21.png"/><Relationship Id="rId2" Type="http://schemas.openxmlformats.org/officeDocument/2006/relationships/tags" Target="../tags/tag17.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4.jpeg"/><Relationship Id="rId5" Type="http://schemas.openxmlformats.org/officeDocument/2006/relationships/tags" Target="../tags/tag20.xml"/><Relationship Id="rId15" Type="http://schemas.openxmlformats.org/officeDocument/2006/relationships/image" Target="../media/image19.png"/><Relationship Id="rId10" Type="http://schemas.openxmlformats.org/officeDocument/2006/relationships/slideLayout" Target="../slideLayouts/slideLayout7.xml"/><Relationship Id="rId19" Type="http://schemas.openxmlformats.org/officeDocument/2006/relationships/image" Target="../media/image23.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8.jpeg"/></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7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78.xml"/><Relationship Id="rId6" Type="http://schemas.openxmlformats.org/officeDocument/2006/relationships/image" Target="../media/image68.png"/><Relationship Id="rId5" Type="http://schemas.openxmlformats.org/officeDocument/2006/relationships/image" Target="../media/image42.jpeg"/><Relationship Id="rId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29.sv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28.png"/><Relationship Id="rId5" Type="http://schemas.openxmlformats.org/officeDocument/2006/relationships/image" Target="../media/image70.png"/><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29.svg"/></Relationships>
</file>

<file path=ppt/slides/_rels/slide5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image" Target="../media/image8.png"/><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image" Target="../media/image7.svg"/><Relationship Id="rId2" Type="http://schemas.openxmlformats.org/officeDocument/2006/relationships/tags" Target="../tags/tag81.xml"/><Relationship Id="rId16" Type="http://schemas.openxmlformats.org/officeDocument/2006/relationships/image" Target="../media/image46.png"/><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image" Target="../media/image5.png"/><Relationship Id="rId5" Type="http://schemas.openxmlformats.org/officeDocument/2006/relationships/tags" Target="../tags/tag84.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83.xml"/><Relationship Id="rId9" Type="http://schemas.openxmlformats.org/officeDocument/2006/relationships/slideLayout" Target="../slideLayouts/slideLayout7.xml"/><Relationship Id="rId14" Type="http://schemas.openxmlformats.org/officeDocument/2006/relationships/image" Target="../media/image45.svg"/></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88.xml"/><Relationship Id="rId5" Type="http://schemas.openxmlformats.org/officeDocument/2006/relationships/image" Target="../media/image29.svg"/><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89.xml"/><Relationship Id="rId4" Type="http://schemas.openxmlformats.org/officeDocument/2006/relationships/image" Target="../media/image29.svg"/></Relationships>
</file>

<file path=ppt/slides/_rels/slide5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0.xml"/><Relationship Id="rId4" Type="http://schemas.openxmlformats.org/officeDocument/2006/relationships/image" Target="../media/image29.svg"/></Relationships>
</file>

<file path=ppt/slides/_rels/slide5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1.xml"/><Relationship Id="rId4" Type="http://schemas.openxmlformats.org/officeDocument/2006/relationships/image" Target="../media/image29.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image" Target="../media/image29.sv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8.png"/><Relationship Id="rId5" Type="http://schemas.openxmlformats.org/officeDocument/2006/relationships/image" Target="../media/image47.png"/><Relationship Id="rId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96.xml"/><Relationship Id="rId7" Type="http://schemas.openxmlformats.org/officeDocument/2006/relationships/image" Target="../media/image29.svg"/><Relationship Id="rId2" Type="http://schemas.openxmlformats.org/officeDocument/2006/relationships/tags" Target="../tags/tag95.xml"/><Relationship Id="rId1" Type="http://schemas.openxmlformats.org/officeDocument/2006/relationships/themeOverride" Target="../theme/themeOverride1.xml"/><Relationship Id="rId6" Type="http://schemas.openxmlformats.org/officeDocument/2006/relationships/image" Target="../media/image28.png"/><Relationship Id="rId5" Type="http://schemas.openxmlformats.org/officeDocument/2006/relationships/image" Target="../media/image72.png"/><Relationship Id="rId4"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7.xml"/><Relationship Id="rId1" Type="http://schemas.openxmlformats.org/officeDocument/2006/relationships/tags" Target="../tags/tag99.xml"/><Relationship Id="rId4" Type="http://schemas.openxmlformats.org/officeDocument/2006/relationships/image" Target="../media/image58.jpeg"/></Relationships>
</file>

<file path=ppt/slides/_rels/slide6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02.xml"/><Relationship Id="rId7" Type="http://schemas.openxmlformats.org/officeDocument/2006/relationships/image" Target="../media/image31.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slideLayout" Target="../slideLayouts/slideLayout7.xml"/><Relationship Id="rId5" Type="http://schemas.openxmlformats.org/officeDocument/2006/relationships/tags" Target="../tags/tag104.xml"/><Relationship Id="rId4" Type="http://schemas.openxmlformats.org/officeDocument/2006/relationships/tags" Target="../tags/tag103.xml"/><Relationship Id="rId9" Type="http://schemas.openxmlformats.org/officeDocument/2006/relationships/image" Target="../media/image29.svg"/></Relationships>
</file>

<file path=ppt/slides/_rels/slide6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image" Target="../media/image75.png"/><Relationship Id="rId5" Type="http://schemas.openxmlformats.org/officeDocument/2006/relationships/tags" Target="../tags/tag109.xml"/><Relationship Id="rId10" Type="http://schemas.openxmlformats.org/officeDocument/2006/relationships/image" Target="../media/image29.svg"/><Relationship Id="rId4" Type="http://schemas.openxmlformats.org/officeDocument/2006/relationships/tags" Target="../tags/tag108.xml"/><Relationship Id="rId9" Type="http://schemas.openxmlformats.org/officeDocument/2006/relationships/image" Target="../media/image28.png"/></Relationships>
</file>

<file path=ppt/slides/_rels/slide6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14.xml"/><Relationship Id="rId7" Type="http://schemas.openxmlformats.org/officeDocument/2006/relationships/image" Target="../media/image29.sv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8.png"/><Relationship Id="rId5" Type="http://schemas.openxmlformats.org/officeDocument/2006/relationships/image" Target="../media/image76.png"/><Relationship Id="rId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17.xml"/><Relationship Id="rId7" Type="http://schemas.openxmlformats.org/officeDocument/2006/relationships/image" Target="../media/image29.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8.png"/><Relationship Id="rId5" Type="http://schemas.openxmlformats.org/officeDocument/2006/relationships/image" Target="../media/image77.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6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20.xml"/><Relationship Id="rId7" Type="http://schemas.openxmlformats.org/officeDocument/2006/relationships/image" Target="../media/image31.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7.xml"/><Relationship Id="rId5" Type="http://schemas.openxmlformats.org/officeDocument/2006/relationships/tags" Target="../tags/tag122.xml"/><Relationship Id="rId4" Type="http://schemas.openxmlformats.org/officeDocument/2006/relationships/tags" Target="../tags/tag121.xml"/><Relationship Id="rId9" Type="http://schemas.openxmlformats.org/officeDocument/2006/relationships/image" Target="../media/image29.svg"/></Relationships>
</file>

<file path=ppt/slides/_rels/slide6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25.xml"/><Relationship Id="rId7" Type="http://schemas.openxmlformats.org/officeDocument/2006/relationships/tags" Target="../tags/tag129.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image" Target="../media/image75.png"/><Relationship Id="rId5" Type="http://schemas.openxmlformats.org/officeDocument/2006/relationships/tags" Target="../tags/tag127.xml"/><Relationship Id="rId10" Type="http://schemas.openxmlformats.org/officeDocument/2006/relationships/image" Target="../media/image29.svg"/><Relationship Id="rId4" Type="http://schemas.openxmlformats.org/officeDocument/2006/relationships/tags" Target="../tags/tag126.xml"/><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7.xml"/><Relationship Id="rId7" Type="http://schemas.openxmlformats.org/officeDocument/2006/relationships/image" Target="../media/image30.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0.xml"/><Relationship Id="rId4" Type="http://schemas.openxmlformats.org/officeDocument/2006/relationships/image" Target="../media/image29.svg"/></Relationships>
</file>

<file path=ppt/slides/_rels/slide7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1.xml"/><Relationship Id="rId4" Type="http://schemas.openxmlformats.org/officeDocument/2006/relationships/image" Target="../media/image29.svg"/></Relationships>
</file>

<file path=ppt/slides/_rels/slide7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32.xml"/><Relationship Id="rId4" Type="http://schemas.openxmlformats.org/officeDocument/2006/relationships/image" Target="../media/image29.sv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50.jpeg"/><Relationship Id="rId5" Type="http://schemas.openxmlformats.org/officeDocument/2006/relationships/image" Target="../media/image29.svg"/><Relationship Id="rId4" Type="http://schemas.openxmlformats.org/officeDocument/2006/relationships/image" Target="../media/image28.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8.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9.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7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41.xml"/><Relationship Id="rId7" Type="http://schemas.openxmlformats.org/officeDocument/2006/relationships/image" Target="../media/image31.pn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slideLayout" Target="../slideLayouts/slideLayout7.xml"/><Relationship Id="rId5" Type="http://schemas.openxmlformats.org/officeDocument/2006/relationships/tags" Target="../tags/tag143.xml"/><Relationship Id="rId4" Type="http://schemas.openxmlformats.org/officeDocument/2006/relationships/tags" Target="../tags/tag142.xml"/><Relationship Id="rId9" Type="http://schemas.openxmlformats.org/officeDocument/2006/relationships/image" Target="../media/image29.svg"/></Relationships>
</file>

<file path=ppt/slides/_rels/slide7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46.xml"/><Relationship Id="rId7" Type="http://schemas.openxmlformats.org/officeDocument/2006/relationships/tags" Target="../tags/tag150.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image" Target="../media/image75.png"/><Relationship Id="rId5" Type="http://schemas.openxmlformats.org/officeDocument/2006/relationships/tags" Target="../tags/tag148.xml"/><Relationship Id="rId10" Type="http://schemas.openxmlformats.org/officeDocument/2006/relationships/image" Target="../media/image29.svg"/><Relationship Id="rId4" Type="http://schemas.openxmlformats.org/officeDocument/2006/relationships/tags" Target="../tags/tag147.xml"/><Relationship Id="rId9" Type="http://schemas.openxmlformats.org/officeDocument/2006/relationships/image" Target="../media/image28.png"/></Relationships>
</file>

<file path=ppt/slides/_rels/slide78.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tags" Target="../tags/tag153.xml"/><Relationship Id="rId7" Type="http://schemas.openxmlformats.org/officeDocument/2006/relationships/image" Target="../media/image73.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56.xml"/><Relationship Id="rId7" Type="http://schemas.openxmlformats.org/officeDocument/2006/relationships/image" Target="../media/image29.sv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image" Target="../media/image28.png"/><Relationship Id="rId5" Type="http://schemas.openxmlformats.org/officeDocument/2006/relationships/image" Target="../media/image81.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8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59.xml"/><Relationship Id="rId7" Type="http://schemas.openxmlformats.org/officeDocument/2006/relationships/image" Target="../media/image31.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7.xml"/><Relationship Id="rId5" Type="http://schemas.openxmlformats.org/officeDocument/2006/relationships/tags" Target="../tags/tag161.xml"/><Relationship Id="rId4" Type="http://schemas.openxmlformats.org/officeDocument/2006/relationships/tags" Target="../tags/tag160.xml"/><Relationship Id="rId9" Type="http://schemas.openxmlformats.org/officeDocument/2006/relationships/image" Target="../media/image29.svg"/></Relationships>
</file>

<file path=ppt/slides/_rels/slide81.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image" Target="../media/image75.png"/><Relationship Id="rId5" Type="http://schemas.openxmlformats.org/officeDocument/2006/relationships/tags" Target="../tags/tag166.xml"/><Relationship Id="rId10" Type="http://schemas.openxmlformats.org/officeDocument/2006/relationships/image" Target="../media/image29.svg"/><Relationship Id="rId4" Type="http://schemas.openxmlformats.org/officeDocument/2006/relationships/tags" Target="../tags/tag165.xml"/><Relationship Id="rId9" Type="http://schemas.openxmlformats.org/officeDocument/2006/relationships/image" Target="../media/image28.png"/></Relationships>
</file>

<file path=ppt/slides/_rels/slide8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69.xml"/><Relationship Id="rId4" Type="http://schemas.openxmlformats.org/officeDocument/2006/relationships/image" Target="../media/image29.svg"/></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0.xml"/><Relationship Id="rId4" Type="http://schemas.openxmlformats.org/officeDocument/2006/relationships/image" Target="../media/image29.svg"/></Relationships>
</file>

<file path=ppt/slides/_rels/slide8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1.xml"/><Relationship Id="rId4" Type="http://schemas.openxmlformats.org/officeDocument/2006/relationships/image" Target="../media/image29.svg"/></Relationships>
</file>

<file path=ppt/slides/_rels/slide85.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image" Target="../media/image29.svg"/><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image" Target="../media/image28.png"/><Relationship Id="rId5" Type="http://schemas.openxmlformats.org/officeDocument/2006/relationships/image" Target="../media/image49.png"/><Relationship Id="rId4"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2.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87.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slideLayout" Target="../slideLayouts/slideLayout7.xml"/><Relationship Id="rId7" Type="http://schemas.openxmlformats.org/officeDocument/2006/relationships/image" Target="../media/image83.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image" Target="../media/image73.jpeg"/><Relationship Id="rId5" Type="http://schemas.openxmlformats.org/officeDocument/2006/relationships/image" Target="../media/image29.svg"/><Relationship Id="rId4" Type="http://schemas.openxmlformats.org/officeDocument/2006/relationships/image" Target="../media/image28.png"/></Relationships>
</file>

<file path=ppt/slides/_rels/slide8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slideLayout" Target="../slideLayouts/slideLayout7.xml"/><Relationship Id="rId1" Type="http://schemas.openxmlformats.org/officeDocument/2006/relationships/tags" Target="../tags/tag179.xml"/><Relationship Id="rId4" Type="http://schemas.openxmlformats.org/officeDocument/2006/relationships/image" Target="../media/image58.jpeg"/></Relationships>
</file>

<file path=ppt/slides/_rels/slide8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82.xml"/><Relationship Id="rId7" Type="http://schemas.openxmlformats.org/officeDocument/2006/relationships/image" Target="../media/image31.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slideLayout" Target="../slideLayouts/slideLayout7.xml"/><Relationship Id="rId5" Type="http://schemas.openxmlformats.org/officeDocument/2006/relationships/tags" Target="../tags/tag184.xml"/><Relationship Id="rId4" Type="http://schemas.openxmlformats.org/officeDocument/2006/relationships/tags" Target="../tags/tag183.xml"/><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9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87.xml"/><Relationship Id="rId7" Type="http://schemas.openxmlformats.org/officeDocument/2006/relationships/tags" Target="../tags/tag191.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image" Target="../media/image75.png"/><Relationship Id="rId5" Type="http://schemas.openxmlformats.org/officeDocument/2006/relationships/tags" Target="../tags/tag189.xml"/><Relationship Id="rId10" Type="http://schemas.openxmlformats.org/officeDocument/2006/relationships/image" Target="../media/image29.svg"/><Relationship Id="rId4" Type="http://schemas.openxmlformats.org/officeDocument/2006/relationships/tags" Target="../tags/tag188.xml"/><Relationship Id="rId9" Type="http://schemas.openxmlformats.org/officeDocument/2006/relationships/image" Target="../media/image28.png"/></Relationships>
</file>

<file path=ppt/slides/_rels/slide9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194.xml"/><Relationship Id="rId7" Type="http://schemas.openxmlformats.org/officeDocument/2006/relationships/image" Target="../media/image73.jpe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tags" Target="../tags/tag197.xml"/><Relationship Id="rId7" Type="http://schemas.openxmlformats.org/officeDocument/2006/relationships/image" Target="../media/image29.sv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28.png"/><Relationship Id="rId5" Type="http://schemas.openxmlformats.org/officeDocument/2006/relationships/image" Target="../media/image85.png"/><Relationship Id="rId4" Type="http://schemas.openxmlformats.org/officeDocument/2006/relationships/slideLayout" Target="../slideLayouts/slideLayout7.xml"/><Relationship Id="rId9" Type="http://schemas.openxmlformats.org/officeDocument/2006/relationships/image" Target="../media/image58.jpeg"/></Relationships>
</file>

<file path=ppt/slides/_rels/slide9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slideLayout" Target="../slideLayouts/slideLayout7.xml"/><Relationship Id="rId1" Type="http://schemas.openxmlformats.org/officeDocument/2006/relationships/tags" Target="../tags/tag198.xml"/><Relationship Id="rId4" Type="http://schemas.openxmlformats.org/officeDocument/2006/relationships/image" Target="../media/image58.jpeg"/></Relationships>
</file>

<file path=ppt/slides/_rels/slide9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01.xml"/><Relationship Id="rId7" Type="http://schemas.openxmlformats.org/officeDocument/2006/relationships/image" Target="../media/image31.pn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slideLayout" Target="../slideLayouts/slideLayout7.xml"/><Relationship Id="rId5" Type="http://schemas.openxmlformats.org/officeDocument/2006/relationships/tags" Target="../tags/tag203.xml"/><Relationship Id="rId4" Type="http://schemas.openxmlformats.org/officeDocument/2006/relationships/tags" Target="../tags/tag202.xml"/><Relationship Id="rId9" Type="http://schemas.openxmlformats.org/officeDocument/2006/relationships/image" Target="../media/image29.svg"/></Relationships>
</file>

<file path=ppt/slides/_rels/slide95.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206.xml"/><Relationship Id="rId7" Type="http://schemas.openxmlformats.org/officeDocument/2006/relationships/tags" Target="../tags/tag210.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75.png"/><Relationship Id="rId5" Type="http://schemas.openxmlformats.org/officeDocument/2006/relationships/tags" Target="../tags/tag208.xml"/><Relationship Id="rId10" Type="http://schemas.openxmlformats.org/officeDocument/2006/relationships/image" Target="../media/image29.svg"/><Relationship Id="rId4" Type="http://schemas.openxmlformats.org/officeDocument/2006/relationships/tags" Target="../tags/tag207.xml"/><Relationship Id="rId9" Type="http://schemas.openxmlformats.org/officeDocument/2006/relationships/image" Target="../media/image28.png"/></Relationships>
</file>

<file path=ppt/slides/_rels/slide9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1.xml"/><Relationship Id="rId4" Type="http://schemas.openxmlformats.org/officeDocument/2006/relationships/image" Target="../media/image29.svg"/></Relationships>
</file>

<file path=ppt/slides/_rels/slide9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2.xml"/><Relationship Id="rId4" Type="http://schemas.openxmlformats.org/officeDocument/2006/relationships/image" Target="../media/image29.svg"/></Relationships>
</file>

<file path=ppt/slides/_rels/slide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13.xml"/><Relationship Id="rId4" Type="http://schemas.openxmlformats.org/officeDocument/2006/relationships/image" Target="../media/image29.svg"/></Relationships>
</file>

<file path=ppt/slides/_rels/slide99.xml.rels><?xml version="1.0" encoding="UTF-8" standalone="yes"?>
<Relationships xmlns="http://schemas.openxmlformats.org/package/2006/relationships"><Relationship Id="rId3" Type="http://schemas.openxmlformats.org/officeDocument/2006/relationships/tags" Target="../tags/tag216.xml"/><Relationship Id="rId7" Type="http://schemas.openxmlformats.org/officeDocument/2006/relationships/image" Target="../media/image29.svg"/><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image" Target="../media/image28.png"/><Relationship Id="rId5" Type="http://schemas.openxmlformats.org/officeDocument/2006/relationships/image" Target="../media/image48.png"/><Relationship Id="rId4"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024605" y="2448697"/>
            <a:ext cx="8130777" cy="1477328"/>
          </a:xfrm>
          <a:prstGeom prst="rect">
            <a:avLst/>
          </a:prstGeom>
        </p:spPr>
        <p:txBody>
          <a:bodyPr wrap="square" lIns="0" tIns="0" rIns="0" bIns="0" rtlCol="0" anchor="t">
            <a:spAutoFit/>
          </a:bodyPr>
          <a:lstStyle/>
          <a:p>
            <a:pPr algn="ctr" defTabSz="685834">
              <a:lnSpc>
                <a:spcPct val="150000"/>
              </a:lnSpc>
            </a:pPr>
            <a:r>
              <a:rPr lang="en-US" sz="3200" dirty="0" err="1">
                <a:solidFill>
                  <a:srgbClr val="32787A"/>
                </a:solidFill>
                <a:latin typeface="Carelia"/>
              </a:rPr>
              <a:t>Programme</a:t>
            </a:r>
            <a:r>
              <a:rPr lang="en-US" sz="3200" dirty="0">
                <a:solidFill>
                  <a:srgbClr val="32787A"/>
                </a:solidFill>
                <a:latin typeface="Carelia"/>
              </a:rPr>
              <a:t> de </a:t>
            </a:r>
            <a:r>
              <a:rPr lang="en-US" sz="3200" dirty="0" err="1">
                <a:solidFill>
                  <a:srgbClr val="32787A"/>
                </a:solidFill>
                <a:latin typeface="Carelia"/>
              </a:rPr>
              <a:t>remédiation</a:t>
            </a:r>
            <a:r>
              <a:rPr lang="en-US" sz="3200" dirty="0">
                <a:solidFill>
                  <a:srgbClr val="32787A"/>
                </a:solidFill>
                <a:latin typeface="Carelia"/>
              </a:rPr>
              <a:t>  intensive </a:t>
            </a:r>
          </a:p>
          <a:p>
            <a:pPr algn="ctr" defTabSz="685834">
              <a:lnSpc>
                <a:spcPct val="150000"/>
              </a:lnSpc>
            </a:pPr>
            <a:r>
              <a:rPr lang="en-US" sz="3200" dirty="0">
                <a:solidFill>
                  <a:srgbClr val="32787A"/>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019814" y="9625936"/>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605" y="368771"/>
            <a:ext cx="7666790" cy="1449894"/>
          </a:xfrm>
          <a:prstGeom prst="rect">
            <a:avLst/>
          </a:prstGeom>
          <a:noFill/>
          <a:extLst>
            <a:ext uri="{909E8E84-426E-40DD-AFC4-6F175D3DCCD1}">
              <a14:hiddenFill xmlns:a14="http://schemas.microsoft.com/office/drawing/2010/main">
                <a:solidFill>
                  <a:srgbClr val="FFFFFF"/>
                </a:solidFill>
              </a14:hiddenFill>
            </a:ext>
          </a:extLst>
        </p:spPr>
      </p:pic>
      <p:sp>
        <p:nvSpPr>
          <p:cNvPr id="12" name="Forme libre : forme 11">
            <a:extLst>
              <a:ext uri="{FF2B5EF4-FFF2-40B4-BE49-F238E27FC236}">
                <a16:creationId xmlns:a16="http://schemas.microsoft.com/office/drawing/2014/main" id="{871AC103-0B10-F099-6BAB-4D795A1C0826}"/>
              </a:ext>
            </a:extLst>
          </p:cNvPr>
          <p:cNvSpPr/>
          <p:nvPr/>
        </p:nvSpPr>
        <p:spPr>
          <a:xfrm rot="21338648" flipV="1">
            <a:off x="5633176" y="5858898"/>
            <a:ext cx="372811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B5D6D9">
                  <a:tint val="66000"/>
                  <a:satMod val="160000"/>
                  <a:lumMod val="47000"/>
                </a:srgbClr>
              </a:gs>
              <a:gs pos="100000">
                <a:srgbClr val="B5D6D9">
                  <a:tint val="44500"/>
                  <a:satMod val="160000"/>
                </a:srgbClr>
              </a:gs>
              <a:gs pos="100000">
                <a:srgbClr val="B5D6D9">
                  <a:tint val="23500"/>
                  <a:satMod val="160000"/>
                </a:srgbClr>
              </a:gs>
            </a:gsLst>
            <a:lin ang="135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7" name="Forme libre : forme 16">
            <a:extLst>
              <a:ext uri="{FF2B5EF4-FFF2-40B4-BE49-F238E27FC236}">
                <a16:creationId xmlns:a16="http://schemas.microsoft.com/office/drawing/2014/main" id="{DFD43ECF-4B5A-1EA1-CAF1-7DF340D54C52}"/>
              </a:ext>
            </a:extLst>
          </p:cNvPr>
          <p:cNvSpPr/>
          <p:nvPr/>
        </p:nvSpPr>
        <p:spPr>
          <a:xfrm rot="261352" flipH="1" flipV="1">
            <a:off x="5747965" y="4947879"/>
            <a:ext cx="393604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8" name="ZoneTexte 17">
            <a:extLst>
              <a:ext uri="{FF2B5EF4-FFF2-40B4-BE49-F238E27FC236}">
                <a16:creationId xmlns:a16="http://schemas.microsoft.com/office/drawing/2014/main" id="{B5E40694-37BF-C322-1326-D9E2856A6DD3}"/>
              </a:ext>
            </a:extLst>
          </p:cNvPr>
          <p:cNvSpPr txBox="1"/>
          <p:nvPr/>
        </p:nvSpPr>
        <p:spPr>
          <a:xfrm flipH="1">
            <a:off x="6358755" y="5142537"/>
            <a:ext cx="3546560" cy="101566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Lettre</a:t>
            </a:r>
          </a:p>
        </p:txBody>
      </p:sp>
      <p:sp>
        <p:nvSpPr>
          <p:cNvPr id="19" name="Ellipse 18">
            <a:extLst>
              <a:ext uri="{FF2B5EF4-FFF2-40B4-BE49-F238E27FC236}">
                <a16:creationId xmlns:a16="http://schemas.microsoft.com/office/drawing/2014/main" id="{5BDEEE85-D2BD-72B4-650C-163E3FB1D018}"/>
              </a:ext>
            </a:extLst>
          </p:cNvPr>
          <p:cNvSpPr/>
          <p:nvPr/>
        </p:nvSpPr>
        <p:spPr>
          <a:xfrm>
            <a:off x="4210914" y="4938033"/>
            <a:ext cx="2647086" cy="2570152"/>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a:p>
            <a:pPr algn="ctr">
              <a:buNone/>
            </a:pPr>
            <a:r>
              <a:rPr lang="fr-MA" sz="3600" b="1" dirty="0">
                <a:effectLst/>
                <a:latin typeface="Calibri" panose="020F0502020204030204" pitchFamily="34" charset="0"/>
                <a:ea typeface="Calibri" panose="020F0502020204030204" pitchFamily="34" charset="0"/>
              </a:rPr>
              <a:t>Parcours </a:t>
            </a:r>
            <a:r>
              <a:rPr lang="fr-MA" sz="4400" b="1" dirty="0">
                <a:effectLst/>
                <a:latin typeface="Calibri" panose="020F0502020204030204" pitchFamily="34" charset="0"/>
                <a:ea typeface="Calibri" panose="020F0502020204030204" pitchFamily="34" charset="0"/>
              </a:rPr>
              <a:t>1</a:t>
            </a:r>
            <a:endParaRPr lang="fr-MA" sz="2800" b="1" dirty="0">
              <a:effectLst/>
              <a:latin typeface="Calibri" panose="020F0502020204030204" pitchFamily="34" charset="0"/>
              <a:ea typeface="Calibri" panose="020F0502020204030204" pitchFamily="34" charset="0"/>
            </a:endParaRPr>
          </a:p>
        </p:txBody>
      </p:sp>
      <p:sp>
        <p:nvSpPr>
          <p:cNvPr id="20" name="ZoneTexte 19">
            <a:extLst>
              <a:ext uri="{FF2B5EF4-FFF2-40B4-BE49-F238E27FC236}">
                <a16:creationId xmlns:a16="http://schemas.microsoft.com/office/drawing/2014/main" id="{2154D366-A502-FB54-94D3-8005793C70C9}"/>
              </a:ext>
            </a:extLst>
          </p:cNvPr>
          <p:cNvSpPr txBox="1"/>
          <p:nvPr/>
        </p:nvSpPr>
        <p:spPr>
          <a:xfrm flipH="1">
            <a:off x="6130335" y="6185009"/>
            <a:ext cx="3102685" cy="830997"/>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2</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pic>
        <p:nvPicPr>
          <p:cNvPr id="29" name="Image 28" descr="Une image contenant Police, logo, Graphique, symbole&#10;&#10;Le contenu généré par l’IA peut être incorrect.">
            <a:extLst>
              <a:ext uri="{FF2B5EF4-FFF2-40B4-BE49-F238E27FC236}">
                <a16:creationId xmlns:a16="http://schemas.microsoft.com/office/drawing/2014/main" id="{A312FADB-CD89-8F6B-E879-7E63E22B83F5}"/>
              </a:ext>
            </a:extLst>
          </p:cNvPr>
          <p:cNvPicPr>
            <a:picLocks noChangeAspect="1"/>
          </p:cNvPicPr>
          <p:nvPr/>
        </p:nvPicPr>
        <p:blipFill>
          <a:blip r:embed="rId4" cstate="print">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877607" y="3187361"/>
            <a:ext cx="1981200" cy="1858245"/>
          </a:xfrm>
          <a:prstGeom prst="rect">
            <a:avLst/>
          </a:prstGeom>
        </p:spPr>
      </p:pic>
      <p:pic>
        <p:nvPicPr>
          <p:cNvPr id="4" name="Image 3" descr="Une image contenant texte, dessin humoristique, clipart&#10;&#10;Le contenu généré par l’IA peut être incorrect.">
            <a:extLst>
              <a:ext uri="{FF2B5EF4-FFF2-40B4-BE49-F238E27FC236}">
                <a16:creationId xmlns:a16="http://schemas.microsoft.com/office/drawing/2014/main" id="{52304A1A-C1CD-8C93-0AA8-BB88C4EB5601}"/>
              </a:ext>
            </a:extLst>
          </p:cNvPr>
          <p:cNvPicPr>
            <a:picLocks noChangeAspect="1"/>
          </p:cNvPicPr>
          <p:nvPr/>
        </p:nvPicPr>
        <p:blipFill>
          <a:blip r:embed="rId5">
            <a:clrChange>
              <a:clrFrom>
                <a:srgbClr val="D6ECF1"/>
              </a:clrFrom>
              <a:clrTo>
                <a:srgbClr val="D6ECF1">
                  <a:alpha val="0"/>
                </a:srgbClr>
              </a:clrTo>
            </a:clrChange>
            <a:extLst>
              <a:ext uri="{28A0092B-C50C-407E-A947-70E740481C1C}">
                <a14:useLocalDpi xmlns:a14="http://schemas.microsoft.com/office/drawing/2010/main" val="0"/>
              </a:ext>
            </a:extLst>
          </a:blip>
          <a:stretch>
            <a:fillRect/>
          </a:stretch>
        </p:blipFill>
        <p:spPr>
          <a:xfrm>
            <a:off x="11089696" y="5143499"/>
            <a:ext cx="2647086" cy="50873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9B602-432A-F638-6581-D1F1F0F117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3F24EF-313A-1181-91A6-9642887D823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40D348-BF87-3D81-97E9-9EF1D27F7024}"/>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ADB0DBD-5B47-114D-2716-E7888C1A5025}"/>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AA2812D-ABFC-5355-8942-340CC6D9326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7942E25C-D46B-CD33-6664-ED77BFA4C751}"/>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1943F542-3C2D-F61C-469D-7A4C4B3A6E7C}"/>
              </a:ext>
            </a:extLst>
          </p:cNvPr>
          <p:cNvGraphicFramePr>
            <a:graphicFrameLocks noGrp="1"/>
          </p:cNvGraphicFramePr>
          <p:nvPr>
            <p:custDataLst>
              <p:tags r:id="rId2"/>
            </p:custDataLst>
            <p:extLst>
              <p:ext uri="{D42A27DB-BD31-4B8C-83A1-F6EECF244321}">
                <p14:modId xmlns:p14="http://schemas.microsoft.com/office/powerpoint/2010/main" val="2620226661"/>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ACBAA7A6-49FE-9910-23A2-7D59D96DD97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 30" descr="Une image contenant texte, capture d’écran, diagramme, nombre&#10;&#10;Le contenu généré par l’IA peut être incorrect.">
            <a:extLst>
              <a:ext uri="{FF2B5EF4-FFF2-40B4-BE49-F238E27FC236}">
                <a16:creationId xmlns:a16="http://schemas.microsoft.com/office/drawing/2014/main" id="{BEDFA13F-4731-7596-ECEA-60F11299E7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5766" y="1940516"/>
            <a:ext cx="8744468" cy="6405968"/>
          </a:xfrm>
          <a:prstGeom prst="rect">
            <a:avLst/>
          </a:prstGeom>
        </p:spPr>
      </p:pic>
    </p:spTree>
    <p:extLst>
      <p:ext uri="{BB962C8B-B14F-4D97-AF65-F5344CB8AC3E}">
        <p14:creationId xmlns:p14="http://schemas.microsoft.com/office/powerpoint/2010/main" val="36973525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F3A-ECB7-7E29-E337-596CD33EF14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CB7D69-5301-8345-BAA3-34C19B20305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E392CF-E434-DAED-3BD1-8BBF0CD6E0D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17E5A01-1E8A-BCE3-29AC-60E8D4A655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B80093AD-05E6-9EB8-50E5-63BFD838C5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BDF88EEA-F91F-50E2-6A0A-524DB118408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AAF34E25-E76D-EF72-46F7-3A24AE83A02D}"/>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n</a:t>
            </a:r>
            <a:r>
              <a:rPr lang="fr-FR" sz="2250" b="1" dirty="0">
                <a:solidFill>
                  <a:prstClr val="white">
                    <a:lumMod val="65000"/>
                  </a:prstClr>
                </a:solidFill>
                <a:latin typeface="Dosis" pitchFamily="2" charset="0"/>
              </a:rPr>
              <a:t> 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anose="02010703020202060003" pitchFamily="2" charset="0"/>
              </a:rPr>
              <a:t>Regardez comment je fais.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6759E574-C6CC-4EE6-389E-AD06759DCCA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389C215D-E102-A920-A20B-B79FC730AFC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895600" y="2247900"/>
            <a:ext cx="7848600" cy="5715000"/>
          </a:xfrm>
          <a:prstGeom prst="rect">
            <a:avLst/>
          </a:prstGeom>
        </p:spPr>
      </p:pic>
    </p:spTree>
    <p:extLst>
      <p:ext uri="{BB962C8B-B14F-4D97-AF65-F5344CB8AC3E}">
        <p14:creationId xmlns:p14="http://schemas.microsoft.com/office/powerpoint/2010/main" val="10998961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3F70-C0A1-9414-F48A-B898A76296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2340FF-90D1-86EE-6818-12ED144045C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C50EC44-865E-E02D-142E-3C0A0B01E9B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88EBEFF-1774-A7DA-FCE8-8566BC3C71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B6CB6AED-F568-F3EA-685C-3B86B08AD3C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89AE10B1-3C30-4875-658B-C1A646B59F0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C187C4B0-6C27-2BDE-12FE-98ACF5AA2496}"/>
              </a:ext>
            </a:extLst>
          </p:cNvPr>
          <p:cNvSpPr txBox="1"/>
          <p:nvPr/>
        </p:nvSpPr>
        <p:spPr>
          <a:xfrm>
            <a:off x="1224495" y="366762"/>
            <a:ext cx="11529396" cy="438582"/>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trace un trait vers le bas. Puis, je fais un petit arc vers le haut et je redescends jusqu’à la ligne.</a:t>
            </a:r>
            <a:endPar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ndParaRPr>
          </a:p>
        </p:txBody>
      </p:sp>
      <p:sp>
        <p:nvSpPr>
          <p:cNvPr id="31" name="ZoneTexte 30">
            <a:extLst>
              <a:ext uri="{FF2B5EF4-FFF2-40B4-BE49-F238E27FC236}">
                <a16:creationId xmlns:a16="http://schemas.microsoft.com/office/drawing/2014/main" id="{5511416E-9C3F-01C3-4AD2-50A319E1A1AB}"/>
              </a:ext>
            </a:extLst>
          </p:cNvPr>
          <p:cNvSpPr txBox="1"/>
          <p:nvPr/>
        </p:nvSpPr>
        <p:spPr>
          <a:xfrm>
            <a:off x="723888" y="843444"/>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4" name="Image 3">
            <a:extLst>
              <a:ext uri="{FF2B5EF4-FFF2-40B4-BE49-F238E27FC236}">
                <a16:creationId xmlns:a16="http://schemas.microsoft.com/office/drawing/2014/main" id="{CCF7C7D4-4971-3A85-682E-C908B5A3A88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10" name="Image 9">
            <a:extLst>
              <a:ext uri="{FF2B5EF4-FFF2-40B4-BE49-F238E27FC236}">
                <a16:creationId xmlns:a16="http://schemas.microsoft.com/office/drawing/2014/main" id="{564E45E8-B7F3-318E-E1F6-4EC24859128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048001" y="2552700"/>
            <a:ext cx="7703294" cy="5105400"/>
          </a:xfrm>
          <a:prstGeom prst="rect">
            <a:avLst/>
          </a:prstGeom>
        </p:spPr>
      </p:pic>
      <p:pic>
        <p:nvPicPr>
          <p:cNvPr id="11" name="Picture 2" descr="Afbeeldingen over Circle Font – Blader in stockfoto's, vectoren en video's  over 1,068,626 | Adobe Stock">
            <a:extLst>
              <a:ext uri="{FF2B5EF4-FFF2-40B4-BE49-F238E27FC236}">
                <a16:creationId xmlns:a16="http://schemas.microsoft.com/office/drawing/2014/main" id="{85723F78-695E-C065-FA47-061347424B4E}"/>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334000" y="514350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Afbeeldingen over Circle Font – Blader in stockfoto's, vectoren en video's  over 1,068,626 | Adobe Stock">
            <a:extLst>
              <a:ext uri="{FF2B5EF4-FFF2-40B4-BE49-F238E27FC236}">
                <a16:creationId xmlns:a16="http://schemas.microsoft.com/office/drawing/2014/main" id="{A93FDFA5-CEEE-877C-0449-25E162E4E1A3}"/>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72927" y="6134100"/>
            <a:ext cx="616266" cy="618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7081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F5E5-FAB1-2C57-9605-4180AA5771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9F9C31-1706-6A30-D266-9C7577E160A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06D4CE6-2CE6-2218-1F11-09A7BFDCA54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35CD9B2F-EDE2-6697-551D-E1E01147CA39}"/>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3C4E1E-242E-29BB-A5D6-D0CFDEA97743}"/>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DF68D9B-4C59-3EC4-3135-73AE143EB1A5}"/>
              </a:ext>
            </a:extLst>
          </p:cNvPr>
          <p:cNvGraphicFramePr>
            <a:graphicFrameLocks noGrp="1"/>
          </p:cNvGraphicFramePr>
          <p:nvPr>
            <p:custDataLst>
              <p:tags r:id="rId3"/>
            </p:custDataLst>
            <p:extLst>
              <p:ext uri="{D42A27DB-BD31-4B8C-83A1-F6EECF244321}">
                <p14:modId xmlns:p14="http://schemas.microsoft.com/office/powerpoint/2010/main" val="1084207990"/>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05C2CE32-96FF-9897-3F1F-30351ED32C7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B2263E86-0C77-A3C0-1650-DFB9381314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B4DE57-6C0B-5696-943B-A628AE6280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DED448AF-2287-F6E5-F370-C4D074A4DB39}"/>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n minuscule . </a:t>
            </a:r>
          </a:p>
        </p:txBody>
      </p:sp>
    </p:spTree>
    <p:extLst>
      <p:ext uri="{BB962C8B-B14F-4D97-AF65-F5344CB8AC3E}">
        <p14:creationId xmlns:p14="http://schemas.microsoft.com/office/powerpoint/2010/main" val="11779358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27440-9761-523A-3F49-B57F921B2A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4E872EB-127B-6A3D-068D-CAB958100D80}"/>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03E0D969-9549-FF01-BD6D-1B93AC527E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B70F80D6-7129-28C5-CD4D-2D64FBF9BCB8}"/>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E4E5634-C4BD-91D2-11F3-6CEDC8A4261D}"/>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75E3BA8F-9E89-6F7F-5926-D5C5304B269E}"/>
              </a:ext>
            </a:extLst>
          </p:cNvPr>
          <p:cNvGraphicFramePr>
            <a:graphicFrameLocks noGrp="1"/>
          </p:cNvGraphicFramePr>
          <p:nvPr>
            <p:custDataLst>
              <p:tags r:id="rId3"/>
            </p:custDataLst>
            <p:extLst>
              <p:ext uri="{D42A27DB-BD31-4B8C-83A1-F6EECF244321}">
                <p14:modId xmlns:p14="http://schemas.microsoft.com/office/powerpoint/2010/main" val="100629937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F13F43DC-A70D-4BEC-5D79-CC5F179F52F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C1F8F2-0FAA-80AF-6047-6A9FBCD778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4062425A-0C6A-0C57-9E7A-2FFEBB1CEB1A}"/>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2F5AB7C2-4C09-9E2F-4AF1-DE79E2CC082A}"/>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983C01E1-6A36-3E88-4A9E-EED70C1D5E5B}"/>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43733510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49DCD-8971-BE0E-DBB9-26475C47664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FDCD80C-088D-22D4-39B5-740C062B855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1B91EBB-C6F8-6ACB-9666-EBC18D058D8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EACF166-9663-69F3-D138-FFB65B746C78}"/>
              </a:ext>
            </a:extLst>
          </p:cNvPr>
          <p:cNvGraphicFramePr>
            <a:graphicFrameLocks noGrp="1"/>
          </p:cNvGraphicFramePr>
          <p:nvPr>
            <p:custDataLst>
              <p:tags r:id="rId1"/>
            </p:custDataLst>
            <p:extLst>
              <p:ext uri="{D42A27DB-BD31-4B8C-83A1-F6EECF244321}">
                <p14:modId xmlns:p14="http://schemas.microsoft.com/office/powerpoint/2010/main" val="2978123492"/>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AB11B59A-4055-3A11-F78B-5CA5E26FCBA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2FAA5639-9ABB-593A-5F46-20AC3CA38BB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4AABEFA0-D381-188B-950D-E52DC94AB285}"/>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panose="02010703020202060003" pitchFamily="2" charset="0"/>
              </a:rPr>
              <a:t>N</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a:t>
            </a:r>
            <a:r>
              <a:rPr lang="fr-FR" sz="2250" b="1" dirty="0">
                <a:solidFill>
                  <a:prstClr val="white">
                    <a:lumMod val="65000"/>
                  </a:prstClr>
                </a:solidFill>
                <a:latin typeface="Dosis"/>
              </a:rPr>
              <a:t> 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a:t>
            </a:r>
          </a:p>
        </p:txBody>
      </p:sp>
      <p:pic>
        <p:nvPicPr>
          <p:cNvPr id="81" name="Image 80">
            <a:extLst>
              <a:ext uri="{FF2B5EF4-FFF2-40B4-BE49-F238E27FC236}">
                <a16:creationId xmlns:a16="http://schemas.microsoft.com/office/drawing/2014/main" id="{1770E252-7ABA-D9CA-BDDC-489C46240626}"/>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78B16FB8-C63C-1A97-B269-CA570B72163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428999" y="2754131"/>
            <a:ext cx="7133533" cy="5208769"/>
          </a:xfrm>
          <a:prstGeom prst="rect">
            <a:avLst/>
          </a:prstGeom>
        </p:spPr>
      </p:pic>
    </p:spTree>
    <p:extLst>
      <p:ext uri="{BB962C8B-B14F-4D97-AF65-F5344CB8AC3E}">
        <p14:creationId xmlns:p14="http://schemas.microsoft.com/office/powerpoint/2010/main" val="34185942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D9AEE-65EF-0DA0-564C-1FC96406B8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92423E-EF3D-7A79-5E53-7808D6D1BC3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7A6DAA0-A9E5-F06D-76DE-994E29D1DEF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E3A4048-1E79-66AC-A24D-B258C985F08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7C1C24ED-72FD-BFAB-2C6B-1145A4B9C61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36761" y="2754131"/>
            <a:ext cx="7318677" cy="5083536"/>
          </a:xfrm>
          <a:prstGeom prst="rect">
            <a:avLst/>
          </a:prstGeom>
        </p:spPr>
      </p:pic>
      <p:sp>
        <p:nvSpPr>
          <p:cNvPr id="14" name="Rectangle : coins arrondis 13">
            <a:extLst>
              <a:ext uri="{FF2B5EF4-FFF2-40B4-BE49-F238E27FC236}">
                <a16:creationId xmlns:a16="http://schemas.microsoft.com/office/drawing/2014/main" id="{4CEB910B-392F-0307-F66A-96CC70BB4DD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E8CAC4A1-B699-6EB1-E795-A905B9DCB35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BC0A0FCE-FCC4-3A25-1B84-AB8F57F990A5}"/>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0F845B33-96B7-92CA-CA5F-6B21734B5F9F}"/>
              </a:ext>
            </a:extLst>
          </p:cNvPr>
          <p:cNvSpPr txBox="1"/>
          <p:nvPr>
            <p:custDataLst>
              <p:tags r:id="rId3"/>
            </p:custDataLst>
          </p:nvPr>
        </p:nvSpPr>
        <p:spPr>
          <a:xfrm>
            <a:off x="1154930" y="387083"/>
            <a:ext cx="11721613" cy="784830"/>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Je trace un grand trait vers le bas. Ensuite, je fais un trait oblique qui descend. Puis je trace un deuxième grand trait vers le bas.</a:t>
            </a:r>
            <a:endParaRPr lang="fr-MA" sz="2250" i="1" dirty="0">
              <a:solidFill>
                <a:schemeClr val="bg1">
                  <a:lumMod val="65000"/>
                </a:schemeClr>
              </a:solidFill>
              <a:latin typeface="Dosis" panose="02010703020202060003"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727058BE-F57E-E283-D496-4E5E82F9E3A9}"/>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93441" y="409029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F29F13DA-212F-7E64-9DAD-00403BBF7030}"/>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66860" y="412048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122DA488-163B-B9D0-7E68-837A7F8A791C}"/>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33215" y="4093842"/>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7478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2B2FB-5603-5DB2-BD83-89EDB34F9F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780A49-7327-E2E8-9CDE-7D93B42B0CD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E722B08-A8C8-A25B-C5B5-6F47565F195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108333B-DE8A-7105-2741-BCB8C6FFAC25}"/>
              </a:ext>
            </a:extLst>
          </p:cNvPr>
          <p:cNvGraphicFramePr>
            <a:graphicFrameLocks noGrp="1"/>
          </p:cNvGraphicFramePr>
          <p:nvPr>
            <p:custDataLst>
              <p:tags r:id="rId1"/>
            </p:custDataLst>
            <p:extLst>
              <p:ext uri="{D42A27DB-BD31-4B8C-83A1-F6EECF244321}">
                <p14:modId xmlns:p14="http://schemas.microsoft.com/office/powerpoint/2010/main" val="464748082"/>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BA349CD7-331A-338A-E02D-1615F428E60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36761" y="2754131"/>
            <a:ext cx="7318677" cy="5083536"/>
          </a:xfrm>
          <a:prstGeom prst="rect">
            <a:avLst/>
          </a:prstGeom>
        </p:spPr>
      </p:pic>
      <p:sp>
        <p:nvSpPr>
          <p:cNvPr id="14" name="Rectangle : coins arrondis 13">
            <a:extLst>
              <a:ext uri="{FF2B5EF4-FFF2-40B4-BE49-F238E27FC236}">
                <a16:creationId xmlns:a16="http://schemas.microsoft.com/office/drawing/2014/main" id="{2ABE3538-C81F-F6AE-3353-CE98BFFC645A}"/>
              </a:ext>
            </a:extLst>
          </p:cNvPr>
          <p:cNvSpPr/>
          <p:nvPr/>
        </p:nvSpPr>
        <p:spPr>
          <a:xfrm>
            <a:off x="292847" y="332509"/>
            <a:ext cx="13147300"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284C7CF6-7E2E-43BB-49D5-E587309EEED8}"/>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93441" y="409029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C21C0878-09E2-993A-811B-54FB33925A8D}"/>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566860" y="412048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F3EC1B5E-2B25-DCB9-DC99-8BA2A2FE909B}"/>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33215" y="4093842"/>
            <a:ext cx="576771" cy="606048"/>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B13ACDE2-318D-0DFD-949D-864880220C66}"/>
              </a:ext>
            </a:extLst>
          </p:cNvPr>
          <p:cNvSpPr txBox="1"/>
          <p:nvPr/>
        </p:nvSpPr>
        <p:spPr>
          <a:xfrm>
            <a:off x="1216253" y="438502"/>
            <a:ext cx="11585347"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42486214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FF728-CED9-907D-BD00-AF9C7A21BEF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92A208C-19F8-D19F-0810-1DC8C18C1CA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B1804CEA-49AC-EAF7-2BF5-5EF600C06D1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DD30269-F0E4-6345-6C17-44809D1E7E4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89483C6-3CFA-2F47-ABC4-2D8B6C016845}"/>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0265EC39-FA88-294E-1F1E-7FB5C70CBC07}"/>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5F46096E-289B-4739-B2C2-0515F087BA9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7305234-4C58-198A-01EA-E1ECC52DA71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3DD222-4772-0E54-D5F0-6FA476F199E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23A0CC-BC6D-3F0A-C950-B95DCD79283D}"/>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kumimoji="0" lang="fr-FR" sz="2250" b="1" i="0" u="none" strike="noStrike" kern="1200" cap="none" spc="0" normalizeH="0" baseline="0" noProof="0" dirty="0">
                <a:ln>
                  <a:noFill/>
                </a:ln>
                <a:solidFill>
                  <a:prstClr val="white">
                    <a:lumMod val="65000"/>
                  </a:prstClr>
                </a:solidFill>
                <a:effectLst/>
                <a:uLnTx/>
                <a:uFillTx/>
              </a:rPr>
              <a:t>N</a:t>
            </a:r>
            <a:r>
              <a:rPr kumimoji="0" lang="fr-FR" sz="2250" b="1" i="0" u="none" strike="noStrike" kern="1200" cap="none" spc="0" normalizeH="0" baseline="0" noProof="0" dirty="0">
                <a:ln>
                  <a:noFill/>
                </a:ln>
                <a:solidFill>
                  <a:prstClr val="white">
                    <a:lumMod val="65000"/>
                  </a:prstClr>
                </a:solidFill>
                <a:effectLst/>
                <a:uLnTx/>
                <a:uFillTx/>
                <a:latin typeface="Algerian" panose="04020705040A02060702" pitchFamily="82" charset="0"/>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majuscule . </a:t>
            </a:r>
          </a:p>
        </p:txBody>
      </p:sp>
    </p:spTree>
    <p:extLst>
      <p:ext uri="{BB962C8B-B14F-4D97-AF65-F5344CB8AC3E}">
        <p14:creationId xmlns:p14="http://schemas.microsoft.com/office/powerpoint/2010/main" val="26887692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CCED-6A9B-B650-E572-94E1BDA0B0B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135B938-F2EC-C433-8572-41DA1B8C5829}"/>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0AED47E-738C-32E2-815F-9D7550308B5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85705FA4-1743-039E-3272-B3DC198D53B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BD71A0-09FE-65CC-0BA5-00CDA496972F}"/>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C08DD6E5-E214-496A-290B-E8BC800357E4}"/>
              </a:ext>
            </a:extLst>
          </p:cNvPr>
          <p:cNvGraphicFramePr>
            <a:graphicFrameLocks noGrp="1"/>
          </p:cNvGraphicFramePr>
          <p:nvPr>
            <p:custDataLst>
              <p:tags r:id="rId3"/>
            </p:custDataLst>
            <p:extLst>
              <p:ext uri="{D42A27DB-BD31-4B8C-83A1-F6EECF244321}">
                <p14:modId xmlns:p14="http://schemas.microsoft.com/office/powerpoint/2010/main" val="1233981246"/>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B5C2599D-C772-206E-4779-BC640FC9F2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13C11CC-1EF5-D523-7159-737DC0A9A5A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8FB79991-3F99-ABD4-9C9A-AC6D038634E0}"/>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92496074-F2FB-B52D-5404-3883381AB39E}"/>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52B35809-C7F3-57B3-6F87-F7337085E960}"/>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8966270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E89C6-25FC-F9EF-7DE7-A4A6130AA99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EA9EB1-1F71-9268-BC12-0C61D8D6F32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882620C-931F-C75D-BC86-62391905705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A26BC8-DB83-F7B9-0B65-5B3958CCD4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E2C1BF00-4BAF-09B6-9709-C2BB2E99D26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sp>
        <p:nvSpPr>
          <p:cNvPr id="4" name="ZoneTexte 3">
            <a:extLst>
              <a:ext uri="{FF2B5EF4-FFF2-40B4-BE49-F238E27FC236}">
                <a16:creationId xmlns:a16="http://schemas.microsoft.com/office/drawing/2014/main" id="{DE0B7BC1-2FBA-5929-0E55-06AA77CEAE22}"/>
              </a:ext>
            </a:extLst>
          </p:cNvPr>
          <p:cNvSpPr txBox="1"/>
          <p:nvPr/>
        </p:nvSpPr>
        <p:spPr>
          <a:xfrm>
            <a:off x="1165399" y="414257"/>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coloriez les lettres  que nous avons vues aujourd’hui.</a:t>
            </a:r>
          </a:p>
        </p:txBody>
      </p:sp>
      <p:pic>
        <p:nvPicPr>
          <p:cNvPr id="6" name="Picture 2">
            <a:extLst>
              <a:ext uri="{FF2B5EF4-FFF2-40B4-BE49-F238E27FC236}">
                <a16:creationId xmlns:a16="http://schemas.microsoft.com/office/drawing/2014/main" id="{FA2DF2EF-9C80-4DEB-6489-290E62F5C7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capture d’écran, nombre, diagramme&#10;&#10;Le contenu généré par l’IA peut être incorrect.">
            <a:extLst>
              <a:ext uri="{FF2B5EF4-FFF2-40B4-BE49-F238E27FC236}">
                <a16:creationId xmlns:a16="http://schemas.microsoft.com/office/drawing/2014/main" id="{88CA4118-16F8-EA7B-AD5C-F7B18BB3FC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1233" y="2771775"/>
            <a:ext cx="4393535" cy="6419851"/>
          </a:xfrm>
          <a:prstGeom prst="rect">
            <a:avLst/>
          </a:prstGeom>
        </p:spPr>
      </p:pic>
      <p:sp>
        <p:nvSpPr>
          <p:cNvPr id="13" name="Rectangle 12">
            <a:extLst>
              <a:ext uri="{FF2B5EF4-FFF2-40B4-BE49-F238E27FC236}">
                <a16:creationId xmlns:a16="http://schemas.microsoft.com/office/drawing/2014/main" id="{436971AE-CF52-9A23-DC5F-78E4F7BC59F9}"/>
              </a:ext>
            </a:extLst>
          </p:cNvPr>
          <p:cNvSpPr/>
          <p:nvPr/>
        </p:nvSpPr>
        <p:spPr>
          <a:xfrm>
            <a:off x="4546932" y="2628900"/>
            <a:ext cx="4622136" cy="6705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E6A0BBF8-1B99-8E3E-2E87-6A24EF8A5B0B}"/>
              </a:ext>
            </a:extLst>
          </p:cNvPr>
          <p:cNvSpPr txBox="1"/>
          <p:nvPr/>
        </p:nvSpPr>
        <p:spPr>
          <a:xfrm>
            <a:off x="4267200" y="93320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2" name="Tableau 1">
            <a:extLst>
              <a:ext uri="{FF2B5EF4-FFF2-40B4-BE49-F238E27FC236}">
                <a16:creationId xmlns:a16="http://schemas.microsoft.com/office/drawing/2014/main" id="{1B619FE4-1720-8A60-31C1-7F5734CEA838}"/>
              </a:ext>
            </a:extLst>
          </p:cNvPr>
          <p:cNvGraphicFramePr>
            <a:graphicFrameLocks noGrp="1"/>
          </p:cNvGraphicFramePr>
          <p:nvPr>
            <p:custDataLst>
              <p:tags r:id="rId1"/>
            </p:custDataLst>
            <p:extLst>
              <p:ext uri="{D42A27DB-BD31-4B8C-83A1-F6EECF244321}">
                <p14:modId xmlns:p14="http://schemas.microsoft.com/office/powerpoint/2010/main" val="177077181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1808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C0C9A-A9B0-D93F-AF86-4DD0725550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CAE7B-E24F-BC80-AEBB-3C55707ED53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6B9432-8F5C-FAA0-0D85-CE1744AC425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3DAD2B0-103E-5E82-C13E-F2EBB1359E6D}"/>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7FEC751-B161-A7FC-29D9-694A60DC7AE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561DC10E-D429-1FFB-5BFF-6ED0A4A0594E}"/>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2D543123-D345-DFDD-CBFF-A81E620E8BBA}"/>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8903267A-7D90-883B-B3A3-D7087179486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10;&#10;Le contenu généré par l’IA peut être incorrect.">
            <a:extLst>
              <a:ext uri="{FF2B5EF4-FFF2-40B4-BE49-F238E27FC236}">
                <a16:creationId xmlns:a16="http://schemas.microsoft.com/office/drawing/2014/main" id="{7F33200A-8159-4FB2-EC9E-22CC73FEB4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2736" y="1816674"/>
            <a:ext cx="10130528" cy="6653652"/>
          </a:xfrm>
          <a:prstGeom prst="rect">
            <a:avLst/>
          </a:prstGeom>
        </p:spPr>
      </p:pic>
    </p:spTree>
    <p:extLst>
      <p:ext uri="{BB962C8B-B14F-4D97-AF65-F5344CB8AC3E}">
        <p14:creationId xmlns:p14="http://schemas.microsoft.com/office/powerpoint/2010/main" val="21877600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6D3-70C9-DC85-0F38-FDC4304152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A7845C-0339-7F40-9090-B1AD9F7E2E7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2333C8E2-AAA9-89FA-3EB7-DF350646E33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F5BAB6DF-5E08-FFB0-98AD-1D36D1D518FB}"/>
              </a:ext>
            </a:extLst>
          </p:cNvPr>
          <p:cNvSpPr/>
          <p:nvPr/>
        </p:nvSpPr>
        <p:spPr>
          <a:xfrm>
            <a:off x="2857500" y="1487584"/>
            <a:ext cx="8001000" cy="7924800"/>
          </a:xfrm>
          <a:prstGeom prst="ellipse">
            <a:avLst/>
          </a:prstGeom>
          <a:solidFill>
            <a:schemeClr val="accent3">
              <a:lumMod val="60000"/>
              <a:lumOff val="40000"/>
              <a:alpha val="5725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DBCDC6DC-AC00-C938-907E-1FB552D6A2AE}"/>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Chasse aux lettres</a:t>
            </a:r>
            <a:endParaRPr lang="en-US" sz="4000" dirty="0">
              <a:solidFill>
                <a:schemeClr val="accent3">
                  <a:lumMod val="75000"/>
                </a:schemeClr>
              </a:solidFill>
              <a:latin typeface="Dosis" pitchFamily="2" charset="0"/>
            </a:endParaRPr>
          </a:p>
        </p:txBody>
      </p:sp>
      <p:pic>
        <p:nvPicPr>
          <p:cNvPr id="11" name="Image 10" descr="Une image contenant texte, capture d’écran, nombre, Police&#10;&#10;Le contenu généré par l’IA peut être incorrect.">
            <a:extLst>
              <a:ext uri="{FF2B5EF4-FFF2-40B4-BE49-F238E27FC236}">
                <a16:creationId xmlns:a16="http://schemas.microsoft.com/office/drawing/2014/main" id="{2767F3D1-A3DD-30FB-387F-4C936410208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6796" y="5924833"/>
            <a:ext cx="3581401" cy="2657728"/>
          </a:xfrm>
          <a:prstGeom prst="rect">
            <a:avLst/>
          </a:prstGeom>
        </p:spPr>
      </p:pic>
    </p:spTree>
    <p:extLst>
      <p:ext uri="{BB962C8B-B14F-4D97-AF65-F5344CB8AC3E}">
        <p14:creationId xmlns:p14="http://schemas.microsoft.com/office/powerpoint/2010/main" val="17906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CA026-3383-202A-01FF-12AC3EAF7E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743890-4A7D-7D45-8FF5-286D9B96125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7251994-8306-0B04-3C5F-86DFFC6498F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A1408D1-9D76-0435-1B6C-BF2D18CAF83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AD08D898-622A-D699-4180-5E4DBD13386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B2C6FB84-4BBD-78CB-670C-ED9EC1FC6E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143FCBA0-EFF5-07EC-E923-5EE92F572039}"/>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D539779B-261C-4131-B3C3-FD0ABAEF1EFB}"/>
              </a:ext>
            </a:extLst>
          </p:cNvPr>
          <p:cNvSpPr txBox="1"/>
          <p:nvPr/>
        </p:nvSpPr>
        <p:spPr>
          <a:xfrm>
            <a:off x="1224495" y="378596"/>
            <a:ext cx="11320557" cy="807913"/>
          </a:xfrm>
          <a:prstGeom prst="rect">
            <a:avLst/>
          </a:prstGeom>
          <a:noFill/>
        </p:spPr>
        <p:txBody>
          <a:bodyPr wrap="square">
            <a:spAutoFit/>
          </a:bodyPr>
          <a:lstStyle/>
          <a:p>
            <a:pPr defTabSz="342900">
              <a:defRPr/>
            </a:pPr>
            <a:r>
              <a:rPr lang="fr-FR" sz="2250" b="1" dirty="0">
                <a:solidFill>
                  <a:prstClr val="white">
                    <a:lumMod val="65000"/>
                  </a:prstClr>
                </a:solidFill>
                <a:latin typeface="Dosis" panose="02010703020202060003" pitchFamily="2" charset="0"/>
              </a:rPr>
              <a:t>Ouvrez vos livrets à l’activité 1, page 8.</a:t>
            </a:r>
          </a:p>
          <a:p>
            <a:pPr defTabSz="342900">
              <a:defRPr/>
            </a:pPr>
            <a:r>
              <a:rPr lang="fr-FR" sz="2250" dirty="0">
                <a:solidFill>
                  <a:schemeClr val="bg1">
                    <a:lumMod val="65000"/>
                  </a:schemeClr>
                </a:solidFill>
                <a:latin typeface="Dosis" panose="02010703020202060003" pitchFamily="2" charset="0"/>
              </a:rPr>
              <a:t>Cherchez dans les mots les lettres j, l, i, m, n que nous avons vues aujourd’hui. </a:t>
            </a:r>
          </a:p>
        </p:txBody>
      </p:sp>
      <p:pic>
        <p:nvPicPr>
          <p:cNvPr id="4" name="Image 3">
            <a:extLst>
              <a:ext uri="{FF2B5EF4-FFF2-40B4-BE49-F238E27FC236}">
                <a16:creationId xmlns:a16="http://schemas.microsoft.com/office/drawing/2014/main" id="{05B7702E-0982-1495-13A9-E822F5F6399A}"/>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FDCC5A85-F572-93E2-19EA-930B24649D9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267200" y="1778705"/>
            <a:ext cx="5181600" cy="6729591"/>
          </a:xfrm>
          <a:prstGeom prst="rect">
            <a:avLst/>
          </a:prstGeom>
        </p:spPr>
      </p:pic>
      <p:sp>
        <p:nvSpPr>
          <p:cNvPr id="7" name="Rectangle 6">
            <a:extLst>
              <a:ext uri="{FF2B5EF4-FFF2-40B4-BE49-F238E27FC236}">
                <a16:creationId xmlns:a16="http://schemas.microsoft.com/office/drawing/2014/main" id="{927BD68B-C2C5-7440-C8D5-4C1668C2182A}"/>
              </a:ext>
            </a:extLst>
          </p:cNvPr>
          <p:cNvSpPr/>
          <p:nvPr/>
        </p:nvSpPr>
        <p:spPr>
          <a:xfrm>
            <a:off x="4114800" y="4000500"/>
            <a:ext cx="5562600"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264696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A1D3-0C55-E175-27B3-A04BAEACEC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95EC47-F10A-9092-E27A-3DC75F631F8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6234C7C-7A8E-8E8C-9C0F-775C46B8540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F053827-D5AF-ABE4-EC60-20E404DD955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BA763DC-44A2-26E3-2DE9-6DE5867992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29094FA-1A2B-961D-5500-5CC44257E54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A60C1303-ED04-399F-A020-6E5B1F620B30}"/>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CAC76E33-780E-3CBB-5133-4DDE7FD40146}"/>
              </a:ext>
            </a:extLst>
          </p:cNvPr>
          <p:cNvSpPr txBox="1"/>
          <p:nvPr/>
        </p:nvSpPr>
        <p:spPr>
          <a:xfrm>
            <a:off x="1224495" y="429726"/>
            <a:ext cx="11320557" cy="438582"/>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Nous allons faire le premier exemple ensemble.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11" name="ZoneTexte 10">
            <a:extLst>
              <a:ext uri="{FF2B5EF4-FFF2-40B4-BE49-F238E27FC236}">
                <a16:creationId xmlns:a16="http://schemas.microsoft.com/office/drawing/2014/main" id="{4A807151-DA36-F1B5-910A-64D00DD21FEC}"/>
              </a:ext>
            </a:extLst>
          </p:cNvPr>
          <p:cNvSpPr txBox="1"/>
          <p:nvPr/>
        </p:nvSpPr>
        <p:spPr>
          <a:xfrm>
            <a:off x="1224494" y="901236"/>
            <a:ext cx="11492171" cy="400110"/>
          </a:xfrm>
          <a:prstGeom prst="rect">
            <a:avLst/>
          </a:prstGeom>
          <a:noFill/>
        </p:spPr>
        <p:txBody>
          <a:bodyPr wrap="square">
            <a:spAutoFit/>
          </a:bodyPr>
          <a:lstStyle/>
          <a:p>
            <a:pPr defTabSz="342900">
              <a:defRPr/>
            </a:pPr>
            <a:r>
              <a:rPr lang="fr-FR" sz="2000" i="1" dirty="0">
                <a:solidFill>
                  <a:schemeClr val="bg1">
                    <a:lumMod val="65000"/>
                  </a:schemeClr>
                </a:solidFill>
                <a:latin typeface="Dosis" panose="02010703020202060003" pitchFamily="2" charset="0"/>
              </a:rPr>
              <a:t>L’enseignant  (e) écrit le mot au tableau pour montrer aux élèves comment entourer la lettre cible dans le mot.</a:t>
            </a:r>
            <a:endPar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8DC0FC3C-F763-0857-B097-89283273A82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Dosis" panose="02010703020202060003" pitchFamily="2" charset="0"/>
              </a:rPr>
              <a:t>joli</a:t>
            </a:r>
            <a:endParaRPr lang="fr-FR" sz="13800" dirty="0">
              <a:solidFill>
                <a:srgbClr val="106585"/>
              </a:solidFill>
              <a:latin typeface="Dosis" panose="02010703020202060003" pitchFamily="2" charset="0"/>
            </a:endParaRPr>
          </a:p>
        </p:txBody>
      </p:sp>
    </p:spTree>
    <p:extLst>
      <p:ext uri="{BB962C8B-B14F-4D97-AF65-F5344CB8AC3E}">
        <p14:creationId xmlns:p14="http://schemas.microsoft.com/office/powerpoint/2010/main" val="421857970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A9FC2-25EA-F0FE-C350-40A85E5441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ECE8F7-3209-2C43-72F1-5F61FCE53ED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45A29E2-7228-F391-9B1D-657C0044FAA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1BD2AE9-F4AA-593B-4669-4ABB58A8665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FD0DED2B-EDDE-FD78-74A2-AEEB3755D3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F13EA5E-F0E9-44E5-507D-A30E626700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0A092F3D-6627-7BF2-FBBE-7FFFCD5312BB}"/>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1D19C51-7AFC-ABE3-30AB-722D3CE10DC7}"/>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69470319-B3E4-074E-6E88-2FAC041105DD}"/>
              </a:ext>
            </a:extLst>
          </p:cNvPr>
          <p:cNvSpPr txBox="1"/>
          <p:nvPr/>
        </p:nvSpPr>
        <p:spPr>
          <a:xfrm>
            <a:off x="1224495" y="429726"/>
            <a:ext cx="11320557" cy="784830"/>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Je cherche la lettre  j dans le mot joli. </a:t>
            </a:r>
          </a:p>
          <a:p>
            <a:pPr defTabSz="342900">
              <a:defRPr/>
            </a:pPr>
            <a:r>
              <a:rPr lang="fr-FR" sz="2250" dirty="0">
                <a:solidFill>
                  <a:schemeClr val="bg1">
                    <a:lumMod val="65000"/>
                  </a:schemeClr>
                </a:solidFill>
                <a:latin typeface="Dosis" panose="02010703020202060003" pitchFamily="2" charset="0"/>
              </a:rPr>
              <a:t>Je regarde chaque lettre. Quand je vois la lettre j, je l’entoure.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9" name="ZoneTexte 8">
            <a:extLst>
              <a:ext uri="{FF2B5EF4-FFF2-40B4-BE49-F238E27FC236}">
                <a16:creationId xmlns:a16="http://schemas.microsoft.com/office/drawing/2014/main" id="{A621BC2F-9714-0FA7-390F-DAFCBC98C5B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Dosis" panose="02010703020202060003" pitchFamily="2" charset="0"/>
              </a:rPr>
              <a:t>joli</a:t>
            </a:r>
            <a:endParaRPr lang="fr-FR" sz="13800" dirty="0">
              <a:solidFill>
                <a:srgbClr val="106585"/>
              </a:solidFill>
              <a:latin typeface="Dosis" panose="02010703020202060003" pitchFamily="2" charset="0"/>
            </a:endParaRPr>
          </a:p>
        </p:txBody>
      </p:sp>
      <p:sp>
        <p:nvSpPr>
          <p:cNvPr id="11" name="Ellipse 10">
            <a:extLst>
              <a:ext uri="{FF2B5EF4-FFF2-40B4-BE49-F238E27FC236}">
                <a16:creationId xmlns:a16="http://schemas.microsoft.com/office/drawing/2014/main" id="{E0CD70C7-2155-B00E-CBF7-633821B32588}"/>
              </a:ext>
            </a:extLst>
          </p:cNvPr>
          <p:cNvSpPr/>
          <p:nvPr/>
        </p:nvSpPr>
        <p:spPr>
          <a:xfrm>
            <a:off x="5029200" y="4038974"/>
            <a:ext cx="1066800" cy="2933325"/>
          </a:xfrm>
          <a:prstGeom prst="ellipse">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MA">
              <a:solidFill>
                <a:srgbClr val="FF0000"/>
              </a:solidFill>
            </a:endParaRPr>
          </a:p>
        </p:txBody>
      </p:sp>
    </p:spTree>
    <p:extLst>
      <p:ext uri="{BB962C8B-B14F-4D97-AF65-F5344CB8AC3E}">
        <p14:creationId xmlns:p14="http://schemas.microsoft.com/office/powerpoint/2010/main" val="42033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2333-44D1-5BE3-C954-5991F51758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22187F-2603-9D7E-1653-195FAA1B77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84DE82-D678-1BCD-2F8E-0B9ED62DA73F}"/>
              </a:ext>
            </a:extLst>
          </p:cNvPr>
          <p:cNvSpPr/>
          <p:nvPr/>
        </p:nvSpPr>
        <p:spPr>
          <a:xfrm>
            <a:off x="258860" y="452351"/>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0D082911-5C55-78B4-9AB3-ABDD116E7CB5}"/>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5C3F9-F8B5-FC4D-3992-38E2099BCD3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F9E7153-9110-E81E-DE28-50D711E4CE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BC28AECB-B851-A6C7-95C5-D50ECEB402AC}"/>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E76F5826-C6F3-2E73-FE84-57196F1762AE}"/>
              </a:ext>
            </a:extLst>
          </p:cNvPr>
          <p:cNvSpPr txBox="1"/>
          <p:nvPr/>
        </p:nvSpPr>
        <p:spPr>
          <a:xfrm>
            <a:off x="1212804" y="422678"/>
            <a:ext cx="11320557" cy="784830"/>
          </a:xfrm>
          <a:prstGeom prst="rect">
            <a:avLst/>
          </a:prstGeom>
          <a:noFill/>
        </p:spPr>
        <p:txBody>
          <a:bodyPr wrap="square">
            <a:spAutoFit/>
          </a:bodyPr>
          <a:lstStyle/>
          <a:p>
            <a:pPr defTabSz="685818">
              <a:defRPr/>
            </a:pPr>
            <a:r>
              <a:rPr lang="fr-FR" sz="2250" dirty="0">
                <a:solidFill>
                  <a:schemeClr val="bg1">
                    <a:lumMod val="65000"/>
                  </a:schemeClr>
                </a:solidFill>
                <a:latin typeface="Dosis" panose="02010703020202060003" pitchFamily="2" charset="0"/>
              </a:rPr>
              <a:t>Observez bien chaque mot et entourez les lettres comme dans l’exemple</a:t>
            </a:r>
            <a:r>
              <a:rPr lang="fr-FR" sz="2250" b="1" dirty="0">
                <a:solidFill>
                  <a:prstClr val="white">
                    <a:lumMod val="65000"/>
                  </a:prstClr>
                </a:solidFill>
                <a:latin typeface="Dosis" panose="02010703020202060003" pitchFamily="2" charset="0"/>
              </a:rPr>
              <a:t>.</a:t>
            </a:r>
          </a:p>
          <a:p>
            <a:pPr defTabSz="685818">
              <a:defRPr/>
            </a:pPr>
            <a:r>
              <a:rPr lang="fr-FR" sz="2250" b="1" dirty="0">
                <a:solidFill>
                  <a:prstClr val="white">
                    <a:lumMod val="65000"/>
                  </a:prstClr>
                </a:solidFill>
                <a:latin typeface="Dosis" panose="02010703020202060003" pitchFamily="2" charset="0"/>
              </a:rPr>
              <a:t> Je vais circuler entre les rangs pour vous aider.</a:t>
            </a:r>
          </a:p>
        </p:txBody>
      </p:sp>
      <p:pic>
        <p:nvPicPr>
          <p:cNvPr id="11" name="Image 10">
            <a:extLst>
              <a:ext uri="{FF2B5EF4-FFF2-40B4-BE49-F238E27FC236}">
                <a16:creationId xmlns:a16="http://schemas.microsoft.com/office/drawing/2014/main" id="{37DC5BBB-6D9B-9942-587A-9B459226961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57144" y="2582344"/>
            <a:ext cx="11601713" cy="5122312"/>
          </a:xfrm>
          <a:prstGeom prst="rect">
            <a:avLst/>
          </a:prstGeom>
        </p:spPr>
      </p:pic>
      <p:pic>
        <p:nvPicPr>
          <p:cNvPr id="4" name="Image 3">
            <a:extLst>
              <a:ext uri="{FF2B5EF4-FFF2-40B4-BE49-F238E27FC236}">
                <a16:creationId xmlns:a16="http://schemas.microsoft.com/office/drawing/2014/main" id="{CB2A857E-CF7B-52CC-EB12-F84834D96E37}"/>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91879" y="230645"/>
            <a:ext cx="1331274" cy="1348740"/>
          </a:xfrm>
          <a:prstGeom prst="rect">
            <a:avLst/>
          </a:prstGeom>
        </p:spPr>
      </p:pic>
    </p:spTree>
    <p:extLst>
      <p:ext uri="{BB962C8B-B14F-4D97-AF65-F5344CB8AC3E}">
        <p14:creationId xmlns:p14="http://schemas.microsoft.com/office/powerpoint/2010/main" val="7287638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43B7-AC31-B9C8-1411-16F4608D08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25B344-758F-C972-EC4F-59492352579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D5696BE-2476-FFE1-B27B-7959882C18AF}"/>
              </a:ext>
            </a:extLst>
          </p:cNvPr>
          <p:cNvSpPr/>
          <p:nvPr/>
        </p:nvSpPr>
        <p:spPr>
          <a:xfrm>
            <a:off x="372530" y="472044"/>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4467E66-45A3-90AF-C622-3B982B7C829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B2B0FB51-78C7-B2F8-642A-8BA242A7109F}"/>
              </a:ext>
            </a:extLst>
          </p:cNvPr>
          <p:cNvSpPr/>
          <p:nvPr/>
        </p:nvSpPr>
        <p:spPr>
          <a:xfrm>
            <a:off x="382428" y="422678"/>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0E89BC7-BDF2-AED8-B7F4-DD99B69C4A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75C23502-1701-E256-54B2-98695125C5C8}"/>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39CB48D3-EB72-293F-F89C-C65C3352502B}"/>
              </a:ext>
            </a:extLst>
          </p:cNvPr>
          <p:cNvSpPr txBox="1"/>
          <p:nvPr/>
        </p:nvSpPr>
        <p:spPr>
          <a:xfrm>
            <a:off x="1212804" y="472044"/>
            <a:ext cx="11320557" cy="784830"/>
          </a:xfrm>
          <a:prstGeom prst="rect">
            <a:avLst/>
          </a:prstGeom>
          <a:noFill/>
        </p:spPr>
        <p:txBody>
          <a:bodyPr wrap="square">
            <a:spAutoFit/>
          </a:bodyPr>
          <a:lstStyle/>
          <a:p>
            <a:pPr defTabSz="685818">
              <a:defRPr/>
            </a:pPr>
            <a:r>
              <a:rPr lang="fr-FR" sz="2250" b="1" dirty="0">
                <a:solidFill>
                  <a:prstClr val="white">
                    <a:lumMod val="65000"/>
                  </a:prstClr>
                </a:solidFill>
                <a:latin typeface="Dosis" panose="02010703020202060003" pitchFamily="2" charset="0"/>
              </a:rPr>
              <a:t>Corrigez.</a:t>
            </a:r>
          </a:p>
          <a:p>
            <a:pPr defTabSz="685818">
              <a:defRPr/>
            </a:pPr>
            <a:r>
              <a:rPr lang="fr-FR" sz="2250" b="1" dirty="0">
                <a:solidFill>
                  <a:prstClr val="white">
                    <a:lumMod val="65000"/>
                  </a:prstClr>
                </a:solidFill>
                <a:latin typeface="Dosis" panose="02010703020202060003" pitchFamily="2" charset="0"/>
              </a:rPr>
              <a:t>L’enseignant(e ) fournit une rétroaction positive ou corrective. </a:t>
            </a:r>
          </a:p>
        </p:txBody>
      </p:sp>
      <p:pic>
        <p:nvPicPr>
          <p:cNvPr id="27" name="Image 26">
            <a:extLst>
              <a:ext uri="{FF2B5EF4-FFF2-40B4-BE49-F238E27FC236}">
                <a16:creationId xmlns:a16="http://schemas.microsoft.com/office/drawing/2014/main" id="{986EA137-ED02-3A23-4FFD-8DCFD23838A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14523" y="2236261"/>
            <a:ext cx="11286955" cy="5814478"/>
          </a:xfrm>
          <a:prstGeom prst="rect">
            <a:avLst/>
          </a:prstGeom>
        </p:spPr>
      </p:pic>
    </p:spTree>
    <p:extLst>
      <p:ext uri="{BB962C8B-B14F-4D97-AF65-F5344CB8AC3E}">
        <p14:creationId xmlns:p14="http://schemas.microsoft.com/office/powerpoint/2010/main" val="8933261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E65ABAC4-2921-E153-5770-F541E0B7E5C2}"/>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Jeu du duel</a:t>
            </a:r>
            <a:endParaRPr lang="en-US" sz="4000" dirty="0">
              <a:solidFill>
                <a:schemeClr val="accent3">
                  <a:lumMod val="75000"/>
                </a:schemeClr>
              </a:solidFill>
              <a:latin typeface="Dosis" pitchFamily="2" charset="0"/>
            </a:endParaRP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312798" y="6108225"/>
            <a:ext cx="3090404" cy="2772370"/>
          </a:xfrm>
          <a:prstGeom prst="rect">
            <a:avLst/>
          </a:prstGeom>
        </p:spPr>
      </p:pic>
    </p:spTree>
    <p:extLst>
      <p:ext uri="{BB962C8B-B14F-4D97-AF65-F5344CB8AC3E}">
        <p14:creationId xmlns:p14="http://schemas.microsoft.com/office/powerpoint/2010/main" val="259427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6E3C2-3771-3742-8203-DBCE229F67AA}"/>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0B56227-8486-EF25-D711-A9190F0347C7}"/>
              </a:ext>
            </a:extLst>
          </p:cNvPr>
          <p:cNvSpPr/>
          <p:nvPr/>
        </p:nvSpPr>
        <p:spPr>
          <a:xfrm>
            <a:off x="231318"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68FB105-F402-F8A6-043B-C9D3C60A5565}"/>
              </a:ext>
            </a:extLst>
          </p:cNvPr>
          <p:cNvSpPr/>
          <p:nvPr/>
        </p:nvSpPr>
        <p:spPr>
          <a:xfrm>
            <a:off x="264077" y="339086"/>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788D7889-78F8-AEE2-AAD5-8320D9AC1B73}"/>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pic>
        <p:nvPicPr>
          <p:cNvPr id="13" name="Picture 2" descr="Afbeeldingen over Circle Font – Blader in stockfoto's, vectoren en video's  over 1,068,626 | Adobe Stock">
            <a:extLst>
              <a:ext uri="{FF2B5EF4-FFF2-40B4-BE49-F238E27FC236}">
                <a16:creationId xmlns:a16="http://schemas.microsoft.com/office/drawing/2014/main" id="{4836F7CF-865A-4B4D-48C3-5DF553F3F2E4}"/>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800600" y="3340799"/>
            <a:ext cx="727122" cy="623879"/>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a:extLst>
              <a:ext uri="{FF2B5EF4-FFF2-40B4-BE49-F238E27FC236}">
                <a16:creationId xmlns:a16="http://schemas.microsoft.com/office/drawing/2014/main" id="{D808FB3C-618D-453C-C510-09D5A68AD28B}"/>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34" name="Picture 2" descr="Afbeeldingen over Circle Font – Blader in stockfoto's, vectoren en video's  over 1,068,626 | Adobe Stock">
            <a:extLst>
              <a:ext uri="{FF2B5EF4-FFF2-40B4-BE49-F238E27FC236}">
                <a16:creationId xmlns:a16="http://schemas.microsoft.com/office/drawing/2014/main" id="{7E891C3E-2101-9C4A-6749-2778F8A6F820}"/>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8188280" y="3213504"/>
            <a:ext cx="655985" cy="62387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94CB3E04-7B2C-C2F7-A617-DE947BF9CB1F}"/>
              </a:ext>
            </a:extLst>
          </p:cNvPr>
          <p:cNvSpPr txBox="1"/>
          <p:nvPr/>
        </p:nvSpPr>
        <p:spPr>
          <a:xfrm>
            <a:off x="1122716" y="390611"/>
            <a:ext cx="12284326" cy="784830"/>
          </a:xfrm>
          <a:prstGeom prst="rect">
            <a:avLst/>
          </a:prstGeom>
          <a:noFill/>
        </p:spPr>
        <p:txBody>
          <a:bodyPr wrap="square">
            <a:spAutoFit/>
          </a:bodyPr>
          <a:lstStyle/>
          <a:p>
            <a:pPr defTabSz="685834"/>
            <a:r>
              <a:rPr lang="fr-FR" sz="2250" b="1" dirty="0">
                <a:solidFill>
                  <a:prstClr val="white">
                    <a:lumMod val="65000"/>
                  </a:prstClr>
                </a:solidFill>
                <a:latin typeface="Dosis" pitchFamily="2" charset="0"/>
              </a:rPr>
              <a:t>Vous  allez passer au tableau pour jouer à  deux. </a:t>
            </a:r>
            <a:r>
              <a:rPr lang="fr-MA" sz="2250" dirty="0">
                <a:solidFill>
                  <a:prstClr val="white">
                    <a:lumMod val="65000"/>
                  </a:prstClr>
                </a:solidFill>
                <a:latin typeface="Dosis" pitchFamily="2" charset="0"/>
              </a:rPr>
              <a:t>Un élève montre quatre lettres, une après l’autre, </a:t>
            </a:r>
          </a:p>
          <a:p>
            <a:pPr defTabSz="685834"/>
            <a:r>
              <a:rPr lang="fr-MA" sz="2250" dirty="0">
                <a:solidFill>
                  <a:prstClr val="white">
                    <a:lumMod val="65000"/>
                  </a:prstClr>
                </a:solidFill>
                <a:latin typeface="Dosis" pitchFamily="2" charset="0"/>
              </a:rPr>
              <a:t> et l’autre lit les lettres. Par la suite les rôles seront échangés. </a:t>
            </a:r>
          </a:p>
        </p:txBody>
      </p:sp>
      <p:pic>
        <p:nvPicPr>
          <p:cNvPr id="6" name="Image 5">
            <a:extLst>
              <a:ext uri="{FF2B5EF4-FFF2-40B4-BE49-F238E27FC236}">
                <a16:creationId xmlns:a16="http://schemas.microsoft.com/office/drawing/2014/main" id="{01C0E0E7-BB11-0793-2C4C-CBC551B30F5C}"/>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67679" y="282192"/>
            <a:ext cx="1381080" cy="1120448"/>
          </a:xfrm>
          <a:prstGeom prst="rect">
            <a:avLst/>
          </a:prstGeom>
        </p:spPr>
      </p:pic>
      <p:sp>
        <p:nvSpPr>
          <p:cNvPr id="7" name="Freeform 8">
            <a:extLst>
              <a:ext uri="{FF2B5EF4-FFF2-40B4-BE49-F238E27FC236}">
                <a16:creationId xmlns:a16="http://schemas.microsoft.com/office/drawing/2014/main" id="{2391D7D5-394B-B075-D9FD-5A027FCB82D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1" name="Image 10">
            <a:extLst>
              <a:ext uri="{FF2B5EF4-FFF2-40B4-BE49-F238E27FC236}">
                <a16:creationId xmlns:a16="http://schemas.microsoft.com/office/drawing/2014/main" id="{0D028E55-5317-900C-9D52-1A27F67B558F}"/>
              </a:ext>
            </a:extLst>
          </p:cNvPr>
          <p:cNvPicPr>
            <a:picLocks noChangeAspect="1"/>
          </p:cNvPicPr>
          <p:nvPr/>
        </p:nvPicPr>
        <p:blipFill>
          <a:blip r:embed="rId8"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4996907" y="3229408"/>
            <a:ext cx="3722186" cy="3115402"/>
          </a:xfrm>
          <a:prstGeom prst="rect">
            <a:avLst/>
          </a:prstGeom>
        </p:spPr>
      </p:pic>
      <p:graphicFrame>
        <p:nvGraphicFramePr>
          <p:cNvPr id="15" name="Tableau 14">
            <a:extLst>
              <a:ext uri="{FF2B5EF4-FFF2-40B4-BE49-F238E27FC236}">
                <a16:creationId xmlns:a16="http://schemas.microsoft.com/office/drawing/2014/main" id="{023E2B71-0819-E151-428E-D996F49EFFE6}"/>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2753701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8C942FE5-60C2-A422-FC84-6F358514755A}"/>
              </a:ext>
            </a:extLst>
          </p:cNvPr>
          <p:cNvSpPr txBox="1"/>
          <p:nvPr/>
        </p:nvSpPr>
        <p:spPr>
          <a:xfrm>
            <a:off x="1181100" y="1732310"/>
            <a:ext cx="11353800" cy="6822380"/>
          </a:xfrm>
          <a:prstGeom prst="rect">
            <a:avLst/>
          </a:prstGeom>
          <a:noFill/>
        </p:spPr>
        <p:txBody>
          <a:bodyPr wrap="square" rtlCol="0">
            <a:spAutoFit/>
          </a:bodyPr>
          <a:lstStyle/>
          <a:p>
            <a:pPr algn="ctr" defTabSz="1028752">
              <a:spcAft>
                <a:spcPts val="1350"/>
              </a:spcAft>
              <a:defRPr/>
            </a:pPr>
            <a:r>
              <a:rPr lang="fr-FR" sz="13800" kern="0" spc="480" dirty="0">
                <a:solidFill>
                  <a:srgbClr val="106585"/>
                </a:solidFill>
                <a:latin typeface="Dosis" pitchFamily="2" charset="0"/>
              </a:rPr>
              <a:t>m  j   N  L  n   l</a:t>
            </a:r>
          </a:p>
          <a:p>
            <a:pPr algn="ctr" defTabSz="1028752">
              <a:spcAft>
                <a:spcPts val="1350"/>
              </a:spcAft>
              <a:defRPr/>
            </a:pPr>
            <a:r>
              <a:rPr lang="fr-FR" sz="13800" kern="0" spc="480" dirty="0">
                <a:solidFill>
                  <a:srgbClr val="106585"/>
                </a:solidFill>
                <a:latin typeface="Dosis" pitchFamily="2" charset="0"/>
              </a:rPr>
              <a:t>J  l   n  m   j   M </a:t>
            </a:r>
          </a:p>
          <a:p>
            <a:pPr algn="ctr" defTabSz="1028752">
              <a:spcAft>
                <a:spcPts val="1350"/>
              </a:spcAft>
              <a:defRPr/>
            </a:pPr>
            <a:r>
              <a:rPr lang="fr-FR" sz="13800" kern="0" spc="480" dirty="0">
                <a:solidFill>
                  <a:srgbClr val="106585"/>
                </a:solidFill>
                <a:latin typeface="Dosis" pitchFamily="2" charset="0"/>
              </a:rPr>
              <a:t>N  L   m  l   n   j</a:t>
            </a:r>
          </a:p>
        </p:txBody>
      </p:sp>
      <p:sp>
        <p:nvSpPr>
          <p:cNvPr id="7" name="ZoneTexte 6">
            <a:extLst>
              <a:ext uri="{FF2B5EF4-FFF2-40B4-BE49-F238E27FC236}">
                <a16:creationId xmlns:a16="http://schemas.microsoft.com/office/drawing/2014/main" id="{3BD14F32-CAE5-DD0D-C35F-6DEE21D50989}"/>
              </a:ext>
            </a:extLst>
          </p:cNvPr>
          <p:cNvSpPr txBox="1"/>
          <p:nvPr/>
        </p:nvSpPr>
        <p:spPr>
          <a:xfrm>
            <a:off x="1215799" y="401887"/>
            <a:ext cx="10595201" cy="746358"/>
          </a:xfrm>
          <a:prstGeom prst="rect">
            <a:avLst/>
          </a:prstGeom>
          <a:noFill/>
        </p:spPr>
        <p:txBody>
          <a:bodyPr wrap="square">
            <a:spAutoFit/>
          </a:bodyPr>
          <a:lstStyle/>
          <a:p>
            <a:pPr defTabSz="685834"/>
            <a:r>
              <a:rPr lang="fr-MA" sz="2250" dirty="0">
                <a:solidFill>
                  <a:prstClr val="white">
                    <a:lumMod val="65000"/>
                  </a:prstClr>
                </a:solidFill>
                <a:latin typeface="Dosis" pitchFamily="2" charset="0"/>
              </a:rPr>
              <a:t>Maintenant, on va commencer le jeu. Qui veut passer au tableau?</a:t>
            </a:r>
          </a:p>
          <a:p>
            <a:pPr defTabSz="685834"/>
            <a:r>
              <a:rPr lang="fr-MA" sz="2000" i="1" dirty="0">
                <a:solidFill>
                  <a:prstClr val="white">
                    <a:lumMod val="65000"/>
                  </a:prstClr>
                </a:solidFill>
                <a:latin typeface="Dosis" pitchFamily="2" charset="0"/>
              </a:rPr>
              <a:t>Le gagnant sera celui qui aura le plus de réponses correctes. </a:t>
            </a:r>
          </a:p>
        </p:txBody>
      </p:sp>
      <p:sp>
        <p:nvSpPr>
          <p:cNvPr id="11" name="Freeform 8">
            <a:extLst>
              <a:ext uri="{FF2B5EF4-FFF2-40B4-BE49-F238E27FC236}">
                <a16:creationId xmlns:a16="http://schemas.microsoft.com/office/drawing/2014/main" id="{4A8BB2C4-E670-B83B-1C80-711B939A2E1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0F2CFF8-42AF-7855-E4B0-4D4C71B91791}"/>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32813321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7CD1789-7621-A74D-4E48-CBA4C7CD2D6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61857" y="391367"/>
            <a:ext cx="11320557" cy="438582"/>
          </a:xfrm>
          <a:prstGeom prst="rect">
            <a:avLst/>
          </a:prstGeom>
          <a:noFill/>
        </p:spPr>
        <p:txBody>
          <a:bodyPr wrap="square">
            <a:spAutoFit/>
          </a:bodyPr>
          <a:lstStyle/>
          <a:p>
            <a:pPr lvl="0" defTabSz="685818">
              <a:defRPr/>
            </a:pPr>
            <a:r>
              <a:rPr lang="fr-FR" sz="2250" b="1" dirty="0">
                <a:solidFill>
                  <a:prstClr val="white">
                    <a:lumMod val="65000"/>
                  </a:prstClr>
                </a:solidFill>
                <a:latin typeface="Dosis" pitchFamily="2" charset="0"/>
              </a:rPr>
              <a:t>Ouvrez vos livrets à l’activité 2, page 8 .</a:t>
            </a:r>
            <a:endParaRPr lang="fr-FR" sz="20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85E99E25-1B7D-0C0D-8DF9-062CB8FA64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67200" y="2279175"/>
            <a:ext cx="5181600" cy="6729591"/>
          </a:xfrm>
          <a:prstGeom prst="rect">
            <a:avLst/>
          </a:prstGeom>
        </p:spPr>
      </p:pic>
      <p:sp>
        <p:nvSpPr>
          <p:cNvPr id="4" name="Rectangle 3">
            <a:extLst>
              <a:ext uri="{FF2B5EF4-FFF2-40B4-BE49-F238E27FC236}">
                <a16:creationId xmlns:a16="http://schemas.microsoft.com/office/drawing/2014/main" id="{63F2063E-5935-81EB-9308-368B525C51A9}"/>
              </a:ext>
            </a:extLst>
          </p:cNvPr>
          <p:cNvSpPr/>
          <p:nvPr/>
        </p:nvSpPr>
        <p:spPr>
          <a:xfrm>
            <a:off x="4343399" y="6210300"/>
            <a:ext cx="5181599" cy="1676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2933309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7B5EC4ED-BAF2-3126-F281-35DE04DC6E5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195909B-29FA-81CA-6650-581EE5D2252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
        <p:nvSpPr>
          <p:cNvPr id="7" name="TextBox 7">
            <a:extLst>
              <a:ext uri="{FF2B5EF4-FFF2-40B4-BE49-F238E27FC236}">
                <a16:creationId xmlns:a16="http://schemas.microsoft.com/office/drawing/2014/main" id="{CC0ABD8D-7790-A7E5-6F5A-4DAACFA2A94B}"/>
              </a:ext>
            </a:extLst>
          </p:cNvPr>
          <p:cNvSpPr txBox="1"/>
          <p:nvPr/>
        </p:nvSpPr>
        <p:spPr>
          <a:xfrm>
            <a:off x="3962399" y="3741992"/>
            <a:ext cx="5791201" cy="819455"/>
          </a:xfrm>
          <a:prstGeom prst="rect">
            <a:avLst/>
          </a:prstGeom>
        </p:spPr>
        <p:txBody>
          <a:bodyPr wrap="square" lIns="0" tIns="0" rIns="0" bIns="0" rtlCol="0" anchor="t">
            <a:spAutoFit/>
          </a:bodyPr>
          <a:lstStyle/>
          <a:p>
            <a:pPr algn="ctr" defTabSz="685834">
              <a:lnSpc>
                <a:spcPts val="6911"/>
              </a:lnSpc>
              <a:spcAft>
                <a:spcPts val="900"/>
              </a:spcAft>
              <a:defRPr/>
            </a:pPr>
            <a:r>
              <a:rPr lang="fr-MA" sz="5400" b="1" dirty="0">
                <a:solidFill>
                  <a:schemeClr val="bg2">
                    <a:lumMod val="50000"/>
                  </a:schemeClr>
                </a:solidFill>
                <a:latin typeface="Dosis" pitchFamily="2" charset="0"/>
                <a:ea typeface="Calibri" panose="020F0502020204030204" pitchFamily="34" charset="0"/>
                <a:cs typeface="Calibri" panose="020F0502020204030204" pitchFamily="34" charset="0"/>
              </a:rPr>
              <a:t>Chanson</a:t>
            </a:r>
            <a:r>
              <a:rPr lang="fr-FR" sz="5400" b="1" dirty="0">
                <a:solidFill>
                  <a:schemeClr val="bg2">
                    <a:lumMod val="50000"/>
                  </a:schemeClr>
                </a:solidFill>
                <a:latin typeface="Dosis" pitchFamily="2" charset="0"/>
                <a:ea typeface="Calibri" panose="020F0502020204030204" pitchFamily="34" charset="0"/>
                <a:cs typeface="Calibri" panose="020F0502020204030204" pitchFamily="34" charset="0"/>
              </a:rPr>
              <a:t> </a:t>
            </a: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71203" y="444970"/>
            <a:ext cx="12230277" cy="746358"/>
          </a:xfrm>
          <a:prstGeom prst="rect">
            <a:avLst/>
          </a:prstGeom>
          <a:noFill/>
        </p:spPr>
        <p:txBody>
          <a:bodyPr wrap="square" rtlCol="0">
            <a:spAutoFit/>
          </a:bodyPr>
          <a:lstStyle/>
          <a:p>
            <a:pPr lvl="0" defTabSz="685818">
              <a:defRPr/>
            </a:pPr>
            <a:r>
              <a:rPr lang="fr-FR" sz="2250" b="1" dirty="0">
                <a:solidFill>
                  <a:prstClr val="white">
                    <a:lumMod val="65000"/>
                  </a:prstClr>
                </a:solidFill>
                <a:latin typeface="Dosis" pitchFamily="2" charset="0"/>
              </a:rPr>
              <a:t>Lisez  à votre voisin à voix basse . Ensuite, échangez les rôles.</a:t>
            </a:r>
            <a:endParaRPr lang="fr-FR" sz="2250" dirty="0">
              <a:solidFill>
                <a:prstClr val="white">
                  <a:lumMod val="65000"/>
                </a:prstClr>
              </a:solidFill>
              <a:latin typeface="Dosis" pitchFamily="2" charset="0"/>
            </a:endParaRPr>
          </a:p>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pic>
        <p:nvPicPr>
          <p:cNvPr id="5" name="Image 4">
            <a:extLst>
              <a:ext uri="{FF2B5EF4-FFF2-40B4-BE49-F238E27FC236}">
                <a16:creationId xmlns:a16="http://schemas.microsoft.com/office/drawing/2014/main" id="{3C2D3B45-ADBF-7A86-4FE0-5EF6AB23C5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85850" y="2804629"/>
            <a:ext cx="11744300" cy="4677743"/>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4FAC189-B37D-AB7F-97DB-E5B4DB7923C1}"/>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346391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Pratique autonome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2" y="4076700"/>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1" y="6179043"/>
            <a:ext cx="3742157" cy="2396201"/>
          </a:xfrm>
          <a:prstGeom prst="rect">
            <a:avLst/>
          </a:prstGeom>
        </p:spPr>
      </p:pic>
      <p:grpSp>
        <p:nvGrpSpPr>
          <p:cNvPr id="3" name="Groupe 2">
            <a:extLst>
              <a:ext uri="{FF2B5EF4-FFF2-40B4-BE49-F238E27FC236}">
                <a16:creationId xmlns:a16="http://schemas.microsoft.com/office/drawing/2014/main" id="{C90DA7EB-9282-69DD-8152-2AC4F13559E4}"/>
              </a:ext>
            </a:extLst>
          </p:cNvPr>
          <p:cNvGrpSpPr/>
          <p:nvPr/>
        </p:nvGrpSpPr>
        <p:grpSpPr>
          <a:xfrm>
            <a:off x="13855" y="190500"/>
            <a:ext cx="2240841" cy="841410"/>
            <a:chOff x="3663231" y="3540342"/>
            <a:chExt cx="1066274" cy="385540"/>
          </a:xfrm>
        </p:grpSpPr>
        <p:sp>
          <p:nvSpPr>
            <p:cNvPr id="5" name="Rectangle : coins arrondis 4">
              <a:extLst>
                <a:ext uri="{FF2B5EF4-FFF2-40B4-BE49-F238E27FC236}">
                  <a16:creationId xmlns:a16="http://schemas.microsoft.com/office/drawing/2014/main" id="{D84C66A2-18BF-A598-46A7-27345222471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6" name="Picture 2">
              <a:extLst>
                <a:ext uri="{FF2B5EF4-FFF2-40B4-BE49-F238E27FC236}">
                  <a16:creationId xmlns:a16="http://schemas.microsoft.com/office/drawing/2014/main" id="{031CA4C9-9821-5223-3EB4-1ABEBDE05D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84FE8A8-AF7F-57FB-D525-1B5144C10989}"/>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Tree>
    <p:extLst>
      <p:ext uri="{BB962C8B-B14F-4D97-AF65-F5344CB8AC3E}">
        <p14:creationId xmlns:p14="http://schemas.microsoft.com/office/powerpoint/2010/main" val="334226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E4BAC-D6FC-516F-07FC-CDEF4E8C6F0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AE71BA9-7D20-0678-B3A2-28A34EB0426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919F9D9-1332-612E-0CCE-AB6E95AD14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6490FF6-EF70-71C2-4416-9EC71B17EBCC}"/>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DF1D0BFC-90CF-5858-A9F5-9D4FE90F8BD2}"/>
              </a:ext>
            </a:extLst>
          </p:cNvPr>
          <p:cNvSpPr txBox="1"/>
          <p:nvPr/>
        </p:nvSpPr>
        <p:spPr>
          <a:xfrm>
            <a:off x="971203" y="444970"/>
            <a:ext cx="10534997" cy="746358"/>
          </a:xfrm>
          <a:prstGeom prst="rect">
            <a:avLst/>
          </a:prstGeom>
          <a:noFill/>
        </p:spPr>
        <p:txBody>
          <a:bodyPr wrap="square" rtlCol="0">
            <a:spAutoFit/>
          </a:bodyPr>
          <a:lstStyle/>
          <a:p>
            <a:pPr lvl="0" defTabSz="685818">
              <a:defRPr/>
            </a:pPr>
            <a:r>
              <a:rPr lang="fr-FR" sz="2250" dirty="0">
                <a:solidFill>
                  <a:schemeClr val="bg1">
                    <a:lumMod val="65000"/>
                  </a:schemeClr>
                </a:solidFill>
                <a:latin typeface="Dosis" panose="02010703020202060003" pitchFamily="2" charset="0"/>
              </a:rPr>
              <a:t>Maintenant, chacun lit seul à voix basse. </a:t>
            </a:r>
          </a:p>
          <a:p>
            <a:pPr lvl="0" defTabSz="685818">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825340EF-22ED-2077-8CD8-B9329470E64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85850" y="2804629"/>
            <a:ext cx="11744300" cy="4677743"/>
          </a:xfrm>
          <a:prstGeom prst="rect">
            <a:avLst/>
          </a:prstGeom>
        </p:spPr>
      </p:pic>
      <p:sp>
        <p:nvSpPr>
          <p:cNvPr id="7" name="Freeform 8">
            <a:extLst>
              <a:ext uri="{FF2B5EF4-FFF2-40B4-BE49-F238E27FC236}">
                <a16:creationId xmlns:a16="http://schemas.microsoft.com/office/drawing/2014/main" id="{4119D1A2-2761-6098-C29D-A9C09869A9D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4B5A97BE-790C-5395-ACDC-A2B898885F4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1185710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0B666-AFE1-A42C-874B-EB981E93E83D}"/>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CDA8C4F-B759-E17C-104C-74A25B8FAC26}"/>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EE492A-94AE-96D9-725D-4C856F7E06BD}"/>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0FCE2818-BE99-1687-1E2F-E68CB9A97D41}"/>
              </a:ext>
            </a:extLst>
          </p:cNvPr>
          <p:cNvSpPr txBox="1"/>
          <p:nvPr/>
        </p:nvSpPr>
        <p:spPr>
          <a:xfrm>
            <a:off x="1207502" y="419100"/>
            <a:ext cx="11529396" cy="438582"/>
          </a:xfrm>
          <a:prstGeom prst="rect">
            <a:avLst/>
          </a:prstGeom>
          <a:noFill/>
        </p:spPr>
        <p:txBody>
          <a:bodyPr wrap="square" rtlCol="0">
            <a:spAutoFit/>
          </a:bodyPr>
          <a:lstStyle/>
          <a:p>
            <a:pPr defTabSz="1028752">
              <a:defRPr/>
            </a:pPr>
            <a:r>
              <a:rPr lang="fr-FR" sz="2250" b="1" dirty="0">
                <a:solidFill>
                  <a:prstClr val="white">
                    <a:lumMod val="65000"/>
                  </a:prstClr>
                </a:solidFill>
                <a:latin typeface="Dosis" pitchFamily="2" charset="0"/>
              </a:rPr>
              <a:t>Allez à l’activité 3, page 8.</a:t>
            </a:r>
          </a:p>
        </p:txBody>
      </p:sp>
      <p:pic>
        <p:nvPicPr>
          <p:cNvPr id="3" name="Image 2">
            <a:extLst>
              <a:ext uri="{FF2B5EF4-FFF2-40B4-BE49-F238E27FC236}">
                <a16:creationId xmlns:a16="http://schemas.microsoft.com/office/drawing/2014/main" id="{05E73B59-A6C5-BB22-90A5-89326B7269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43400" y="2108647"/>
            <a:ext cx="4724400" cy="6069706"/>
          </a:xfrm>
          <a:prstGeom prst="rect">
            <a:avLst/>
          </a:prstGeom>
        </p:spPr>
      </p:pic>
      <p:sp>
        <p:nvSpPr>
          <p:cNvPr id="5" name="Freeform 8">
            <a:extLst>
              <a:ext uri="{FF2B5EF4-FFF2-40B4-BE49-F238E27FC236}">
                <a16:creationId xmlns:a16="http://schemas.microsoft.com/office/drawing/2014/main" id="{D79AB9A3-5EA3-ED20-3D9E-878E973E60B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Rectangle 6">
            <a:extLst>
              <a:ext uri="{FF2B5EF4-FFF2-40B4-BE49-F238E27FC236}">
                <a16:creationId xmlns:a16="http://schemas.microsoft.com/office/drawing/2014/main" id="{C8ED41F6-6E2C-9B2B-6CD7-1D87B2FEB3DD}"/>
              </a:ext>
            </a:extLst>
          </p:cNvPr>
          <p:cNvSpPr/>
          <p:nvPr/>
        </p:nvSpPr>
        <p:spPr>
          <a:xfrm>
            <a:off x="4343400" y="7042939"/>
            <a:ext cx="4724400" cy="11378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8" name="Tableau 7">
            <a:extLst>
              <a:ext uri="{FF2B5EF4-FFF2-40B4-BE49-F238E27FC236}">
                <a16:creationId xmlns:a16="http://schemas.microsoft.com/office/drawing/2014/main" id="{512DE630-FA4D-97D0-CDC4-187956B5BCEA}"/>
              </a:ext>
            </a:extLst>
          </p:cNvPr>
          <p:cNvGraphicFramePr>
            <a:graphicFrameLocks noGrp="1"/>
          </p:cNvGraphicFramePr>
          <p:nvPr>
            <p:custDataLst>
              <p:tags r:id="rId1"/>
            </p:custDataLst>
            <p:extLst>
              <p:ext uri="{D42A27DB-BD31-4B8C-83A1-F6EECF244321}">
                <p14:modId xmlns:p14="http://schemas.microsoft.com/office/powerpoint/2010/main" val="1065763228"/>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8261039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30EBF6-9BD3-2A60-47B7-BEBE3A71DF4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0BDA07F-58AB-C280-A234-344CF32E49A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4C40ED3B-5669-D4A3-1754-FF17C7B0AEC9}"/>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A30520AD-873E-13AF-FDF7-426FBF1C62A8}"/>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04AD351A-65A4-378D-16D9-DF22FF3D43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7" name="Image 6">
            <a:extLst>
              <a:ext uri="{FF2B5EF4-FFF2-40B4-BE49-F238E27FC236}">
                <a16:creationId xmlns:a16="http://schemas.microsoft.com/office/drawing/2014/main" id="{E1A37BC7-46CE-959F-FF54-0613AF3C931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62000" y="3805755"/>
            <a:ext cx="12192000" cy="2675489"/>
          </a:xfrm>
          <a:prstGeom prst="rect">
            <a:avLst/>
          </a:prstGeom>
        </p:spPr>
      </p:pic>
      <p:graphicFrame>
        <p:nvGraphicFramePr>
          <p:cNvPr id="4" name="Tableau 3">
            <a:extLst>
              <a:ext uri="{FF2B5EF4-FFF2-40B4-BE49-F238E27FC236}">
                <a16:creationId xmlns:a16="http://schemas.microsoft.com/office/drawing/2014/main" id="{C83BFB09-94A2-6C60-32BC-377EBE784235}"/>
              </a:ext>
            </a:extLst>
          </p:cNvPr>
          <p:cNvGraphicFramePr>
            <a:graphicFrameLocks noGrp="1"/>
          </p:cNvGraphicFramePr>
          <p:nvPr>
            <p:custDataLst>
              <p:tags r:id="rId1"/>
            </p:custDataLst>
            <p:extLst>
              <p:ext uri="{D42A27DB-BD31-4B8C-83A1-F6EECF244321}">
                <p14:modId xmlns:p14="http://schemas.microsoft.com/office/powerpoint/2010/main" val="15268959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080CB2C7-3102-DC99-29D4-398C26156DDC}"/>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b="1" dirty="0">
                <a:solidFill>
                  <a:prstClr val="white">
                    <a:lumMod val="65000"/>
                  </a:prstClr>
                </a:solidFill>
                <a:latin typeface="Dosis" panose="02010703020202060003" pitchFamily="2" charset="0"/>
              </a:rPr>
              <a:t>. </a:t>
            </a:r>
            <a:r>
              <a:rPr lang="fr-FR" sz="2250" dirty="0">
                <a:solidFill>
                  <a:schemeClr val="bg1">
                    <a:lumMod val="65000"/>
                  </a:schemeClr>
                </a:solidFill>
                <a:latin typeface="Dosis" panose="02010703020202060003" pitchFamily="2" charset="0"/>
              </a:rPr>
              <a:t>Lisez chaque lettre et écrivez-la comme dans le modèle.</a:t>
            </a:r>
          </a:p>
          <a:p>
            <a:pPr lvl="0" defTabSz="685818">
              <a:defRPr/>
            </a:pPr>
            <a:r>
              <a:rPr lang="fr-FR" i="1" dirty="0">
                <a:solidFill>
                  <a:prstClr val="white">
                    <a:lumMod val="65000"/>
                  </a:prstClr>
                </a:solidFill>
                <a:latin typeface="Dosis" pitchFamily="2" charset="0"/>
              </a:rPr>
              <a:t>L’enseignant rappelle aux élèves les règle de la bonne écriture. Il   circule entre les rangs et fournit une rétroaction positive ou corrective.    </a:t>
            </a:r>
          </a:p>
        </p:txBody>
      </p:sp>
    </p:spTree>
    <p:extLst>
      <p:ext uri="{BB962C8B-B14F-4D97-AF65-F5344CB8AC3E}">
        <p14:creationId xmlns:p14="http://schemas.microsoft.com/office/powerpoint/2010/main" val="8291458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A28F-BAD2-F20A-09FD-77EA597F39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36CFBB-C370-595F-F20C-2DA71C9892AB}"/>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6" name="TextBox 6">
            <a:extLst>
              <a:ext uri="{FF2B5EF4-FFF2-40B4-BE49-F238E27FC236}">
                <a16:creationId xmlns:a16="http://schemas.microsoft.com/office/drawing/2014/main" id="{1AA23C56-BF16-80C9-A49C-5BD1FEE6E37C}"/>
              </a:ext>
            </a:extLst>
          </p:cNvPr>
          <p:cNvSpPr txBox="1"/>
          <p:nvPr/>
        </p:nvSpPr>
        <p:spPr>
          <a:xfrm>
            <a:off x="1527988" y="973218"/>
            <a:ext cx="11567327" cy="2846933"/>
          </a:xfrm>
          <a:prstGeom prst="rect">
            <a:avLst/>
          </a:prstGeom>
        </p:spPr>
        <p:txBody>
          <a:bodyPr lIns="0" tIns="0" rIns="0" bIns="0" rtlCol="0" anchor="t">
            <a:spAutoFit/>
          </a:bodyPr>
          <a:lstStyle/>
          <a:p>
            <a:pPr algn="ctr" defTabSz="685834">
              <a:lnSpc>
                <a:spcPts val="11099"/>
              </a:lnSpc>
            </a:pPr>
            <a:r>
              <a:rPr lang="en-US" sz="6001" dirty="0">
                <a:solidFill>
                  <a:srgbClr val="215968"/>
                </a:solidFill>
                <a:latin typeface="Carelia"/>
              </a:rPr>
              <a:t>Jeu </a:t>
            </a:r>
          </a:p>
          <a:p>
            <a:pPr algn="ctr" defTabSz="685834">
              <a:lnSpc>
                <a:spcPts val="11099"/>
              </a:lnSpc>
            </a:pPr>
            <a:r>
              <a:rPr lang="en-US" sz="6000" dirty="0">
                <a:solidFill>
                  <a:srgbClr val="215968"/>
                </a:solidFill>
                <a:latin typeface="Carelia"/>
              </a:rPr>
              <a:t> </a:t>
            </a:r>
          </a:p>
        </p:txBody>
      </p:sp>
      <p:sp>
        <p:nvSpPr>
          <p:cNvPr id="8" name="TextBox 8">
            <a:extLst>
              <a:ext uri="{FF2B5EF4-FFF2-40B4-BE49-F238E27FC236}">
                <a16:creationId xmlns:a16="http://schemas.microsoft.com/office/drawing/2014/main" id="{3A66A56E-F614-052B-767E-AE2A88A57360}"/>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9" name="Ellipse 8">
            <a:extLst>
              <a:ext uri="{FF2B5EF4-FFF2-40B4-BE49-F238E27FC236}">
                <a16:creationId xmlns:a16="http://schemas.microsoft.com/office/drawing/2014/main" id="{E0905E8B-77F0-B839-2EE2-0B088AC5856A}"/>
              </a:ext>
            </a:extLst>
          </p:cNvPr>
          <p:cNvSpPr/>
          <p:nvPr/>
        </p:nvSpPr>
        <p:spPr>
          <a:xfrm>
            <a:off x="2857500" y="1487584"/>
            <a:ext cx="8001000" cy="79248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800" b="1" dirty="0">
                <a:solidFill>
                  <a:srgbClr val="106585"/>
                </a:solidFill>
                <a:latin typeface="Microsoft Uighur" panose="02000000000000000000" pitchFamily="2" charset="-78"/>
                <a:cs typeface="Microsoft Uighur" panose="02000000000000000000" pitchFamily="2" charset="-78"/>
              </a:rPr>
              <a:t>Jeu</a:t>
            </a:r>
          </a:p>
          <a:p>
            <a:pPr algn="ctr" defTabSz="685834"/>
            <a:r>
              <a:rPr lang="fr-FR" sz="88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10" name="TextBox 7">
            <a:extLst>
              <a:ext uri="{FF2B5EF4-FFF2-40B4-BE49-F238E27FC236}">
                <a16:creationId xmlns:a16="http://schemas.microsoft.com/office/drawing/2014/main" id="{5C9BBFCD-D0E4-F73E-2CC4-9A422EF33C72}"/>
              </a:ext>
            </a:extLst>
          </p:cNvPr>
          <p:cNvSpPr txBox="1"/>
          <p:nvPr/>
        </p:nvSpPr>
        <p:spPr>
          <a:xfrm>
            <a:off x="3173384" y="3832468"/>
            <a:ext cx="7685116" cy="793487"/>
          </a:xfrm>
          <a:prstGeom prst="rect">
            <a:avLst/>
          </a:prstGeom>
        </p:spPr>
        <p:txBody>
          <a:bodyPr wrap="square" lIns="0" tIns="0" rIns="0" bIns="0" rtlCol="0" anchor="t">
            <a:spAutoFit/>
          </a:bodyPr>
          <a:lstStyle/>
          <a:p>
            <a:pPr algn="ctr" defTabSz="685834">
              <a:lnSpc>
                <a:spcPts val="6911"/>
              </a:lnSpc>
            </a:pPr>
            <a:r>
              <a:rPr lang="en-US" sz="4400" b="1" dirty="0">
                <a:solidFill>
                  <a:schemeClr val="accent2">
                    <a:lumMod val="75000"/>
                  </a:schemeClr>
                </a:solidFill>
                <a:latin typeface="Dosis" pitchFamily="2" charset="0"/>
              </a:rPr>
              <a:t>Sauter sur les </a:t>
            </a:r>
            <a:r>
              <a:rPr lang="en-US" sz="4400" b="1" dirty="0" err="1">
                <a:solidFill>
                  <a:schemeClr val="accent2">
                    <a:lumMod val="75000"/>
                  </a:schemeClr>
                </a:solidFill>
                <a:latin typeface="Dosis" pitchFamily="2" charset="0"/>
              </a:rPr>
              <a:t>lettres</a:t>
            </a:r>
            <a:endParaRPr lang="en-US" sz="4400" b="1" dirty="0">
              <a:solidFill>
                <a:schemeClr val="accent2">
                  <a:lumMod val="75000"/>
                </a:schemeClr>
              </a:solidFill>
              <a:latin typeface="Dosis" pitchFamily="2" charset="0"/>
            </a:endParaRPr>
          </a:p>
        </p:txBody>
      </p:sp>
      <p:pic>
        <p:nvPicPr>
          <p:cNvPr id="11" name="Image 10">
            <a:extLst>
              <a:ext uri="{FF2B5EF4-FFF2-40B4-BE49-F238E27FC236}">
                <a16:creationId xmlns:a16="http://schemas.microsoft.com/office/drawing/2014/main" id="{4F26C5CD-DA2D-7166-7184-B1A25E13E79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168150" y="6158761"/>
            <a:ext cx="3352800" cy="2437264"/>
          </a:xfrm>
          <a:prstGeom prst="rect">
            <a:avLst/>
          </a:prstGeom>
        </p:spPr>
      </p:pic>
      <p:grpSp>
        <p:nvGrpSpPr>
          <p:cNvPr id="4" name="Groupe 3">
            <a:extLst>
              <a:ext uri="{FF2B5EF4-FFF2-40B4-BE49-F238E27FC236}">
                <a16:creationId xmlns:a16="http://schemas.microsoft.com/office/drawing/2014/main" id="{B2335810-AFE5-1376-1B74-8D75AB7F5438}"/>
              </a:ext>
            </a:extLst>
          </p:cNvPr>
          <p:cNvGrpSpPr/>
          <p:nvPr/>
        </p:nvGrpSpPr>
        <p:grpSpPr>
          <a:xfrm>
            <a:off x="0" y="131808"/>
            <a:ext cx="2240841" cy="841410"/>
            <a:chOff x="3663231" y="3540342"/>
            <a:chExt cx="1066274" cy="385540"/>
          </a:xfrm>
        </p:grpSpPr>
        <p:sp>
          <p:nvSpPr>
            <p:cNvPr id="5" name="Rectangle : coins arrondis 4">
              <a:extLst>
                <a:ext uri="{FF2B5EF4-FFF2-40B4-BE49-F238E27FC236}">
                  <a16:creationId xmlns:a16="http://schemas.microsoft.com/office/drawing/2014/main" id="{88E453E9-3035-8A5C-BD55-BCAFBDA99059}"/>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7" name="Picture 2">
              <a:extLst>
                <a:ext uri="{FF2B5EF4-FFF2-40B4-BE49-F238E27FC236}">
                  <a16:creationId xmlns:a16="http://schemas.microsoft.com/office/drawing/2014/main" id="{1FF1DDF4-5805-72DF-F6FE-7136D225BC93}"/>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DEAF531-C9BF-A396-A2DD-DE48B92F0611}"/>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20404072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342897" y="419099"/>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1524DF7-1A48-5F8F-3D10-C65972E2F4D8}"/>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6"/>
            </p:custDataLst>
          </p:nvPr>
        </p:nvPicPr>
        <p:blipFill>
          <a:blip r:embed="rId13">
            <a:clrChange>
              <a:clrFrom>
                <a:srgbClr val="FFFFFF"/>
              </a:clrFrom>
              <a:clrTo>
                <a:srgbClr val="FFFFFF">
                  <a:alpha val="0"/>
                </a:srgbClr>
              </a:clrTo>
            </a:clrChange>
          </a:blip>
          <a:stretch>
            <a:fillRect/>
          </a:stretch>
        </p:blipFill>
        <p:spPr>
          <a:xfrm>
            <a:off x="3570469" y="3110569"/>
            <a:ext cx="6440970" cy="4065861"/>
          </a:xfrm>
          <a:prstGeom prst="rect">
            <a:avLst/>
          </a:prstGeom>
        </p:spPr>
      </p:pic>
      <p:sp>
        <p:nvSpPr>
          <p:cNvPr id="4" name="ZoneTexte 3">
            <a:extLst>
              <a:ext uri="{FF2B5EF4-FFF2-40B4-BE49-F238E27FC236}">
                <a16:creationId xmlns:a16="http://schemas.microsoft.com/office/drawing/2014/main" id="{2DB474C9-729B-255F-5A87-0D410F95384F}"/>
              </a:ext>
            </a:extLst>
          </p:cNvPr>
          <p:cNvSpPr txBox="1"/>
          <p:nvPr>
            <p:custDataLst>
              <p:tags r:id="rId7"/>
            </p:custDataLst>
          </p:nvPr>
        </p:nvSpPr>
        <p:spPr>
          <a:xfrm>
            <a:off x="1380850" y="419099"/>
            <a:ext cx="10963550" cy="1131079"/>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Nous allons jouer au jeu « Sauter sur les lettres ».</a:t>
            </a:r>
            <a:br>
              <a:rPr lang="fr-FR" sz="2250" dirty="0">
                <a:solidFill>
                  <a:schemeClr val="bg1">
                    <a:lumMod val="65000"/>
                  </a:schemeClr>
                </a:solidFill>
                <a:latin typeface="Dosis" panose="02010703020202060003" pitchFamily="2" charset="0"/>
              </a:rPr>
            </a:br>
            <a:r>
              <a:rPr lang="fr-FR" sz="2250" dirty="0">
                <a:solidFill>
                  <a:schemeClr val="bg1">
                    <a:lumMod val="65000"/>
                  </a:schemeClr>
                </a:solidFill>
                <a:latin typeface="Dosis" panose="02010703020202060003" pitchFamily="2" charset="0"/>
              </a:rPr>
              <a:t>Le joueur doit sauter sur toutes les cases contenant la lettre annoncée. Après chaque saut, il lit à voix haute la syllabe de la case. </a:t>
            </a:r>
          </a:p>
        </p:txBody>
      </p:sp>
      <p:graphicFrame>
        <p:nvGraphicFramePr>
          <p:cNvPr id="5" name="Tableau 4">
            <a:extLst>
              <a:ext uri="{FF2B5EF4-FFF2-40B4-BE49-F238E27FC236}">
                <a16:creationId xmlns:a16="http://schemas.microsoft.com/office/drawing/2014/main" id="{36F1BCC2-CDAE-1197-1453-D8D75C05A164}"/>
              </a:ext>
            </a:extLst>
          </p:cNvPr>
          <p:cNvGraphicFramePr>
            <a:graphicFrameLocks noGrp="1"/>
          </p:cNvGraphicFramePr>
          <p:nvPr>
            <p:custDataLst>
              <p:tags r:id="rId8"/>
            </p:custDataLst>
            <p:extLst>
              <p:ext uri="{D42A27DB-BD31-4B8C-83A1-F6EECF244321}">
                <p14:modId xmlns:p14="http://schemas.microsoft.com/office/powerpoint/2010/main" val="828510349"/>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EA0D18E2-E172-1529-AB79-7C422F50A0C4}"/>
              </a:ext>
            </a:extLst>
          </p:cNvPr>
          <p:cNvPicPr>
            <a:picLocks noChangeAspect="1"/>
          </p:cNvPicPr>
          <p:nvPr>
            <p:custDataLst>
              <p:tags r:id="rId9"/>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67679" y="282192"/>
            <a:ext cx="1381080" cy="1120448"/>
          </a:xfrm>
          <a:prstGeom prst="rect">
            <a:avLst/>
          </a:prstGeom>
        </p:spPr>
      </p:pic>
    </p:spTree>
    <p:extLst>
      <p:ext uri="{BB962C8B-B14F-4D97-AF65-F5344CB8AC3E}">
        <p14:creationId xmlns:p14="http://schemas.microsoft.com/office/powerpoint/2010/main" val="42385888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7BD36-1B75-E31D-FC9A-9101228524F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891678-9101-5A6D-7D5D-1A8AB9D2F1E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8A12A793-8764-4C30-F8AD-160208823DC5}"/>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C321E72-05EC-85D2-3B52-D7127B45312C}"/>
              </a:ext>
            </a:extLst>
          </p:cNvPr>
          <p:cNvSpPr/>
          <p:nvPr>
            <p:custDataLst>
              <p:tags r:id="rId3"/>
            </p:custDataLst>
          </p:nvPr>
        </p:nvSpPr>
        <p:spPr>
          <a:xfrm>
            <a:off x="342897" y="419099"/>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9F854F3-3E12-F9FB-2665-6B62A7A7E9F3}"/>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62812C1-3E65-3DF3-EEB3-73F67808C53A}"/>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85835">
              <a:defRPr/>
            </a:pPr>
            <a:endParaRPr lang="fr-MA" sz="1350" dirty="0">
              <a:solidFill>
                <a:prstClr val="black"/>
              </a:solidFill>
              <a:latin typeface="Dosis" pitchFamily="2" charset="0"/>
            </a:endParaRPr>
          </a:p>
        </p:txBody>
      </p:sp>
      <p:pic>
        <p:nvPicPr>
          <p:cNvPr id="2" name="Image 1">
            <a:extLst>
              <a:ext uri="{FF2B5EF4-FFF2-40B4-BE49-F238E27FC236}">
                <a16:creationId xmlns:a16="http://schemas.microsoft.com/office/drawing/2014/main" id="{5B4E0B77-860A-F1BF-27FB-B8395692959E}"/>
              </a:ext>
            </a:extLst>
          </p:cNvPr>
          <p:cNvPicPr>
            <a:picLocks noChangeAspect="1"/>
          </p:cNvPicPr>
          <p:nvPr>
            <p:custDataLst>
              <p:tags r:id="rId6"/>
            </p:custDataLst>
          </p:nvPr>
        </p:nvPicPr>
        <p:blipFill>
          <a:blip r:embed="rId12">
            <a:clrChange>
              <a:clrFrom>
                <a:srgbClr val="FFFFFF"/>
              </a:clrFrom>
              <a:clrTo>
                <a:srgbClr val="FFFFFF">
                  <a:alpha val="0"/>
                </a:srgbClr>
              </a:clrTo>
            </a:clrChange>
          </a:blip>
          <a:stretch>
            <a:fillRect/>
          </a:stretch>
        </p:blipFill>
        <p:spPr>
          <a:xfrm>
            <a:off x="3570469" y="3110569"/>
            <a:ext cx="6440970" cy="4065861"/>
          </a:xfrm>
          <a:prstGeom prst="rect">
            <a:avLst/>
          </a:prstGeom>
        </p:spPr>
      </p:pic>
      <p:sp>
        <p:nvSpPr>
          <p:cNvPr id="5" name="ZoneTexte 4">
            <a:extLst>
              <a:ext uri="{FF2B5EF4-FFF2-40B4-BE49-F238E27FC236}">
                <a16:creationId xmlns:a16="http://schemas.microsoft.com/office/drawing/2014/main" id="{FF21CAF8-AF53-EF21-654D-89AFEF632DCD}"/>
              </a:ext>
            </a:extLst>
          </p:cNvPr>
          <p:cNvSpPr txBox="1"/>
          <p:nvPr>
            <p:custDataLst>
              <p:tags r:id="rId7"/>
            </p:custDataLst>
          </p:nvPr>
        </p:nvSpPr>
        <p:spPr>
          <a:xfrm>
            <a:off x="1502920" y="438502"/>
            <a:ext cx="11529396" cy="746358"/>
          </a:xfrm>
          <a:prstGeom prst="rect">
            <a:avLst/>
          </a:prstGeom>
          <a:noFill/>
        </p:spPr>
        <p:txBody>
          <a:bodyPr wrap="square" rtlCol="0">
            <a:spAutoFit/>
          </a:bodyPr>
          <a:lstStyle/>
          <a:p>
            <a:pPr defTabSz="1028727">
              <a:defRPr/>
            </a:pPr>
            <a:r>
              <a:rPr lang="fr-MA" sz="2250" dirty="0">
                <a:solidFill>
                  <a:prstClr val="white">
                    <a:lumMod val="65000"/>
                  </a:prstClr>
                </a:solidFill>
                <a:latin typeface="Dosis" panose="02010703020202060003" pitchFamily="2" charset="0"/>
              </a:rPr>
              <a:t>Maintenant, on va commencer le jeu.</a:t>
            </a:r>
            <a:endParaRPr lang="fr-FR" sz="2250" dirty="0">
              <a:solidFill>
                <a:schemeClr val="bg1">
                  <a:lumMod val="65000"/>
                </a:schemeClr>
              </a:solidFill>
              <a:latin typeface="Dosis" panose="02010703020202060003" pitchFamily="2" charset="0"/>
            </a:endParaRPr>
          </a:p>
          <a:p>
            <a:pPr defTabSz="1028727">
              <a:defRPr/>
            </a:pPr>
            <a:r>
              <a:rPr lang="fr-FR" sz="2000" i="1" dirty="0">
                <a:solidFill>
                  <a:schemeClr val="bg1">
                    <a:lumMod val="65000"/>
                  </a:schemeClr>
                </a:solidFill>
                <a:latin typeface="Dosis" panose="02010703020202060003" pitchFamily="2" charset="0"/>
              </a:rPr>
              <a:t>L’enseignant ( e ) désigne quelques élèves pour jouer</a:t>
            </a:r>
            <a:endParaRPr lang="fr-FR" sz="2250" i="1" dirty="0">
              <a:solidFill>
                <a:schemeClr val="bg1">
                  <a:lumMod val="65000"/>
                </a:schemeClr>
              </a:solidFill>
              <a:latin typeface="Dosis" panose="02010703020202060003" pitchFamily="2" charset="0"/>
            </a:endParaRPr>
          </a:p>
        </p:txBody>
      </p:sp>
      <p:graphicFrame>
        <p:nvGraphicFramePr>
          <p:cNvPr id="4" name="Tableau 3">
            <a:extLst>
              <a:ext uri="{FF2B5EF4-FFF2-40B4-BE49-F238E27FC236}">
                <a16:creationId xmlns:a16="http://schemas.microsoft.com/office/drawing/2014/main" id="{39D7B124-5860-2D9F-A57E-9052A5DF2B6A}"/>
              </a:ext>
            </a:extLst>
          </p:cNvPr>
          <p:cNvGraphicFramePr>
            <a:graphicFrameLocks noGrp="1"/>
          </p:cNvGraphicFramePr>
          <p:nvPr>
            <p:custDataLst>
              <p:tags r:id="rId8"/>
            </p:custDataLst>
            <p:extLst>
              <p:ext uri="{D42A27DB-BD31-4B8C-83A1-F6EECF244321}">
                <p14:modId xmlns:p14="http://schemas.microsoft.com/office/powerpoint/2010/main" val="1066337261"/>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3521497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B409-C60D-0AF2-4A7E-7306942C13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7C826B2-D788-08DE-FCC1-BF8B8C326C4F}"/>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92BDE4A6-6663-0B5D-86B8-017DEE92FF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07133F-817D-099A-F8A6-7B1CAC42AA52}"/>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11A5053-0162-76B1-018E-865E763073B0}"/>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00B57BFB-539A-9E10-9954-7C3ED7BC8711}"/>
              </a:ext>
            </a:extLst>
          </p:cNvPr>
          <p:cNvSpPr txBox="1"/>
          <p:nvPr>
            <p:custDataLst>
              <p:tags r:id="rId1"/>
            </p:custDataLst>
          </p:nvPr>
        </p:nvSpPr>
        <p:spPr>
          <a:xfrm>
            <a:off x="1335299" y="431065"/>
            <a:ext cx="107805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À la maison, écrivez les mots du vocabulaire  et coloriez les lettres que nous avons vues aujourd’hui,  </a:t>
            </a:r>
          </a:p>
        </p:txBody>
      </p:sp>
      <p:sp>
        <p:nvSpPr>
          <p:cNvPr id="11" name="Rectangle 10">
            <a:extLst>
              <a:ext uri="{FF2B5EF4-FFF2-40B4-BE49-F238E27FC236}">
                <a16:creationId xmlns:a16="http://schemas.microsoft.com/office/drawing/2014/main" id="{527477FE-A9B8-778F-59EF-713407034DBD}"/>
              </a:ext>
            </a:extLst>
          </p:cNvPr>
          <p:cNvSpPr/>
          <p:nvPr>
            <p:custDataLst>
              <p:tags r:id="rId2"/>
            </p:custDataLst>
          </p:nvPr>
        </p:nvSpPr>
        <p:spPr>
          <a:xfrm>
            <a:off x="1960411" y="2667522"/>
            <a:ext cx="3956928" cy="64423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a:endParaRPr>
          </a:p>
        </p:txBody>
      </p:sp>
      <p:sp>
        <p:nvSpPr>
          <p:cNvPr id="2" name="TextBox 6">
            <a:extLst>
              <a:ext uri="{FF2B5EF4-FFF2-40B4-BE49-F238E27FC236}">
                <a16:creationId xmlns:a16="http://schemas.microsoft.com/office/drawing/2014/main" id="{9FFBC3D7-EB80-71C4-FBD6-51140D684602}"/>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BE286D94-71D8-A982-35F2-836BA34239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63400" y="356495"/>
            <a:ext cx="13863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 conception&#10;&#10;Le contenu généré par l’IA peut être incorrect.">
            <a:extLst>
              <a:ext uri="{FF2B5EF4-FFF2-40B4-BE49-F238E27FC236}">
                <a16:creationId xmlns:a16="http://schemas.microsoft.com/office/drawing/2014/main" id="{D05C1C87-8597-74E1-8064-757A932F11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600" y="2781124"/>
            <a:ext cx="3610550" cy="6215136"/>
          </a:xfrm>
          <a:prstGeom prst="rect">
            <a:avLst/>
          </a:prstGeom>
        </p:spPr>
      </p:pic>
      <p:pic>
        <p:nvPicPr>
          <p:cNvPr id="12" name="Image 11" descr="Une image contenant texte, capture d’écran, nombre, diagramme&#10;&#10;Le contenu généré par l’IA peut être incorrect.">
            <a:extLst>
              <a:ext uri="{FF2B5EF4-FFF2-40B4-BE49-F238E27FC236}">
                <a16:creationId xmlns:a16="http://schemas.microsoft.com/office/drawing/2014/main" id="{F4CA814F-B334-B8BC-BD2D-78670FE8C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7412" y="2703698"/>
            <a:ext cx="3825821" cy="6369989"/>
          </a:xfrm>
          <a:prstGeom prst="rect">
            <a:avLst/>
          </a:prstGeom>
        </p:spPr>
      </p:pic>
      <p:sp>
        <p:nvSpPr>
          <p:cNvPr id="13" name="Rectangle 12">
            <a:extLst>
              <a:ext uri="{FF2B5EF4-FFF2-40B4-BE49-F238E27FC236}">
                <a16:creationId xmlns:a16="http://schemas.microsoft.com/office/drawing/2014/main" id="{5BECDFCE-0B54-D19E-4F53-5753FAB1F931}"/>
              </a:ext>
            </a:extLst>
          </p:cNvPr>
          <p:cNvSpPr/>
          <p:nvPr/>
        </p:nvSpPr>
        <p:spPr>
          <a:xfrm>
            <a:off x="7489048" y="3687229"/>
            <a:ext cx="4024883" cy="305200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39036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9DAB-8982-FD0E-AADE-D3AECFB53E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432F5D-ED60-C8E9-B17B-9ED231E0D306}"/>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DD28E8C-2E26-E848-898C-F479115338E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BA6D918-BBD4-95C3-C51C-DDA11CE9416E}"/>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298D862-B555-CFE9-DACE-981F7291F36A}"/>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8CD428B3-F4F0-0D95-01AC-D0E013CD0B33}"/>
              </a:ext>
            </a:extLst>
          </p:cNvPr>
          <p:cNvSpPr txBox="1"/>
          <p:nvPr>
            <p:custDataLst>
              <p:tags r:id="rId1"/>
            </p:custDataLst>
          </p:nvPr>
        </p:nvSpPr>
        <p:spPr>
          <a:xfrm>
            <a:off x="1335299" y="431066"/>
            <a:ext cx="10690079"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Lisez les lettres de l’exercice 2 ,page 8, et recopiez dans vos cahiers les lettres que nous avons vues aujourd’hui</a:t>
            </a:r>
          </a:p>
        </p:txBody>
      </p:sp>
      <p:sp>
        <p:nvSpPr>
          <p:cNvPr id="2" name="TextBox 6">
            <a:extLst>
              <a:ext uri="{FF2B5EF4-FFF2-40B4-BE49-F238E27FC236}">
                <a16:creationId xmlns:a16="http://schemas.microsoft.com/office/drawing/2014/main" id="{18475DC9-445D-9995-D191-611BBC0F5A3A}"/>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8AFB93B6-563D-429A-7B02-0FF40AC757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15800" y="356495"/>
            <a:ext cx="12339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4E3FF5F8-2E5D-E48A-3F89-970F58B138B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886326" y="2552700"/>
            <a:ext cx="4229100" cy="5942697"/>
          </a:xfrm>
          <a:prstGeom prst="rect">
            <a:avLst/>
          </a:prstGeom>
        </p:spPr>
      </p:pic>
      <p:sp>
        <p:nvSpPr>
          <p:cNvPr id="16" name="Rectangle 15">
            <a:extLst>
              <a:ext uri="{FF2B5EF4-FFF2-40B4-BE49-F238E27FC236}">
                <a16:creationId xmlns:a16="http://schemas.microsoft.com/office/drawing/2014/main" id="{92023F3A-B3A2-214C-8119-9C10E76FC9A5}"/>
              </a:ext>
            </a:extLst>
          </p:cNvPr>
          <p:cNvSpPr/>
          <p:nvPr/>
        </p:nvSpPr>
        <p:spPr>
          <a:xfrm>
            <a:off x="4822194" y="6010781"/>
            <a:ext cx="4357365" cy="248461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1831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10" name="Image 9">
            <a:extLst>
              <a:ext uri="{FF2B5EF4-FFF2-40B4-BE49-F238E27FC236}">
                <a16:creationId xmlns:a16="http://schemas.microsoft.com/office/drawing/2014/main" id="{D8011201-A522-53C8-2BAF-D0D2B0588B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graphicFrame>
        <p:nvGraphicFramePr>
          <p:cNvPr id="5" name="Tableau 4">
            <a:extLst>
              <a:ext uri="{FF2B5EF4-FFF2-40B4-BE49-F238E27FC236}">
                <a16:creationId xmlns:a16="http://schemas.microsoft.com/office/drawing/2014/main" id="{9D497536-B3EE-7517-E13A-5DEB54752A97}"/>
              </a:ext>
            </a:extLst>
          </p:cNvPr>
          <p:cNvGraphicFramePr>
            <a:graphicFrameLocks noGrp="1"/>
          </p:cNvGraphicFramePr>
          <p:nvPr>
            <p:custDataLst>
              <p:tags r:id="rId1"/>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BAC4BDDF-2EB8-D962-252D-49E19DBD3C48}"/>
              </a:ext>
            </a:extLst>
          </p:cNvPr>
          <p:cNvSpPr txBox="1"/>
          <p:nvPr/>
        </p:nvSpPr>
        <p:spPr>
          <a:xfrm>
            <a:off x="1240672" y="454445"/>
            <a:ext cx="14153527" cy="438582"/>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écouter la chanson « Bonjour mes amis » et nous allons chanter ensemble. </a:t>
            </a:r>
          </a:p>
        </p:txBody>
      </p:sp>
      <p:sp>
        <p:nvSpPr>
          <p:cNvPr id="3" name="Freeform 8">
            <a:extLst>
              <a:ext uri="{FF2B5EF4-FFF2-40B4-BE49-F238E27FC236}">
                <a16:creationId xmlns:a16="http://schemas.microsoft.com/office/drawing/2014/main" id="{23F1AA86-C47E-F854-5A1B-88F4337B070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53598496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2C32757C-5D6C-4D1A-DFD3-FA1BF7D6F60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1" name="Group 3">
            <a:extLst>
              <a:ext uri="{FF2B5EF4-FFF2-40B4-BE49-F238E27FC236}">
                <a16:creationId xmlns:a16="http://schemas.microsoft.com/office/drawing/2014/main" id="{45AF42FB-7D70-68F7-25B7-C08A620A7BF1}"/>
              </a:ext>
            </a:extLst>
          </p:cNvPr>
          <p:cNvGrpSpPr/>
          <p:nvPr/>
        </p:nvGrpSpPr>
        <p:grpSpPr>
          <a:xfrm>
            <a:off x="857250" y="1180450"/>
            <a:ext cx="12001500" cy="7926101"/>
            <a:chOff x="0" y="0"/>
            <a:chExt cx="3895412" cy="2555175"/>
          </a:xfrm>
        </p:grpSpPr>
        <p:sp>
          <p:nvSpPr>
            <p:cNvPr id="12" name="Freeform 4">
              <a:extLst>
                <a:ext uri="{FF2B5EF4-FFF2-40B4-BE49-F238E27FC236}">
                  <a16:creationId xmlns:a16="http://schemas.microsoft.com/office/drawing/2014/main" id="{EC2446C6-4FD9-B74D-0C35-EA6B5E2E18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6" name="TextBox 5">
              <a:extLst>
                <a:ext uri="{FF2B5EF4-FFF2-40B4-BE49-F238E27FC236}">
                  <a16:creationId xmlns:a16="http://schemas.microsoft.com/office/drawing/2014/main" id="{378749F7-32FD-7DFC-0BBB-47CF4B3CA1AF}"/>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0" name="Freeform 7">
            <a:extLst>
              <a:ext uri="{FF2B5EF4-FFF2-40B4-BE49-F238E27FC236}">
                <a16:creationId xmlns:a16="http://schemas.microsoft.com/office/drawing/2014/main" id="{760A53C5-D2B8-6BBD-4EDC-B8B2EE145CC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2114551" y="7108915"/>
            <a:ext cx="10777117" cy="1077218"/>
          </a:xfrm>
          <a:prstGeom prst="rect">
            <a:avLst/>
          </a:prstGeom>
        </p:spPr>
        <p:txBody>
          <a:bodyPr wrap="square" lIns="0" tIns="0" rIns="0" bIns="0" rtlCol="0" anchor="t">
            <a:spAutoFit/>
          </a:bodyPr>
          <a:lstStyle/>
          <a:p>
            <a:pPr algn="ctr" defTabSz="685834">
              <a:lnSpc>
                <a:spcPts val="4200"/>
              </a:lnSpc>
              <a:defRPr/>
            </a:pPr>
            <a:r>
              <a:rPr lang="en-US" sz="2400" dirty="0">
                <a:solidFill>
                  <a:srgbClr val="1F497D"/>
                </a:solidFill>
                <a:latin typeface="Carelia"/>
              </a:rPr>
              <a:t>Les </a:t>
            </a:r>
            <a:r>
              <a:rPr lang="en-US" sz="2400" dirty="0" err="1">
                <a:solidFill>
                  <a:srgbClr val="1F497D"/>
                </a:solidFill>
                <a:latin typeface="Carelia"/>
              </a:rPr>
              <a:t>objectifs</a:t>
            </a:r>
            <a:r>
              <a:rPr lang="en-US" sz="2400" dirty="0">
                <a:solidFill>
                  <a:srgbClr val="1F497D"/>
                </a:solidFill>
                <a:latin typeface="Carelia"/>
              </a:rPr>
              <a:t> de ma séance </a:t>
            </a:r>
            <a:r>
              <a:rPr lang="en-US" sz="2400" dirty="0" err="1">
                <a:solidFill>
                  <a:srgbClr val="1F497D"/>
                </a:solidFill>
                <a:latin typeface="Carelia"/>
              </a:rPr>
              <a:t>ont-ils</a:t>
            </a:r>
            <a:r>
              <a:rPr lang="en-US" sz="2400" dirty="0">
                <a:solidFill>
                  <a:srgbClr val="1F497D"/>
                </a:solidFill>
                <a:latin typeface="Carelia"/>
              </a:rPr>
              <a:t> </a:t>
            </a:r>
            <a:r>
              <a:rPr lang="en-US" sz="2400" dirty="0" err="1">
                <a:solidFill>
                  <a:srgbClr val="1F497D"/>
                </a:solidFill>
                <a:latin typeface="Carelia"/>
              </a:rPr>
              <a:t>été</a:t>
            </a:r>
            <a:r>
              <a:rPr lang="en-US" sz="2400" dirty="0">
                <a:solidFill>
                  <a:srgbClr val="1F497D"/>
                </a:solidFill>
                <a:latin typeface="Carelia"/>
              </a:rPr>
              <a:t> </a:t>
            </a:r>
            <a:r>
              <a:rPr lang="en-US" sz="2400" dirty="0" err="1">
                <a:solidFill>
                  <a:srgbClr val="1F497D"/>
                </a:solidFill>
                <a:latin typeface="Carelia"/>
              </a:rPr>
              <a:t>atteints</a:t>
            </a:r>
            <a:r>
              <a:rPr lang="en-US" sz="2400" dirty="0">
                <a:solidFill>
                  <a:srgbClr val="1F497D"/>
                </a:solidFill>
                <a:latin typeface="Carelia"/>
              </a:rPr>
              <a:t> ? </a:t>
            </a:r>
          </a:p>
          <a:p>
            <a:pPr algn="ctr" defTabSz="685834">
              <a:lnSpc>
                <a:spcPts val="4200"/>
              </a:lnSpc>
              <a:defRPr/>
            </a:pPr>
            <a:r>
              <a:rPr lang="en-US" sz="2400" dirty="0" err="1">
                <a:solidFill>
                  <a:srgbClr val="1F497D"/>
                </a:solidFill>
                <a:latin typeface="Carelia"/>
              </a:rPr>
              <a:t>Sinon</a:t>
            </a:r>
            <a:r>
              <a:rPr lang="en-US" sz="2400" dirty="0">
                <a:solidFill>
                  <a:srgbClr val="1F497D"/>
                </a:solidFill>
                <a:latin typeface="Carelia"/>
              </a:rPr>
              <a:t>, p</a:t>
            </a:r>
            <a:r>
              <a:rPr lang="en-US" sz="2400" dirty="0" err="1">
                <a:solidFill>
                  <a:srgbClr val="1F497D"/>
                </a:solidFill>
                <a:latin typeface="Carelia"/>
              </a:rPr>
              <a:t>ourquoi</a:t>
            </a:r>
            <a:r>
              <a:rPr lang="en-US" sz="2400" dirty="0">
                <a:solidFill>
                  <a:srgbClr val="1F497D"/>
                </a:solidFill>
                <a:latin typeface="Carelia"/>
              </a:rPr>
              <a:t> ? Que </a:t>
            </a:r>
            <a:r>
              <a:rPr lang="en-US" sz="2400" dirty="0" err="1">
                <a:solidFill>
                  <a:srgbClr val="1F497D"/>
                </a:solidFill>
                <a:latin typeface="Carelia"/>
              </a:rPr>
              <a:t>faudrait</a:t>
            </a:r>
            <a:r>
              <a:rPr lang="en-US" sz="2400" dirty="0">
                <a:solidFill>
                  <a:srgbClr val="1F497D"/>
                </a:solidFill>
                <a:latin typeface="Carelia"/>
              </a:rPr>
              <a:t>-il faire pour les </a:t>
            </a:r>
            <a:r>
              <a:rPr lang="en-US" sz="2400" dirty="0" err="1">
                <a:solidFill>
                  <a:srgbClr val="1F497D"/>
                </a:solidFill>
                <a:latin typeface="Carelia"/>
              </a:rPr>
              <a:t>prochaines</a:t>
            </a:r>
            <a:r>
              <a:rPr lang="en-US" sz="2400" dirty="0">
                <a:solidFill>
                  <a:srgbClr val="1F497D"/>
                </a:solidFill>
                <a:latin typeface="Carelia"/>
              </a:rPr>
              <a:t> séances ? </a:t>
            </a: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2324100"/>
            <a:ext cx="11681640" cy="484876"/>
          </a:xfrm>
          <a:prstGeom prst="rect">
            <a:avLst/>
          </a:prstGeom>
          <a:noFill/>
        </p:spPr>
        <p:txBody>
          <a:bodyPr wrap="square" rtlCol="0">
            <a:spAutoFit/>
          </a:bodyPr>
          <a:lstStyle/>
          <a:p>
            <a:pPr algn="ctr" defTabSz="685834">
              <a:spcAft>
                <a:spcPts val="900"/>
              </a:spcAft>
              <a:defRPr/>
            </a:pPr>
            <a:r>
              <a:rPr lang="fr-FR" sz="2551" dirty="0">
                <a:solidFill>
                  <a:srgbClr val="106585"/>
                </a:solidFill>
                <a:latin typeface="Dosis" pitchFamily="2" charset="0"/>
              </a:rPr>
              <a:t>A la fin de la séance d’aujourd’hui, </a:t>
            </a:r>
            <a:r>
              <a:rPr lang="fr-FR" sz="2551" b="1" dirty="0">
                <a:solidFill>
                  <a:srgbClr val="106585"/>
                </a:solidFill>
                <a:latin typeface="Dosis" pitchFamily="2" charset="0"/>
              </a:rPr>
              <a:t>au moins 80% des élèves </a:t>
            </a:r>
            <a:r>
              <a:rPr lang="fr-FR" sz="2551" dirty="0">
                <a:solidFill>
                  <a:srgbClr val="106585"/>
                </a:solidFill>
                <a:latin typeface="Dosis" pitchFamily="2" charset="0"/>
              </a:rPr>
              <a:t>devraient être capables de : </a:t>
            </a:r>
          </a:p>
        </p:txBody>
      </p:sp>
      <p:grpSp>
        <p:nvGrpSpPr>
          <p:cNvPr id="21" name="Groupe 20">
            <a:extLst>
              <a:ext uri="{FF2B5EF4-FFF2-40B4-BE49-F238E27FC236}">
                <a16:creationId xmlns:a16="http://schemas.microsoft.com/office/drawing/2014/main" id="{1087D4C1-2029-AE47-832A-2A640FC1B65D}"/>
              </a:ext>
            </a:extLst>
          </p:cNvPr>
          <p:cNvGrpSpPr/>
          <p:nvPr/>
        </p:nvGrpSpPr>
        <p:grpSpPr>
          <a:xfrm>
            <a:off x="2234466" y="3467100"/>
            <a:ext cx="9247068" cy="2762250"/>
            <a:chOff x="3412143" y="3829050"/>
            <a:chExt cx="7046307" cy="2104847"/>
          </a:xfrm>
        </p:grpSpPr>
        <p:sp>
          <p:nvSpPr>
            <p:cNvPr id="8" name="Freeform 17">
              <a:extLst>
                <a:ext uri="{FF2B5EF4-FFF2-40B4-BE49-F238E27FC236}">
                  <a16:creationId xmlns:a16="http://schemas.microsoft.com/office/drawing/2014/main" id="{60BD1024-05C8-C151-181A-C15273BA80F2}"/>
                </a:ext>
              </a:extLst>
            </p:cNvPr>
            <p:cNvSpPr/>
            <p:nvPr/>
          </p:nvSpPr>
          <p:spPr>
            <a:xfrm>
              <a:off x="3412143" y="3829050"/>
              <a:ext cx="704630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155093" y="4032225"/>
              <a:ext cx="6303357" cy="954107"/>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Comprendre et produire les </a:t>
              </a:r>
              <a:r>
                <a:rPr lang="fr-FR" sz="2800" b="1" dirty="0">
                  <a:solidFill>
                    <a:srgbClr val="106585"/>
                  </a:solidFill>
                  <a:latin typeface="Dosis" pitchFamily="2" charset="0"/>
                </a:rPr>
                <a:t>mots du vocabulaire</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135489" y="4965244"/>
              <a:ext cx="6168368" cy="523220"/>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Lire les </a:t>
              </a:r>
              <a:r>
                <a:rPr lang="fr-FR" sz="2800" b="1" dirty="0">
                  <a:solidFill>
                    <a:srgbClr val="106585"/>
                  </a:solidFill>
                  <a:latin typeface="Dosis" pitchFamily="2" charset="0"/>
                </a:rPr>
                <a:t>syllabes et les mots présentés. </a:t>
              </a:r>
            </a:p>
          </p:txBody>
        </p:sp>
        <p:sp>
          <p:nvSpPr>
            <p:cNvPr id="15" name="Freeform 17">
              <a:extLst>
                <a:ext uri="{FF2B5EF4-FFF2-40B4-BE49-F238E27FC236}">
                  <a16:creationId xmlns:a16="http://schemas.microsoft.com/office/drawing/2014/main" id="{82E50CCC-DE92-9198-59AA-3EDF1EA1822F}"/>
                </a:ext>
              </a:extLst>
            </p:cNvPr>
            <p:cNvSpPr/>
            <p:nvPr/>
          </p:nvSpPr>
          <p:spPr>
            <a:xfrm>
              <a:off x="3517798" y="3905100"/>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621140" y="4032226"/>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642934" y="4946626"/>
              <a:ext cx="455010" cy="466386"/>
            </a:xfrm>
            <a:prstGeom prst="rect">
              <a:avLst/>
            </a:prstGeom>
          </p:spPr>
        </p:pic>
      </p:grpSp>
      <p:sp>
        <p:nvSpPr>
          <p:cNvPr id="19" name="Freeform 4">
            <a:extLst>
              <a:ext uri="{FF2B5EF4-FFF2-40B4-BE49-F238E27FC236}">
                <a16:creationId xmlns:a16="http://schemas.microsoft.com/office/drawing/2014/main" id="{CBFE4F27-54C4-673F-D9F3-9B2509D9889D}"/>
              </a:ext>
            </a:extLst>
          </p:cNvPr>
          <p:cNvSpPr/>
          <p:nvPr/>
        </p:nvSpPr>
        <p:spPr>
          <a:xfrm rot="-117286">
            <a:off x="968459" y="6912086"/>
            <a:ext cx="1182102" cy="1259619"/>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defRPr/>
            </a:pPr>
            <a:endParaRPr lang="fr-MA" sz="900">
              <a:solidFill>
                <a:prstClr val="black"/>
              </a:solidFill>
              <a:latin typeface="Dosis"/>
            </a:endParaRPr>
          </a:p>
        </p:txBody>
      </p:sp>
    </p:spTree>
    <p:extLst>
      <p:ext uri="{BB962C8B-B14F-4D97-AF65-F5344CB8AC3E}">
        <p14:creationId xmlns:p14="http://schemas.microsoft.com/office/powerpoint/2010/main" val="2595045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C328-50F4-B35B-DA08-9B3006C734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84C02F-9D92-1C2E-BAAC-E0F829B208A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8E092F-445D-A7E7-08BC-F83A52CC0DB7}"/>
              </a:ext>
            </a:extLst>
          </p:cNvPr>
          <p:cNvSpPr/>
          <p:nvPr/>
        </p:nvSpPr>
        <p:spPr>
          <a:xfrm>
            <a:off x="275853" y="299639"/>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0E91CB-AD33-8075-723C-7CFC871BE3EA}"/>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639ACE61-E73F-FAC4-0672-C8FAC3544FA9}"/>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6" name="ZoneTexte 5">
            <a:extLst>
              <a:ext uri="{FF2B5EF4-FFF2-40B4-BE49-F238E27FC236}">
                <a16:creationId xmlns:a16="http://schemas.microsoft.com/office/drawing/2014/main" id="{41DF3D4B-AC20-2390-0B3B-647977748F68}"/>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graphicFrame>
        <p:nvGraphicFramePr>
          <p:cNvPr id="2" name="Tableau 1">
            <a:extLst>
              <a:ext uri="{FF2B5EF4-FFF2-40B4-BE49-F238E27FC236}">
                <a16:creationId xmlns:a16="http://schemas.microsoft.com/office/drawing/2014/main" id="{0AEB1135-4D94-BF79-8A55-9DED7301D262}"/>
              </a:ext>
            </a:extLst>
          </p:cNvPr>
          <p:cNvGraphicFramePr>
            <a:graphicFrameLocks noGrp="1"/>
          </p:cNvGraphicFramePr>
          <p:nvPr>
            <p:custDataLst>
              <p:tags r:id="rId2"/>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WhatsApp Video 2025-08-03 at 22.44.45 (1)">
            <a:hlinkClick r:id="" action="ppaction://media"/>
            <a:extLst>
              <a:ext uri="{FF2B5EF4-FFF2-40B4-BE49-F238E27FC236}">
                <a16:creationId xmlns:a16="http://schemas.microsoft.com/office/drawing/2014/main" id="{BE039FBE-BAD7-9EE8-31E7-3A7FF6321AFD}"/>
              </a:ext>
            </a:extLst>
          </p:cNvPr>
          <p:cNvPicPr>
            <a:picLocks noChangeAspect="1"/>
          </p:cNvPicPr>
          <p:nvPr>
            <a:videoFile r:link="rId3"/>
            <p:extLst>
              <p:ext uri="{DAA4B4D4-6D71-4841-9C94-3DE7FCFB9230}">
                <p14:media xmlns:p14="http://schemas.microsoft.com/office/powerpoint/2010/main" r:embed="rId4">
                  <p14:trim st="618" end="97314.5102"/>
                </p14:media>
              </p:ext>
            </p:extLst>
          </p:nvPr>
        </p:nvPicPr>
        <p:blipFill>
          <a:blip r:embed="rId7"/>
          <a:stretch>
            <a:fillRect/>
          </a:stretch>
        </p:blipFill>
        <p:spPr>
          <a:xfrm>
            <a:off x="1989823" y="1996557"/>
            <a:ext cx="9736354" cy="6293886"/>
          </a:xfrm>
          <a:prstGeom prst="rect">
            <a:avLst/>
          </a:prstGeom>
        </p:spPr>
      </p:pic>
    </p:spTree>
    <p:extLst>
      <p:ext uri="{BB962C8B-B14F-4D97-AF65-F5344CB8AC3E}">
        <p14:creationId xmlns:p14="http://schemas.microsoft.com/office/powerpoint/2010/main" val="17387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6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7" name="Ellipse 6">
            <a:extLst>
              <a:ext uri="{FF2B5EF4-FFF2-40B4-BE49-F238E27FC236}">
                <a16:creationId xmlns:a16="http://schemas.microsoft.com/office/drawing/2014/main" id="{92CA8B45-8E4C-48A8-19D8-2E07D86ADBEF}"/>
              </a:ext>
            </a:extLst>
          </p:cNvPr>
          <p:cNvSpPr/>
          <p:nvPr/>
        </p:nvSpPr>
        <p:spPr>
          <a:xfrm>
            <a:off x="2857500" y="1487584"/>
            <a:ext cx="8001000" cy="7924800"/>
          </a:xfrm>
          <a:prstGeom prst="ellipse">
            <a:avLst/>
          </a:prstGeom>
          <a:solidFill>
            <a:schemeClr val="tx2">
              <a:lumMod val="40000"/>
              <a:lumOff val="6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10000" b="1" dirty="0">
                <a:solidFill>
                  <a:srgbClr val="106585"/>
                </a:solidFill>
                <a:latin typeface="Microsoft Uighur" panose="02000000000000000000" pitchFamily="2" charset="-78"/>
                <a:cs typeface="Microsoft Uighur" panose="02000000000000000000" pitchFamily="2" charset="-78"/>
              </a:rPr>
              <a:t>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a:extLst>
              <a:ext uri="{FF2B5EF4-FFF2-40B4-BE49-F238E27FC236}">
                <a16:creationId xmlns:a16="http://schemas.microsoft.com/office/drawing/2014/main" id="{8E37C397-60C4-3F5E-9C5D-05F26AB37E9E}"/>
              </a:ext>
            </a:extLst>
          </p:cNvPr>
          <p:cNvSpPr txBox="1"/>
          <p:nvPr/>
        </p:nvSpPr>
        <p:spPr>
          <a:xfrm>
            <a:off x="4191000" y="3835709"/>
            <a:ext cx="5791201" cy="1652375"/>
          </a:xfrm>
          <a:prstGeom prst="rect">
            <a:avLst/>
          </a:prstGeom>
        </p:spPr>
        <p:txBody>
          <a:bodyPr wrap="square" lIns="0" tIns="0" rIns="0" bIns="0" rtlCol="0" anchor="t">
            <a:spAutoFit/>
          </a:bodyPr>
          <a:lstStyle/>
          <a:p>
            <a:pPr algn="ctr" defTabSz="685834">
              <a:lnSpc>
                <a:spcPts val="6911"/>
              </a:lnSpc>
              <a:spcAft>
                <a:spcPts val="900"/>
              </a:spcAft>
              <a:defRPr/>
            </a:pPr>
            <a:r>
              <a:rPr lang="fr-MA" sz="3600" b="1" dirty="0">
                <a:solidFill>
                  <a:schemeClr val="accent5">
                    <a:lumMod val="75000"/>
                  </a:schemeClr>
                </a:solidFill>
                <a:latin typeface="Dosis" pitchFamily="2" charset="0"/>
                <a:ea typeface="Calibri" panose="020F0502020204030204" pitchFamily="34" charset="0"/>
                <a:cs typeface="Calibri" panose="020F0502020204030204" pitchFamily="34" charset="0"/>
              </a:rPr>
              <a:t>jupe – livre – moto – nez- maman- papa –ballon - jardin</a:t>
            </a:r>
            <a:r>
              <a:rPr lang="fr-FR" sz="3600" b="1" dirty="0">
                <a:solidFill>
                  <a:schemeClr val="accent5">
                    <a:lumMod val="75000"/>
                  </a:schemeClr>
                </a:solidFill>
                <a:latin typeface="Dosis" pitchFamily="2" charset="0"/>
                <a:ea typeface="Calibri" panose="020F0502020204030204" pitchFamily="34" charset="0"/>
                <a:cs typeface="Calibri" panose="020F0502020204030204" pitchFamily="34" charset="0"/>
              </a:rPr>
              <a:t>. </a:t>
            </a:r>
          </a:p>
        </p:txBody>
      </p:sp>
      <p:pic>
        <p:nvPicPr>
          <p:cNvPr id="11" name="Image 10"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6053" y="5877992"/>
            <a:ext cx="3043892" cy="2560584"/>
          </a:xfrm>
          <a:prstGeom prst="rect">
            <a:avLst/>
          </a:prstGeom>
        </p:spPr>
      </p:pic>
      <p:grpSp>
        <p:nvGrpSpPr>
          <p:cNvPr id="3" name="Groupe 2">
            <a:extLst>
              <a:ext uri="{FF2B5EF4-FFF2-40B4-BE49-F238E27FC236}">
                <a16:creationId xmlns:a16="http://schemas.microsoft.com/office/drawing/2014/main" id="{1B2AD470-2BB8-A306-7B40-2399C5404952}"/>
              </a:ext>
            </a:extLst>
          </p:cNvPr>
          <p:cNvGrpSpPr/>
          <p:nvPr/>
        </p:nvGrpSpPr>
        <p:grpSpPr>
          <a:xfrm>
            <a:off x="381000" y="140104"/>
            <a:ext cx="2240841" cy="837796"/>
            <a:chOff x="3663231" y="3540342"/>
            <a:chExt cx="1037462" cy="385540"/>
          </a:xfrm>
        </p:grpSpPr>
        <p:sp>
          <p:nvSpPr>
            <p:cNvPr id="4" name="Rectangle : coins arrondis 3">
              <a:extLst>
                <a:ext uri="{FF2B5EF4-FFF2-40B4-BE49-F238E27FC236}">
                  <a16:creationId xmlns:a16="http://schemas.microsoft.com/office/drawing/2014/main" id="{351B4EC7-4582-7D1C-A39F-B36BB126C541}"/>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5" name="Picture 2">
              <a:extLst>
                <a:ext uri="{FF2B5EF4-FFF2-40B4-BE49-F238E27FC236}">
                  <a16:creationId xmlns:a16="http://schemas.microsoft.com/office/drawing/2014/main" id="{8C8E43B8-4E13-DF8B-799B-F7FBF65214D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FCDBF50D-66D4-0C94-B4E5-B5B0C50DCE5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spTree>
    <p:extLst>
      <p:ext uri="{BB962C8B-B14F-4D97-AF65-F5344CB8AC3E}">
        <p14:creationId xmlns:p14="http://schemas.microsoft.com/office/powerpoint/2010/main" val="658656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ctr" defTabSz="685835">
              <a:lnSpc>
                <a:spcPts val="4199"/>
              </a:lnSpc>
              <a:defRPr/>
            </a:pPr>
            <a:r>
              <a:rPr lang="fr-FR" sz="40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990602" y="3436001"/>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2311855" y="3931604"/>
            <a:ext cx="9346745" cy="2094190"/>
          </a:xfrm>
          <a:prstGeom prst="roundRect">
            <a:avLst/>
          </a:prstGeom>
          <a:noFill/>
        </p:spPr>
        <p:txBody>
          <a:bodyPr wrap="square" lIns="0" tIns="0" rIns="0" bIns="0" rtlCol="0" anchor="t">
            <a:spAutoFit/>
          </a:bodyPr>
          <a:lstStyle/>
          <a:p>
            <a:pPr algn="ctr" defTabSz="685834">
              <a:spcAft>
                <a:spcPts val="900"/>
              </a:spcAft>
              <a:defRPr/>
            </a:pPr>
            <a:r>
              <a:rPr lang="fr-FR" sz="3600" dirty="0">
                <a:solidFill>
                  <a:schemeClr val="accent5">
                    <a:lumMod val="50000"/>
                  </a:schemeClr>
                </a:solidFill>
                <a:latin typeface="Dosis" pitchFamily="2" charset="0"/>
              </a:rPr>
              <a:t>Comprendre et produire les </a:t>
            </a:r>
            <a:r>
              <a:rPr lang="fr-FR" sz="3600" b="1" dirty="0">
                <a:solidFill>
                  <a:schemeClr val="accent5">
                    <a:lumMod val="50000"/>
                  </a:schemeClr>
                </a:solidFill>
                <a:latin typeface="Dosis" pitchFamily="2" charset="0"/>
              </a:rPr>
              <a:t>mots du vocabulaire:</a:t>
            </a:r>
          </a:p>
          <a:p>
            <a:pPr algn="ctr" defTabSz="685834">
              <a:spcAft>
                <a:spcPts val="900"/>
              </a:spcAft>
              <a:defRPr/>
            </a:pPr>
            <a:r>
              <a:rPr lang="fr-FR" sz="3600" b="1" dirty="0">
                <a:solidFill>
                  <a:schemeClr val="accent5">
                    <a:lumMod val="50000"/>
                  </a:schemeClr>
                </a:solidFill>
                <a:latin typeface="Dosis" pitchFamily="2" charset="0"/>
              </a:rPr>
              <a:t> </a:t>
            </a:r>
            <a:r>
              <a:rPr lang="fr-MA" sz="3600" b="1" dirty="0">
                <a:solidFill>
                  <a:schemeClr val="accent5">
                    <a:lumMod val="75000"/>
                  </a:schemeClr>
                </a:solidFill>
                <a:latin typeface="Dosis" pitchFamily="2" charset="0"/>
              </a:rPr>
              <a:t>jupe – livre – moto – nez-</a:t>
            </a:r>
          </a:p>
          <a:p>
            <a:pPr algn="ctr" defTabSz="685834">
              <a:spcAft>
                <a:spcPts val="900"/>
              </a:spcAft>
              <a:defRPr/>
            </a:pPr>
            <a:r>
              <a:rPr lang="fr-MA" sz="3600" b="1" dirty="0">
                <a:solidFill>
                  <a:schemeClr val="accent5">
                    <a:lumMod val="75000"/>
                  </a:schemeClr>
                </a:solidFill>
                <a:latin typeface="Dosis" pitchFamily="2" charset="0"/>
              </a:rPr>
              <a:t> maman/mère - papa/ père – ballon - jardin</a:t>
            </a:r>
            <a:r>
              <a:rPr lang="fr-FR" sz="3600" b="1" dirty="0">
                <a:solidFill>
                  <a:schemeClr val="accent5">
                    <a:lumMod val="75000"/>
                  </a:schemeClr>
                </a:solidFill>
                <a:latin typeface="Dosis" pitchFamily="2" charset="0"/>
              </a:rPr>
              <a:t>. </a:t>
            </a:r>
          </a:p>
        </p:txBody>
      </p:sp>
      <p:sp>
        <p:nvSpPr>
          <p:cNvPr id="8" name="ZoneTexte 7">
            <a:extLst>
              <a:ext uri="{FF2B5EF4-FFF2-40B4-BE49-F238E27FC236}">
                <a16:creationId xmlns:a16="http://schemas.microsoft.com/office/drawing/2014/main" id="{E6FC7C3C-2E9F-74BB-F875-15B60CA7F57D}"/>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1222260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13881"/>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240672" y="383702"/>
            <a:ext cx="948690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de nouveaux mots en français.</a:t>
            </a:r>
          </a:p>
        </p:txBody>
      </p:sp>
      <p:pic>
        <p:nvPicPr>
          <p:cNvPr id="4" name="Image 3">
            <a:extLst>
              <a:ext uri="{FF2B5EF4-FFF2-40B4-BE49-F238E27FC236}">
                <a16:creationId xmlns:a16="http://schemas.microsoft.com/office/drawing/2014/main" id="{96BECF8B-6EE1-A5C4-6940-CFA4D319B7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278432" y="3511909"/>
            <a:ext cx="1698064" cy="1781424"/>
          </a:xfrm>
          <a:prstGeom prst="rect">
            <a:avLst/>
          </a:prstGeom>
        </p:spPr>
      </p:pic>
      <p:pic>
        <p:nvPicPr>
          <p:cNvPr id="19" name="Image 18">
            <a:extLst>
              <a:ext uri="{FF2B5EF4-FFF2-40B4-BE49-F238E27FC236}">
                <a16:creationId xmlns:a16="http://schemas.microsoft.com/office/drawing/2014/main" id="{412C670E-B5C1-52E1-25C2-FC5E4F8A1B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657095" y="5801733"/>
            <a:ext cx="890986" cy="1329808"/>
          </a:xfrm>
          <a:prstGeom prst="rect">
            <a:avLst/>
          </a:prstGeom>
        </p:spPr>
      </p:pic>
      <p:pic>
        <p:nvPicPr>
          <p:cNvPr id="6" name="Image 5">
            <a:extLst>
              <a:ext uri="{FF2B5EF4-FFF2-40B4-BE49-F238E27FC236}">
                <a16:creationId xmlns:a16="http://schemas.microsoft.com/office/drawing/2014/main" id="{44D140A0-5962-DF58-93B5-F19DB31A33F6}"/>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556984" y="3326002"/>
            <a:ext cx="1609504" cy="2042315"/>
          </a:xfrm>
          <a:prstGeom prst="rect">
            <a:avLst/>
          </a:prstGeom>
        </p:spPr>
      </p:pic>
      <p:graphicFrame>
        <p:nvGraphicFramePr>
          <p:cNvPr id="8" name="Tableau 7">
            <a:extLst>
              <a:ext uri="{FF2B5EF4-FFF2-40B4-BE49-F238E27FC236}">
                <a16:creationId xmlns:a16="http://schemas.microsoft.com/office/drawing/2014/main" id="{84798559-F219-322E-F9FB-BE37C9E55E59}"/>
              </a:ext>
            </a:extLst>
          </p:cNvPr>
          <p:cNvGraphicFramePr>
            <a:graphicFrameLocks noGrp="1"/>
          </p:cNvGraphicFramePr>
          <p:nvPr>
            <p:custDataLst>
              <p:tags r:id="rId1"/>
            </p:custDataLst>
            <p:extLst>
              <p:ext uri="{D42A27DB-BD31-4B8C-83A1-F6EECF244321}">
                <p14:modId xmlns:p14="http://schemas.microsoft.com/office/powerpoint/2010/main" val="60205917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55CBE16-FF6F-760F-25A4-2CD1D7C99F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pic>
        <p:nvPicPr>
          <p:cNvPr id="9" name="Picture 2" descr="Images de Livre Clipart – Téléchargement gratuit sur Freepik">
            <a:extLst>
              <a:ext uri="{FF2B5EF4-FFF2-40B4-BE49-F238E27FC236}">
                <a16:creationId xmlns:a16="http://schemas.microsoft.com/office/drawing/2014/main" id="{3A12573D-E7B4-5A02-8FC8-7E762550CA50}"/>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09277" y="3828914"/>
            <a:ext cx="1786623" cy="1329808"/>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descr="Une image contenant roue, pneu, véhicule, Pièce auto&#10;&#10;Description générée automatiquement">
            <a:extLst>
              <a:ext uri="{FF2B5EF4-FFF2-40B4-BE49-F238E27FC236}">
                <a16:creationId xmlns:a16="http://schemas.microsoft.com/office/drawing/2014/main" id="{214B3E9F-1DC5-3C40-D029-E2E353CB081F}"/>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53439" y="5503665"/>
            <a:ext cx="1862329" cy="1781424"/>
          </a:xfrm>
          <a:prstGeom prst="rect">
            <a:avLst/>
          </a:prstGeom>
        </p:spPr>
      </p:pic>
      <p:pic>
        <p:nvPicPr>
          <p:cNvPr id="17" name="Image 16">
            <a:extLst>
              <a:ext uri="{FF2B5EF4-FFF2-40B4-BE49-F238E27FC236}">
                <a16:creationId xmlns:a16="http://schemas.microsoft.com/office/drawing/2014/main" id="{7D8855FB-AD25-9668-CBFD-958DE9DB2369}"/>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727572" y="3298038"/>
            <a:ext cx="1609505" cy="2042520"/>
          </a:xfrm>
          <a:prstGeom prst="rect">
            <a:avLst/>
          </a:prstGeom>
        </p:spPr>
      </p:pic>
      <p:pic>
        <p:nvPicPr>
          <p:cNvPr id="21" name="Image 20">
            <a:extLst>
              <a:ext uri="{FF2B5EF4-FFF2-40B4-BE49-F238E27FC236}">
                <a16:creationId xmlns:a16="http://schemas.microsoft.com/office/drawing/2014/main" id="{B379EF4B-8B8B-D2D4-0FFA-2DBD8C4AC4D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0578925" y="5779699"/>
            <a:ext cx="1751781" cy="1351842"/>
          </a:xfrm>
          <a:prstGeom prst="rect">
            <a:avLst/>
          </a:prstGeom>
        </p:spPr>
      </p:pic>
      <p:pic>
        <p:nvPicPr>
          <p:cNvPr id="22" name="Image 21"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1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32039" y="3466592"/>
            <a:ext cx="4832216" cy="5688403"/>
          </a:xfrm>
          <a:prstGeom prst="rect">
            <a:avLst/>
          </a:prstGeom>
        </p:spPr>
      </p:pic>
      <p:pic>
        <p:nvPicPr>
          <p:cNvPr id="23" name="Picture 2" descr="Clipart Football PNG Images | Vecteurs Et Fichiers PSD ...">
            <a:extLst>
              <a:ext uri="{FF2B5EF4-FFF2-40B4-BE49-F238E27FC236}">
                <a16:creationId xmlns:a16="http://schemas.microsoft.com/office/drawing/2014/main" id="{22E81828-389A-6219-ABDA-F2938854570D}"/>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302373" y="5239810"/>
            <a:ext cx="2052125" cy="209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637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BB0DA2-E7A5-CC90-2587-3DF4800C21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642B33B-1D22-6B59-340A-8537B70846A3}"/>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E0AC0-A92E-AFE2-D838-1BCE8B835EF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20826B5A-EB8B-74A2-FBC4-04434AFBCD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1BCCD6BA-8B28-5ED6-0FC0-B5858D38F9C1}"/>
              </a:ext>
            </a:extLst>
          </p:cNvPr>
          <p:cNvSpPr txBox="1"/>
          <p:nvPr/>
        </p:nvSpPr>
        <p:spPr>
          <a:xfrm>
            <a:off x="1150812" y="35610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jupe . Comment vous dites jupe dans votre langue?</a:t>
            </a:r>
          </a:p>
        </p:txBody>
      </p:sp>
      <p:sp>
        <p:nvSpPr>
          <p:cNvPr id="11" name="ZoneTexte 10">
            <a:extLst>
              <a:ext uri="{FF2B5EF4-FFF2-40B4-BE49-F238E27FC236}">
                <a16:creationId xmlns:a16="http://schemas.microsoft.com/office/drawing/2014/main" id="{202F64B0-87C8-B48F-76EB-DFAC0E36D810}"/>
              </a:ext>
            </a:extLst>
          </p:cNvPr>
          <p:cNvSpPr txBox="1"/>
          <p:nvPr/>
        </p:nvSpPr>
        <p:spPr>
          <a:xfrm>
            <a:off x="1171594" y="781402"/>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pic>
        <p:nvPicPr>
          <p:cNvPr id="8" name="Image 7">
            <a:extLst>
              <a:ext uri="{FF2B5EF4-FFF2-40B4-BE49-F238E27FC236}">
                <a16:creationId xmlns:a16="http://schemas.microsoft.com/office/drawing/2014/main" id="{3468D972-C916-B991-2917-8210F191BB8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107157" y="3021670"/>
            <a:ext cx="3501687" cy="4243660"/>
          </a:xfrm>
          <a:prstGeom prst="rect">
            <a:avLst/>
          </a:prstGeom>
        </p:spPr>
      </p:pic>
      <p:graphicFrame>
        <p:nvGraphicFramePr>
          <p:cNvPr id="3" name="Tableau 2">
            <a:extLst>
              <a:ext uri="{FF2B5EF4-FFF2-40B4-BE49-F238E27FC236}">
                <a16:creationId xmlns:a16="http://schemas.microsoft.com/office/drawing/2014/main" id="{005D5335-DC01-A234-CF5F-5B487C7DE7C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90B995BE-3A3F-2562-1555-5BBE25178AE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52186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5FC5C-E1B1-D58F-B9E2-E2ADDBCAE4E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18A0D19-B76D-CBBC-1859-B9199E87480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15493B5-FD28-64FB-799E-DBFF88BB7CF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858000" y="4419964"/>
            <a:ext cx="5261012"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Une jupe </a:t>
            </a:r>
            <a:endParaRPr lang="fr-FR" sz="88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F30CB72-4716-516D-C089-7997B8D0D150}"/>
              </a:ext>
            </a:extLst>
          </p:cNvPr>
          <p:cNvSpPr txBox="1"/>
          <p:nvPr/>
        </p:nvSpPr>
        <p:spPr>
          <a:xfrm>
            <a:off x="1240672" y="355075"/>
            <a:ext cx="9808328"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a:t>
            </a:r>
          </a:p>
        </p:txBody>
      </p:sp>
      <p:sp>
        <p:nvSpPr>
          <p:cNvPr id="7" name="ZoneTexte 6">
            <a:extLst>
              <a:ext uri="{FF2B5EF4-FFF2-40B4-BE49-F238E27FC236}">
                <a16:creationId xmlns:a16="http://schemas.microsoft.com/office/drawing/2014/main" id="{14C682CF-F716-9DC3-F8FE-EB38C5FC029E}"/>
              </a:ext>
            </a:extLst>
          </p:cNvPr>
          <p:cNvSpPr txBox="1"/>
          <p:nvPr/>
        </p:nvSpPr>
        <p:spPr>
          <a:xfrm>
            <a:off x="1240672" y="80090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Une </a:t>
            </a:r>
            <a:r>
              <a:rPr lang="en-US" sz="2250" b="1" dirty="0" err="1">
                <a:solidFill>
                  <a:prstClr val="white">
                    <a:lumMod val="65000"/>
                  </a:prstClr>
                </a:solidFill>
                <a:latin typeface="Dosis" pitchFamily="2" charset="0"/>
              </a:rPr>
              <a:t>jupe</a:t>
            </a:r>
            <a:r>
              <a:rPr lang="en-US" sz="2250" b="1" dirty="0">
                <a:solidFill>
                  <a:prstClr val="white">
                    <a:lumMod val="65000"/>
                  </a:prstClr>
                </a:solidFill>
                <a:latin typeface="Dosis" pitchFamily="2" charset="0"/>
              </a:rPr>
              <a:t> ”?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5B969549-1228-E555-56B6-C4FFB7D1F107}"/>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EC72150C-248A-C5E2-B1B0-BD18961E37B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a:extLst>
              <a:ext uri="{FF2B5EF4-FFF2-40B4-BE49-F238E27FC236}">
                <a16:creationId xmlns:a16="http://schemas.microsoft.com/office/drawing/2014/main" id="{743C3760-79E9-190A-441B-1616E23D948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2668974" y="3282485"/>
            <a:ext cx="2895600" cy="3722031"/>
          </a:xfrm>
          <a:prstGeom prst="rect">
            <a:avLst/>
          </a:prstGeom>
        </p:spPr>
      </p:pic>
    </p:spTree>
    <p:extLst>
      <p:ext uri="{BB962C8B-B14F-4D97-AF65-F5344CB8AC3E}">
        <p14:creationId xmlns:p14="http://schemas.microsoft.com/office/powerpoint/2010/main" val="256383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428560"/>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314CB8-F580-6E12-AFC2-BB017958615C}"/>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411B00-8F7B-81A9-0F9D-84342C5A8C1B}"/>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D9AD033-DDCF-EE21-1071-46DA650C0FF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0BDFF8E7-25E4-9368-8051-6BB34E4E1B71}"/>
              </a:ext>
            </a:extLst>
          </p:cNvPr>
          <p:cNvSpPr txBox="1"/>
          <p:nvPr/>
        </p:nvSpPr>
        <p:spPr>
          <a:xfrm>
            <a:off x="1258341" y="35610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a:t>
            </a:r>
            <a:r>
              <a:rPr lang="en-US" sz="2250" b="1" dirty="0">
                <a:solidFill>
                  <a:prstClr val="white">
                    <a:lumMod val="65000"/>
                  </a:prstClr>
                </a:solidFill>
                <a:latin typeface="Dosis" pitchFamily="2" charset="0"/>
              </a:rPr>
              <a:t>livre</a:t>
            </a:r>
            <a:r>
              <a:rPr lang="fr-FR" sz="2250" b="1" dirty="0">
                <a:solidFill>
                  <a:prstClr val="white">
                    <a:lumMod val="65000"/>
                  </a:prstClr>
                </a:solidFill>
                <a:latin typeface="Dosis" pitchFamily="2" charset="0"/>
              </a:rPr>
              <a:t>. Comment vous dites </a:t>
            </a:r>
            <a:r>
              <a:rPr lang="en-US" sz="2250" b="1" dirty="0">
                <a:solidFill>
                  <a:prstClr val="white">
                    <a:lumMod val="65000"/>
                  </a:prstClr>
                </a:solidFill>
                <a:latin typeface="Dosis" pitchFamily="2" charset="0"/>
              </a:rPr>
              <a:t>livre</a:t>
            </a:r>
            <a:r>
              <a:rPr lang="fr-FR" sz="2250" b="1" dirty="0">
                <a:solidFill>
                  <a:prstClr val="white">
                    <a:lumMod val="65000"/>
                  </a:prstClr>
                </a:solidFill>
                <a:latin typeface="Dosis" pitchFamily="2" charset="0"/>
              </a:rPr>
              <a:t> dans votre langue?</a:t>
            </a:r>
          </a:p>
        </p:txBody>
      </p:sp>
      <p:sp>
        <p:nvSpPr>
          <p:cNvPr id="5" name="ZoneTexte 4">
            <a:extLst>
              <a:ext uri="{FF2B5EF4-FFF2-40B4-BE49-F238E27FC236}">
                <a16:creationId xmlns:a16="http://schemas.microsoft.com/office/drawing/2014/main" id="{E64AC315-0ABB-8DC7-9F21-23D372B55E84}"/>
              </a:ext>
            </a:extLst>
          </p:cNvPr>
          <p:cNvSpPr txBox="1"/>
          <p:nvPr/>
        </p:nvSpPr>
        <p:spPr>
          <a:xfrm>
            <a:off x="1265268" y="812575"/>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6" name="Tableau 5">
            <a:extLst>
              <a:ext uri="{FF2B5EF4-FFF2-40B4-BE49-F238E27FC236}">
                <a16:creationId xmlns:a16="http://schemas.microsoft.com/office/drawing/2014/main" id="{2DC2012D-186A-4917-536C-AF9916405D9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E6DFD751-4EBB-D329-B7B4-28A7292AB4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descr="Images de Livre Clipart – Téléchargement gratuit sur Freepik">
            <a:extLst>
              <a:ext uri="{FF2B5EF4-FFF2-40B4-BE49-F238E27FC236}">
                <a16:creationId xmlns:a16="http://schemas.microsoft.com/office/drawing/2014/main" id="{97E97D9E-5F39-5C96-8CB5-7C45451018F7}"/>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95800" y="2934881"/>
            <a:ext cx="4724400" cy="4417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443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4FDDEBF-8081-B90B-B20D-2722D7C753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E558518-B1FA-F037-E2F7-C2A5C3FEE5EE}"/>
              </a:ext>
            </a:extLst>
          </p:cNvPr>
          <p:cNvSpPr/>
          <p:nvPr/>
        </p:nvSpPr>
        <p:spPr>
          <a:xfrm>
            <a:off x="275854" y="419101"/>
            <a:ext cx="13164293" cy="95249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9B39482-4C28-B913-5000-EF6BB59FCB9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606529" y="4481781"/>
            <a:ext cx="6042019"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 livre</a:t>
            </a:r>
            <a:endParaRPr lang="fr-FR" sz="9600" b="1" dirty="0">
              <a:solidFill>
                <a:schemeClr val="accent5">
                  <a:lumMod val="75000"/>
                </a:schemeClr>
              </a:solidFill>
              <a:latin typeface="Dosis" pitchFamily="2" charset="0"/>
            </a:endParaRPr>
          </a:p>
        </p:txBody>
      </p:sp>
      <p:sp>
        <p:nvSpPr>
          <p:cNvPr id="6" name="ZoneTexte 5">
            <a:extLst>
              <a:ext uri="{FF2B5EF4-FFF2-40B4-BE49-F238E27FC236}">
                <a16:creationId xmlns:a16="http://schemas.microsoft.com/office/drawing/2014/main" id="{1EE080E1-0C66-E0F9-586E-C9D82C559582}"/>
              </a:ext>
            </a:extLst>
          </p:cNvPr>
          <p:cNvSpPr txBox="1"/>
          <p:nvPr/>
        </p:nvSpPr>
        <p:spPr>
          <a:xfrm>
            <a:off x="1240672" y="383702"/>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p>
        </p:txBody>
      </p:sp>
      <p:sp>
        <p:nvSpPr>
          <p:cNvPr id="7" name="ZoneTexte 6">
            <a:extLst>
              <a:ext uri="{FF2B5EF4-FFF2-40B4-BE49-F238E27FC236}">
                <a16:creationId xmlns:a16="http://schemas.microsoft.com/office/drawing/2014/main" id="{BC46022F-AB16-3312-366F-0F6BA1399BA3}"/>
              </a:ext>
            </a:extLst>
          </p:cNvPr>
          <p:cNvSpPr txBox="1"/>
          <p:nvPr/>
        </p:nvSpPr>
        <p:spPr>
          <a:xfrm>
            <a:off x="1240672" y="839921"/>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fr-FR" sz="2250" b="1" dirty="0">
                <a:solidFill>
                  <a:prstClr val="white">
                    <a:lumMod val="65000"/>
                  </a:prstClr>
                </a:solidFill>
                <a:latin typeface="Dosis" pitchFamily="2" charset="0"/>
              </a:rPr>
              <a:t>un </a:t>
            </a:r>
            <a:r>
              <a:rPr lang="en-US" sz="2250" b="1" dirty="0">
                <a:solidFill>
                  <a:prstClr val="white">
                    <a:lumMod val="65000"/>
                  </a:prstClr>
                </a:solidFill>
                <a:latin typeface="Dosis" pitchFamily="2" charset="0"/>
              </a:rPr>
              <a:t>livre”?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C856418F-B2B9-E231-49DD-C76DDBDBD873}"/>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10E07C58-273D-AC2E-C615-93FECFE8FE6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Picture 2" descr="Images de Livre Clipart – Téléchargement gratuit sur Freepik">
            <a:extLst>
              <a:ext uri="{FF2B5EF4-FFF2-40B4-BE49-F238E27FC236}">
                <a16:creationId xmlns:a16="http://schemas.microsoft.com/office/drawing/2014/main" id="{F783A821-1195-6F68-AC44-4D400563168E}"/>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9800" y="3421661"/>
            <a:ext cx="3429000" cy="3443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528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C72450-8DF5-56D2-FE74-CE798EEB8A95}"/>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755DDB3-8719-6B41-79E0-130448F251E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5B01982-2653-BFB4-CD3E-5F03A4CA974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64540293-2C33-5C17-79E0-58F2405555DB}"/>
              </a:ext>
            </a:extLst>
          </p:cNvPr>
          <p:cNvSpPr txBox="1"/>
          <p:nvPr/>
        </p:nvSpPr>
        <p:spPr>
          <a:xfrm>
            <a:off x="1256724" y="39900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maman. Comment vous dites maman dans votre langue?</a:t>
            </a:r>
          </a:p>
        </p:txBody>
      </p:sp>
      <p:sp>
        <p:nvSpPr>
          <p:cNvPr id="4" name="ZoneTexte 3">
            <a:extLst>
              <a:ext uri="{FF2B5EF4-FFF2-40B4-BE49-F238E27FC236}">
                <a16:creationId xmlns:a16="http://schemas.microsoft.com/office/drawing/2014/main" id="{6DA66A3E-D6FA-3CFF-DEC6-EE62C68A76B9}"/>
              </a:ext>
            </a:extLst>
          </p:cNvPr>
          <p:cNvSpPr txBox="1"/>
          <p:nvPr/>
        </p:nvSpPr>
        <p:spPr>
          <a:xfrm>
            <a:off x="1240672" y="877039"/>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305D7748-7D8D-D862-6878-B887C94650DF}"/>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B09B4FE1-69B4-F514-B33B-1E3753D99E7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97697A6A-8EA8-0307-D6A8-24BD585F50E1}"/>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528797" y="2577780"/>
            <a:ext cx="2949644" cy="5131440"/>
          </a:xfrm>
          <a:prstGeom prst="rect">
            <a:avLst/>
          </a:prstGeom>
        </p:spPr>
      </p:pic>
      <p:cxnSp>
        <p:nvCxnSpPr>
          <p:cNvPr id="13" name="Connecteur droit avec flèche 12">
            <a:extLst>
              <a:ext uri="{FF2B5EF4-FFF2-40B4-BE49-F238E27FC236}">
                <a16:creationId xmlns:a16="http://schemas.microsoft.com/office/drawing/2014/main" id="{D0122947-65AA-CC27-43A3-BE450FD9C0E3}"/>
              </a:ext>
            </a:extLst>
          </p:cNvPr>
          <p:cNvCxnSpPr>
            <a:cxnSpLocks/>
          </p:cNvCxnSpPr>
          <p:nvPr/>
        </p:nvCxnSpPr>
        <p:spPr>
          <a:xfrm flipH="1">
            <a:off x="8450732" y="2391581"/>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623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F16F63-AEA9-4874-0271-0891A928023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A1F2D17-87FA-4ED4-A1AB-B6AAA90CF68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0DAF93B-A919-78C6-79EE-1596C3DCC86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66015407-D370-9C82-5028-9E7EC285CC2E}"/>
              </a:ext>
            </a:extLst>
          </p:cNvPr>
          <p:cNvSpPr txBox="1"/>
          <p:nvPr/>
        </p:nvSpPr>
        <p:spPr>
          <a:xfrm>
            <a:off x="6640136" y="4481780"/>
            <a:ext cx="5633110" cy="1323439"/>
          </a:xfrm>
          <a:prstGeom prst="rect">
            <a:avLst/>
          </a:prstGeom>
          <a:noFill/>
        </p:spPr>
        <p:txBody>
          <a:bodyPr wrap="square" rtlCol="0">
            <a:spAutoFit/>
          </a:bodyPr>
          <a:lstStyle/>
          <a:p>
            <a:pPr algn="ctr" defTabSz="1028752">
              <a:defRPr/>
            </a:pPr>
            <a:r>
              <a:rPr lang="fr-MA" sz="8000" b="1" dirty="0">
                <a:solidFill>
                  <a:schemeClr val="accent5">
                    <a:lumMod val="75000"/>
                  </a:schemeClr>
                </a:solidFill>
                <a:latin typeface="Dosis" pitchFamily="2" charset="0"/>
              </a:rPr>
              <a:t>Une maman</a:t>
            </a:r>
            <a:endParaRPr lang="fr-FR" sz="80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4CB4E55-E535-827E-E38E-CB8F446215BE}"/>
              </a:ext>
            </a:extLst>
          </p:cNvPr>
          <p:cNvSpPr txBox="1"/>
          <p:nvPr/>
        </p:nvSpPr>
        <p:spPr>
          <a:xfrm>
            <a:off x="1240672" y="383702"/>
            <a:ext cx="107989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maman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a:t>
            </a:r>
          </a:p>
        </p:txBody>
      </p:sp>
      <p:sp>
        <p:nvSpPr>
          <p:cNvPr id="5" name="ZoneTexte 4">
            <a:extLst>
              <a:ext uri="{FF2B5EF4-FFF2-40B4-BE49-F238E27FC236}">
                <a16:creationId xmlns:a16="http://schemas.microsoft.com/office/drawing/2014/main" id="{4FC165C3-E2C7-65A4-8BD9-3918EDFD9490}"/>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maman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F20DF4C9-EED0-13E2-8BEF-28E8F2E3C788}"/>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7267BD58-3BC0-1315-D861-DDCDF6FD87E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2A801303-9647-528F-A840-53E122F2D9E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855054" y="2705100"/>
            <a:ext cx="2644844" cy="4649174"/>
          </a:xfrm>
          <a:prstGeom prst="rect">
            <a:avLst/>
          </a:prstGeom>
        </p:spPr>
      </p:pic>
      <p:cxnSp>
        <p:nvCxnSpPr>
          <p:cNvPr id="12" name="Connecteur droit avec flèche 11">
            <a:extLst>
              <a:ext uri="{FF2B5EF4-FFF2-40B4-BE49-F238E27FC236}">
                <a16:creationId xmlns:a16="http://schemas.microsoft.com/office/drawing/2014/main" id="{618D5C2C-F941-EA86-2759-209A8AFD835D}"/>
              </a:ext>
            </a:extLst>
          </p:cNvPr>
          <p:cNvCxnSpPr>
            <a:cxnSpLocks/>
          </p:cNvCxnSpPr>
          <p:nvPr/>
        </p:nvCxnSpPr>
        <p:spPr>
          <a:xfrm flipH="1">
            <a:off x="4419600" y="2518828"/>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9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ABE65-3797-E26D-0D54-F95EA3C57D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E1D0EE5-C8AB-13A4-593E-0D292F920DDC}"/>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E0E9ACC-048C-1E10-5B45-A5808D67B7B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B62899-5021-7499-FC70-CFC2D4A488B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C91EBAB8-BF76-5B44-F4FA-853DC78F1EAF}"/>
              </a:ext>
            </a:extLst>
          </p:cNvPr>
          <p:cNvSpPr txBox="1"/>
          <p:nvPr/>
        </p:nvSpPr>
        <p:spPr>
          <a:xfrm>
            <a:off x="6640136" y="4481780"/>
            <a:ext cx="5633110" cy="1323439"/>
          </a:xfrm>
          <a:prstGeom prst="rect">
            <a:avLst/>
          </a:prstGeom>
          <a:noFill/>
        </p:spPr>
        <p:txBody>
          <a:bodyPr wrap="square" rtlCol="0">
            <a:spAutoFit/>
          </a:bodyPr>
          <a:lstStyle/>
          <a:p>
            <a:pPr algn="ctr" defTabSz="1028752">
              <a:defRPr/>
            </a:pPr>
            <a:r>
              <a:rPr lang="fr-MA" sz="8000" b="1" dirty="0">
                <a:solidFill>
                  <a:schemeClr val="accent5">
                    <a:lumMod val="75000"/>
                  </a:schemeClr>
                </a:solidFill>
                <a:latin typeface="Dosis" pitchFamily="2" charset="0"/>
              </a:rPr>
              <a:t>Une mère</a:t>
            </a:r>
            <a:endParaRPr lang="fr-FR" sz="80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D60FBE6B-3704-9AF9-5E66-DC823A3116DA}"/>
              </a:ext>
            </a:extLst>
          </p:cNvPr>
          <p:cNvSpPr txBox="1"/>
          <p:nvPr/>
        </p:nvSpPr>
        <p:spPr>
          <a:xfrm>
            <a:off x="1240672" y="383702"/>
            <a:ext cx="107989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On dit aussi: Une mère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a:t>
            </a:r>
          </a:p>
        </p:txBody>
      </p:sp>
      <p:sp>
        <p:nvSpPr>
          <p:cNvPr id="5" name="ZoneTexte 4">
            <a:extLst>
              <a:ext uri="{FF2B5EF4-FFF2-40B4-BE49-F238E27FC236}">
                <a16:creationId xmlns:a16="http://schemas.microsoft.com/office/drawing/2014/main" id="{E5C2CD5C-1D16-7B7A-F20F-A8E34382700B}"/>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mère</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15C32965-5EC7-317C-DBF3-035A1C7B45B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DEB99D6D-2425-1875-9672-864CBA47875A}"/>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78C38D9E-B6B0-4EC5-3903-E59C5BFF34ED}"/>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855054" y="2705100"/>
            <a:ext cx="2644844" cy="4649174"/>
          </a:xfrm>
          <a:prstGeom prst="rect">
            <a:avLst/>
          </a:prstGeom>
        </p:spPr>
      </p:pic>
      <p:cxnSp>
        <p:nvCxnSpPr>
          <p:cNvPr id="12" name="Connecteur droit avec flèche 11">
            <a:extLst>
              <a:ext uri="{FF2B5EF4-FFF2-40B4-BE49-F238E27FC236}">
                <a16:creationId xmlns:a16="http://schemas.microsoft.com/office/drawing/2014/main" id="{0E078F7C-5EA2-B484-F74D-F6601F5FEE55}"/>
              </a:ext>
            </a:extLst>
          </p:cNvPr>
          <p:cNvCxnSpPr>
            <a:cxnSpLocks/>
          </p:cNvCxnSpPr>
          <p:nvPr/>
        </p:nvCxnSpPr>
        <p:spPr>
          <a:xfrm flipH="1">
            <a:off x="4419600" y="2518828"/>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9114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53BD-28E3-7214-1864-95DC9224066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43592D4-4BD7-A75D-70DE-8831226E42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A32EBE1-EF85-7209-8A18-A98B6F88391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4095E53-D262-49A0-BEC8-1D3ABD43E2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8E3F7DB-1EF1-2677-3E1B-25B2EB067659}"/>
              </a:ext>
            </a:extLst>
          </p:cNvPr>
          <p:cNvSpPr txBox="1"/>
          <p:nvPr/>
        </p:nvSpPr>
        <p:spPr>
          <a:xfrm>
            <a:off x="1256724" y="43121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papa. Comment vous dites papa  dans votre langue?</a:t>
            </a:r>
          </a:p>
        </p:txBody>
      </p:sp>
      <p:sp>
        <p:nvSpPr>
          <p:cNvPr id="4" name="ZoneTexte 3">
            <a:extLst>
              <a:ext uri="{FF2B5EF4-FFF2-40B4-BE49-F238E27FC236}">
                <a16:creationId xmlns:a16="http://schemas.microsoft.com/office/drawing/2014/main" id="{0834E99C-428B-9524-B216-CCB1FFEBB1D7}"/>
              </a:ext>
            </a:extLst>
          </p:cNvPr>
          <p:cNvSpPr txBox="1"/>
          <p:nvPr/>
        </p:nvSpPr>
        <p:spPr>
          <a:xfrm>
            <a:off x="1240672" y="877039"/>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8552E926-45EA-E2AC-904A-95CD190E568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35E6946-00FC-FE5A-F4DF-0DABCB15712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3" name="Connecteur droit avec flèche 12">
            <a:extLst>
              <a:ext uri="{FF2B5EF4-FFF2-40B4-BE49-F238E27FC236}">
                <a16:creationId xmlns:a16="http://schemas.microsoft.com/office/drawing/2014/main" id="{61E0716C-232D-C643-144A-F7339C44FB87}"/>
              </a:ext>
            </a:extLst>
          </p:cNvPr>
          <p:cNvCxnSpPr>
            <a:cxnSpLocks/>
          </p:cNvCxnSpPr>
          <p:nvPr/>
        </p:nvCxnSpPr>
        <p:spPr>
          <a:xfrm flipH="1">
            <a:off x="7620000" y="2126197"/>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4F107336-F225-6679-F904-7153ED48F57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143887" y="2543565"/>
            <a:ext cx="3428226" cy="5199870"/>
          </a:xfrm>
          <a:prstGeom prst="rect">
            <a:avLst/>
          </a:prstGeom>
        </p:spPr>
      </p:pic>
    </p:spTree>
    <p:extLst>
      <p:ext uri="{BB962C8B-B14F-4D97-AF65-F5344CB8AC3E}">
        <p14:creationId xmlns:p14="http://schemas.microsoft.com/office/powerpoint/2010/main" val="353376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7FD3-A449-C1F3-4CC3-B62B23819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7271BD-11AD-F814-E317-DAEE54B95D6E}"/>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173488-2571-D1E8-D658-44DF857CF6F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276614A-29D3-EC5C-19C8-7ED96204C39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269E8E8F-22C4-A16B-0F1E-20D6F656EB88}"/>
              </a:ext>
            </a:extLst>
          </p:cNvPr>
          <p:cNvSpPr txBox="1"/>
          <p:nvPr/>
        </p:nvSpPr>
        <p:spPr>
          <a:xfrm>
            <a:off x="7531793" y="4420225"/>
            <a:ext cx="4114800"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 papa</a:t>
            </a:r>
            <a:endParaRPr lang="fr-FR" sz="88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9E222135-8AAB-3CB9-0C78-51C87566506A}"/>
              </a:ext>
            </a:extLst>
          </p:cNvPr>
          <p:cNvSpPr txBox="1"/>
          <p:nvPr/>
        </p:nvSpPr>
        <p:spPr>
          <a:xfrm>
            <a:off x="1240672" y="383702"/>
            <a:ext cx="9144000"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papa, un papa.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papa”.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papa”</a:t>
            </a:r>
          </a:p>
        </p:txBody>
      </p:sp>
      <p:sp>
        <p:nvSpPr>
          <p:cNvPr id="5" name="ZoneTexte 4">
            <a:extLst>
              <a:ext uri="{FF2B5EF4-FFF2-40B4-BE49-F238E27FC236}">
                <a16:creationId xmlns:a16="http://schemas.microsoft.com/office/drawing/2014/main" id="{0E9FF625-E4A6-3AA7-4663-FBE31A9785AE}"/>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 papa”?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2819C883-464C-9C98-EB41-EAA2653939A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04BC88E2-2131-C452-FBA1-629C723F081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2" name="Connecteur droit avec flèche 11">
            <a:extLst>
              <a:ext uri="{FF2B5EF4-FFF2-40B4-BE49-F238E27FC236}">
                <a16:creationId xmlns:a16="http://schemas.microsoft.com/office/drawing/2014/main" id="{AB6A8845-0315-471A-4363-DC8ED386C101}"/>
              </a:ext>
            </a:extLst>
          </p:cNvPr>
          <p:cNvCxnSpPr>
            <a:cxnSpLocks/>
          </p:cNvCxnSpPr>
          <p:nvPr/>
        </p:nvCxnSpPr>
        <p:spPr>
          <a:xfrm flipH="1">
            <a:off x="4897158" y="2580446"/>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D90534D-9B1D-E9EC-F9F8-505775DC232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9711" y="2543565"/>
            <a:ext cx="3428226" cy="5199870"/>
          </a:xfrm>
          <a:prstGeom prst="rect">
            <a:avLst/>
          </a:prstGeom>
        </p:spPr>
      </p:pic>
    </p:spTree>
    <p:extLst>
      <p:ext uri="{BB962C8B-B14F-4D97-AF65-F5344CB8AC3E}">
        <p14:creationId xmlns:p14="http://schemas.microsoft.com/office/powerpoint/2010/main" val="17700683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9267B-9BFA-08BE-AC75-837D99940B1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5DA9B3F-B5A2-2DF0-CB4F-E50D6896C48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E339363-9267-9130-989D-C264C2FB2F4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1B7ED66-A0E4-AAE8-8935-EC94BDC1B70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D545CC47-96BC-3905-5C65-891817114D7E}"/>
              </a:ext>
            </a:extLst>
          </p:cNvPr>
          <p:cNvSpPr txBox="1"/>
          <p:nvPr/>
        </p:nvSpPr>
        <p:spPr>
          <a:xfrm>
            <a:off x="7531793" y="4420225"/>
            <a:ext cx="4114800" cy="1446550"/>
          </a:xfrm>
          <a:prstGeom prst="rect">
            <a:avLst/>
          </a:prstGeom>
          <a:noFill/>
        </p:spPr>
        <p:txBody>
          <a:bodyPr wrap="square" rtlCol="0">
            <a:spAutoFit/>
          </a:bodyPr>
          <a:lstStyle/>
          <a:p>
            <a:pPr algn="ctr" defTabSz="1028752">
              <a:defRPr/>
            </a:pPr>
            <a:r>
              <a:rPr lang="fr-MA" sz="8800" b="1" dirty="0">
                <a:solidFill>
                  <a:schemeClr val="accent5">
                    <a:lumMod val="75000"/>
                  </a:schemeClr>
                </a:solidFill>
                <a:latin typeface="Dosis" pitchFamily="2" charset="0"/>
              </a:rPr>
              <a:t>Un père</a:t>
            </a:r>
            <a:endParaRPr lang="fr-FR" sz="88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6C1BD37E-DE46-57C9-D83F-788E5ADF09AE}"/>
              </a:ext>
            </a:extLst>
          </p:cNvPr>
          <p:cNvSpPr txBox="1"/>
          <p:nvPr/>
        </p:nvSpPr>
        <p:spPr>
          <a:xfrm>
            <a:off x="1240672" y="383702"/>
            <a:ext cx="10951328"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On </a:t>
            </a:r>
            <a:r>
              <a:rPr lang="en-US" sz="2250" b="1" dirty="0" err="1">
                <a:solidFill>
                  <a:prstClr val="white">
                    <a:lumMod val="65000"/>
                  </a:prstClr>
                </a:solidFill>
                <a:latin typeface="Dosis" pitchFamily="2" charset="0"/>
              </a:rPr>
              <a:t>dit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aussi</a:t>
            </a:r>
            <a:r>
              <a:rPr lang="en-US" sz="2250" b="1" dirty="0">
                <a:solidFill>
                  <a:prstClr val="white">
                    <a:lumMod val="65000"/>
                  </a:prstClr>
                </a:solidFill>
                <a:latin typeface="Dosis" pitchFamily="2" charset="0"/>
              </a:rPr>
              <a:t>: Un père, un père.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père”.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père”</a:t>
            </a:r>
          </a:p>
        </p:txBody>
      </p:sp>
      <p:sp>
        <p:nvSpPr>
          <p:cNvPr id="5" name="ZoneTexte 4">
            <a:extLst>
              <a:ext uri="{FF2B5EF4-FFF2-40B4-BE49-F238E27FC236}">
                <a16:creationId xmlns:a16="http://schemas.microsoft.com/office/drawing/2014/main" id="{FB28354B-B120-5B6E-1237-20F841259469}"/>
              </a:ext>
            </a:extLst>
          </p:cNvPr>
          <p:cNvSpPr txBox="1"/>
          <p:nvPr/>
        </p:nvSpPr>
        <p:spPr>
          <a:xfrm>
            <a:off x="1256724" y="829530"/>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 un père”? </a:t>
            </a:r>
            <a:r>
              <a:rPr lang="fr-MA" sz="1949" i="1" dirty="0">
                <a:solidFill>
                  <a:prstClr val="white">
                    <a:lumMod val="65000"/>
                  </a:prstClr>
                </a:solidFill>
                <a:latin typeface="Dosis" pitchFamily="2" charset="0"/>
              </a:rPr>
              <a:t>L’enseignant (e) désigne trois élèves pour répéter. </a:t>
            </a:r>
          </a:p>
        </p:txBody>
      </p:sp>
      <p:graphicFrame>
        <p:nvGraphicFramePr>
          <p:cNvPr id="8" name="Tableau 7">
            <a:extLst>
              <a:ext uri="{FF2B5EF4-FFF2-40B4-BE49-F238E27FC236}">
                <a16:creationId xmlns:a16="http://schemas.microsoft.com/office/drawing/2014/main" id="{5C82B89B-8328-4703-BB79-520F8BD34B5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BD8259A3-E8E6-9A09-DF11-1194A039BB6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cxnSp>
        <p:nvCxnSpPr>
          <p:cNvPr id="12" name="Connecteur droit avec flèche 11">
            <a:extLst>
              <a:ext uri="{FF2B5EF4-FFF2-40B4-BE49-F238E27FC236}">
                <a16:creationId xmlns:a16="http://schemas.microsoft.com/office/drawing/2014/main" id="{8872EE9F-114A-03E9-8941-CCBCA8F4E4C3}"/>
              </a:ext>
            </a:extLst>
          </p:cNvPr>
          <p:cNvCxnSpPr>
            <a:cxnSpLocks/>
          </p:cNvCxnSpPr>
          <p:nvPr/>
        </p:nvCxnSpPr>
        <p:spPr>
          <a:xfrm flipH="1">
            <a:off x="4897158" y="2580446"/>
            <a:ext cx="1557804" cy="8970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59C23952-9CE7-0344-6653-E4F67668738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9711" y="2543565"/>
            <a:ext cx="3428226" cy="5199870"/>
          </a:xfrm>
          <a:prstGeom prst="rect">
            <a:avLst/>
          </a:prstGeom>
        </p:spPr>
      </p:pic>
    </p:spTree>
    <p:extLst>
      <p:ext uri="{BB962C8B-B14F-4D97-AF65-F5344CB8AC3E}">
        <p14:creationId xmlns:p14="http://schemas.microsoft.com/office/powerpoint/2010/main" val="2504052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63DA5D0B-6226-6644-6EA2-683BD1270A73}"/>
              </a:ext>
            </a:extLst>
          </p:cNvPr>
          <p:cNvSpPr txBox="1"/>
          <p:nvPr/>
        </p:nvSpPr>
        <p:spPr>
          <a:xfrm>
            <a:off x="1240672" y="407329"/>
            <a:ext cx="11328475" cy="823302"/>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Qui veut dire les mots? </a:t>
            </a:r>
          </a:p>
          <a:p>
            <a:pPr marL="0" lvl="1" defTabSz="685834">
              <a:lnSpc>
                <a:spcPts val="3017"/>
              </a:lnSpc>
              <a:spcBef>
                <a:spcPct val="0"/>
              </a:spcBef>
              <a:defRPr/>
            </a:pPr>
            <a:r>
              <a:rPr lang="fr-FR" sz="2000" b="1" i="1" dirty="0">
                <a:solidFill>
                  <a:prstClr val="white">
                    <a:lumMod val="65000"/>
                  </a:prstClr>
                </a:solidFill>
                <a:latin typeface="Dosis" pitchFamily="2" charset="0"/>
              </a:rPr>
              <a:t>L’enseignant (e)  désigne  trois élèves. Il pointe les images en changeant l’ordre à  chaque fois. </a:t>
            </a:r>
          </a:p>
        </p:txBody>
      </p:sp>
      <p:graphicFrame>
        <p:nvGraphicFramePr>
          <p:cNvPr id="3" name="Tableau 2">
            <a:extLst>
              <a:ext uri="{FF2B5EF4-FFF2-40B4-BE49-F238E27FC236}">
                <a16:creationId xmlns:a16="http://schemas.microsoft.com/office/drawing/2014/main" id="{A89F5361-6C62-58C9-D6E6-D0FA7E87794B}"/>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86939AA7-B8B8-F133-CD00-66FCFFA519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BEE4FE64-D4D2-AB63-2340-A197E8BA9C8C}"/>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6" name="Image 5">
            <a:extLst>
              <a:ext uri="{FF2B5EF4-FFF2-40B4-BE49-F238E27FC236}">
                <a16:creationId xmlns:a16="http://schemas.microsoft.com/office/drawing/2014/main" id="{E832AF0B-001C-B68C-3813-33C76DF756A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341121" y="3601240"/>
            <a:ext cx="2187314" cy="2137957"/>
          </a:xfrm>
          <a:prstGeom prst="rect">
            <a:avLst/>
          </a:prstGeom>
        </p:spPr>
      </p:pic>
      <p:pic>
        <p:nvPicPr>
          <p:cNvPr id="13" name="Image 12">
            <a:extLst>
              <a:ext uri="{FF2B5EF4-FFF2-40B4-BE49-F238E27FC236}">
                <a16:creationId xmlns:a16="http://schemas.microsoft.com/office/drawing/2014/main" id="{A1B827B1-DAF0-DF0F-E82E-A776DAA28DCD}"/>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14832" y="2458204"/>
            <a:ext cx="2187311" cy="3753492"/>
          </a:xfrm>
          <a:prstGeom prst="rect">
            <a:avLst/>
          </a:prstGeom>
        </p:spPr>
      </p:pic>
      <p:pic>
        <p:nvPicPr>
          <p:cNvPr id="14" name="Picture 2" descr="Images de Livre Clipart – Téléchargement gratuit sur Freepik">
            <a:extLst>
              <a:ext uri="{FF2B5EF4-FFF2-40B4-BE49-F238E27FC236}">
                <a16:creationId xmlns:a16="http://schemas.microsoft.com/office/drawing/2014/main" id="{D3DE4161-BB6F-7C71-F489-FFEB1481040E}"/>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61478" y="3785625"/>
            <a:ext cx="2187313" cy="1909439"/>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F6B98BA7-CB93-EE43-48B5-2A076FD33C41}"/>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381834" y="2458204"/>
            <a:ext cx="2187313" cy="3753492"/>
          </a:xfrm>
          <a:prstGeom prst="rect">
            <a:avLst/>
          </a:prstGeom>
        </p:spPr>
      </p:pic>
    </p:spTree>
    <p:extLst>
      <p:ext uri="{BB962C8B-B14F-4D97-AF65-F5344CB8AC3E}">
        <p14:creationId xmlns:p14="http://schemas.microsoft.com/office/powerpoint/2010/main" val="405507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EA960B5-E12D-422B-6285-D06A4E93395A}"/>
              </a:ext>
            </a:extLst>
          </p:cNvPr>
          <p:cNvSpPr txBox="1"/>
          <p:nvPr/>
        </p:nvSpPr>
        <p:spPr>
          <a:xfrm>
            <a:off x="1240672" y="420621"/>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ballon. Comment vous dites ballon dans votre langue?</a:t>
            </a:r>
          </a:p>
        </p:txBody>
      </p:sp>
      <p:sp>
        <p:nvSpPr>
          <p:cNvPr id="5" name="ZoneTexte 4">
            <a:extLst>
              <a:ext uri="{FF2B5EF4-FFF2-40B4-BE49-F238E27FC236}">
                <a16:creationId xmlns:a16="http://schemas.microsoft.com/office/drawing/2014/main" id="{F1D009D1-E48A-2E6E-2120-9D29D3DC11CD}"/>
              </a:ext>
            </a:extLst>
          </p:cNvPr>
          <p:cNvSpPr txBox="1"/>
          <p:nvPr/>
        </p:nvSpPr>
        <p:spPr>
          <a:xfrm>
            <a:off x="1240672" y="866450"/>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80B3FBD9-10B7-287C-93CB-1AFC55DC011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36C0D0E-EFD5-C153-49F3-218F059CD2B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Picture 2" descr="Clipart Football PNG Images | Vecteurs Et Fichiers PSD ...">
            <a:extLst>
              <a:ext uri="{FF2B5EF4-FFF2-40B4-BE49-F238E27FC236}">
                <a16:creationId xmlns:a16="http://schemas.microsoft.com/office/drawing/2014/main" id="{954C09FD-C302-674F-2D7A-6611E91FBCC2}"/>
              </a:ext>
            </a:extLst>
          </p:cNvPr>
          <p:cNvPicPr>
            <a:picLocks noChangeAspect="1" noChangeArrowheads="1"/>
          </p:cNvPicPr>
          <p:nvPr/>
        </p:nvPicPr>
        <p:blipFill>
          <a:blip r:embed="rId5"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305300" y="2514600"/>
            <a:ext cx="510540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358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1" y="2071848"/>
            <a:ext cx="11681640" cy="1192634"/>
          </a:xfrm>
          <a:prstGeom prst="rect">
            <a:avLst/>
          </a:prstGeom>
          <a:noFill/>
        </p:spPr>
        <p:txBody>
          <a:bodyPr wrap="square" rtlCol="0">
            <a:spAutoFit/>
          </a:bodyPr>
          <a:lstStyle/>
          <a:p>
            <a:pPr algn="ctr" defTabSz="685834">
              <a:spcAft>
                <a:spcPts val="900"/>
              </a:spcAft>
              <a:defRPr/>
            </a:pPr>
            <a:r>
              <a:rPr lang="fr-FR" sz="3200" dirty="0">
                <a:solidFill>
                  <a:srgbClr val="106585"/>
                </a:solidFill>
                <a:latin typeface="Dosis" pitchFamily="2" charset="0"/>
              </a:rPr>
              <a:t>A la fin de la séance d’aujourd’hui,</a:t>
            </a:r>
          </a:p>
          <a:p>
            <a:pPr algn="ctr" defTabSz="685834">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0"/>
            <a:ext cx="10896600" cy="3304000"/>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5"/>
              <a:ext cx="8013627" cy="681351"/>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Comprendre et produire les </a:t>
              </a:r>
              <a:r>
                <a:rPr lang="fr-FR" sz="2800" b="1" dirty="0">
                  <a:solidFill>
                    <a:schemeClr val="accent5">
                      <a:lumMod val="50000"/>
                    </a:schemeClr>
                  </a:solidFill>
                  <a:latin typeface="Dosis" pitchFamily="2" charset="0"/>
                </a:rPr>
                <a:t>mots du vocabulaire:</a:t>
              </a:r>
            </a:p>
            <a:p>
              <a:r>
                <a:rPr lang="fr-MA" sz="2800" b="1" dirty="0">
                  <a:solidFill>
                    <a:schemeClr val="accent5">
                      <a:lumMod val="75000"/>
                    </a:schemeClr>
                  </a:solidFill>
                  <a:latin typeface="Dosis" pitchFamily="2" charset="0"/>
                </a:rPr>
                <a:t>jupe – livre – moto – nez- maman- papa –ballon - jardin</a:t>
              </a:r>
              <a:r>
                <a:rPr lang="fr-FR" sz="2800" b="1" dirty="0">
                  <a:solidFill>
                    <a:schemeClr val="accent5">
                      <a:lumMod val="75000"/>
                    </a:schemeClr>
                  </a:solidFill>
                  <a:latin typeface="Dosis" pitchFamily="2" charset="0"/>
                </a:rPr>
                <a:t>. </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064434" y="5718125"/>
              <a:ext cx="8547581" cy="333322"/>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Identifier, nommer, lire et écrire </a:t>
              </a:r>
              <a:r>
                <a:rPr lang="fr-FR" sz="2800" b="1" dirty="0">
                  <a:solidFill>
                    <a:schemeClr val="accent5">
                      <a:lumMod val="75000"/>
                    </a:schemeClr>
                  </a:solidFill>
                  <a:latin typeface="Dosis" pitchFamily="2" charset="0"/>
                </a:rPr>
                <a:t>les lettres: </a:t>
              </a:r>
              <a:r>
                <a:rPr lang="fr-MA" sz="2800" b="1" dirty="0">
                  <a:solidFill>
                    <a:schemeClr val="accent5">
                      <a:lumMod val="75000"/>
                    </a:schemeClr>
                  </a:solidFill>
                  <a:latin typeface="Dosis" pitchFamily="2" charset="0"/>
                </a:rPr>
                <a:t>j - l – m - n</a:t>
              </a:r>
              <a:r>
                <a:rPr lang="fr-FR" sz="2800" b="1" dirty="0">
                  <a:solidFill>
                    <a:schemeClr val="accent5">
                      <a:lumMod val="75000"/>
                    </a:schemeClr>
                  </a:solidFill>
                  <a:latin typeface="Dosis" pitchFamily="2" charset="0"/>
                </a:rPr>
                <a:t>.</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528885" y="4554662"/>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528885" y="5958914"/>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392989" y="5886947"/>
            <a:ext cx="665435" cy="566623"/>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409700" y="4554662"/>
            <a:ext cx="665435" cy="566623"/>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1992-0007-8469-4FB4-CFF415A311A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B1EE06-5481-89E9-6299-443B4722749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F9E775-E2AE-A139-A1A8-8C7640E105A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530AD6B-C170-B9F5-7ECB-D70C74FE852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B8F4E915-DAEA-C038-3518-19B76B4EC05F}"/>
              </a:ext>
            </a:extLst>
          </p:cNvPr>
          <p:cNvSpPr txBox="1"/>
          <p:nvPr/>
        </p:nvSpPr>
        <p:spPr>
          <a:xfrm>
            <a:off x="6858000" y="4481779"/>
            <a:ext cx="4648199" cy="1323439"/>
          </a:xfrm>
          <a:prstGeom prst="rect">
            <a:avLst/>
          </a:prstGeom>
          <a:noFill/>
        </p:spPr>
        <p:txBody>
          <a:bodyPr wrap="square" rtlCol="0">
            <a:spAutoFit/>
          </a:bodyPr>
          <a:lstStyle/>
          <a:p>
            <a:pPr algn="ctr" defTabSz="1028752">
              <a:defRPr/>
            </a:pPr>
            <a:r>
              <a:rPr lang="fr-FR" sz="8000" b="1" dirty="0">
                <a:solidFill>
                  <a:schemeClr val="accent5">
                    <a:lumMod val="75000"/>
                  </a:schemeClr>
                </a:solidFill>
                <a:latin typeface="Dosis" pitchFamily="2" charset="0"/>
              </a:rPr>
              <a:t>Un ballon</a:t>
            </a:r>
            <a:endParaRPr lang="fr-FR" sz="72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2104E565-C91D-ECF4-DB5F-BF2B71518237}"/>
              </a:ext>
            </a:extLst>
          </p:cNvPr>
          <p:cNvSpPr txBox="1"/>
          <p:nvPr/>
        </p:nvSpPr>
        <p:spPr>
          <a:xfrm>
            <a:off x="1240671" y="454498"/>
            <a:ext cx="105346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ballon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ballon</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BD7529C0-7DCD-8469-5D54-09325955E492}"/>
              </a:ext>
            </a:extLst>
          </p:cNvPr>
          <p:cNvSpPr txBox="1"/>
          <p:nvPr/>
        </p:nvSpPr>
        <p:spPr>
          <a:xfrm>
            <a:off x="1240672" y="83341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ballon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6889D7A2-8489-3A24-65AB-B4C19610F2CB}"/>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7CB8465-DC12-2544-0071-B9B62929EA9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descr="Clipart Football PNG Images | Vecteurs Et Fichiers PSD ...">
            <a:extLst>
              <a:ext uri="{FF2B5EF4-FFF2-40B4-BE49-F238E27FC236}">
                <a16:creationId xmlns:a16="http://schemas.microsoft.com/office/drawing/2014/main" id="{6C48305B-8E3B-7F79-1E37-C0BE8155DD89}"/>
              </a:ext>
            </a:extLst>
          </p:cNvPr>
          <p:cNvPicPr>
            <a:picLocks noChangeAspect="1" noChangeArrowheads="1"/>
          </p:cNvPicPr>
          <p:nvPr/>
        </p:nvPicPr>
        <p:blipFill>
          <a:blip r:embed="rId5"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1610979" y="2894128"/>
            <a:ext cx="4256421" cy="4498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60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2E14A-CDB3-4BB4-B64B-15C2FF8560D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3F7D45-DE78-660E-C2DE-DD24C72F04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352B792-980B-C31B-7B8B-AB49CB619C9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2F76BAB-1D03-111C-5534-80BD1F48A79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7FAC1AF-C50F-D57C-5658-30CF8A895FD8}"/>
              </a:ext>
            </a:extLst>
          </p:cNvPr>
          <p:cNvSpPr txBox="1"/>
          <p:nvPr/>
        </p:nvSpPr>
        <p:spPr>
          <a:xfrm>
            <a:off x="1256724" y="38703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moto. Comment vous dites moto dans votre langue?</a:t>
            </a:r>
          </a:p>
        </p:txBody>
      </p:sp>
      <p:sp>
        <p:nvSpPr>
          <p:cNvPr id="5" name="ZoneTexte 4">
            <a:extLst>
              <a:ext uri="{FF2B5EF4-FFF2-40B4-BE49-F238E27FC236}">
                <a16:creationId xmlns:a16="http://schemas.microsoft.com/office/drawing/2014/main" id="{6305C885-67CF-A4EB-EA80-63DC5F75A334}"/>
              </a:ext>
            </a:extLst>
          </p:cNvPr>
          <p:cNvSpPr txBox="1"/>
          <p:nvPr/>
        </p:nvSpPr>
        <p:spPr>
          <a:xfrm>
            <a:off x="1240672" y="832866"/>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5E331E65-AD5D-A1CE-9F17-2BED58878FA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C326A5D-6C38-4338-E794-0ABB1E74DA6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descr="Une image contenant roue, pneu, véhicule, Pièce auto&#10;&#10;Description générée automatiquement">
            <a:extLst>
              <a:ext uri="{FF2B5EF4-FFF2-40B4-BE49-F238E27FC236}">
                <a16:creationId xmlns:a16="http://schemas.microsoft.com/office/drawing/2014/main" id="{F623FBCE-9833-9D4D-9AE4-57499B2F849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81209" y="3180875"/>
            <a:ext cx="5953583" cy="3925251"/>
          </a:xfrm>
          <a:prstGeom prst="rect">
            <a:avLst/>
          </a:prstGeom>
        </p:spPr>
      </p:pic>
    </p:spTree>
    <p:extLst>
      <p:ext uri="{BB962C8B-B14F-4D97-AF65-F5344CB8AC3E}">
        <p14:creationId xmlns:p14="http://schemas.microsoft.com/office/powerpoint/2010/main" val="3383611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E8104-7FB9-D475-2483-E68E10590C2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B442EE-1208-31F8-020C-008739C1B3FC}"/>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0EF6073-8237-549A-EC71-B3DC651CC70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DEC4B59-FAC0-412B-F052-D05B3AA5D6C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C6A53CCA-94D7-5C6B-B5DD-8C1CF3A3F070}"/>
              </a:ext>
            </a:extLst>
          </p:cNvPr>
          <p:cNvSpPr txBox="1"/>
          <p:nvPr/>
        </p:nvSpPr>
        <p:spPr>
          <a:xfrm>
            <a:off x="6649140" y="4419964"/>
            <a:ext cx="5181599"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Une moto</a:t>
            </a:r>
          </a:p>
        </p:txBody>
      </p:sp>
      <p:sp>
        <p:nvSpPr>
          <p:cNvPr id="6" name="ZoneTexte 5">
            <a:extLst>
              <a:ext uri="{FF2B5EF4-FFF2-40B4-BE49-F238E27FC236}">
                <a16:creationId xmlns:a16="http://schemas.microsoft.com/office/drawing/2014/main" id="{C97F7477-D6D1-168A-C626-E3DB21CD1AED}"/>
              </a:ext>
            </a:extLst>
          </p:cNvPr>
          <p:cNvSpPr txBox="1"/>
          <p:nvPr/>
        </p:nvSpPr>
        <p:spPr>
          <a:xfrm>
            <a:off x="1240672" y="393854"/>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moto</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moto</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7C1EFA46-3D4F-7580-2EFC-77DB702E6E76}"/>
              </a:ext>
            </a:extLst>
          </p:cNvPr>
          <p:cNvSpPr txBox="1"/>
          <p:nvPr/>
        </p:nvSpPr>
        <p:spPr>
          <a:xfrm>
            <a:off x="1240672" y="835478"/>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une</a:t>
            </a:r>
            <a:r>
              <a:rPr lang="fr-FR" sz="2250" b="1" dirty="0">
                <a:solidFill>
                  <a:prstClr val="white">
                    <a:lumMod val="65000"/>
                  </a:prstClr>
                </a:solidFill>
                <a:latin typeface="Dosis" pitchFamily="2" charset="0"/>
              </a:rPr>
              <a:t> moto</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88B2C63A-871E-F0A1-B93D-4312CEE5AD7E}"/>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FA19D258-684B-0C4A-7ACE-E6B910D5464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Image 6" descr="Une image contenant roue, pneu, véhicule, Pièce auto&#10;&#10;Description générée automatiquement">
            <a:extLst>
              <a:ext uri="{FF2B5EF4-FFF2-40B4-BE49-F238E27FC236}">
                <a16:creationId xmlns:a16="http://schemas.microsoft.com/office/drawing/2014/main" id="{D99E0A71-194E-46D3-ADE2-702D1110169A}"/>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61807" y="3446596"/>
            <a:ext cx="4529590" cy="3393809"/>
          </a:xfrm>
          <a:prstGeom prst="rect">
            <a:avLst/>
          </a:prstGeom>
        </p:spPr>
      </p:pic>
    </p:spTree>
    <p:extLst>
      <p:ext uri="{BB962C8B-B14F-4D97-AF65-F5344CB8AC3E}">
        <p14:creationId xmlns:p14="http://schemas.microsoft.com/office/powerpoint/2010/main" val="3523699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DE1BB-1F6A-8CBD-E2DA-358B3F370C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31A18F6-69B0-9500-587A-ECC3E7F3BD0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030CD18-510F-C120-5B5A-647BE8DD83E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25EC00F-DB96-EE98-E4CE-78EC998CA4F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98C22D2D-EECA-E248-23C5-D1C8457AE661}"/>
              </a:ext>
            </a:extLst>
          </p:cNvPr>
          <p:cNvSpPr txBox="1"/>
          <p:nvPr/>
        </p:nvSpPr>
        <p:spPr>
          <a:xfrm>
            <a:off x="1240672" y="41246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nez. Comment vous dites nez</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dans votre langue?</a:t>
            </a:r>
          </a:p>
        </p:txBody>
      </p:sp>
      <p:sp>
        <p:nvSpPr>
          <p:cNvPr id="5" name="ZoneTexte 4">
            <a:extLst>
              <a:ext uri="{FF2B5EF4-FFF2-40B4-BE49-F238E27FC236}">
                <a16:creationId xmlns:a16="http://schemas.microsoft.com/office/drawing/2014/main" id="{AF515C5A-C9B1-E656-8225-128D1A9A5090}"/>
              </a:ext>
            </a:extLst>
          </p:cNvPr>
          <p:cNvSpPr txBox="1"/>
          <p:nvPr/>
        </p:nvSpPr>
        <p:spPr>
          <a:xfrm>
            <a:off x="1240672" y="845866"/>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A6FE5F14-04BD-F025-1C9E-EA172556702D}"/>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2EACC968-B759-13CB-F089-5FCC272659F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0" name="Image 9">
            <a:extLst>
              <a:ext uri="{FF2B5EF4-FFF2-40B4-BE49-F238E27FC236}">
                <a16:creationId xmlns:a16="http://schemas.microsoft.com/office/drawing/2014/main" id="{CFDA36D9-52B4-9126-8B38-0FA876BDCA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55934" y="3086100"/>
            <a:ext cx="2804133" cy="4114800"/>
          </a:xfrm>
          <a:prstGeom prst="rect">
            <a:avLst/>
          </a:prstGeom>
        </p:spPr>
      </p:pic>
    </p:spTree>
    <p:extLst>
      <p:ext uri="{BB962C8B-B14F-4D97-AF65-F5344CB8AC3E}">
        <p14:creationId xmlns:p14="http://schemas.microsoft.com/office/powerpoint/2010/main" val="4018731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95B7-16BF-497E-B48F-50A8FC2A7C6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302DDBD-2B1A-BA0A-49EE-201B5568EF7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994F103-040B-4848-2F63-591450F3BD2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661833B6-ADAD-0C9D-4345-35409BE89DC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085940A8-8B5B-872F-3C10-1A6EA64C0DEF}"/>
              </a:ext>
            </a:extLst>
          </p:cNvPr>
          <p:cNvSpPr txBox="1"/>
          <p:nvPr/>
        </p:nvSpPr>
        <p:spPr>
          <a:xfrm>
            <a:off x="7134243" y="4419964"/>
            <a:ext cx="4570153" cy="1446550"/>
          </a:xfrm>
          <a:prstGeom prst="rect">
            <a:avLst/>
          </a:prstGeom>
          <a:noFill/>
        </p:spPr>
        <p:txBody>
          <a:bodyPr wrap="square" rtlCol="0">
            <a:spAutoFit/>
          </a:bodyPr>
          <a:lstStyle/>
          <a:p>
            <a:pPr algn="ctr" defTabSz="1028752">
              <a:defRPr/>
            </a:pPr>
            <a:r>
              <a:rPr lang="fr-FR" sz="8800" b="1" dirty="0">
                <a:solidFill>
                  <a:schemeClr val="accent5">
                    <a:lumMod val="75000"/>
                  </a:schemeClr>
                </a:solidFill>
                <a:latin typeface="Dosis" pitchFamily="2" charset="0"/>
              </a:rPr>
              <a:t>Un nez</a:t>
            </a:r>
            <a:endParaRPr lang="fr-FR" sz="80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3FE5383D-7290-10F8-75E8-EEA81E2FBC96}"/>
              </a:ext>
            </a:extLst>
          </p:cNvPr>
          <p:cNvSpPr txBox="1"/>
          <p:nvPr/>
        </p:nvSpPr>
        <p:spPr>
          <a:xfrm>
            <a:off x="1256724" y="397500"/>
            <a:ext cx="108585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nez</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nez</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4E56B1D0-68D2-32C4-24AB-BF72AE311D6B}"/>
              </a:ext>
            </a:extLst>
          </p:cNvPr>
          <p:cNvSpPr txBox="1"/>
          <p:nvPr/>
        </p:nvSpPr>
        <p:spPr>
          <a:xfrm>
            <a:off x="1256724" y="821624"/>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nez</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C9C49902-6DEE-B596-B3D6-19C7B8D936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0A77ECED-07EC-3333-CA65-035462B1CFE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Image 6">
            <a:extLst>
              <a:ext uri="{FF2B5EF4-FFF2-40B4-BE49-F238E27FC236}">
                <a16:creationId xmlns:a16="http://schemas.microsoft.com/office/drawing/2014/main" id="{D3D094AB-802A-48FD-D09F-B063518379E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971800" y="3519126"/>
            <a:ext cx="2426693" cy="3248226"/>
          </a:xfrm>
          <a:prstGeom prst="rect">
            <a:avLst/>
          </a:prstGeom>
        </p:spPr>
      </p:pic>
    </p:spTree>
    <p:extLst>
      <p:ext uri="{BB962C8B-B14F-4D97-AF65-F5344CB8AC3E}">
        <p14:creationId xmlns:p14="http://schemas.microsoft.com/office/powerpoint/2010/main" val="1046685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20A56-2FB9-004A-0FA8-EB089B2240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2A11C5-C2DC-6AB3-9549-9C7462289DD3}"/>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993F866-9B84-962B-56B0-29DB395599D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CE80FDD-D682-9753-879A-C6BA1062721D}"/>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36C07A5-4C1D-6EF9-723C-03A9E6EB327B}"/>
              </a:ext>
            </a:extLst>
          </p:cNvPr>
          <p:cNvSpPr txBox="1"/>
          <p:nvPr/>
        </p:nvSpPr>
        <p:spPr>
          <a:xfrm>
            <a:off x="1256724" y="411183"/>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jardin. Comment vous dites jardin</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dans votre langue?</a:t>
            </a:r>
          </a:p>
        </p:txBody>
      </p:sp>
      <p:sp>
        <p:nvSpPr>
          <p:cNvPr id="5" name="ZoneTexte 4">
            <a:extLst>
              <a:ext uri="{FF2B5EF4-FFF2-40B4-BE49-F238E27FC236}">
                <a16:creationId xmlns:a16="http://schemas.microsoft.com/office/drawing/2014/main" id="{979089A2-3A7D-29DD-0A3D-97AD37FEB88D}"/>
              </a:ext>
            </a:extLst>
          </p:cNvPr>
          <p:cNvSpPr txBox="1"/>
          <p:nvPr/>
        </p:nvSpPr>
        <p:spPr>
          <a:xfrm>
            <a:off x="1240672" y="893027"/>
            <a:ext cx="12396088" cy="400110"/>
          </a:xfrm>
          <a:prstGeom prst="rect">
            <a:avLst/>
          </a:prstGeom>
          <a:noFill/>
        </p:spPr>
        <p:txBody>
          <a:bodyPr wrap="square">
            <a:spAutoFit/>
          </a:bodyPr>
          <a:lstStyle/>
          <a:p>
            <a:pPr defTabSz="685834">
              <a:defRPr/>
            </a:pPr>
            <a:r>
              <a:rPr lang="fr-MA" sz="2000" i="1" dirty="0">
                <a:solidFill>
                  <a:schemeClr val="bg1">
                    <a:lumMod val="65000"/>
                  </a:schemeClr>
                </a:solidFill>
                <a:latin typeface="Dosis" pitchFamily="2" charset="0"/>
              </a:rPr>
              <a:t>L’enseignant (e ) fournit une rétroaction positive ou corrective.</a:t>
            </a:r>
          </a:p>
        </p:txBody>
      </p:sp>
      <p:graphicFrame>
        <p:nvGraphicFramePr>
          <p:cNvPr id="7" name="Tableau 6">
            <a:extLst>
              <a:ext uri="{FF2B5EF4-FFF2-40B4-BE49-F238E27FC236}">
                <a16:creationId xmlns:a16="http://schemas.microsoft.com/office/drawing/2014/main" id="{45191815-977F-FAB4-9258-4F1399B64FE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7D40E465-7562-34C6-87E5-3593A33FFDC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B2B80CB8-4D2D-7D84-0538-FC01BA238F4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05200" y="2900450"/>
            <a:ext cx="6400800" cy="44861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06135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38D1F-FFDD-DE39-303D-89387F7121F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37BEA9-F141-6AD9-DAD0-EC5CEE2F8D58}"/>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B61FC87-F9C0-642F-1662-9334D5AE662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D26A79B-F09F-E582-2A39-14DE19CE673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5EFAC794-E0A2-5298-C02F-CDD1986330FC}"/>
              </a:ext>
            </a:extLst>
          </p:cNvPr>
          <p:cNvSpPr txBox="1"/>
          <p:nvPr/>
        </p:nvSpPr>
        <p:spPr>
          <a:xfrm>
            <a:off x="6938487" y="4481778"/>
            <a:ext cx="5717020" cy="1323439"/>
          </a:xfrm>
          <a:prstGeom prst="rect">
            <a:avLst/>
          </a:prstGeom>
          <a:noFill/>
        </p:spPr>
        <p:txBody>
          <a:bodyPr wrap="square" rtlCol="0">
            <a:spAutoFit/>
          </a:bodyPr>
          <a:lstStyle/>
          <a:p>
            <a:pPr algn="ctr" defTabSz="1028752">
              <a:defRPr/>
            </a:pPr>
            <a:r>
              <a:rPr lang="fr-FR" sz="8000" b="1" dirty="0">
                <a:solidFill>
                  <a:schemeClr val="accent5">
                    <a:lumMod val="75000"/>
                  </a:schemeClr>
                </a:solidFill>
                <a:latin typeface="Dosis" pitchFamily="2" charset="0"/>
              </a:rPr>
              <a:t>Un jardin</a:t>
            </a:r>
            <a:endParaRPr lang="fr-FR" sz="7200" dirty="0">
              <a:solidFill>
                <a:schemeClr val="bg1">
                  <a:lumMod val="50000"/>
                </a:schemeClr>
              </a:solidFill>
              <a:latin typeface="Dosis" pitchFamily="2" charset="0"/>
            </a:endParaRPr>
          </a:p>
        </p:txBody>
      </p:sp>
      <p:sp>
        <p:nvSpPr>
          <p:cNvPr id="6" name="ZoneTexte 5">
            <a:extLst>
              <a:ext uri="{FF2B5EF4-FFF2-40B4-BE49-F238E27FC236}">
                <a16:creationId xmlns:a16="http://schemas.microsoft.com/office/drawing/2014/main" id="{8287A58C-735D-DB33-68F4-4280BB4AD841}"/>
              </a:ext>
            </a:extLst>
          </p:cNvPr>
          <p:cNvSpPr txBox="1"/>
          <p:nvPr/>
        </p:nvSpPr>
        <p:spPr>
          <a:xfrm>
            <a:off x="1240672" y="387038"/>
            <a:ext cx="111442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jardin </a:t>
            </a:r>
            <a:r>
              <a:rPr lang="en-US" sz="2250" b="1" dirty="0">
                <a:solidFill>
                  <a:prstClr val="white">
                    <a:lumMod val="65000"/>
                  </a:prstClr>
                </a:solidFill>
                <a:latin typeface="Dosis" pitchFamily="2" charset="0"/>
              </a:rPr>
              <a:t>. </a:t>
            </a:r>
            <a:r>
              <a:rPr lang="fr-MA" sz="2250" b="1" dirty="0">
                <a:solidFill>
                  <a:prstClr val="white">
                    <a:lumMod val="65000"/>
                  </a:prstClr>
                </a:solidFill>
                <a:latin typeface="Dosis" pitchFamily="2" charset="0"/>
              </a:rPr>
              <a:t>un jardin</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a:t>
            </a:r>
            <a:r>
              <a:rPr lang="fr-FR" sz="2250" b="1" dirty="0">
                <a:solidFill>
                  <a:prstClr val="white">
                    <a:lumMod val="65000"/>
                  </a:prstClr>
                </a:solidFill>
                <a:latin typeface="Dosis" pitchFamily="2" charset="0"/>
              </a:rPr>
              <a:t>jardin</a:t>
            </a:r>
            <a:r>
              <a:rPr lang="en-US" sz="2250" b="1" dirty="0">
                <a:solidFill>
                  <a:prstClr val="white">
                    <a:lumMod val="65000"/>
                  </a:prstClr>
                </a:solidFill>
                <a:latin typeface="Dosis" pitchFamily="2" charset="0"/>
              </a:rPr>
              <a:t>”. Encore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fois</a:t>
            </a:r>
            <a:r>
              <a:rPr lang="en-US" sz="2250" b="1" dirty="0">
                <a:solidFill>
                  <a:prstClr val="white">
                    <a:lumMod val="65000"/>
                  </a:prstClr>
                </a:solidFill>
                <a:latin typeface="Dosis" pitchFamily="2" charset="0"/>
              </a:rPr>
              <a:t> ”un </a:t>
            </a:r>
            <a:r>
              <a:rPr lang="fr-MA" sz="2250" b="1" dirty="0">
                <a:solidFill>
                  <a:prstClr val="white">
                    <a:lumMod val="65000"/>
                  </a:prstClr>
                </a:solidFill>
                <a:latin typeface="Dosis" pitchFamily="2" charset="0"/>
              </a:rPr>
              <a:t>jardin</a:t>
            </a:r>
            <a:r>
              <a:rPr lang="en-US" sz="2250" b="1" dirty="0">
                <a:solidFill>
                  <a:prstClr val="white">
                    <a:lumMod val="65000"/>
                  </a:prstClr>
                </a:solidFill>
                <a:latin typeface="Dosis" pitchFamily="2" charset="0"/>
              </a:rPr>
              <a:t>”</a:t>
            </a:r>
          </a:p>
        </p:txBody>
      </p:sp>
      <p:sp>
        <p:nvSpPr>
          <p:cNvPr id="8" name="ZoneTexte 7">
            <a:extLst>
              <a:ext uri="{FF2B5EF4-FFF2-40B4-BE49-F238E27FC236}">
                <a16:creationId xmlns:a16="http://schemas.microsoft.com/office/drawing/2014/main" id="{6D6A6B0A-AC03-7871-42D6-7120CA29730E}"/>
              </a:ext>
            </a:extLst>
          </p:cNvPr>
          <p:cNvSpPr txBox="1"/>
          <p:nvPr/>
        </p:nvSpPr>
        <p:spPr>
          <a:xfrm>
            <a:off x="1249797" y="832866"/>
            <a:ext cx="10690262" cy="438582"/>
          </a:xfrm>
          <a:prstGeom prst="rect">
            <a:avLst/>
          </a:prstGeom>
          <a:noFill/>
        </p:spPr>
        <p:txBody>
          <a:bodyPr wrap="square">
            <a:spAutoFit/>
          </a:bodyPr>
          <a:lstStyle/>
          <a:p>
            <a:pPr defTabSz="685834">
              <a:defRPr/>
            </a:pPr>
            <a:r>
              <a:rPr lang="en-US" sz="2250" b="1" dirty="0">
                <a:solidFill>
                  <a:prstClr val="white">
                    <a:lumMod val="65000"/>
                  </a:prstClr>
                </a:solidFill>
                <a:latin typeface="Dosis" pitchFamily="2" charset="0"/>
              </a:rPr>
              <a:t>Qui </a:t>
            </a:r>
            <a:r>
              <a:rPr lang="en-US" sz="2250" b="1" dirty="0" err="1">
                <a:solidFill>
                  <a:prstClr val="white">
                    <a:lumMod val="65000"/>
                  </a:prstClr>
                </a:solidFill>
                <a:latin typeface="Dosis" pitchFamily="2" charset="0"/>
              </a:rPr>
              <a:t>veut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répéter</a:t>
            </a:r>
            <a:r>
              <a:rPr lang="en-US" sz="2250" b="1" dirty="0">
                <a:solidFill>
                  <a:prstClr val="white">
                    <a:lumMod val="65000"/>
                  </a:prstClr>
                </a:solidFill>
                <a:latin typeface="Dosis" pitchFamily="2" charset="0"/>
              </a:rPr>
              <a:t> ”</a:t>
            </a:r>
            <a:r>
              <a:rPr lang="fr-FR" sz="2250" b="1" dirty="0">
                <a:solidFill>
                  <a:prstClr val="white">
                    <a:lumMod val="65000"/>
                  </a:prstClr>
                </a:solidFill>
                <a:latin typeface="Dosis" pitchFamily="2" charset="0"/>
              </a:rPr>
              <a:t> un jardin</a:t>
            </a:r>
            <a:r>
              <a:rPr lang="en-US" sz="2250" b="1" dirty="0">
                <a:solidFill>
                  <a:prstClr val="white">
                    <a:lumMod val="65000"/>
                  </a:prstClr>
                </a:solidFill>
                <a:latin typeface="Dosis" pitchFamily="2" charset="0"/>
              </a:rPr>
              <a:t>”? </a:t>
            </a:r>
            <a:r>
              <a:rPr lang="fr-MA" sz="1949" i="1" dirty="0">
                <a:solidFill>
                  <a:prstClr val="white">
                    <a:lumMod val="65000"/>
                  </a:prstClr>
                </a:solidFill>
                <a:latin typeface="Dosis" pitchFamily="2" charset="0"/>
              </a:rPr>
              <a:t>L’enseignant (e) désigne trois élèves pour répéter. </a:t>
            </a:r>
          </a:p>
        </p:txBody>
      </p:sp>
      <p:graphicFrame>
        <p:nvGraphicFramePr>
          <p:cNvPr id="2" name="Tableau 1">
            <a:extLst>
              <a:ext uri="{FF2B5EF4-FFF2-40B4-BE49-F238E27FC236}">
                <a16:creationId xmlns:a16="http://schemas.microsoft.com/office/drawing/2014/main" id="{9735C75C-0297-1899-44B0-F7FBB08C81CF}"/>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1FBD0EE5-9654-C2E1-6EFF-19E430667E2E}"/>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a:extLst>
              <a:ext uri="{FF2B5EF4-FFF2-40B4-BE49-F238E27FC236}">
                <a16:creationId xmlns:a16="http://schemas.microsoft.com/office/drawing/2014/main" id="{0F7162E3-A61B-170D-399C-72CB6EF7834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33600" y="3462698"/>
            <a:ext cx="4461328" cy="33616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5083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B8AD40C-2D0F-1EA3-5411-160B69C67B8E}"/>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p:cNvSpPr txBox="1"/>
          <p:nvPr/>
        </p:nvSpPr>
        <p:spPr>
          <a:xfrm>
            <a:off x="4775864" y="4457700"/>
            <a:ext cx="4445294" cy="806439"/>
          </a:xfrm>
          <a:prstGeom prst="rect">
            <a:avLst/>
          </a:prstGeom>
        </p:spPr>
        <p:txBody>
          <a:bodyPr wrap="square" lIns="0" tIns="0" rIns="0" bIns="0" rtlCol="0" anchor="t">
            <a:spAutoFit/>
          </a:bodyPr>
          <a:lstStyle/>
          <a:p>
            <a:pPr algn="ctr" defTabSz="685834">
              <a:lnSpc>
                <a:spcPts val="6911"/>
              </a:lnSpc>
              <a:defRPr/>
            </a:pPr>
            <a:r>
              <a:rPr lang="fr-FR" sz="4400" b="1" dirty="0">
                <a:solidFill>
                  <a:srgbClr val="00B0F0"/>
                </a:solidFill>
                <a:latin typeface="Dosis" pitchFamily="2" charset="0"/>
              </a:rPr>
              <a:t>Je dis, tu montres</a:t>
            </a:r>
            <a:endParaRPr lang="en-US" sz="4000" dirty="0">
              <a:solidFill>
                <a:srgbClr val="00B0F0"/>
              </a:solidFill>
              <a:latin typeface="Dosis" pitchFamily="2" charset="0"/>
            </a:endParaRPr>
          </a:p>
        </p:txBody>
      </p:sp>
      <p:pic>
        <p:nvPicPr>
          <p:cNvPr id="10" name="Image 9"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05808" y="6146178"/>
            <a:ext cx="3785406" cy="2598247"/>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40672" y="387038"/>
            <a:ext cx="91440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Prenez vos ardoises. </a:t>
            </a: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76600" y="2577771"/>
            <a:ext cx="6637199" cy="5131457"/>
          </a:xfrm>
          <a:prstGeom prst="rect">
            <a:avLst/>
          </a:prstGeom>
        </p:spPr>
      </p:pic>
      <p:graphicFrame>
        <p:nvGraphicFramePr>
          <p:cNvPr id="3" name="Tableau 2">
            <a:extLst>
              <a:ext uri="{FF2B5EF4-FFF2-40B4-BE49-F238E27FC236}">
                <a16:creationId xmlns:a16="http://schemas.microsoft.com/office/drawing/2014/main" id="{75677056-3925-E40E-2066-B01C0A808F3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1DFF0EF-5167-8CFE-9623-9D6D7842168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6633-CBD0-CA72-8F35-B09444842A8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53C5C1-D608-4183-FC9C-5A4D691DDBF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F7802A7-74E2-A9FC-1C2D-AAB6A8EDC844}"/>
              </a:ext>
            </a:extLst>
          </p:cNvPr>
          <p:cNvSpPr/>
          <p:nvPr/>
        </p:nvSpPr>
        <p:spPr>
          <a:xfrm>
            <a:off x="261018"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2A6FA62-93D7-6111-A6EE-A5F1B539CA6A}"/>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26CF5894-86F2-DC4E-2174-4D48296407B1}"/>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dit les mots un par  un en changeant l’ordre. </a:t>
            </a:r>
          </a:p>
        </p:txBody>
      </p:sp>
      <p:grpSp>
        <p:nvGrpSpPr>
          <p:cNvPr id="12" name="Groupe 11">
            <a:extLst>
              <a:ext uri="{FF2B5EF4-FFF2-40B4-BE49-F238E27FC236}">
                <a16:creationId xmlns:a16="http://schemas.microsoft.com/office/drawing/2014/main" id="{298830C2-6FD5-CAA1-6AA7-94B62D52E17D}"/>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2BD3DD7-AB3D-5824-7E56-5B85DFEC30C1}"/>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8A5270CF-3E59-46CC-AC0E-08185A892C6F}"/>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8431400E-E8EE-47BD-BAB7-585D2DC13D8A}"/>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47EABA47-0AC5-C0C8-ABE0-254765D9917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C8A0C154-BE55-B2CE-9DE8-DA0CF2D6089D}"/>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23566D70-49AF-81B8-5178-EB6AB0D851A5}"/>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jupe – un  ballon – un livre – un nez. </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560D9791-1167-D7C7-6B21-99DF8D87B3E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BE0785D-1661-CD6F-D256-97D119A7A6C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6" name="Image 5">
            <a:extLst>
              <a:ext uri="{FF2B5EF4-FFF2-40B4-BE49-F238E27FC236}">
                <a16:creationId xmlns:a16="http://schemas.microsoft.com/office/drawing/2014/main" id="{0B0FA140-3329-538E-EB09-A819C5131D5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91042" y="3902939"/>
            <a:ext cx="1888923" cy="1781424"/>
          </a:xfrm>
          <a:prstGeom prst="rect">
            <a:avLst/>
          </a:prstGeom>
        </p:spPr>
      </p:pic>
      <p:pic>
        <p:nvPicPr>
          <p:cNvPr id="14" name="Image 13">
            <a:extLst>
              <a:ext uri="{FF2B5EF4-FFF2-40B4-BE49-F238E27FC236}">
                <a16:creationId xmlns:a16="http://schemas.microsoft.com/office/drawing/2014/main" id="{5E485B16-CE3A-4B7F-D32D-415CDC48F53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32934" y="3999564"/>
            <a:ext cx="1036709" cy="1594287"/>
          </a:xfrm>
          <a:prstGeom prst="rect">
            <a:avLst/>
          </a:prstGeom>
        </p:spPr>
      </p:pic>
      <p:pic>
        <p:nvPicPr>
          <p:cNvPr id="16" name="Picture 2" descr="Images de Livre Clipart – Téléchargement gratuit sur Freepik">
            <a:extLst>
              <a:ext uri="{FF2B5EF4-FFF2-40B4-BE49-F238E27FC236}">
                <a16:creationId xmlns:a16="http://schemas.microsoft.com/office/drawing/2014/main" id="{4F02BC48-8930-9BF9-38E2-9242C7FC3321}"/>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71824" y="4090076"/>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lipart Football PNG Images | Vecteurs Et Fichiers PSD ...">
            <a:extLst>
              <a:ext uri="{FF2B5EF4-FFF2-40B4-BE49-F238E27FC236}">
                <a16:creationId xmlns:a16="http://schemas.microsoft.com/office/drawing/2014/main" id="{9DCAAB6F-0196-BAF7-D387-88F143B4E561}"/>
              </a:ext>
            </a:extLst>
          </p:cNvPr>
          <p:cNvPicPr>
            <a:picLocks noChangeAspect="1" noChangeArrowheads="1"/>
          </p:cNvPicPr>
          <p:nvPr/>
        </p:nvPicPr>
        <p:blipFill>
          <a:blip r:embed="rId10"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68474" y="3693840"/>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6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3" name="Image 52">
            <a:extLst>
              <a:ext uri="{FF2B5EF4-FFF2-40B4-BE49-F238E27FC236}">
                <a16:creationId xmlns:a16="http://schemas.microsoft.com/office/drawing/2014/main" id="{C42C5708-4DD4-1F9C-FF7F-CC0A97500EBA}"/>
              </a:ext>
            </a:extLst>
          </p:cNvPr>
          <p:cNvPicPr>
            <a:picLocks noChangeAspect="1"/>
          </p:cNvPicPr>
          <p:nvPr/>
        </p:nvPicPr>
        <p:blipFill>
          <a:blip r:embed="rId16"/>
          <a:stretch>
            <a:fillRect/>
          </a:stretch>
        </p:blipFill>
        <p:spPr>
          <a:xfrm rot="370633">
            <a:off x="10172072" y="6363674"/>
            <a:ext cx="1601060" cy="1920109"/>
          </a:xfrm>
          <a:prstGeom prst="rect">
            <a:avLst/>
          </a:prstGeom>
          <a:ln w="28575">
            <a:solidFill>
              <a:srgbClr val="215968"/>
            </a:solidFill>
          </a:ln>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7"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F494-FEC5-9202-3078-B1B396FDE97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8961C0C-34F5-8646-ED32-2687CD882445}"/>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41BDB954-C0D6-D7C9-9DE3-F87C47F2ACF9}"/>
              </a:ext>
            </a:extLst>
          </p:cNvPr>
          <p:cNvSpPr/>
          <p:nvPr/>
        </p:nvSpPr>
        <p:spPr>
          <a:xfrm>
            <a:off x="261018"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FE39CBC5-7A63-C0EB-A19D-2A03A132E5D8}"/>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9D2ED2AE-4E40-6AFB-CEB9-27A88C02E7B8}"/>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dit les mots un par  un en changeant l’ordre. </a:t>
            </a:r>
          </a:p>
        </p:txBody>
      </p:sp>
      <p:grpSp>
        <p:nvGrpSpPr>
          <p:cNvPr id="12" name="Groupe 11">
            <a:extLst>
              <a:ext uri="{FF2B5EF4-FFF2-40B4-BE49-F238E27FC236}">
                <a16:creationId xmlns:a16="http://schemas.microsoft.com/office/drawing/2014/main" id="{7E158301-1D8D-0E36-D899-479A9DE70916}"/>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862CB85-FD7A-120A-722C-4D4EDBF11810}"/>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2B255266-26E8-6BFF-726A-8C3F7B92056E}"/>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E59D689A-F33C-A6A4-5292-F16C7C8CD305}"/>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57F3A211-5109-0D0A-38A2-64BD6ED20B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10727649-516E-EF30-78CD-16E314E4EC38}"/>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170BA40F-A62B-AAFD-A18D-34BE2621641F}"/>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moto – une maman – un jardin – un papa. </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C84FABC8-1881-EBBF-FD61-AE5A14A159A1}"/>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DF898A3-867C-EF39-26F0-4DBA83A7EE0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15" name="Image 14">
            <a:extLst>
              <a:ext uri="{FF2B5EF4-FFF2-40B4-BE49-F238E27FC236}">
                <a16:creationId xmlns:a16="http://schemas.microsoft.com/office/drawing/2014/main" id="{A89AC850-F82A-EE93-E3DA-A352BB8D5A7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609989" y="2843615"/>
            <a:ext cx="1609504" cy="2903292"/>
          </a:xfrm>
          <a:prstGeom prst="rect">
            <a:avLst/>
          </a:prstGeom>
        </p:spPr>
      </p:pic>
      <p:pic>
        <p:nvPicPr>
          <p:cNvPr id="18" name="Image 17" descr="Une image contenant roue, pneu, véhicule, Pièce auto&#10;&#10;Description générée automatiquement">
            <a:extLst>
              <a:ext uri="{FF2B5EF4-FFF2-40B4-BE49-F238E27FC236}">
                <a16:creationId xmlns:a16="http://schemas.microsoft.com/office/drawing/2014/main" id="{3235D54F-CD0E-F419-C739-CD82BD555184}"/>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1476" y="3543300"/>
            <a:ext cx="2395696" cy="2349572"/>
          </a:xfrm>
          <a:prstGeom prst="rect">
            <a:avLst/>
          </a:prstGeom>
        </p:spPr>
      </p:pic>
      <p:pic>
        <p:nvPicPr>
          <p:cNvPr id="22" name="Image 21">
            <a:extLst>
              <a:ext uri="{FF2B5EF4-FFF2-40B4-BE49-F238E27FC236}">
                <a16:creationId xmlns:a16="http://schemas.microsoft.com/office/drawing/2014/main" id="{624FD5AB-5B39-DA4A-ECDD-F256A3A97C20}"/>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932127" y="2843614"/>
            <a:ext cx="1609505" cy="2903293"/>
          </a:xfrm>
          <a:prstGeom prst="rect">
            <a:avLst/>
          </a:prstGeom>
        </p:spPr>
      </p:pic>
      <p:pic>
        <p:nvPicPr>
          <p:cNvPr id="6" name="Image 5">
            <a:extLst>
              <a:ext uri="{FF2B5EF4-FFF2-40B4-BE49-F238E27FC236}">
                <a16:creationId xmlns:a16="http://schemas.microsoft.com/office/drawing/2014/main" id="{08580607-B80B-68D5-CAB3-3A84CB68999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242310" y="2989578"/>
            <a:ext cx="2667000" cy="2903293"/>
          </a:xfrm>
          <a:prstGeom prst="ellipse">
            <a:avLst/>
          </a:prstGeom>
          <a:ln>
            <a:noFill/>
          </a:ln>
          <a:effectLst>
            <a:softEdge rad="112500"/>
          </a:effectLst>
        </p:spPr>
      </p:pic>
    </p:spTree>
    <p:extLst>
      <p:ext uri="{BB962C8B-B14F-4D97-AF65-F5344CB8AC3E}">
        <p14:creationId xmlns:p14="http://schemas.microsoft.com/office/powerpoint/2010/main" val="2380934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p:cNvSpPr txBox="1"/>
          <p:nvPr/>
        </p:nvSpPr>
        <p:spPr>
          <a:xfrm>
            <a:off x="3276600" y="4257067"/>
            <a:ext cx="7433812" cy="806439"/>
          </a:xfrm>
          <a:prstGeom prst="rect">
            <a:avLst/>
          </a:prstGeom>
        </p:spPr>
        <p:txBody>
          <a:bodyPr wrap="square" lIns="0" tIns="0" rIns="0" bIns="0" rtlCol="0" anchor="t">
            <a:spAutoFit/>
          </a:bodyPr>
          <a:lstStyle/>
          <a:p>
            <a:pPr algn="ctr" defTabSz="685834">
              <a:lnSpc>
                <a:spcPts val="6911"/>
              </a:lnSpc>
            </a:pPr>
            <a:r>
              <a:rPr lang="fr-FR" sz="4400" b="1" dirty="0">
                <a:solidFill>
                  <a:srgbClr val="00B0F0"/>
                </a:solidFill>
                <a:latin typeface="Dosis" pitchFamily="2" charset="0"/>
              </a:rPr>
              <a:t>Jeu du duel</a:t>
            </a:r>
            <a:endParaRPr lang="en-US" sz="4000" dirty="0">
              <a:solidFill>
                <a:srgbClr val="00B0F0"/>
              </a:solidFill>
              <a:latin typeface="Dosis" pitchFamily="2" charset="0"/>
            </a:endParaRP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262896" y="342900"/>
            <a:ext cx="13132716"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273832" y="363254"/>
            <a:ext cx="13110844"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7605148" y="6382910"/>
            <a:ext cx="3249302" cy="553998"/>
          </a:xfrm>
          <a:prstGeom prst="rect">
            <a:avLst/>
          </a:prstGeom>
          <a:noFill/>
        </p:spPr>
        <p:txBody>
          <a:bodyPr wrap="square" rtlCol="0">
            <a:spAutoFit/>
          </a:bodyPr>
          <a:lstStyle/>
          <a:p>
            <a:pPr defTabSz="685800">
              <a:defRPr/>
            </a:pPr>
            <a:r>
              <a:rPr lang="fr-MA" sz="3000" b="1" dirty="0">
                <a:solidFill>
                  <a:prstClr val="black"/>
                </a:solidFill>
                <a:latin typeface="Dosis"/>
              </a:rPr>
              <a:t>Je dis les mots </a:t>
            </a:r>
          </a:p>
        </p:txBody>
      </p:sp>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2787290"/>
            <a:ext cx="5867400" cy="325272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069247" y="2554353"/>
            <a:ext cx="727122" cy="6238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8634298" y="2502828"/>
            <a:ext cx="655985" cy="62387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55D6F58B-151E-7F4F-C97D-7326AAA14789}"/>
              </a:ext>
            </a:extLst>
          </p:cNvPr>
          <p:cNvSpPr txBox="1"/>
          <p:nvPr/>
        </p:nvSpPr>
        <p:spPr>
          <a:xfrm>
            <a:off x="1252593" y="421184"/>
            <a:ext cx="11091807" cy="784830"/>
          </a:xfrm>
          <a:prstGeom prst="rect">
            <a:avLst/>
          </a:prstGeom>
          <a:noFill/>
        </p:spPr>
        <p:txBody>
          <a:bodyPr wrap="square">
            <a:spAutoFit/>
          </a:bodyPr>
          <a:lstStyle/>
          <a:p>
            <a:pPr defTabSz="685834"/>
            <a:r>
              <a:rPr lang="fr-FR" sz="2250" b="1" dirty="0">
                <a:solidFill>
                  <a:prstClr val="white">
                    <a:lumMod val="65000"/>
                  </a:prstClr>
                </a:solidFill>
                <a:latin typeface="Dosis" pitchFamily="2" charset="0"/>
              </a:rPr>
              <a:t>Vous  allez passer au tableau pour jouer à  deux. </a:t>
            </a:r>
            <a:r>
              <a:rPr lang="fr-MA" sz="2250" dirty="0">
                <a:solidFill>
                  <a:prstClr val="white">
                    <a:lumMod val="65000"/>
                  </a:prstClr>
                </a:solidFill>
                <a:latin typeface="Dosis" pitchFamily="2" charset="0"/>
              </a:rPr>
              <a:t>Un élève montre trois images, une après l’autre, et l’autre dit les mots. Par la suite les rôles seront échangés. </a:t>
            </a:r>
          </a:p>
        </p:txBody>
      </p:sp>
      <p:graphicFrame>
        <p:nvGraphicFramePr>
          <p:cNvPr id="6" name="Tableau 5">
            <a:extLst>
              <a:ext uri="{FF2B5EF4-FFF2-40B4-BE49-F238E27FC236}">
                <a16:creationId xmlns:a16="http://schemas.microsoft.com/office/drawing/2014/main" id="{68F035EC-92C1-9CF2-0AED-44388F02EAC8}"/>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92844CBA-F235-7D4C-BD51-7767F0C3893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39414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E0378AFB-89D2-335A-C407-B2E6AE840D7D}"/>
              </a:ext>
            </a:extLst>
          </p:cNvPr>
          <p:cNvSpPr txBox="1"/>
          <p:nvPr/>
        </p:nvSpPr>
        <p:spPr>
          <a:xfrm>
            <a:off x="1256724" y="406517"/>
            <a:ext cx="11727802" cy="784830"/>
          </a:xfrm>
          <a:prstGeom prst="rect">
            <a:avLst/>
          </a:prstGeom>
          <a:noFill/>
        </p:spPr>
        <p:txBody>
          <a:bodyPr wrap="square">
            <a:spAutoFit/>
          </a:bodyPr>
          <a:lstStyle/>
          <a:p>
            <a:pPr defTabSz="685834"/>
            <a:r>
              <a:rPr lang="fr-MA" sz="2250" dirty="0">
                <a:solidFill>
                  <a:prstClr val="white">
                    <a:lumMod val="65000"/>
                  </a:prstClr>
                </a:solidFill>
                <a:latin typeface="Dosis" pitchFamily="2" charset="0"/>
              </a:rPr>
              <a:t>Maintenant, on va commencer le jeu. Qui veut passer au tableau?</a:t>
            </a:r>
          </a:p>
          <a:p>
            <a:pPr defTabSz="685834"/>
            <a:r>
              <a:rPr lang="fr-MA" sz="2250" dirty="0">
                <a:solidFill>
                  <a:prstClr val="white">
                    <a:lumMod val="65000"/>
                  </a:prstClr>
                </a:solidFill>
                <a:latin typeface="Dosis" pitchFamily="2" charset="0"/>
              </a:rPr>
              <a:t>Le gagnant sera celui qui aura le plus réponses correctes. </a:t>
            </a:r>
          </a:p>
        </p:txBody>
      </p:sp>
      <p:pic>
        <p:nvPicPr>
          <p:cNvPr id="4" name="Image 3">
            <a:extLst>
              <a:ext uri="{FF2B5EF4-FFF2-40B4-BE49-F238E27FC236}">
                <a16:creationId xmlns:a16="http://schemas.microsoft.com/office/drawing/2014/main" id="{790C0CDB-87EE-BDDB-A5AC-89A1CD251AB1}"/>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63C56243-8D9C-F94D-8FD3-AEBD289158F1}"/>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17" name="Image 16" descr="Une image contenant roue, pneu, véhicule, Pièce auto&#10;&#10;Description générée automatiquement">
            <a:extLst>
              <a:ext uri="{FF2B5EF4-FFF2-40B4-BE49-F238E27FC236}">
                <a16:creationId xmlns:a16="http://schemas.microsoft.com/office/drawing/2014/main" id="{19040A94-612A-8066-4C17-5363D0C39E0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8" name="Image 17">
            <a:extLst>
              <a:ext uri="{FF2B5EF4-FFF2-40B4-BE49-F238E27FC236}">
                <a16:creationId xmlns:a16="http://schemas.microsoft.com/office/drawing/2014/main" id="{06804D24-687B-2C90-A436-BFE0613CDEE1}"/>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9" name="Image 18">
            <a:extLst>
              <a:ext uri="{FF2B5EF4-FFF2-40B4-BE49-F238E27FC236}">
                <a16:creationId xmlns:a16="http://schemas.microsoft.com/office/drawing/2014/main" id="{D31548E0-90AA-F63D-2ADA-3F073F46581E}"/>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20" name="Image 19">
            <a:extLst>
              <a:ext uri="{FF2B5EF4-FFF2-40B4-BE49-F238E27FC236}">
                <a16:creationId xmlns:a16="http://schemas.microsoft.com/office/drawing/2014/main" id="{83766423-351E-351D-B1D4-78209C70F00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21" name="Image 20">
            <a:extLst>
              <a:ext uri="{FF2B5EF4-FFF2-40B4-BE49-F238E27FC236}">
                <a16:creationId xmlns:a16="http://schemas.microsoft.com/office/drawing/2014/main" id="{EEF9EB62-87AA-7FB7-36C9-B3BADA849F5D}"/>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22" name="Picture 2" descr="Images de Livre Clipart – Téléchargement gratuit sur Freepik">
            <a:extLst>
              <a:ext uri="{FF2B5EF4-FFF2-40B4-BE49-F238E27FC236}">
                <a16:creationId xmlns:a16="http://schemas.microsoft.com/office/drawing/2014/main" id="{9BD84429-7BC4-83ED-DA5D-AE6014E51D53}"/>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ipart Football PNG Images | Vecteurs Et Fichiers PSD ...">
            <a:extLst>
              <a:ext uri="{FF2B5EF4-FFF2-40B4-BE49-F238E27FC236}">
                <a16:creationId xmlns:a16="http://schemas.microsoft.com/office/drawing/2014/main" id="{6C0CB8A2-72F2-6C8A-0C97-C8E71A619C2B}"/>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70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99C811E-97A7-101C-0863-51D961ABE337}"/>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(3)</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5" name="TextBox 7"/>
          <p:cNvSpPr txBox="1"/>
          <p:nvPr/>
        </p:nvSpPr>
        <p:spPr>
          <a:xfrm>
            <a:off x="3196088" y="4000500"/>
            <a:ext cx="7662412" cy="806439"/>
          </a:xfrm>
          <a:prstGeom prst="rect">
            <a:avLst/>
          </a:prstGeom>
        </p:spPr>
        <p:txBody>
          <a:bodyPr wrap="square" lIns="0" tIns="0" rIns="0" bIns="0" rtlCol="0" anchor="t">
            <a:spAutoFit/>
          </a:bodyPr>
          <a:lstStyle/>
          <a:p>
            <a:pPr algn="ctr" defTabSz="685834">
              <a:lnSpc>
                <a:spcPts val="6911"/>
              </a:lnSpc>
              <a:defRPr/>
            </a:pPr>
            <a:r>
              <a:rPr lang="fr-FR" sz="4200" b="1" dirty="0">
                <a:solidFill>
                  <a:srgbClr val="00B0F0"/>
                </a:solidFill>
                <a:latin typeface="Dosis" pitchFamily="2" charset="0"/>
              </a:rPr>
              <a:t>Trouver les mots qui manquent </a:t>
            </a:r>
            <a:endParaRPr lang="en-US" sz="4200" dirty="0">
              <a:solidFill>
                <a:srgbClr val="00B0F0"/>
              </a:solidFill>
              <a:latin typeface="Dosis" pitchFamily="2" charset="0"/>
            </a:endParaRPr>
          </a:p>
        </p:txBody>
      </p:sp>
      <p:pic>
        <p:nvPicPr>
          <p:cNvPr id="9" name="Image 8"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4965297" y="5699961"/>
            <a:ext cx="3785406" cy="2819400"/>
          </a:xfrm>
          <a:prstGeom prst="rect">
            <a:avLst/>
          </a:prstGeom>
        </p:spPr>
      </p:pic>
    </p:spTree>
    <p:extLst>
      <p:ext uri="{BB962C8B-B14F-4D97-AF65-F5344CB8AC3E}">
        <p14:creationId xmlns:p14="http://schemas.microsoft.com/office/powerpoint/2010/main" val="31281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C6DF5-A533-FDBE-A184-06B72340CC8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9C7B44C-5DA4-7B61-7785-6FCFEA67371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D6F0C20-90FE-D9C2-5992-602BD2AD85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17A1555D-BE13-524E-2E36-1905D3FEF9AE}"/>
              </a:ext>
            </a:extLst>
          </p:cNvPr>
          <p:cNvSpPr txBox="1"/>
          <p:nvPr/>
        </p:nvSpPr>
        <p:spPr>
          <a:xfrm>
            <a:off x="1240672" y="446623"/>
            <a:ext cx="11536791" cy="438582"/>
          </a:xfrm>
          <a:prstGeom prst="rect">
            <a:avLst/>
          </a:prstGeom>
          <a:noFill/>
        </p:spPr>
        <p:txBody>
          <a:bodyPr wrap="square">
            <a:spAutoFit/>
          </a:bodyPr>
          <a:lstStyle/>
          <a:p>
            <a:pPr defTabSz="685834"/>
            <a:r>
              <a:rPr lang="fr-MA" sz="2250" b="1" dirty="0">
                <a:solidFill>
                  <a:prstClr val="white">
                    <a:lumMod val="65000"/>
                  </a:prstClr>
                </a:solidFill>
                <a:latin typeface="Dosis" pitchFamily="2" charset="0"/>
              </a:rPr>
              <a:t>Observez bien les images. Je vais masquer 2 images.</a:t>
            </a:r>
            <a:endParaRPr lang="fr-MA" sz="2250" dirty="0">
              <a:solidFill>
                <a:prstClr val="white">
                  <a:lumMod val="65000"/>
                </a:prstClr>
              </a:solidFill>
              <a:latin typeface="Dosis" pitchFamily="2" charset="0"/>
            </a:endParaRPr>
          </a:p>
        </p:txBody>
      </p:sp>
      <p:pic>
        <p:nvPicPr>
          <p:cNvPr id="3" name="Image 2" descr="Une image contenant dessin humoristique, dessin, illustration, croquis&#10;&#10;Description générée automatiquement">
            <a:extLst>
              <a:ext uri="{FF2B5EF4-FFF2-40B4-BE49-F238E27FC236}">
                <a16:creationId xmlns:a16="http://schemas.microsoft.com/office/drawing/2014/main" id="{D619F7BF-5BED-244C-3F4D-5C97FCC7DDAC}"/>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graphicFrame>
        <p:nvGraphicFramePr>
          <p:cNvPr id="15" name="Tableau 14">
            <a:extLst>
              <a:ext uri="{FF2B5EF4-FFF2-40B4-BE49-F238E27FC236}">
                <a16:creationId xmlns:a16="http://schemas.microsoft.com/office/drawing/2014/main" id="{7AADF26F-88F7-1038-AF34-A68987FEA0DF}"/>
              </a:ext>
            </a:extLst>
          </p:cNvPr>
          <p:cNvGraphicFramePr>
            <a:graphicFrameLocks noGrp="1"/>
          </p:cNvGraphicFramePr>
          <p:nvPr>
            <p:custDataLst>
              <p:tags r:id="rId2"/>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30144A-AB57-A069-3710-BFFF7AA9E0D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3D0AA281-BAF9-1C25-DFA0-3CD64FFDF406}"/>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9" name="Image 8" descr="Une image contenant roue, pneu, véhicule, Pièce auto&#10;&#10;Description générée automatiquement">
            <a:extLst>
              <a:ext uri="{FF2B5EF4-FFF2-40B4-BE49-F238E27FC236}">
                <a16:creationId xmlns:a16="http://schemas.microsoft.com/office/drawing/2014/main" id="{34694AD3-EA46-5AA6-8741-CA3CC36F1778}"/>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3" name="Image 12">
            <a:extLst>
              <a:ext uri="{FF2B5EF4-FFF2-40B4-BE49-F238E27FC236}">
                <a16:creationId xmlns:a16="http://schemas.microsoft.com/office/drawing/2014/main" id="{6B33E6B9-D9C2-4BDE-2B0C-5A6F432F5406}"/>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6" name="Image 15">
            <a:extLst>
              <a:ext uri="{FF2B5EF4-FFF2-40B4-BE49-F238E27FC236}">
                <a16:creationId xmlns:a16="http://schemas.microsoft.com/office/drawing/2014/main" id="{8EB4A38A-0982-9539-B6CF-ED8DD6E5B30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17" name="Image 16">
            <a:extLst>
              <a:ext uri="{FF2B5EF4-FFF2-40B4-BE49-F238E27FC236}">
                <a16:creationId xmlns:a16="http://schemas.microsoft.com/office/drawing/2014/main" id="{71F66CAC-B77D-3DE2-FE28-59F2580141D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18" name="Image 17">
            <a:extLst>
              <a:ext uri="{FF2B5EF4-FFF2-40B4-BE49-F238E27FC236}">
                <a16:creationId xmlns:a16="http://schemas.microsoft.com/office/drawing/2014/main" id="{B025D073-419B-C0D5-52D3-72621CBDA645}"/>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19" name="Picture 2" descr="Images de Livre Clipart – Téléchargement gratuit sur Freepik">
            <a:extLst>
              <a:ext uri="{FF2B5EF4-FFF2-40B4-BE49-F238E27FC236}">
                <a16:creationId xmlns:a16="http://schemas.microsoft.com/office/drawing/2014/main" id="{02E3D28A-2DAE-0712-4646-F6F5EFEDB989}"/>
              </a:ext>
            </a:extLst>
          </p:cNvPr>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lipart Football PNG Images | Vecteurs Et Fichiers PSD ...">
            <a:extLst>
              <a:ext uri="{FF2B5EF4-FFF2-40B4-BE49-F238E27FC236}">
                <a16:creationId xmlns:a16="http://schemas.microsoft.com/office/drawing/2014/main" id="{60325489-00E9-9927-1EB2-4F2E0F04B5A3}"/>
              </a:ext>
            </a:extLst>
          </p:cNvPr>
          <p:cNvPicPr>
            <a:picLocks noChangeAspect="1" noChangeArrowheads="1"/>
          </p:cNvPicPr>
          <p:nvPr/>
        </p:nvPicPr>
        <p:blipFill>
          <a:blip r:embed="rId14"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26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20CA68-6488-A0BC-9100-15A3F45E21A4}"/>
              </a:ext>
            </a:extLst>
          </p:cNvPr>
          <p:cNvSpPr>
            <a:spLocks/>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BFFDF883-C05B-BFEA-A426-4327A73A2761}"/>
              </a:ext>
            </a:extLst>
          </p:cNvPr>
          <p:cNvSpPr>
            <a:spLocks/>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560262A-6504-D33A-B929-11FA50B1EF06}"/>
              </a:ext>
            </a:extLst>
          </p:cNvPr>
          <p:cNvSpPr>
            <a:spLocks/>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7" name="ZoneTexte 36">
            <a:extLst>
              <a:ext uri="{FF2B5EF4-FFF2-40B4-BE49-F238E27FC236}">
                <a16:creationId xmlns:a16="http://schemas.microsoft.com/office/drawing/2014/main" id="{BE28E5C8-6564-39B0-478D-2FD1CD9C37BC}"/>
              </a:ext>
            </a:extLst>
          </p:cNvPr>
          <p:cNvSpPr txBox="1"/>
          <p:nvPr/>
        </p:nvSpPr>
        <p:spPr>
          <a:xfrm>
            <a:off x="1256724" y="383702"/>
            <a:ext cx="101727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a:rPr>
              <a:t>Quels sont les 2 mots qui manquent ? </a:t>
            </a:r>
          </a:p>
        </p:txBody>
      </p:sp>
      <p:pic>
        <p:nvPicPr>
          <p:cNvPr id="5" name="Image 4">
            <a:extLst>
              <a:ext uri="{FF2B5EF4-FFF2-40B4-BE49-F238E27FC236}">
                <a16:creationId xmlns:a16="http://schemas.microsoft.com/office/drawing/2014/main" id="{382B40E2-58D8-0274-F9F8-C9D81B88721E}"/>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23" name="Image 22">
            <a:extLst>
              <a:ext uri="{FF2B5EF4-FFF2-40B4-BE49-F238E27FC236}">
                <a16:creationId xmlns:a16="http://schemas.microsoft.com/office/drawing/2014/main" id="{483F1869-9F04-9FD0-9F3B-742577A31F4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661055" y="2336028"/>
            <a:ext cx="1410867" cy="2664971"/>
          </a:xfrm>
          <a:prstGeom prst="rect">
            <a:avLst/>
          </a:prstGeom>
        </p:spPr>
      </p:pic>
      <p:pic>
        <p:nvPicPr>
          <p:cNvPr id="1026" name="Picture 2">
            <a:extLst>
              <a:ext uri="{FF2B5EF4-FFF2-40B4-BE49-F238E27FC236}">
                <a16:creationId xmlns:a16="http://schemas.microsoft.com/office/drawing/2014/main" id="{CAB17D65-4E1E-DAC0-5C92-D2A44DEA8E4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4261" y="5937149"/>
            <a:ext cx="1203537" cy="2279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6" name="Tableau 25">
            <a:extLst>
              <a:ext uri="{FF2B5EF4-FFF2-40B4-BE49-F238E27FC236}">
                <a16:creationId xmlns:a16="http://schemas.microsoft.com/office/drawing/2014/main" id="{2488B588-BCF4-95C2-4298-781049B141B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96C03B-423F-2E2F-8D3C-5C5DDFF1E2F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pic>
        <p:nvPicPr>
          <p:cNvPr id="6" name="Image 5">
            <a:extLst>
              <a:ext uri="{FF2B5EF4-FFF2-40B4-BE49-F238E27FC236}">
                <a16:creationId xmlns:a16="http://schemas.microsoft.com/office/drawing/2014/main" id="{C4E2F9A3-84DE-AAA1-A2C7-65527AFCC8DF}"/>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7" name="Image 6" descr="Une image contenant roue, pneu, véhicule, Pièce auto&#10;&#10;Description générée automatiquement">
            <a:extLst>
              <a:ext uri="{FF2B5EF4-FFF2-40B4-BE49-F238E27FC236}">
                <a16:creationId xmlns:a16="http://schemas.microsoft.com/office/drawing/2014/main" id="{41FA26BF-5591-B7CC-2A0E-0E4DFDB703D1}"/>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8" name="Image 7">
            <a:extLst>
              <a:ext uri="{FF2B5EF4-FFF2-40B4-BE49-F238E27FC236}">
                <a16:creationId xmlns:a16="http://schemas.microsoft.com/office/drawing/2014/main" id="{0B8F78A3-E181-A9E6-A642-94E89E1D4B18}"/>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4" name="Image 13">
            <a:extLst>
              <a:ext uri="{FF2B5EF4-FFF2-40B4-BE49-F238E27FC236}">
                <a16:creationId xmlns:a16="http://schemas.microsoft.com/office/drawing/2014/main" id="{E966C0FF-138B-C40F-771D-3ACB2194F36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15" name="Picture 2" descr="Images de Livre Clipart – Téléchargement gratuit sur Freepik">
            <a:extLst>
              <a:ext uri="{FF2B5EF4-FFF2-40B4-BE49-F238E27FC236}">
                <a16:creationId xmlns:a16="http://schemas.microsoft.com/office/drawing/2014/main" id="{D5C3603F-59B5-B40D-4A95-D13852F78CBB}"/>
              </a:ext>
            </a:extLst>
          </p:cNvPr>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lipart Football PNG Images | Vecteurs Et Fichiers PSD ...">
            <a:extLst>
              <a:ext uri="{FF2B5EF4-FFF2-40B4-BE49-F238E27FC236}">
                <a16:creationId xmlns:a16="http://schemas.microsoft.com/office/drawing/2014/main" id="{34C10BAC-7801-05ED-785D-AE7713CB572C}"/>
              </a:ext>
            </a:extLst>
          </p:cNvPr>
          <p:cNvPicPr>
            <a:picLocks noChangeAspect="1" noChangeArrowheads="1"/>
          </p:cNvPicPr>
          <p:nvPr/>
        </p:nvPicPr>
        <p:blipFill>
          <a:blip r:embed="rId13"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500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DB4BCC-C6DD-3319-D8E1-834412B5EFA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9897D875-0B8D-D5F1-D06C-5692CCB7792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7" name="Rectangle : coins arrondis 16">
            <a:extLst>
              <a:ext uri="{FF2B5EF4-FFF2-40B4-BE49-F238E27FC236}">
                <a16:creationId xmlns:a16="http://schemas.microsoft.com/office/drawing/2014/main" id="{793B994E-D1E4-8C24-CB37-5F0DD8CFF3BA}"/>
              </a:ext>
            </a:extLst>
          </p:cNvPr>
          <p:cNvSpPr/>
          <p:nvPr/>
        </p:nvSpPr>
        <p:spPr>
          <a:xfrm>
            <a:off x="285751" y="358329"/>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cxnSp>
        <p:nvCxnSpPr>
          <p:cNvPr id="2" name="Connecteur droit avec flèche 1">
            <a:extLst>
              <a:ext uri="{FF2B5EF4-FFF2-40B4-BE49-F238E27FC236}">
                <a16:creationId xmlns:a16="http://schemas.microsoft.com/office/drawing/2014/main" id="{4ED10075-7FA7-2549-F880-8CADBEE5FC30}"/>
              </a:ext>
            </a:extLst>
          </p:cNvPr>
          <p:cNvCxnSpPr>
            <a:cxnSpLocks/>
          </p:cNvCxnSpPr>
          <p:nvPr/>
        </p:nvCxnSpPr>
        <p:spPr>
          <a:xfrm>
            <a:off x="2668640" y="3464800"/>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18B3853B-1005-5F17-8F87-E7D8ECA1CAC4}"/>
              </a:ext>
            </a:extLst>
          </p:cNvPr>
          <p:cNvCxnSpPr>
            <a:cxnSpLocks/>
          </p:cNvCxnSpPr>
          <p:nvPr/>
        </p:nvCxnSpPr>
        <p:spPr>
          <a:xfrm>
            <a:off x="2594193" y="3514403"/>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116FB7BA-71EF-BBD1-52D8-B565A66A1F89}"/>
              </a:ext>
            </a:extLst>
          </p:cNvPr>
          <p:cNvSpPr txBox="1"/>
          <p:nvPr/>
        </p:nvSpPr>
        <p:spPr>
          <a:xfrm>
            <a:off x="1258566" y="400989"/>
            <a:ext cx="10172700" cy="830548"/>
          </a:xfrm>
          <a:prstGeom prst="rect">
            <a:avLst/>
          </a:prstGeom>
          <a:noFill/>
        </p:spPr>
        <p:txBody>
          <a:bodyPr wrap="square">
            <a:spAutoFit/>
          </a:bodyPr>
          <a:lstStyle/>
          <a:p>
            <a:pPr marL="0" lvl="1" defTabSz="685834">
              <a:lnSpc>
                <a:spcPts val="3017"/>
              </a:lnSpc>
              <a:spcBef>
                <a:spcPct val="0"/>
              </a:spcBef>
              <a:defRPr/>
            </a:pPr>
            <a:r>
              <a:rPr lang="fr-FR" sz="2000" b="1" i="1" dirty="0">
                <a:solidFill>
                  <a:prstClr val="white">
                    <a:lumMod val="65000"/>
                  </a:prstClr>
                </a:solidFill>
                <a:latin typeface="Dosis"/>
              </a:rPr>
              <a:t>Les mots qu’il fallait trouver sont :un  jardin et une jupe. </a:t>
            </a:r>
          </a:p>
          <a:p>
            <a:pPr marL="0" lvl="1" defTabSz="685834">
              <a:lnSpc>
                <a:spcPts val="3017"/>
              </a:lnSpc>
              <a:spcBef>
                <a:spcPct val="0"/>
              </a:spcBef>
              <a:defRPr/>
            </a:pPr>
            <a:r>
              <a:rPr lang="fr-FR" sz="2000" b="1" i="1" dirty="0">
                <a:solidFill>
                  <a:prstClr val="white">
                    <a:lumMod val="65000"/>
                  </a:prstClr>
                </a:solidFill>
                <a:latin typeface="Dosis"/>
              </a:rPr>
              <a:t>L’enseignant( e) fournit une rétroaction positive et corrective. </a:t>
            </a:r>
          </a:p>
        </p:txBody>
      </p:sp>
      <p:cxnSp>
        <p:nvCxnSpPr>
          <p:cNvPr id="24" name="Connecteur droit avec flèche 23">
            <a:extLst>
              <a:ext uri="{FF2B5EF4-FFF2-40B4-BE49-F238E27FC236}">
                <a16:creationId xmlns:a16="http://schemas.microsoft.com/office/drawing/2014/main" id="{02CFF5CA-40E4-F541-6454-043B64578EF4}"/>
              </a:ext>
            </a:extLst>
          </p:cNvPr>
          <p:cNvCxnSpPr>
            <a:cxnSpLocks/>
          </p:cNvCxnSpPr>
          <p:nvPr/>
        </p:nvCxnSpPr>
        <p:spPr>
          <a:xfrm flipH="1">
            <a:off x="2978946" y="5793327"/>
            <a:ext cx="988074" cy="6745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3A3E6BA7-014F-F3F8-3D79-9F5ED5457A73}"/>
              </a:ext>
            </a:extLst>
          </p:cNvPr>
          <p:cNvCxnSpPr>
            <a:cxnSpLocks/>
          </p:cNvCxnSpPr>
          <p:nvPr/>
        </p:nvCxnSpPr>
        <p:spPr>
          <a:xfrm flipH="1">
            <a:off x="9591166" y="1816055"/>
            <a:ext cx="1017680" cy="6551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Tableau 13">
            <a:extLst>
              <a:ext uri="{FF2B5EF4-FFF2-40B4-BE49-F238E27FC236}">
                <a16:creationId xmlns:a16="http://schemas.microsoft.com/office/drawing/2014/main" id="{2ED4A5D9-96B9-A977-6D5A-EE93DFF1AF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D5E3CC26-FF56-C0D1-C60B-EBC17EA56BEF}"/>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4495800" y="2097707"/>
            <a:ext cx="1609504" cy="2903292"/>
          </a:xfrm>
          <a:prstGeom prst="rect">
            <a:avLst/>
          </a:prstGeom>
        </p:spPr>
      </p:pic>
      <p:pic>
        <p:nvPicPr>
          <p:cNvPr id="9" name="Image 8" descr="Une image contenant roue, pneu, véhicule, Pièce auto&#10;&#10;Description générée automatiquement">
            <a:extLst>
              <a:ext uri="{FF2B5EF4-FFF2-40B4-BE49-F238E27FC236}">
                <a16:creationId xmlns:a16="http://schemas.microsoft.com/office/drawing/2014/main" id="{6EA50BC9-941C-33DC-4483-E926949EC092}"/>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7287" y="2797392"/>
            <a:ext cx="2395696" cy="2349572"/>
          </a:xfrm>
          <a:prstGeom prst="rect">
            <a:avLst/>
          </a:prstGeom>
        </p:spPr>
      </p:pic>
      <p:pic>
        <p:nvPicPr>
          <p:cNvPr id="16" name="Image 15">
            <a:extLst>
              <a:ext uri="{FF2B5EF4-FFF2-40B4-BE49-F238E27FC236}">
                <a16:creationId xmlns:a16="http://schemas.microsoft.com/office/drawing/2014/main" id="{4D3D149B-8A1D-8E6F-67F7-70A1E341CA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0817938" y="2097706"/>
            <a:ext cx="1609505" cy="2903293"/>
          </a:xfrm>
          <a:prstGeom prst="rect">
            <a:avLst/>
          </a:prstGeom>
        </p:spPr>
      </p:pic>
      <p:pic>
        <p:nvPicPr>
          <p:cNvPr id="18" name="Image 17">
            <a:extLst>
              <a:ext uri="{FF2B5EF4-FFF2-40B4-BE49-F238E27FC236}">
                <a16:creationId xmlns:a16="http://schemas.microsoft.com/office/drawing/2014/main" id="{B48B1BF2-E795-C52E-C588-137BFC76062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28121" y="2243670"/>
            <a:ext cx="2667000" cy="2903293"/>
          </a:xfrm>
          <a:prstGeom prst="ellipse">
            <a:avLst/>
          </a:prstGeom>
          <a:ln>
            <a:noFill/>
          </a:ln>
          <a:effectLst>
            <a:softEdge rad="112500"/>
          </a:effectLst>
        </p:spPr>
      </p:pic>
      <p:pic>
        <p:nvPicPr>
          <p:cNvPr id="19" name="Image 18">
            <a:extLst>
              <a:ext uri="{FF2B5EF4-FFF2-40B4-BE49-F238E27FC236}">
                <a16:creationId xmlns:a16="http://schemas.microsoft.com/office/drawing/2014/main" id="{74B73F5A-B2E1-4691-65B4-8BAA1A99F42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480273" y="6391042"/>
            <a:ext cx="1888923" cy="1781424"/>
          </a:xfrm>
          <a:prstGeom prst="rect">
            <a:avLst/>
          </a:prstGeom>
        </p:spPr>
      </p:pic>
      <p:pic>
        <p:nvPicPr>
          <p:cNvPr id="20" name="Image 19">
            <a:extLst>
              <a:ext uri="{FF2B5EF4-FFF2-40B4-BE49-F238E27FC236}">
                <a16:creationId xmlns:a16="http://schemas.microsoft.com/office/drawing/2014/main" id="{16DCC0ED-E7A6-0C8F-E6D4-0134B7DCF25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11222165" y="6487667"/>
            <a:ext cx="1036709" cy="1594287"/>
          </a:xfrm>
          <a:prstGeom prst="rect">
            <a:avLst/>
          </a:prstGeom>
        </p:spPr>
      </p:pic>
      <p:pic>
        <p:nvPicPr>
          <p:cNvPr id="21" name="Picture 2" descr="Images de Livre Clipart – Téléchargement gratuit sur Freepik">
            <a:extLst>
              <a:ext uri="{FF2B5EF4-FFF2-40B4-BE49-F238E27FC236}">
                <a16:creationId xmlns:a16="http://schemas.microsoft.com/office/drawing/2014/main" id="{828EC9C1-6BBE-F4B8-78D7-84CCD366F12F}"/>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61055" y="6578179"/>
            <a:ext cx="1786623" cy="15942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lipart Football PNG Images | Vecteurs Et Fichiers PSD ...">
            <a:extLst>
              <a:ext uri="{FF2B5EF4-FFF2-40B4-BE49-F238E27FC236}">
                <a16:creationId xmlns:a16="http://schemas.microsoft.com/office/drawing/2014/main" id="{DB99EEE9-1B53-EDE0-0A3E-AB1AAF26E1D0}"/>
              </a:ext>
            </a:extLst>
          </p:cNvPr>
          <p:cNvPicPr>
            <a:picLocks noChangeAspect="1" noChangeArrowheads="1"/>
          </p:cNvPicPr>
          <p:nvPr/>
        </p:nvPicPr>
        <p:blipFill>
          <a:blip r:embed="rId10" cstate="print">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4257705" y="6181943"/>
            <a:ext cx="2207073" cy="2386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4301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6C61-469B-D8FD-2ACD-0DE0D782AE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A9D5CF2-A51E-63E7-525E-13A8232395F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9D4C8E0-C3DA-C7D8-B5FE-0A02BF18D073}"/>
              </a:ext>
            </a:extLst>
          </p:cNvPr>
          <p:cNvSpPr/>
          <p:nvPr/>
        </p:nvSpPr>
        <p:spPr>
          <a:xfrm>
            <a:off x="305540" y="292686"/>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0EE82337-C264-DB92-9843-E5F66E3909E1}"/>
              </a:ext>
            </a:extLst>
          </p:cNvPr>
          <p:cNvSpPr/>
          <p:nvPr/>
        </p:nvSpPr>
        <p:spPr>
          <a:xfrm>
            <a:off x="310488" y="321686"/>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6" name="ZoneTexte 35">
            <a:extLst>
              <a:ext uri="{FF2B5EF4-FFF2-40B4-BE49-F238E27FC236}">
                <a16:creationId xmlns:a16="http://schemas.microsoft.com/office/drawing/2014/main" id="{5247A15E-E806-2658-2A68-6D4AEF3DA8C5}"/>
              </a:ext>
            </a:extLst>
          </p:cNvPr>
          <p:cNvSpPr txBox="1"/>
          <p:nvPr/>
        </p:nvSpPr>
        <p:spPr>
          <a:xfrm>
            <a:off x="1276511" y="401551"/>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écrivez, les mots du vocabulaire que nous avons vus aujourd’hui.</a:t>
            </a:r>
          </a:p>
        </p:txBody>
      </p:sp>
      <p:pic>
        <p:nvPicPr>
          <p:cNvPr id="4" name="Picture 2">
            <a:extLst>
              <a:ext uri="{FF2B5EF4-FFF2-40B4-BE49-F238E27FC236}">
                <a16:creationId xmlns:a16="http://schemas.microsoft.com/office/drawing/2014/main" id="{842AE13B-38B0-16B9-6748-21DA940F2F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20FA35D8-9B3E-FFA2-7001-F7759981C207}"/>
              </a:ext>
            </a:extLst>
          </p:cNvPr>
          <p:cNvSpPr txBox="1"/>
          <p:nvPr/>
        </p:nvSpPr>
        <p:spPr>
          <a:xfrm>
            <a:off x="4026235" y="931515"/>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7" name="Image 6" descr="Une image contenant texte, capture d’écran, conception&#10;&#10;Le contenu généré par l’IA peut être incorrect.">
            <a:extLst>
              <a:ext uri="{FF2B5EF4-FFF2-40B4-BE49-F238E27FC236}">
                <a16:creationId xmlns:a16="http://schemas.microsoft.com/office/drawing/2014/main" id="{4FC12BA1-5752-C81D-23C7-6690B7CD1F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5553" y="2216087"/>
            <a:ext cx="5229955" cy="7316221"/>
          </a:xfrm>
          <a:prstGeom prst="rect">
            <a:avLst/>
          </a:prstGeom>
        </p:spPr>
      </p:pic>
      <p:pic>
        <p:nvPicPr>
          <p:cNvPr id="12" name="Image 11" descr="Une image contenant texte, fruit, nourriture&#10;&#10;Le contenu généré par l’IA peut être incorrect.">
            <a:extLst>
              <a:ext uri="{FF2B5EF4-FFF2-40B4-BE49-F238E27FC236}">
                <a16:creationId xmlns:a16="http://schemas.microsoft.com/office/drawing/2014/main" id="{A64ACE6F-5ADC-5A4A-07CF-281A22C597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0492" y="2216087"/>
            <a:ext cx="5229955" cy="7316221"/>
          </a:xfrm>
          <a:prstGeom prst="rect">
            <a:avLst/>
          </a:prstGeom>
        </p:spPr>
      </p:pic>
      <p:graphicFrame>
        <p:nvGraphicFramePr>
          <p:cNvPr id="18" name="Tableau 17">
            <a:extLst>
              <a:ext uri="{FF2B5EF4-FFF2-40B4-BE49-F238E27FC236}">
                <a16:creationId xmlns:a16="http://schemas.microsoft.com/office/drawing/2014/main" id="{6BC60172-24DD-24F7-348A-ADAC045362D5}"/>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05F35F3-3F96-ADE8-6EE3-AF4AD2546C8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4281933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0422-5C6B-DE6E-4E0E-C7F4CB3568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A0AEC6-5A40-2C01-CAC5-C430D54333A9}"/>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A964E7C2-D8FB-0600-F68E-7948EB02627D}"/>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763A2BAA-2C88-413B-1F89-5604C947D76F}"/>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r>
              <a:rPr lang="fr-FR" sz="5800" b="1" dirty="0">
                <a:solidFill>
                  <a:schemeClr val="bg2">
                    <a:lumMod val="50000"/>
                  </a:schemeClr>
                </a:solidFill>
                <a:latin typeface="Microsoft Uighur" panose="02000000000000000000" pitchFamily="2" charset="-78"/>
                <a:cs typeface="Microsoft Uighur" panose="02000000000000000000" pitchFamily="2" charset="-78"/>
              </a:rPr>
              <a:t>La chanson de l’alphabet</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96A8337E-742F-E0BB-E044-68CB72FA30B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D38411E-D00D-05B9-DB51-87F52CB5F18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Tree>
    <p:extLst>
      <p:ext uri="{BB962C8B-B14F-4D97-AF65-F5344CB8AC3E}">
        <p14:creationId xmlns:p14="http://schemas.microsoft.com/office/powerpoint/2010/main" val="401325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par>
                                <p:cTn id="7" presetID="6" presetClass="emph" presetSubtype="0" fill="hold" nodeType="withEffect">
                                  <p:stCondLst>
                                    <p:cond delay="0"/>
                                  </p:stCondLst>
                                  <p:childTnLst>
                                    <p:animScale>
                                      <p:cBhvr>
                                        <p:cTn id="8"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8229601" y="528735"/>
            <a:ext cx="6643595"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367712" y="2667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C5AF5-AEDB-08D0-035F-9A1438C331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F668A7-7A7B-B102-4467-3302F7DA2C0D}"/>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89B340-E126-DA79-EED4-74521CBD541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179B85-6904-F76B-0D15-3894655CC08A}"/>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DD0BBE3-52D6-4DA3-F62A-FB374EC3747A}"/>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81019510-2C8A-B60C-C555-9FA3E9B88855}"/>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0DAB98E7-3EB6-4359-9DB9-66542D82FDBF}"/>
              </a:ext>
            </a:extLst>
          </p:cNvPr>
          <p:cNvSpPr txBox="1"/>
          <p:nvPr/>
        </p:nvSpPr>
        <p:spPr>
          <a:xfrm>
            <a:off x="1240672" y="387325"/>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Nous allons apprendre les lettres de l’alphabet en  répétant la chanson . </a:t>
            </a:r>
          </a:p>
        </p:txBody>
      </p:sp>
      <p:pic>
        <p:nvPicPr>
          <p:cNvPr id="10" name="Image 9">
            <a:extLst>
              <a:ext uri="{FF2B5EF4-FFF2-40B4-BE49-F238E27FC236}">
                <a16:creationId xmlns:a16="http://schemas.microsoft.com/office/drawing/2014/main" id="{971F4349-5F01-1925-768E-D8C46343D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sp>
        <p:nvSpPr>
          <p:cNvPr id="3" name="Freeform 8">
            <a:extLst>
              <a:ext uri="{FF2B5EF4-FFF2-40B4-BE49-F238E27FC236}">
                <a16:creationId xmlns:a16="http://schemas.microsoft.com/office/drawing/2014/main" id="{EFD40ABE-7B22-71CD-C520-2894E54C3024}"/>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A8D43F1F-2CB9-9D12-97E8-0094AF32F1A4}"/>
              </a:ext>
            </a:extLst>
          </p:cNvPr>
          <p:cNvSpPr txBox="1"/>
          <p:nvPr/>
        </p:nvSpPr>
        <p:spPr>
          <a:xfrm>
            <a:off x="1240671" y="829759"/>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Ecoutez bien , soyez attentif.</a:t>
            </a:r>
          </a:p>
        </p:txBody>
      </p:sp>
      <p:pic>
        <p:nvPicPr>
          <p:cNvPr id="6" name="Image 5">
            <a:extLst>
              <a:ext uri="{FF2B5EF4-FFF2-40B4-BE49-F238E27FC236}">
                <a16:creationId xmlns:a16="http://schemas.microsoft.com/office/drawing/2014/main" id="{565F0A81-DD0E-E463-8ACB-06B44101D787}"/>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Tree>
    <p:extLst>
      <p:ext uri="{BB962C8B-B14F-4D97-AF65-F5344CB8AC3E}">
        <p14:creationId xmlns:p14="http://schemas.microsoft.com/office/powerpoint/2010/main" val="16866331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EF74-42B1-188A-E6E0-86CB8D93D58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D402F52-67B3-189F-CDEA-CC2347F1DB64}"/>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A480A4-F83B-CACB-75CF-4EC2135B31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3358961-8753-E616-DFF1-DF76874AA0A3}"/>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1F6C3B3B-1376-B85D-8E16-F74A232FBCE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pic>
        <p:nvPicPr>
          <p:cNvPr id="5" name="La chanson de l'alphabet - Comptine (1)">
            <a:hlinkClick r:id="" action="ppaction://media"/>
            <a:extLst>
              <a:ext uri="{FF2B5EF4-FFF2-40B4-BE49-F238E27FC236}">
                <a16:creationId xmlns:a16="http://schemas.microsoft.com/office/drawing/2014/main" id="{66DE3671-021E-0148-BE1F-1092C3E72E8A}"/>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295400" y="1512677"/>
            <a:ext cx="11049000" cy="7543800"/>
          </a:xfrm>
          <a:prstGeom prst="rect">
            <a:avLst/>
          </a:prstGeom>
        </p:spPr>
      </p:pic>
      <p:sp>
        <p:nvSpPr>
          <p:cNvPr id="6" name="ZoneTexte 5">
            <a:extLst>
              <a:ext uri="{FF2B5EF4-FFF2-40B4-BE49-F238E27FC236}">
                <a16:creationId xmlns:a16="http://schemas.microsoft.com/office/drawing/2014/main" id="{5CC4F94C-C003-C3B3-50CA-7EAD925C9569}"/>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spTree>
    <p:extLst>
      <p:ext uri="{BB962C8B-B14F-4D97-AF65-F5344CB8AC3E}">
        <p14:creationId xmlns:p14="http://schemas.microsoft.com/office/powerpoint/2010/main" val="105938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B4720-2C64-5974-2D65-08F6ECA899F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6BBCA6A-A89B-C9E0-A29E-B6EAA3734EE2}"/>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E7B60C3-B72B-080C-5FEE-A8D401D54B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5CCC0BA-B065-46A8-AF28-038D834D027D}"/>
              </a:ext>
            </a:extLst>
          </p:cNvPr>
          <p:cNvSpPr/>
          <p:nvPr/>
        </p:nvSpPr>
        <p:spPr>
          <a:xfrm>
            <a:off x="285751" y="33923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0D9395DE-F41C-F2A2-3472-13359F7FEBEF}"/>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5" name="ZoneTexte 4">
            <a:extLst>
              <a:ext uri="{FF2B5EF4-FFF2-40B4-BE49-F238E27FC236}">
                <a16:creationId xmlns:a16="http://schemas.microsoft.com/office/drawing/2014/main" id="{1B8AAEC3-0203-95BF-2715-62188F4BDA4E}"/>
              </a:ext>
            </a:extLst>
          </p:cNvPr>
          <p:cNvSpPr txBox="1"/>
          <p:nvPr/>
        </p:nvSpPr>
        <p:spPr>
          <a:xfrm>
            <a:off x="1263073" y="526907"/>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Je vais reprendre la chanson en pointant les lettres, suivez bien.</a:t>
            </a:r>
          </a:p>
        </p:txBody>
      </p:sp>
      <p:pic>
        <p:nvPicPr>
          <p:cNvPr id="11" name="Image 10">
            <a:extLst>
              <a:ext uri="{FF2B5EF4-FFF2-40B4-BE49-F238E27FC236}">
                <a16:creationId xmlns:a16="http://schemas.microsoft.com/office/drawing/2014/main" id="{E1D39EBC-2A83-CCA4-1CC2-B0AADD8E3AE1}"/>
              </a:ext>
            </a:extLst>
          </p:cNvPr>
          <p:cNvPicPr>
            <a:picLocks noChangeAspect="1"/>
          </p:cNvPicPr>
          <p:nvPr/>
        </p:nvPicPr>
        <p:blipFill>
          <a:blip r:embed="rId4">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12" name="Image 11">
            <a:extLst>
              <a:ext uri="{FF2B5EF4-FFF2-40B4-BE49-F238E27FC236}">
                <a16:creationId xmlns:a16="http://schemas.microsoft.com/office/drawing/2014/main" id="{B5969044-CDF2-86F8-45EF-B28D01C498E1}"/>
              </a:ext>
            </a:extLst>
          </p:cNvPr>
          <p:cNvPicPr>
            <a:picLocks noChangeAspect="1"/>
          </p:cNvPicPr>
          <p:nvPr/>
        </p:nvPicPr>
        <p:blipFill>
          <a:blip r:embed="rId5">
            <a:alphaModFix/>
          </a:blip>
          <a:stretch>
            <a:fillRect/>
          </a:stretch>
        </p:blipFill>
        <p:spPr>
          <a:xfrm>
            <a:off x="4419600" y="2074512"/>
            <a:ext cx="5547588" cy="3068988"/>
          </a:xfrm>
          <a:prstGeom prst="rect">
            <a:avLst/>
          </a:prstGeom>
        </p:spPr>
      </p:pic>
      <p:sp>
        <p:nvSpPr>
          <p:cNvPr id="3" name="Freeform 8">
            <a:extLst>
              <a:ext uri="{FF2B5EF4-FFF2-40B4-BE49-F238E27FC236}">
                <a16:creationId xmlns:a16="http://schemas.microsoft.com/office/drawing/2014/main" id="{616C050F-6E70-4F89-B3FE-300F45EF039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18403674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6F63-67FA-67B2-C0C5-1B1C11FAE68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8776CE-D77A-D508-5572-F1CDBA1D93A1}"/>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79D9CC-941B-9E57-645E-C5EE8AEF3E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B57CFF-7A93-D4F0-E594-6740FBED9AE4}"/>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156EE4B9-1BB0-8036-AD27-CED8E70DB920}"/>
              </a:ext>
            </a:extLst>
          </p:cNvPr>
          <p:cNvSpPr txBox="1"/>
          <p:nvPr/>
        </p:nvSpPr>
        <p:spPr>
          <a:xfrm>
            <a:off x="1240672" y="447199"/>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Qui veut passer au tableau pour chanter en pointant les lettres ?</a:t>
            </a:r>
          </a:p>
        </p:txBody>
      </p:sp>
      <p:pic>
        <p:nvPicPr>
          <p:cNvPr id="4" name="Image 3">
            <a:extLst>
              <a:ext uri="{FF2B5EF4-FFF2-40B4-BE49-F238E27FC236}">
                <a16:creationId xmlns:a16="http://schemas.microsoft.com/office/drawing/2014/main" id="{E36CDC8B-BC09-A728-9FD4-3C9C6D9A400F}"/>
              </a:ext>
            </a:extLst>
          </p:cNvPr>
          <p:cNvPicPr>
            <a:picLocks noChangeAspect="1"/>
          </p:cNvPicPr>
          <p:nvPr/>
        </p:nvPicPr>
        <p:blipFill>
          <a:blip r:embed="rId2"/>
          <a:stretch>
            <a:fillRect/>
          </a:stretch>
        </p:blipFill>
        <p:spPr>
          <a:xfrm>
            <a:off x="11811000" y="457280"/>
            <a:ext cx="1458437" cy="799939"/>
          </a:xfrm>
          <a:prstGeom prst="roundRect">
            <a:avLst>
              <a:gd name="adj" fmla="val 31362"/>
            </a:avLst>
          </a:prstGeom>
        </p:spPr>
      </p:pic>
      <p:sp>
        <p:nvSpPr>
          <p:cNvPr id="3" name="Freeform 8">
            <a:extLst>
              <a:ext uri="{FF2B5EF4-FFF2-40B4-BE49-F238E27FC236}">
                <a16:creationId xmlns:a16="http://schemas.microsoft.com/office/drawing/2014/main" id="{9D72936C-8A5E-D798-8180-C9389135FF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39D1785B-2B19-E439-2167-9CB2CDC92C42}"/>
              </a:ext>
            </a:extLst>
          </p:cNvPr>
          <p:cNvPicPr>
            <a:picLocks noChangeAspect="1"/>
          </p:cNvPicPr>
          <p:nvPr/>
        </p:nvPicPr>
        <p:blipFill>
          <a:blip r:embed="rId5">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6" name="Image 5">
            <a:extLst>
              <a:ext uri="{FF2B5EF4-FFF2-40B4-BE49-F238E27FC236}">
                <a16:creationId xmlns:a16="http://schemas.microsoft.com/office/drawing/2014/main" id="{2A64BF7E-DF2D-9D8B-6C3D-C5DDA70B8CFF}"/>
              </a:ext>
            </a:extLst>
          </p:cNvPr>
          <p:cNvPicPr>
            <a:picLocks noChangeAspect="1"/>
          </p:cNvPicPr>
          <p:nvPr/>
        </p:nvPicPr>
        <p:blipFill>
          <a:blip r:embed="rId6">
            <a:alphaModFix/>
          </a:blip>
          <a:stretch>
            <a:fillRect/>
          </a:stretch>
        </p:blipFill>
        <p:spPr>
          <a:xfrm>
            <a:off x="4419600" y="2074512"/>
            <a:ext cx="5547588" cy="3068988"/>
          </a:xfrm>
          <a:prstGeom prst="rect">
            <a:avLst/>
          </a:prstGeom>
        </p:spPr>
      </p:pic>
    </p:spTree>
    <p:extLst>
      <p:ext uri="{BB962C8B-B14F-4D97-AF65-F5344CB8AC3E}">
        <p14:creationId xmlns:p14="http://schemas.microsoft.com/office/powerpoint/2010/main" val="2722423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D3BA-2CD7-DF47-CFC8-14269F7283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577064-1E73-F5DF-6BDB-4F6912C0712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A3A856FB-96E0-192E-44E8-BEDE404F13C2}"/>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3159ED82-C700-C8FF-7D16-B68BEFD1409F}"/>
              </a:ext>
            </a:extLst>
          </p:cNvPr>
          <p:cNvSpPr/>
          <p:nvPr/>
        </p:nvSpPr>
        <p:spPr>
          <a:xfrm>
            <a:off x="2857500" y="1487584"/>
            <a:ext cx="8001000" cy="792480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r>
              <a:rPr lang="fr-FR" sz="8200" b="1" dirty="0">
                <a:solidFill>
                  <a:srgbClr val="106585"/>
                </a:solidFill>
                <a:latin typeface="Microsoft Uighur" panose="02000000000000000000" pitchFamily="2" charset="-78"/>
                <a:cs typeface="Microsoft Uighur" panose="02000000000000000000" pitchFamily="2" charset="-78"/>
              </a:rPr>
              <a:t>Lecture - Ecriture</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7F9253C0-DE8E-13C7-98BB-145B8E64A533}"/>
              </a:ext>
            </a:extLst>
          </p:cNvPr>
          <p:cNvSpPr txBox="1"/>
          <p:nvPr/>
        </p:nvSpPr>
        <p:spPr>
          <a:xfrm>
            <a:off x="3141094" y="4352899"/>
            <a:ext cx="7433812" cy="790601"/>
          </a:xfrm>
          <a:prstGeom prst="rect">
            <a:avLst/>
          </a:prstGeom>
        </p:spPr>
        <p:txBody>
          <a:bodyPr wrap="square" lIns="0" tIns="0" rIns="0" bIns="0" rtlCol="0" anchor="t">
            <a:spAutoFit/>
          </a:bodyPr>
          <a:lstStyle/>
          <a:p>
            <a:pPr algn="ctr" defTabSz="685834">
              <a:lnSpc>
                <a:spcPts val="6911"/>
              </a:lnSpc>
            </a:pPr>
            <a:r>
              <a:rPr lang="fr-MA" sz="4400" b="1" dirty="0">
                <a:solidFill>
                  <a:schemeClr val="accent3">
                    <a:lumMod val="20000"/>
                    <a:lumOff val="80000"/>
                  </a:schemeClr>
                </a:solidFill>
                <a:latin typeface="Dosis" pitchFamily="2" charset="0"/>
              </a:rPr>
              <a:t>Les lettres:  j - l – m - n</a:t>
            </a:r>
            <a:endParaRPr lang="en-US" sz="4400" b="1" dirty="0">
              <a:solidFill>
                <a:schemeClr val="accent3">
                  <a:lumMod val="20000"/>
                  <a:lumOff val="80000"/>
                </a:schemeClr>
              </a:solidFill>
              <a:latin typeface="Dosis" pitchFamily="2" charset="0"/>
            </a:endParaRPr>
          </a:p>
        </p:txBody>
      </p:sp>
      <p:pic>
        <p:nvPicPr>
          <p:cNvPr id="6" name="Image 5" descr="Une image contenant clipart, Dessin animé, dessin, illustration&#10;&#10;Le contenu généré par l’IA peut être incorrect.">
            <a:extLst>
              <a:ext uri="{FF2B5EF4-FFF2-40B4-BE49-F238E27FC236}">
                <a16:creationId xmlns:a16="http://schemas.microsoft.com/office/drawing/2014/main" id="{558ABA91-DC89-8065-D53E-DA3E80C9BAA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5400" y="6283036"/>
            <a:ext cx="3785406" cy="2562922"/>
          </a:xfrm>
          <a:prstGeom prst="rect">
            <a:avLst/>
          </a:prstGeom>
        </p:spPr>
      </p:pic>
      <p:grpSp>
        <p:nvGrpSpPr>
          <p:cNvPr id="5" name="Groupe 4">
            <a:extLst>
              <a:ext uri="{FF2B5EF4-FFF2-40B4-BE49-F238E27FC236}">
                <a16:creationId xmlns:a16="http://schemas.microsoft.com/office/drawing/2014/main" id="{0ADD58FB-BF24-1751-21C3-ABD9081CB4D7}"/>
              </a:ext>
            </a:extLst>
          </p:cNvPr>
          <p:cNvGrpSpPr/>
          <p:nvPr/>
        </p:nvGrpSpPr>
        <p:grpSpPr>
          <a:xfrm>
            <a:off x="381000" y="190500"/>
            <a:ext cx="2240841" cy="837796"/>
            <a:chOff x="3663231" y="3540342"/>
            <a:chExt cx="1037462" cy="385540"/>
          </a:xfrm>
        </p:grpSpPr>
        <p:sp>
          <p:nvSpPr>
            <p:cNvPr id="7" name="Rectangle : coins arrondis 6">
              <a:extLst>
                <a:ext uri="{FF2B5EF4-FFF2-40B4-BE49-F238E27FC236}">
                  <a16:creationId xmlns:a16="http://schemas.microsoft.com/office/drawing/2014/main" id="{A23E4408-5A50-B935-AF67-BEF111105C00}"/>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9" name="Picture 2">
              <a:extLst>
                <a:ext uri="{FF2B5EF4-FFF2-40B4-BE49-F238E27FC236}">
                  <a16:creationId xmlns:a16="http://schemas.microsoft.com/office/drawing/2014/main" id="{F47B07ED-560B-6F14-65BD-5E0259EBA8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B7EA832-959C-EAD1-7A0A-53A681C34A1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spTree>
    <p:extLst>
      <p:ext uri="{BB962C8B-B14F-4D97-AF65-F5344CB8AC3E}">
        <p14:creationId xmlns:p14="http://schemas.microsoft.com/office/powerpoint/2010/main" val="23731037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32DCC-57E9-0CD3-7C47-426C4FA402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D282C2-9051-40F9-0AD8-3B34241B9B1F}"/>
              </a:ext>
            </a:extLst>
          </p:cNvPr>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1BDE99EE-A83F-28EE-1249-AC25962F2688}"/>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A27F082-D3CA-9AF9-E21B-914B87993FF4}"/>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F362AF1-A74C-2A96-56C9-CC10318DE209}"/>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43322327-3BE5-E5C0-B80D-34601DF4DF70}"/>
              </a:ext>
            </a:extLst>
          </p:cNvPr>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91C722AF-51AB-6116-C860-92EFFB319526}"/>
              </a:ext>
            </a:extLst>
          </p:cNvPr>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just" defTabSz="685835">
              <a:lnSpc>
                <a:spcPts val="4199"/>
              </a:lnSpc>
              <a:defRPr/>
            </a:pPr>
            <a:r>
              <a:rPr lang="fr-FR" sz="36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42A6DE4F-EC1C-AB44-18CF-A76D6D9578F8}"/>
              </a:ext>
            </a:extLst>
          </p:cNvPr>
          <p:cNvSpPr/>
          <p:nvPr>
            <p:custDataLst>
              <p:tags r:id="rId5"/>
            </p:custDataLst>
          </p:nvPr>
        </p:nvSpPr>
        <p:spPr>
          <a:xfrm rot="10800000" flipH="1">
            <a:off x="1021947" y="3387213"/>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BB861AB5-2D0C-CD48-9DD3-D7850B0BA2E1}"/>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43BB7797-FF81-6E1E-2F71-EBCC763BF432}"/>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CC887842-006F-0BF3-EBD6-6BCFB22D420B}"/>
              </a:ext>
            </a:extLst>
          </p:cNvPr>
          <p:cNvSpPr txBox="1"/>
          <p:nvPr>
            <p:custDataLst>
              <p:tags r:id="rId8"/>
            </p:custDataLst>
          </p:nvPr>
        </p:nvSpPr>
        <p:spPr>
          <a:xfrm>
            <a:off x="3120266" y="4196255"/>
            <a:ext cx="7556088" cy="1430179"/>
          </a:xfrm>
          <a:prstGeom prst="roundRect">
            <a:avLst/>
          </a:prstGeom>
          <a:noFill/>
        </p:spPr>
        <p:txBody>
          <a:bodyPr wrap="square" lIns="0" tIns="0" rIns="0" bIns="0" rtlCol="0" anchor="t">
            <a:spAutoFit/>
          </a:bodyPr>
          <a:lstStyle/>
          <a:p>
            <a:pPr algn="ctr" defTabSz="685834">
              <a:spcAft>
                <a:spcPts val="900"/>
              </a:spcAft>
              <a:defRPr/>
            </a:pPr>
            <a:r>
              <a:rPr lang="fr-FR" sz="3200" dirty="0">
                <a:solidFill>
                  <a:schemeClr val="accent5">
                    <a:lumMod val="50000"/>
                  </a:schemeClr>
                </a:solidFill>
                <a:latin typeface="Dosis" pitchFamily="2" charset="0"/>
              </a:rPr>
              <a:t>Identifier, nommer, lire et écrire </a:t>
            </a:r>
            <a:r>
              <a:rPr lang="fr-FR" sz="4000" b="1" dirty="0">
                <a:solidFill>
                  <a:schemeClr val="accent5">
                    <a:lumMod val="75000"/>
                  </a:schemeClr>
                </a:solidFill>
                <a:latin typeface="Dosis" pitchFamily="2" charset="0"/>
              </a:rPr>
              <a:t>les lettres: </a:t>
            </a:r>
            <a:r>
              <a:rPr lang="fr-MA" sz="4400" b="1" dirty="0">
                <a:solidFill>
                  <a:schemeClr val="accent5">
                    <a:lumMod val="75000"/>
                  </a:schemeClr>
                </a:solidFill>
                <a:latin typeface="Dosis" pitchFamily="2" charset="0"/>
              </a:rPr>
              <a:t>j - l - m - n</a:t>
            </a:r>
            <a:r>
              <a:rPr lang="fr-FR" sz="4400" b="1" dirty="0">
                <a:solidFill>
                  <a:schemeClr val="accent5">
                    <a:lumMod val="75000"/>
                  </a:schemeClr>
                </a:solidFill>
                <a:latin typeface="Dosis" pitchFamily="2" charset="0"/>
              </a:rPr>
              <a:t>.</a:t>
            </a:r>
            <a:endParaRPr lang="fr-FR" sz="3200" b="1" dirty="0">
              <a:solidFill>
                <a:schemeClr val="accent5">
                  <a:lumMod val="75000"/>
                </a:schemeClr>
              </a:solidFill>
              <a:latin typeface="Dosis" pitchFamily="2" charset="0"/>
            </a:endParaRPr>
          </a:p>
        </p:txBody>
      </p:sp>
      <p:sp>
        <p:nvSpPr>
          <p:cNvPr id="8" name="ZoneTexte 7">
            <a:extLst>
              <a:ext uri="{FF2B5EF4-FFF2-40B4-BE49-F238E27FC236}">
                <a16:creationId xmlns:a16="http://schemas.microsoft.com/office/drawing/2014/main" id="{4DCC34FA-15AB-8912-885B-8117AD040595}"/>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4007903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A4C0-678F-2D5C-693D-E97C56FDDD5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008DAB-5F40-9C4C-DC6F-B02EF307B33B}"/>
              </a:ext>
            </a:extLst>
          </p:cNvPr>
          <p:cNvSpPr/>
          <p:nvPr/>
        </p:nvSpPr>
        <p:spPr>
          <a:xfrm>
            <a:off x="0" y="-13881"/>
            <a:ext cx="13716000" cy="10287000"/>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D56D8379-EC81-8998-432A-B2FD2543076F}"/>
              </a:ext>
            </a:extLst>
          </p:cNvPr>
          <p:cNvSpPr/>
          <p:nvPr/>
        </p:nvSpPr>
        <p:spPr>
          <a:xfrm>
            <a:off x="275854" y="342900"/>
            <a:ext cx="13164293" cy="9525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fr-MA" sz="6600" b="1" dirty="0">
                <a:solidFill>
                  <a:srgbClr val="106585"/>
                </a:solidFill>
                <a:latin typeface="Dosis" pitchFamily="2" charset="0"/>
              </a:rPr>
              <a:t>             </a:t>
            </a:r>
          </a:p>
          <a:p>
            <a:pPr algn="ctr" defTabSz="685834"/>
            <a:r>
              <a:rPr lang="fr-MA" sz="6600" b="1" dirty="0">
                <a:solidFill>
                  <a:srgbClr val="FCBF18"/>
                </a:solidFill>
                <a:latin typeface="Dosis" pitchFamily="2" charset="0"/>
              </a:rPr>
              <a:t>                 </a:t>
            </a:r>
            <a:r>
              <a:rPr lang="fr-MA" sz="9600" b="1" dirty="0">
                <a:solidFill>
                  <a:srgbClr val="FCBF18"/>
                </a:solidFill>
                <a:latin typeface="Dosis" pitchFamily="2" charset="0"/>
              </a:rPr>
              <a:t>j  -  l  -  m  -  n  </a:t>
            </a:r>
            <a:endParaRPr lang="en-US" sz="6600" dirty="0">
              <a:solidFill>
                <a:srgbClr val="106585"/>
              </a:solidFill>
              <a:latin typeface="Dosis" pitchFamily="2" charset="0"/>
            </a:endParaRPr>
          </a:p>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2CD4A136-1DC4-72C2-90FA-A11AB435C82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ED830AA7-1205-75EE-0896-801F0243A199}"/>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62777711-63CD-15F6-A58A-16E7FE8C2D77}"/>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75853" y="3950897"/>
            <a:ext cx="3915147" cy="5688403"/>
          </a:xfrm>
          <a:prstGeom prst="rect">
            <a:avLst/>
          </a:prstGeom>
        </p:spPr>
      </p:pic>
      <p:sp>
        <p:nvSpPr>
          <p:cNvPr id="2" name="ZoneTexte 1">
            <a:extLst>
              <a:ext uri="{FF2B5EF4-FFF2-40B4-BE49-F238E27FC236}">
                <a16:creationId xmlns:a16="http://schemas.microsoft.com/office/drawing/2014/main" id="{68ECF03E-F742-35CA-9CE2-61439BE821BC}"/>
              </a:ext>
            </a:extLst>
          </p:cNvPr>
          <p:cNvSpPr txBox="1"/>
          <p:nvPr/>
        </p:nvSpPr>
        <p:spPr>
          <a:xfrm>
            <a:off x="1207501" y="386362"/>
            <a:ext cx="1035839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à </a:t>
            </a:r>
            <a:r>
              <a:rPr lang="fr-FR" sz="2250" dirty="0">
                <a:solidFill>
                  <a:schemeClr val="bg1">
                    <a:lumMod val="65000"/>
                  </a:schemeClr>
                </a:solidFill>
                <a:latin typeface="Dosis" pitchFamily="2" charset="0"/>
              </a:rPr>
              <a:t>lire et à écrire </a:t>
            </a:r>
            <a:r>
              <a:rPr lang="fr-FR" sz="2250" b="1" dirty="0">
                <a:solidFill>
                  <a:schemeClr val="bg1">
                    <a:lumMod val="65000"/>
                  </a:schemeClr>
                </a:solidFill>
                <a:latin typeface="Dosis" pitchFamily="2" charset="0"/>
              </a:rPr>
              <a:t>les lettres: </a:t>
            </a:r>
            <a:r>
              <a:rPr lang="fr-MA" sz="2250" b="1" dirty="0">
                <a:solidFill>
                  <a:schemeClr val="bg1">
                    <a:lumMod val="65000"/>
                  </a:schemeClr>
                </a:solidFill>
                <a:latin typeface="Dosis" pitchFamily="2" charset="0"/>
              </a:rPr>
              <a:t>j , l , m  et  n</a:t>
            </a:r>
            <a:r>
              <a:rPr lang="fr-FR" sz="2250" b="1" dirty="0">
                <a:solidFill>
                  <a:schemeClr val="bg1">
                    <a:lumMod val="65000"/>
                  </a:schemeClr>
                </a:solidFill>
                <a:latin typeface="Dosis" pitchFamily="2" charset="0"/>
              </a:rPr>
              <a:t>.</a:t>
            </a:r>
          </a:p>
        </p:txBody>
      </p:sp>
      <p:graphicFrame>
        <p:nvGraphicFramePr>
          <p:cNvPr id="4" name="Tableau 3">
            <a:extLst>
              <a:ext uri="{FF2B5EF4-FFF2-40B4-BE49-F238E27FC236}">
                <a16:creationId xmlns:a16="http://schemas.microsoft.com/office/drawing/2014/main" id="{57984A69-BF03-B94A-184A-7FAFEB8D152A}"/>
              </a:ext>
            </a:extLst>
          </p:cNvPr>
          <p:cNvGraphicFramePr>
            <a:graphicFrameLocks noGrp="1"/>
          </p:cNvGraphicFramePr>
          <p:nvPr>
            <p:custDataLst>
              <p:tags r:id="rId1"/>
            </p:custDataLst>
            <p:extLst>
              <p:ext uri="{D42A27DB-BD31-4B8C-83A1-F6EECF244321}">
                <p14:modId xmlns:p14="http://schemas.microsoft.com/office/powerpoint/2010/main" val="588814172"/>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4DBB328D-A736-A0F8-1519-C0394C41E0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35927461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389089-C4B6-39EA-2688-A19FC53B2AA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9D4C407-653F-70D4-F776-F01E70F0CFB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E61657-9F6B-0822-91E3-9B8FCCDCB0F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4F08A76F-20A8-E851-A847-D3E4E2985D79}"/>
              </a:ext>
            </a:extLst>
          </p:cNvPr>
          <p:cNvSpPr txBox="1"/>
          <p:nvPr/>
        </p:nvSpPr>
        <p:spPr>
          <a:xfrm>
            <a:off x="4267200" y="1514015"/>
            <a:ext cx="4191000" cy="6955750"/>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162025" y="360518"/>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j minuscule. Elle fait le son</a:t>
            </a:r>
            <a:r>
              <a:rPr lang="fr-MA" sz="2250" b="1" dirty="0">
                <a:solidFill>
                  <a:prstClr val="white">
                    <a:lumMod val="65000"/>
                  </a:prstClr>
                </a:solidFill>
                <a:latin typeface="Dosis" panose="02010703020202060003" pitchFamily="2" charset="0"/>
              </a:rPr>
              <a:t> « j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j ». Encore une fois « j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j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graphicFrame>
        <p:nvGraphicFramePr>
          <p:cNvPr id="8" name="Tableau 7">
            <a:extLst>
              <a:ext uri="{FF2B5EF4-FFF2-40B4-BE49-F238E27FC236}">
                <a16:creationId xmlns:a16="http://schemas.microsoft.com/office/drawing/2014/main" id="{2C5E5EBD-DDB6-83AB-1281-76C8AF8657DE}"/>
              </a:ext>
            </a:extLst>
          </p:cNvPr>
          <p:cNvGraphicFramePr>
            <a:graphicFrameLocks noGrp="1"/>
          </p:cNvGraphicFramePr>
          <p:nvPr>
            <p:custDataLst>
              <p:tags r:id="rId1"/>
            </p:custDataLst>
            <p:extLst>
              <p:ext uri="{D42A27DB-BD31-4B8C-83A1-F6EECF244321}">
                <p14:modId xmlns:p14="http://schemas.microsoft.com/office/powerpoint/2010/main" val="133926614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376353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CB12-4D1E-7BF0-5906-AB26693322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9AE15-2F19-5866-1898-04B2405B286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A85140F-01E5-72A8-5FEA-AE00F3CCBEE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F0C339D-BFE6-13C6-885F-E474E8601DE9}"/>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6346B537-868C-07AE-3089-BB2CB59E85A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87145BC6-52AE-DFFA-9ABB-4D0F1B959F0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072FB60-FEEB-7B01-8559-04F37657526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0926EEF2-4AB0-9B42-DACD-3BB06A6E380D}"/>
              </a:ext>
            </a:extLst>
          </p:cNvPr>
          <p:cNvSpPr txBox="1"/>
          <p:nvPr/>
        </p:nvSpPr>
        <p:spPr>
          <a:xfrm>
            <a:off x="1207503" y="350126"/>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J majuscule . Elle fait le son « j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j ». Encore une fois « j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j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rPr>
              <a:t>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BACFEC25-FB30-612D-5CF5-2A201CE1ADD9}"/>
              </a:ext>
            </a:extLst>
          </p:cNvPr>
          <p:cNvSpPr txBox="1"/>
          <p:nvPr/>
        </p:nvSpPr>
        <p:spPr>
          <a:xfrm>
            <a:off x="4267200" y="1514015"/>
            <a:ext cx="4191000" cy="6955750"/>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419260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E9E8D-EDD2-F573-0444-F68641ED22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BD7EEA-3DB8-ACF0-9CBE-886E7BE40A9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47CA0D8-41F2-C772-B1AE-857AC14D4E2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E2A50426-000D-D8CD-4513-5EE4493F3ADD}"/>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ACFCF79D-FAE8-0366-C423-15C94D3D9DC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CDECEE53-9A94-B2AF-72F5-DC45E5B30E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38D0EF28-717D-5915-779D-CC10EC7AF2E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7FD269E9-BF79-5AA6-0498-BCC4981C429B}"/>
              </a:ext>
            </a:extLst>
          </p:cNvPr>
          <p:cNvSpPr txBox="1"/>
          <p:nvPr/>
        </p:nvSpPr>
        <p:spPr>
          <a:xfrm>
            <a:off x="1217400" y="342899"/>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j minuscule- J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8" name="ZoneTexte 7">
            <a:extLst>
              <a:ext uri="{FF2B5EF4-FFF2-40B4-BE49-F238E27FC236}">
                <a16:creationId xmlns:a16="http://schemas.microsoft.com/office/drawing/2014/main" id="{B385CDDD-1FB9-D7A7-7602-C95DB77B4945}"/>
              </a:ext>
            </a:extLst>
          </p:cNvPr>
          <p:cNvSpPr txBox="1"/>
          <p:nvPr/>
        </p:nvSpPr>
        <p:spPr>
          <a:xfrm>
            <a:off x="1856201" y="642849"/>
            <a:ext cx="10721035" cy="8325356"/>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4600" b="1" kern="0" spc="480" dirty="0">
                <a:solidFill>
                  <a:srgbClr val="106585"/>
                </a:solidFill>
              </a:rPr>
              <a:t>j</a:t>
            </a:r>
            <a:r>
              <a:rPr lang="fr-FR" sz="25800" b="1" kern="0" spc="480" dirty="0">
                <a:solidFill>
                  <a:srgbClr val="106585"/>
                </a:solidFill>
              </a:rPr>
              <a:t>    </a:t>
            </a:r>
            <a:r>
              <a:rPr lang="fr-FR" sz="53500" b="1" kern="0" spc="480" dirty="0" err="1">
                <a:solidFill>
                  <a:srgbClr val="106585"/>
                </a:solidFill>
                <a:cs typeface="Times New Roman" panose="02020603050405020304" pitchFamily="18" charset="0"/>
              </a:rPr>
              <a:t>J</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23158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257842" y="1712990"/>
            <a:ext cx="7520365" cy="542456"/>
          </a:xfrm>
          <a:prstGeom prst="rect">
            <a:avLst/>
          </a:prstGeom>
        </p:spPr>
        <p:txBody>
          <a:bodyPr lIns="0" tIns="0" rIns="0" bIns="0" rtlCol="0" anchor="t">
            <a:spAutoFit/>
          </a:bodyPr>
          <a:lstStyle/>
          <a:p>
            <a:pPr algn="ctr" defTabSz="685800">
              <a:lnSpc>
                <a:spcPts val="4199"/>
              </a:lnSpc>
              <a:defRPr/>
            </a:pPr>
            <a:r>
              <a:rPr lang="en-US" sz="36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3184300" y="5457064"/>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3.  Lecture –</a:t>
            </a:r>
            <a:r>
              <a:rPr lang="en-US" sz="3200" dirty="0" err="1">
                <a:solidFill>
                  <a:srgbClr val="106585"/>
                </a:solidFill>
                <a:latin typeface="Carelia"/>
              </a:rPr>
              <a:t>Écriture</a:t>
            </a:r>
            <a:r>
              <a:rPr lang="en-US" sz="3200" dirty="0">
                <a:solidFill>
                  <a:srgbClr val="106585"/>
                </a:solidFill>
                <a:latin typeface="Carelia"/>
              </a:rPr>
              <a:t>  </a:t>
            </a:r>
          </a:p>
        </p:txBody>
      </p:sp>
      <p:sp>
        <p:nvSpPr>
          <p:cNvPr id="8" name="TextBox 10">
            <a:extLst>
              <a:ext uri="{FF2B5EF4-FFF2-40B4-BE49-F238E27FC236}">
                <a16:creationId xmlns:a16="http://schemas.microsoft.com/office/drawing/2014/main" id="{AE6C1C41-DB0E-EB18-709F-86830A881F23}"/>
              </a:ext>
            </a:extLst>
          </p:cNvPr>
          <p:cNvSpPr txBox="1"/>
          <p:nvPr/>
        </p:nvSpPr>
        <p:spPr>
          <a:xfrm>
            <a:off x="3295631" y="3310585"/>
            <a:ext cx="2965418" cy="411651"/>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r>
              <a:rPr lang="en-US" sz="32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8573482" y="2851100"/>
            <a:ext cx="2339860" cy="84141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3182912" y="4343063"/>
            <a:ext cx="470842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2.  </a:t>
            </a:r>
            <a:r>
              <a:rPr lang="en-US" sz="3200" dirty="0" err="1">
                <a:solidFill>
                  <a:srgbClr val="106585"/>
                </a:solidFill>
                <a:latin typeface="Carelia"/>
              </a:rPr>
              <a:t>Vocabulaire</a:t>
            </a:r>
            <a:r>
              <a:rPr lang="en-US" sz="3200" dirty="0">
                <a:solidFill>
                  <a:srgbClr val="106585"/>
                </a:solidFill>
                <a:latin typeface="Carelia"/>
              </a:rPr>
              <a:t>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8573481" y="4046749"/>
            <a:ext cx="2339861" cy="837796"/>
            <a:chOff x="3663231" y="3540342"/>
            <a:chExt cx="1037462"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8573482" y="5185108"/>
            <a:ext cx="2339860" cy="841409"/>
            <a:chOff x="3581032" y="3265648"/>
            <a:chExt cx="1108980"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5" y="3343580"/>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8573482" y="6392230"/>
            <a:ext cx="2339860" cy="841410"/>
            <a:chOff x="3663231" y="3540342"/>
            <a:chExt cx="1036335"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9" y="3617085"/>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3223206" y="7828925"/>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5.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8573482" y="7478603"/>
            <a:ext cx="2339860" cy="841410"/>
            <a:chOff x="3663231" y="3540342"/>
            <a:chExt cx="1066274" cy="385540"/>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3107758" y="6697605"/>
            <a:ext cx="530618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4.  Pratique </a:t>
            </a:r>
            <a:r>
              <a:rPr lang="en-US" sz="3200" dirty="0" err="1">
                <a:solidFill>
                  <a:srgbClr val="106585"/>
                </a:solidFill>
                <a:latin typeface="Carelia"/>
              </a:rPr>
              <a:t>autonome</a:t>
            </a:r>
            <a:endParaRPr lang="en-US" sz="3200" dirty="0">
              <a:solidFill>
                <a:srgbClr val="106585"/>
              </a:solidFill>
              <a:latin typeface="Carelia"/>
            </a:endParaRPr>
          </a:p>
        </p:txBody>
      </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DD00-243A-D434-F9DD-00F4299C61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8D16AC-48A5-C3D1-4CAD-C1AAA2693D6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B991EA6-CDEA-9EB4-9322-52DB9DEC42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5D8DA32-873C-705F-D245-8C15E4B6864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0B5A48B3-F4EE-2052-7152-A5039C85CB1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47C64CE-1834-52ED-FF7F-2CB351FEA66E}"/>
              </a:ext>
            </a:extLst>
          </p:cNvPr>
          <p:cNvSpPr txBox="1"/>
          <p:nvPr>
            <p:custDataLst>
              <p:tags r:id="rId2"/>
            </p:custDataLst>
          </p:nvPr>
        </p:nvSpPr>
        <p:spPr>
          <a:xfrm>
            <a:off x="1921993" y="3634725"/>
            <a:ext cx="4953000" cy="315471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99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j</a:t>
            </a:r>
            <a:r>
              <a:rPr kumimoji="0" lang="fr-FR" sz="19900" b="1" i="0" u="none" strike="noStrike" kern="1200" cap="none" spc="0" normalizeH="0" baseline="0" noProof="0" dirty="0">
                <a:ln>
                  <a:noFill/>
                </a:ln>
                <a:solidFill>
                  <a:srgbClr val="106585"/>
                </a:solidFill>
                <a:effectLst/>
                <a:uLnTx/>
                <a:uFillTx/>
                <a:latin typeface="Dosis" pitchFamily="2" charset="0"/>
                <a:ea typeface="+mn-ea"/>
                <a:cs typeface="+mn-cs"/>
              </a:rPr>
              <a:t>upe</a:t>
            </a:r>
          </a:p>
        </p:txBody>
      </p:sp>
      <p:pic>
        <p:nvPicPr>
          <p:cNvPr id="7" name="Picture 2">
            <a:extLst>
              <a:ext uri="{FF2B5EF4-FFF2-40B4-BE49-F238E27FC236}">
                <a16:creationId xmlns:a16="http://schemas.microsoft.com/office/drawing/2014/main" id="{ACAA5C13-E1B5-7F98-A6D2-4989504AE6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7907807" y="3224785"/>
            <a:ext cx="3886200" cy="39745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63D473ED-72FD-CBF1-C0DB-0B91A66C20E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91CBCC4-221B-A51C-4424-03DAFD39DB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F726D3D4-7228-72E1-4347-C75101D8BC62}"/>
              </a:ext>
            </a:extLst>
          </p:cNvPr>
          <p:cNvSpPr txBox="1"/>
          <p:nvPr/>
        </p:nvSpPr>
        <p:spPr>
          <a:xfrm>
            <a:off x="1224495" y="419100"/>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jupe », je vois la lettre j et j’entends le son   « j ». </a:t>
            </a:r>
            <a:r>
              <a:rPr lang="fr-FR" sz="2250" b="1" dirty="0" err="1">
                <a:solidFill>
                  <a:prstClr val="white">
                    <a:lumMod val="65000"/>
                  </a:prstClr>
                </a:solidFill>
                <a:latin typeface="Dosis"/>
              </a:rPr>
              <a:t>ju</a:t>
            </a:r>
            <a:r>
              <a:rPr lang="fr-FR" sz="2250" b="1" dirty="0">
                <a:solidFill>
                  <a:prstClr val="white">
                    <a:lumMod val="65000"/>
                  </a:prstClr>
                </a:solidFill>
                <a:latin typeface="Dosis"/>
              </a:rPr>
              <a:t> – </a:t>
            </a:r>
            <a:r>
              <a:rPr lang="fr-FR" sz="2250" b="1" dirty="0" err="1">
                <a:solidFill>
                  <a:prstClr val="white">
                    <a:lumMod val="65000"/>
                  </a:prstClr>
                </a:solidFill>
                <a:latin typeface="Dosis"/>
              </a:rPr>
              <a:t>pe</a:t>
            </a:r>
            <a:r>
              <a:rPr lang="fr-FR" sz="2250" b="1" dirty="0">
                <a:solidFill>
                  <a:prstClr val="white">
                    <a:lumMod val="65000"/>
                  </a:prstClr>
                </a:solidFill>
                <a:latin typeface="Dosis"/>
              </a:rPr>
              <a:t>.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j .</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42719931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408A28A-483F-AA8A-3E94-FFE2B43E1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12006D-2EA4-96D8-91FC-0F43CC2A89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5E60475-C6CD-C528-ED49-65BDCA67D5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794E095-62C1-A19B-C070-2C670F2999EA}"/>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DA9434FE-D575-6340-9AF7-4E1A11A51E6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543693" y="2697480"/>
            <a:ext cx="6776477" cy="5029200"/>
          </a:xfrm>
          <a:prstGeom prst="rect">
            <a:avLst/>
          </a:prstGeom>
        </p:spPr>
      </p:pic>
      <p:sp>
        <p:nvSpPr>
          <p:cNvPr id="19" name="Rectangle : coins arrondis 18">
            <a:extLst>
              <a:ext uri="{FF2B5EF4-FFF2-40B4-BE49-F238E27FC236}">
                <a16:creationId xmlns:a16="http://schemas.microsoft.com/office/drawing/2014/main" id="{7021D193-C099-ED11-FA68-F457C4E7F87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7FF608D8-45C1-2A71-DD0A-6DEA3F3585F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067DC1D1-7462-8C82-0C71-9247B394FF5D}"/>
              </a:ext>
            </a:extLst>
          </p:cNvPr>
          <p:cNvSpPr txBox="1"/>
          <p:nvPr/>
        </p:nvSpPr>
        <p:spPr>
          <a:xfrm>
            <a:off x="1224495" y="399594"/>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j</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anose="02010703020202060003" pitchFamily="2" charset="0"/>
              </a:rPr>
              <a:t>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F30EC4EF-8A99-FDCE-06C7-A39DEBEDABFB}"/>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2415372084"/>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81E37-2457-E112-4BD4-86D2B8E2C5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0B140-4252-E083-8A9C-27889855537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D24AAB-ED21-F111-5B54-BCC82362CC5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18AF404-3E45-469C-602E-3DEF15CE0291}"/>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944AAECD-EB74-0C7E-0AC0-53DF826D53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67613" y="2568710"/>
            <a:ext cx="7128636" cy="5286740"/>
          </a:xfrm>
          <a:prstGeom prst="rect">
            <a:avLst/>
          </a:prstGeom>
        </p:spPr>
      </p:pic>
      <p:sp>
        <p:nvSpPr>
          <p:cNvPr id="24" name="Rectangle : coins arrondis 23">
            <a:extLst>
              <a:ext uri="{FF2B5EF4-FFF2-40B4-BE49-F238E27FC236}">
                <a16:creationId xmlns:a16="http://schemas.microsoft.com/office/drawing/2014/main" id="{33460FD4-A0FD-9779-DF97-5BD91A6A82E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1184CA95-AF51-6C6D-0554-800A523098C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F262FC5A-4FD5-1F39-C629-0F866D09353E}"/>
              </a:ext>
            </a:extLst>
          </p:cNvPr>
          <p:cNvSpPr txBox="1"/>
          <p:nvPr/>
        </p:nvSpPr>
        <p:spPr>
          <a:xfrm>
            <a:off x="1154930" y="370976"/>
            <a:ext cx="1152939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trace un trait qui descend sous la ligne. Puis, je fais par un petit trait arrondi vers la gauche? Enfin, je mets le point au dessus.</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73FE283D-7996-49EC-91B3-E1297F140D8C}"/>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Picture 2" descr="Afbeeldingen over Circle Font – Blader in stockfoto's, vectoren en video's  over 1,068,626 | Adobe Stock">
            <a:extLst>
              <a:ext uri="{FF2B5EF4-FFF2-40B4-BE49-F238E27FC236}">
                <a16:creationId xmlns:a16="http://schemas.microsoft.com/office/drawing/2014/main" id="{E1D3B5DC-DB18-0356-4E7F-A39A45C1BB4C}"/>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138803" y="4540892"/>
            <a:ext cx="683095" cy="5783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D94840D1-73E0-2162-8F9C-715310EB947B}"/>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989193" y="6513074"/>
            <a:ext cx="616266" cy="578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8400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68DE-306A-53B8-0FEA-05F19EBDF7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ACD732-18E7-77E2-3C19-A8F535B82A0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7DB96E3-E396-CEF8-4F29-567A558CEDF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EF8DE74-7290-EAFB-A7CA-F56A36DDCAC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C037BC39-FDFC-AA68-BA9B-5D433A3757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67613" y="2568710"/>
            <a:ext cx="7128636" cy="5286740"/>
          </a:xfrm>
          <a:prstGeom prst="rect">
            <a:avLst/>
          </a:prstGeom>
        </p:spPr>
      </p:pic>
      <p:sp>
        <p:nvSpPr>
          <p:cNvPr id="24" name="Rectangle : coins arrondis 23">
            <a:extLst>
              <a:ext uri="{FF2B5EF4-FFF2-40B4-BE49-F238E27FC236}">
                <a16:creationId xmlns:a16="http://schemas.microsoft.com/office/drawing/2014/main" id="{6CB0B1F2-95CC-954F-E01D-4C020C144FE8}"/>
              </a:ext>
            </a:extLst>
          </p:cNvPr>
          <p:cNvSpPr/>
          <p:nvPr/>
        </p:nvSpPr>
        <p:spPr>
          <a:xfrm>
            <a:off x="292847" y="342901"/>
            <a:ext cx="13147300" cy="86790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AD574F3F-9C7B-C36B-9551-DA607AE26C9D}"/>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138803" y="4540892"/>
            <a:ext cx="683095" cy="5783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4BB63917-E03E-5FE2-0330-96D3B8723C0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989193" y="6513074"/>
            <a:ext cx="616266" cy="57836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0F6873BB-0873-A489-5E48-D337CA5AB81D}"/>
              </a:ext>
            </a:extLst>
          </p:cNvPr>
          <p:cNvSpPr txBox="1"/>
          <p:nvPr/>
        </p:nvSpPr>
        <p:spPr>
          <a:xfrm>
            <a:off x="1141478" y="420998"/>
            <a:ext cx="12567429"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 (e ) au tableau.</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5027481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3538-D9FA-AD1E-C7B5-516261FEB66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D004644-A745-DCE9-92B4-31229063590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C1415F8-C390-3E75-AB8E-D3529C97EB6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73160838-DF25-0AEE-B792-5F8A2DC50EF3}"/>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7507FE-E526-3369-D911-D1F196A2691C}"/>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37C3F678-0C51-F641-B142-E360B317742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B56DCD80-1119-9B25-54FF-6A7955C66DE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8D55C414-8796-B95B-3EF9-977A086792A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5C95E58-849A-91BA-260C-157272C223F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F75F22-BC5E-BA5F-78AA-D53596524ED9}"/>
              </a:ext>
            </a:extLst>
          </p:cNvPr>
          <p:cNvSpPr txBox="1"/>
          <p:nvPr/>
        </p:nvSpPr>
        <p:spPr>
          <a:xfrm>
            <a:off x="1217400" y="36606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j minuscule . </a:t>
            </a:r>
          </a:p>
        </p:txBody>
      </p:sp>
    </p:spTree>
    <p:extLst>
      <p:ext uri="{BB962C8B-B14F-4D97-AF65-F5344CB8AC3E}">
        <p14:creationId xmlns:p14="http://schemas.microsoft.com/office/powerpoint/2010/main" val="1576384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07BE-6D04-7538-EB80-3CFB96EAD9D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BC0E0FD-7A6B-E535-E583-F4142877727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3168EE56-F018-78FB-6BD2-A3D5841FB61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F7AFF897-A331-0CC0-2C3D-D8DCA48DFB91}"/>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98B231-827D-F976-6F61-AF622347286D}"/>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FC7C5D59-DB61-B041-1841-1545234F195D}"/>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632FE40B-8A31-8735-6D95-6C32CB9C8F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5E3EE2C-947B-EBD6-DA84-2339978116A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A3AD15A-06A4-4C8E-BAE9-6B83CEB5BD3A}"/>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662037D4-36E6-513C-7E7C-7C69922E77AF}"/>
              </a:ext>
            </a:extLst>
          </p:cNvPr>
          <p:cNvSpPr txBox="1"/>
          <p:nvPr>
            <p:custDataLst>
              <p:tags r:id="rId5"/>
            </p:custDataLst>
          </p:nvPr>
        </p:nvSpPr>
        <p:spPr>
          <a:xfrm>
            <a:off x="1207503"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97B26013-1235-BE5F-D9D9-59DC642AD9FA}"/>
              </a:ext>
            </a:extLst>
          </p:cNvPr>
          <p:cNvSpPr txBox="1"/>
          <p:nvPr/>
        </p:nvSpPr>
        <p:spPr>
          <a:xfrm>
            <a:off x="1217400" y="831125"/>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11070229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9BE95-1B45-D945-85E5-A12F73B1C2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8CB09D-54AC-B5F9-0357-D0DCECB8CA8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3AEF9C-7ACD-30F2-B6B2-7BDE66CD4D2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145C1A81-02DC-6EF7-82F8-A2C00530109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5" name="Image 74">
            <a:extLst>
              <a:ext uri="{FF2B5EF4-FFF2-40B4-BE49-F238E27FC236}">
                <a16:creationId xmlns:a16="http://schemas.microsoft.com/office/drawing/2014/main" id="{6BBB7511-8B44-C8ED-2410-0D091A4EED8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995097" y="2115603"/>
            <a:ext cx="7725807" cy="6055794"/>
          </a:xfrm>
          <a:prstGeom prst="rect">
            <a:avLst/>
          </a:prstGeom>
        </p:spPr>
      </p:pic>
      <p:sp>
        <p:nvSpPr>
          <p:cNvPr id="78" name="Rectangle : coins arrondis 77">
            <a:extLst>
              <a:ext uri="{FF2B5EF4-FFF2-40B4-BE49-F238E27FC236}">
                <a16:creationId xmlns:a16="http://schemas.microsoft.com/office/drawing/2014/main" id="{F4369B78-FDD9-8E55-DF86-D21B809D858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A10206E-0E82-62A2-AAD2-D03859E2ABA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EEDAB1C-7A0D-E84E-31C5-E0764B2151E7}"/>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J  majuscule.</a:t>
            </a:r>
            <a:r>
              <a:rPr lang="fr-FR" sz="2250" b="1" dirty="0">
                <a:solidFill>
                  <a:prstClr val="white">
                    <a:lumMod val="65000"/>
                  </a:prstClr>
                </a:solidFill>
                <a:latin typeface="Dosis"/>
              </a:rPr>
              <a:t> Regardez comment je fais. </a:t>
            </a:r>
            <a:endPar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endParaRPr>
          </a:p>
        </p:txBody>
      </p:sp>
      <p:pic>
        <p:nvPicPr>
          <p:cNvPr id="81" name="Image 80">
            <a:extLst>
              <a:ext uri="{FF2B5EF4-FFF2-40B4-BE49-F238E27FC236}">
                <a16:creationId xmlns:a16="http://schemas.microsoft.com/office/drawing/2014/main" id="{A9A9D605-00F3-87C0-7B0C-52C6E8030BE1}"/>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2304131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5B89E-F306-502B-97FB-CCC3C57BCB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91B4AF-39C1-9834-E01D-F056CDFD9A1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8234748-5113-03CB-A2A9-53DED25C7DC1}"/>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895CEBF-0C08-FD4B-1244-527B6B8A6A9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FBF11FF4-F55C-9473-8752-17D96C7DAD4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162300" y="2492353"/>
            <a:ext cx="7391400" cy="5302295"/>
          </a:xfrm>
          <a:prstGeom prst="rect">
            <a:avLst/>
          </a:prstGeom>
        </p:spPr>
      </p:pic>
      <p:sp>
        <p:nvSpPr>
          <p:cNvPr id="14" name="Rectangle : coins arrondis 13">
            <a:extLst>
              <a:ext uri="{FF2B5EF4-FFF2-40B4-BE49-F238E27FC236}">
                <a16:creationId xmlns:a16="http://schemas.microsoft.com/office/drawing/2014/main" id="{C5C6F7B9-3C4A-F604-BB56-0B0E1B5E7B0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6795C37A-080D-0CF8-B32E-9FCE632063D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2D02E0C-8FA2-D445-E675-7F57D2BCE63F}"/>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AFBB44D-5DFA-A465-2CF8-8A5389F8990E}"/>
              </a:ext>
            </a:extLst>
          </p:cNvPr>
          <p:cNvSpPr txBox="1"/>
          <p:nvPr>
            <p:custDataLst>
              <p:tags r:id="rId3"/>
            </p:custDataLst>
          </p:nvPr>
        </p:nvSpPr>
        <p:spPr>
          <a:xfrm>
            <a:off x="1121471" y="428215"/>
            <a:ext cx="11763301" cy="415498"/>
          </a:xfrm>
          <a:prstGeom prst="rect">
            <a:avLst/>
          </a:prstGeom>
          <a:noFill/>
        </p:spPr>
        <p:txBody>
          <a:bodyPr wrap="square" rtlCol="0">
            <a:spAutoFit/>
          </a:bodyPr>
          <a:lstStyle/>
          <a:p>
            <a:pPr defTabSz="1028727">
              <a:defRPr/>
            </a:pPr>
            <a:r>
              <a:rPr lang="fr-FR" sz="2100" dirty="0">
                <a:solidFill>
                  <a:schemeClr val="bg1">
                    <a:lumMod val="65000"/>
                  </a:schemeClr>
                </a:solidFill>
                <a:latin typeface="Dosis" panose="02010703020202060003" pitchFamily="2" charset="0"/>
              </a:rPr>
              <a:t>Je trace un grand trait qui descend de haut en bas. Puis, je fais un trait arrondi vers la gauche en bas.</a:t>
            </a:r>
            <a:endParaRPr lang="fr-FR" sz="2100" b="1" dirty="0">
              <a:solidFill>
                <a:schemeClr val="bg1">
                  <a:lumMod val="65000"/>
                </a:schemeClr>
              </a:solidFill>
              <a:latin typeface="Dosis" panose="02010703020202060003"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B330E910-C393-EB45-808F-70A82F4FEB59}"/>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7239000" y="4493820"/>
            <a:ext cx="683095" cy="6496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FFB39641-4881-18A0-6F55-2C14920CECB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657370" y="6202324"/>
            <a:ext cx="616266" cy="64968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7CF1B714-B742-8898-C3B0-C47E0D69C3A3}"/>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562032" y="2509670"/>
            <a:ext cx="576771" cy="75232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A648A921-8919-EA29-15C1-2B932E39D061}"/>
              </a:ext>
            </a:extLst>
          </p:cNvPr>
          <p:cNvSpPr txBox="1"/>
          <p:nvPr/>
        </p:nvSpPr>
        <p:spPr>
          <a:xfrm>
            <a:off x="574285" y="899270"/>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spTree>
    <p:extLst>
      <p:ext uri="{BB962C8B-B14F-4D97-AF65-F5344CB8AC3E}">
        <p14:creationId xmlns:p14="http://schemas.microsoft.com/office/powerpoint/2010/main" val="15154493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BDEB-30E9-1926-0FF8-1C701B431E3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434D6A-0F07-96FC-778A-587086F202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17D2C4F-2E78-BC82-FD68-C35B9369B00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1E52320-BCDA-513A-7B4F-AACD597D5F5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153255-AF34-9B05-8588-D47FCD270B91}"/>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579714AC-FC63-6094-FE7A-E5E9A9AD26A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462C0C28-F68F-3AF7-17CB-983A1175618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525E326C-0DF8-7783-1D88-AC0A8799C8D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8D88B44-382E-588D-2545-C19FA45197F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A2FB313B-96E5-F027-0BC5-F22EA2215050}"/>
              </a:ext>
            </a:extLst>
          </p:cNvPr>
          <p:cNvSpPr txBox="1"/>
          <p:nvPr/>
        </p:nvSpPr>
        <p:spPr>
          <a:xfrm>
            <a:off x="1235212" y="359060"/>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J majuscule . </a:t>
            </a:r>
          </a:p>
        </p:txBody>
      </p:sp>
    </p:spTree>
    <p:extLst>
      <p:ext uri="{BB962C8B-B14F-4D97-AF65-F5344CB8AC3E}">
        <p14:creationId xmlns:p14="http://schemas.microsoft.com/office/powerpoint/2010/main" val="9118120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61126-FA2F-9BC4-9B90-BFA63C61198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A9F29A8-CFE5-BBD1-D7DC-FBE4F0A081CA}"/>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ECEC45CC-0FB3-53E8-4DC5-30FC430DD4B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01431941-B0D2-B7E5-DC4E-7E545831044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CAC5579-5663-DF00-5768-9F45845B4205}"/>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0DB8663A-2A98-125F-53FA-2A36F8B80E6A}"/>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73877331-5012-6B5B-F333-61260DAB631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9B4879B-A482-1B90-9415-4C22E91C384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9166C57-4B28-0CC6-FB8B-CDE1C2977FD0}"/>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00452E12-2248-E530-F3D0-CBA6E05951D0}"/>
              </a:ext>
            </a:extLst>
          </p:cNvPr>
          <p:cNvSpPr txBox="1"/>
          <p:nvPr>
            <p:custDataLst>
              <p:tags r:id="rId5"/>
            </p:custDataLst>
          </p:nvPr>
        </p:nvSpPr>
        <p:spPr>
          <a:xfrm>
            <a:off x="1207501" y="341868"/>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7BEBFBDB-2D0A-FA2E-66CA-5B8FEF0A13F5}"/>
              </a:ext>
            </a:extLst>
          </p:cNvPr>
          <p:cNvSpPr txBox="1"/>
          <p:nvPr/>
        </p:nvSpPr>
        <p:spPr>
          <a:xfrm>
            <a:off x="1217400" y="760979"/>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4068090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0561" y="342900"/>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pic>
        <p:nvPicPr>
          <p:cNvPr id="29" name="Image 28" descr="Une image contenant texte, habits, fille, dessin humoristique&#10;&#10;Le contenu généré par l’IA peut être incorrect.">
            <a:extLst>
              <a:ext uri="{FF2B5EF4-FFF2-40B4-BE49-F238E27FC236}">
                <a16:creationId xmlns:a16="http://schemas.microsoft.com/office/drawing/2014/main" id="{C9BEE924-C5AC-A2D3-19D0-114C80B7DA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99426" y="4262720"/>
            <a:ext cx="1379982" cy="1962098"/>
          </a:xfrm>
          <a:prstGeom prst="rect">
            <a:avLst/>
          </a:prstGeom>
          <a:ln>
            <a:noFill/>
          </a:ln>
          <a:effectLst>
            <a:outerShdw blurRad="190500" algn="tl" rotWithShape="0">
              <a:srgbClr val="000000">
                <a:alpha val="70000"/>
              </a:srgbClr>
            </a:outerShdw>
          </a:effectLst>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69458888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08565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5B0A2-A378-8DFC-FFAF-D0F60FF57E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13D751-C1AC-D10F-023D-1C4FC88C5D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30EB0F1-9F63-5165-062F-CAB87F192D0C}"/>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42CF7B-F90E-F26A-CECF-05D5EF24557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503BBA9-E71D-9971-7F62-51D76EC6EF1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301B258-AAD4-B4F8-20E6-B199932B6A1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6B9B448-51E1-D0E2-D312-36FC533EE39A}"/>
              </a:ext>
            </a:extLst>
          </p:cNvPr>
          <p:cNvSpPr txBox="1"/>
          <p:nvPr/>
        </p:nvSpPr>
        <p:spPr>
          <a:xfrm>
            <a:off x="1207501" y="350126"/>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l minuscule. Elle fait le son</a:t>
            </a:r>
            <a:r>
              <a:rPr lang="fr-MA" sz="2250" b="1" dirty="0">
                <a:solidFill>
                  <a:prstClr val="white">
                    <a:lumMod val="65000"/>
                  </a:prstClr>
                </a:solidFill>
                <a:latin typeface="Dosis" panose="02010703020202060003" pitchFamily="2" charset="0"/>
              </a:rPr>
              <a:t> « l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l ». Encore une fois « l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l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sp>
        <p:nvSpPr>
          <p:cNvPr id="7" name="ZoneTexte 6">
            <a:extLst>
              <a:ext uri="{FF2B5EF4-FFF2-40B4-BE49-F238E27FC236}">
                <a16:creationId xmlns:a16="http://schemas.microsoft.com/office/drawing/2014/main" id="{7F0D7DD3-D868-0906-2D9E-7D98A6D4C809}"/>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rPr>
              <a:t>l</a:t>
            </a:r>
            <a:endParaRPr lang="fr-MA" sz="41300" dirty="0"/>
          </a:p>
        </p:txBody>
      </p:sp>
    </p:spTree>
    <p:extLst>
      <p:ext uri="{BB962C8B-B14F-4D97-AF65-F5344CB8AC3E}">
        <p14:creationId xmlns:p14="http://schemas.microsoft.com/office/powerpoint/2010/main" val="3847662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E5BC3-6B74-6029-B1AF-B19E44CA51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2138A3-07F2-268E-F141-4955AB89032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7A53B1F-FA40-C5C1-5FF9-E099714B178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61B0CAE7-CB61-F413-A55F-203E919648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57A2F3A4-F7F2-60A0-DC50-58F8DE7AC50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0514774B-ABCF-DCD9-A43A-37BED00BF0A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5D2F810-78E7-F213-7E1F-44C6740486D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8413CA43-F2B0-D1AF-BA09-CEC9C656BEEC}"/>
              </a:ext>
            </a:extLst>
          </p:cNvPr>
          <p:cNvSpPr txBox="1"/>
          <p:nvPr/>
        </p:nvSpPr>
        <p:spPr>
          <a:xfrm>
            <a:off x="1224495" y="324542"/>
            <a:ext cx="11516975"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rPr>
              <a:t>L</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majuscule . Elle fait le son « l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Encore une fois «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MA" sz="2250" b="1" dirty="0">
                <a:solidFill>
                  <a:prstClr val="white">
                    <a:lumMod val="65000"/>
                  </a:prstClr>
                </a:solidFill>
                <a:latin typeface="Dosis" panose="02010703020202060003" pitchFamily="2" charset="0"/>
              </a:rPr>
              <a:t>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l</a:t>
            </a:r>
            <a:r>
              <a:rPr lang="fr-MA" sz="2250" b="1" dirty="0">
                <a:solidFill>
                  <a:prstClr val="white">
                    <a:lumMod val="65000"/>
                  </a:prstClr>
                </a:solidFill>
                <a:latin typeface="Dosis" panose="02010703020202060003" pitchFamily="2" charset="0"/>
              </a:rPr>
              <a:t>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prstClr val="white">
                    <a:lumMod val="65000"/>
                  </a:prstClr>
                </a:solidFill>
                <a:latin typeface="Dosis" panose="02010703020202060003" pitchFamily="2" charset="0"/>
              </a:rPr>
              <a:t> </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80C4AE80-98A2-5202-1E68-E8AA8AFA6B64}"/>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rPr>
              <a:t>L</a:t>
            </a:r>
            <a:endParaRPr lang="fr-MA" sz="41300" dirty="0"/>
          </a:p>
        </p:txBody>
      </p:sp>
    </p:spTree>
    <p:extLst>
      <p:ext uri="{BB962C8B-B14F-4D97-AF65-F5344CB8AC3E}">
        <p14:creationId xmlns:p14="http://schemas.microsoft.com/office/powerpoint/2010/main" val="40474375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3256-82AD-AD67-DC88-4096288C3C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0F5664-A8D5-BB47-E429-5BCC02BD109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38FBC03-74EE-26AB-7439-9E4103C52A4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077A1DCC-8211-BC0E-CCF9-79973E04E173}"/>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FEE1D18C-FE00-8A10-C335-783B093273CE}"/>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1F1E6A97-A4D0-E2E6-0033-F8BB6AA99E4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A11A2EE1-C593-F97B-9E8A-DCE6BB2AD7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131423E8-2D42-DB71-6D23-3F61423C88FD}"/>
              </a:ext>
            </a:extLst>
          </p:cNvPr>
          <p:cNvSpPr txBox="1"/>
          <p:nvPr/>
        </p:nvSpPr>
        <p:spPr>
          <a:xfrm>
            <a:off x="1224495" y="305564"/>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l minuscule –L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6" name="ZoneTexte 5">
            <a:extLst>
              <a:ext uri="{FF2B5EF4-FFF2-40B4-BE49-F238E27FC236}">
                <a16:creationId xmlns:a16="http://schemas.microsoft.com/office/drawing/2014/main" id="{A43D8163-3016-D2A5-6336-BB8526EA11C3}"/>
              </a:ext>
            </a:extLst>
          </p:cNvPr>
          <p:cNvSpPr txBox="1"/>
          <p:nvPr/>
        </p:nvSpPr>
        <p:spPr>
          <a:xfrm>
            <a:off x="2646760" y="1919541"/>
            <a:ext cx="8422481" cy="6447919"/>
          </a:xfrm>
          <a:prstGeom prst="rect">
            <a:avLst/>
          </a:prstGeom>
          <a:noFill/>
        </p:spPr>
        <p:txBody>
          <a:bodyPr wrap="square">
            <a:spAutoFit/>
          </a:bodyPr>
          <a:lstStyle/>
          <a:p>
            <a:pPr algn="ctr"/>
            <a:r>
              <a:rPr lang="fr-MA" sz="41300" b="1" dirty="0">
                <a:solidFill>
                  <a:srgbClr val="106585"/>
                </a:solidFill>
              </a:rPr>
              <a:t>l  </a:t>
            </a:r>
            <a:r>
              <a:rPr lang="fr-MA" sz="41300" b="1" dirty="0" err="1">
                <a:solidFill>
                  <a:srgbClr val="106585"/>
                </a:solidFill>
              </a:rPr>
              <a:t>L</a:t>
            </a:r>
            <a:r>
              <a:rPr lang="fr-MA" sz="41300" b="1" dirty="0">
                <a:solidFill>
                  <a:srgbClr val="106585"/>
                </a:solidFill>
              </a:rPr>
              <a:t> </a:t>
            </a:r>
            <a:endParaRPr lang="fr-MA" sz="41300" dirty="0"/>
          </a:p>
        </p:txBody>
      </p:sp>
    </p:spTree>
    <p:extLst>
      <p:ext uri="{BB962C8B-B14F-4D97-AF65-F5344CB8AC3E}">
        <p14:creationId xmlns:p14="http://schemas.microsoft.com/office/powerpoint/2010/main" val="5509754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4D7E-3FB6-096B-13B3-EC478DC491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641730-C5E8-6A63-FFE8-6320C720756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E78D34E8-FEA9-9AAF-E0AB-BAA6764C1D9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C8C4890-21C3-23E0-897A-73F7380176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3168F697-E47A-1C7B-8131-2299A824A84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1BA96B9-1F9F-AB74-FB90-E6117472ED03}"/>
              </a:ext>
            </a:extLst>
          </p:cNvPr>
          <p:cNvSpPr txBox="1"/>
          <p:nvPr>
            <p:custDataLst>
              <p:tags r:id="rId2"/>
            </p:custDataLst>
          </p:nvPr>
        </p:nvSpPr>
        <p:spPr>
          <a:xfrm>
            <a:off x="1645207" y="3820061"/>
            <a:ext cx="4341348"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FC000"/>
                </a:solidFill>
                <a:latin typeface="Dosis" pitchFamily="2" charset="0"/>
              </a:rPr>
              <a:t>l</a:t>
            </a:r>
            <a:r>
              <a:rPr lang="fr-FR" sz="16600" b="1" dirty="0">
                <a:solidFill>
                  <a:srgbClr val="106585"/>
                </a:solidFill>
                <a:latin typeface="Dosis" pitchFamily="2" charset="0"/>
              </a:rPr>
              <a:t>ivre </a:t>
            </a:r>
            <a:endParaRPr kumimoji="0" lang="fr-FR" sz="1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Rectangle : coins arrondis 5">
            <a:extLst>
              <a:ext uri="{FF2B5EF4-FFF2-40B4-BE49-F238E27FC236}">
                <a16:creationId xmlns:a16="http://schemas.microsoft.com/office/drawing/2014/main" id="{56C67F90-F8F1-3C54-17D8-EB9C24FB3ED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F60510F-2876-B6EB-4F38-EEEF571AB3B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8F95D68B-B482-0C5F-EE74-1F6A21E94C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livre », je vois la lettre l et j’entends le son   « l ». li- </a:t>
            </a:r>
            <a:r>
              <a:rPr lang="fr-FR" sz="2250" b="1" dirty="0" err="1">
                <a:solidFill>
                  <a:prstClr val="white">
                    <a:lumMod val="65000"/>
                  </a:prstClr>
                </a:solidFill>
                <a:latin typeface="Dosis"/>
              </a:rPr>
              <a:t>vre</a:t>
            </a:r>
            <a:r>
              <a:rPr lang="fr-FR" sz="2250" b="1" dirty="0">
                <a:solidFill>
                  <a:prstClr val="white">
                    <a:lumMod val="65000"/>
                  </a:prstClr>
                </a:solidFill>
                <a:latin typeface="Dosis"/>
              </a:rPr>
              <a:t>.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l.</a:t>
            </a:r>
            <a:endParaRPr lang="fr-FR" sz="2800" i="1" dirty="0">
              <a:solidFill>
                <a:prstClr val="white">
                  <a:lumMod val="65000"/>
                </a:prstClr>
              </a:solidFill>
              <a:latin typeface="Dosis"/>
            </a:endParaRPr>
          </a:p>
        </p:txBody>
      </p:sp>
      <p:pic>
        <p:nvPicPr>
          <p:cNvPr id="7" name="Picture 2" descr="Images de Livre Clipart – Téléchargement gratuit sur Freepik">
            <a:extLst>
              <a:ext uri="{FF2B5EF4-FFF2-40B4-BE49-F238E27FC236}">
                <a16:creationId xmlns:a16="http://schemas.microsoft.com/office/drawing/2014/main" id="{0C8BCDB8-5283-2A9D-E553-517D80D71E40}"/>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4865" y="3201703"/>
            <a:ext cx="4341348" cy="3883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4934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A483A-9F8F-27C2-70F8-9B128F34D9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FC0327-B79B-E3B1-586A-0F35BC00A81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4CDC86B-A8BA-66C4-C76D-D2878EEDFB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556148F-04AF-B76E-6AF3-D34F29509FE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6ED110D4-B565-BE56-8E8F-A226A3BA77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83369" y="2628900"/>
            <a:ext cx="6949262" cy="5029200"/>
          </a:xfrm>
          <a:prstGeom prst="rect">
            <a:avLst/>
          </a:prstGeom>
        </p:spPr>
      </p:pic>
      <p:sp>
        <p:nvSpPr>
          <p:cNvPr id="19" name="Rectangle : coins arrondis 18">
            <a:extLst>
              <a:ext uri="{FF2B5EF4-FFF2-40B4-BE49-F238E27FC236}">
                <a16:creationId xmlns:a16="http://schemas.microsoft.com/office/drawing/2014/main" id="{FFA08D7E-A880-BBF9-1407-C0B9983ED0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EB209B18-07F0-9D1A-2D6A-B15ACC55B19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3D37281B-3FD5-259E-4565-9FB08D23FEDB}"/>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l</a:t>
            </a:r>
            <a:r>
              <a:rPr lang="fr-FR" sz="2250" b="1" dirty="0">
                <a:solidFill>
                  <a:prstClr val="white">
                    <a:lumMod val="65000"/>
                  </a:prstClr>
                </a:solidFill>
                <a:latin typeface="Dosis" pitchFamily="2" charset="0"/>
              </a:rPr>
              <a:t> 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0B1E2FFC-8E87-5209-6714-7724A6622400}"/>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5437288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E308-C7D3-6318-ED77-A578522C78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1A3EC9-D93C-77E5-3480-7CAD0F484F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65F2F5B-E17A-1C25-C620-A8B5FBCF732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CC0CB9F-12E6-2236-55D0-F064CE271CF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1258CCD9-B198-9AAE-2157-01FCEA97859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7D9086C5-3D13-62AD-24DA-C742BDE0689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095AD4D3-BBED-120F-8340-72145F8C277E}"/>
              </a:ext>
            </a:extLst>
          </p:cNvPr>
          <p:cNvSpPr txBox="1"/>
          <p:nvPr/>
        </p:nvSpPr>
        <p:spPr>
          <a:xfrm>
            <a:off x="1079740" y="473904"/>
            <a:ext cx="11529396" cy="438582"/>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trace un grand trait vers le bas.</a:t>
            </a:r>
            <a:endPar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ndParaRPr>
          </a:p>
        </p:txBody>
      </p:sp>
      <p:sp>
        <p:nvSpPr>
          <p:cNvPr id="31" name="ZoneTexte 30">
            <a:extLst>
              <a:ext uri="{FF2B5EF4-FFF2-40B4-BE49-F238E27FC236}">
                <a16:creationId xmlns:a16="http://schemas.microsoft.com/office/drawing/2014/main" id="{0A43397D-21CF-9055-A187-F678153E9DCB}"/>
              </a:ext>
            </a:extLst>
          </p:cNvPr>
          <p:cNvSpPr txBox="1"/>
          <p:nvPr/>
        </p:nvSpPr>
        <p:spPr>
          <a:xfrm>
            <a:off x="574285" y="899270"/>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4" name="Image 3">
            <a:extLst>
              <a:ext uri="{FF2B5EF4-FFF2-40B4-BE49-F238E27FC236}">
                <a16:creationId xmlns:a16="http://schemas.microsoft.com/office/drawing/2014/main" id="{FC1D8292-A381-7C26-22F7-B55122B2BE7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93BB3ACE-9AF8-15B7-3E43-771D8C119F8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00400" y="2781299"/>
            <a:ext cx="7132231" cy="4918359"/>
          </a:xfrm>
          <a:prstGeom prst="rect">
            <a:avLst/>
          </a:prstGeom>
        </p:spPr>
      </p:pic>
    </p:spTree>
    <p:extLst>
      <p:ext uri="{BB962C8B-B14F-4D97-AF65-F5344CB8AC3E}">
        <p14:creationId xmlns:p14="http://schemas.microsoft.com/office/powerpoint/2010/main" val="33981900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7857-8BED-2D68-0740-859DF6ABABD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C507687-1BF1-A3B0-D4AF-808ADBD0F9F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BE2E0F3-1A20-E2E4-959D-3F765F7FF045}"/>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C793363-B08A-DE34-F0FF-DD9CB8F1216D}"/>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310B614-9E65-E71B-B2E1-2B2D20C66B1A}"/>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CBA8788-F7C4-88ED-7736-E595DBA3FDA3}"/>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9E83A26-4B9B-B79A-C67D-D8504246F6D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963A28EC-7A56-AA8B-9F09-5EAA5CAE7B1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EA0439-B70F-BE91-E8DD-280C1BBE33A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5F554598-0CCC-F3D0-F2A8-3B29674EA6B8}"/>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l minuscule . </a:t>
            </a:r>
          </a:p>
        </p:txBody>
      </p:sp>
    </p:spTree>
    <p:extLst>
      <p:ext uri="{BB962C8B-B14F-4D97-AF65-F5344CB8AC3E}">
        <p14:creationId xmlns:p14="http://schemas.microsoft.com/office/powerpoint/2010/main" val="25824533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11554-F62B-5967-5F43-7C64A00CF39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8B667B6-D96E-645B-1A12-CC112289DF3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75836C6B-C27D-FE50-098C-221E41C1F67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F88B15B3-DA3E-1D78-8883-C003E3D43D0A}"/>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135E41F-0292-B8EF-E7B6-3FE8B4AA45EB}"/>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46DAE391-98C6-5A13-109D-6A3F9E216B6F}"/>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C7F16FF3-EC79-D659-0DC0-FF2048937DD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9D060BF-8203-8976-0BB0-F15EBD8962D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B9B113F4-AD06-BD91-ACB8-27A4A38EAC2F}"/>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53C423D2-0C77-8943-5BB6-478549266C7C}"/>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55DCC61D-2621-348E-B9E8-81DB5C70B5B7}"/>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9134128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6893-CC69-24D1-6731-CF5378FD9D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1DA9E5-26A7-3AAA-CC32-DDC84177FB7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066805A-3AD3-E893-CAAF-3596382CB4A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3263E87-6BD3-844A-3824-D2C04ACEB72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CD4B4CFB-3C14-F7F9-70FC-EE557FCD537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F693CA25-4022-700B-9017-C3F7B8CDC4E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6C5804B-2984-87AE-867F-6148A0EFA897}"/>
              </a:ext>
            </a:extLst>
          </p:cNvPr>
          <p:cNvSpPr txBox="1"/>
          <p:nvPr>
            <p:custDataLst>
              <p:tags r:id="rId2"/>
            </p:custDataLst>
          </p:nvPr>
        </p:nvSpPr>
        <p:spPr>
          <a:xfrm>
            <a:off x="1154930" y="399594"/>
            <a:ext cx="11529396" cy="438582"/>
          </a:xfrm>
          <a:prstGeom prst="rect">
            <a:avLst/>
          </a:prstGeom>
          <a:noFill/>
        </p:spPr>
        <p:txBody>
          <a:bodyPr wrap="square" rtlCol="0">
            <a:spAutoFit/>
          </a:bodyPr>
          <a:lstStyle/>
          <a:p>
            <a:pPr marL="0" marR="0" lvl="0" indent="0" algn="l" defTabSz="1028727"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panose="02010703020202060003" pitchFamily="2" charset="0"/>
              </a:rPr>
              <a:t>L</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 </a:t>
            </a:r>
          </a:p>
        </p:txBody>
      </p:sp>
      <p:pic>
        <p:nvPicPr>
          <p:cNvPr id="81" name="Image 80">
            <a:extLst>
              <a:ext uri="{FF2B5EF4-FFF2-40B4-BE49-F238E27FC236}">
                <a16:creationId xmlns:a16="http://schemas.microsoft.com/office/drawing/2014/main" id="{F77637DD-CAEF-18A7-99AF-10AC7BCE9E47}"/>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286EBF6B-AB0D-3956-8959-1C121C4A6A2A}"/>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129536" y="2546423"/>
            <a:ext cx="7538464" cy="5416477"/>
          </a:xfrm>
          <a:prstGeom prst="rect">
            <a:avLst/>
          </a:prstGeom>
        </p:spPr>
      </p:pic>
    </p:spTree>
    <p:extLst>
      <p:ext uri="{BB962C8B-B14F-4D97-AF65-F5344CB8AC3E}">
        <p14:creationId xmlns:p14="http://schemas.microsoft.com/office/powerpoint/2010/main" val="32697124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9BC32-42F4-D38F-D69A-531FE9C018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52ECE-CE52-931B-ACFC-4665DB4C2F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FD55778-6DCB-7985-A8C5-2647D45CA09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254C96F-5A92-70A8-BBB8-4826BE23758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C798FDC7-0F3C-A6DD-9E47-272523CE9D0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05735" y="2721468"/>
            <a:ext cx="7380729" cy="5148863"/>
          </a:xfrm>
          <a:prstGeom prst="rect">
            <a:avLst/>
          </a:prstGeom>
        </p:spPr>
      </p:pic>
      <p:sp>
        <p:nvSpPr>
          <p:cNvPr id="14" name="Rectangle : coins arrondis 13">
            <a:extLst>
              <a:ext uri="{FF2B5EF4-FFF2-40B4-BE49-F238E27FC236}">
                <a16:creationId xmlns:a16="http://schemas.microsoft.com/office/drawing/2014/main" id="{176EAD32-194A-A71B-8486-952C83C47D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0B4304B-5D5A-667E-02D6-A61BEC4D2C8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6426B67-46C9-37F2-9FE3-9660A20BC9D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C0E7C883-7F9A-253D-AA60-B39282FF5CFC}"/>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r>
              <a:rPr kumimoji="0" lang="fr-FR" sz="2100" b="1" i="0" u="none" strike="noStrike" kern="1200" cap="none" spc="0" normalizeH="0" baseline="0" noProof="0" dirty="0">
                <a:ln>
                  <a:noFill/>
                </a:ln>
                <a:solidFill>
                  <a:prstClr val="white">
                    <a:lumMod val="65000"/>
                  </a:prstClr>
                </a:solidFill>
                <a:effectLst/>
                <a:uLnTx/>
                <a:uFillTx/>
                <a:latin typeface="Dosis"/>
                <a:ea typeface="+mn-ea"/>
                <a:cs typeface="+mn-cs"/>
              </a:rPr>
              <a:t>Regardez comment je fais. </a:t>
            </a:r>
            <a:r>
              <a:rPr lang="fr-FR" sz="2100" dirty="0">
                <a:solidFill>
                  <a:schemeClr val="bg1">
                    <a:lumMod val="65000"/>
                  </a:schemeClr>
                </a:solidFill>
                <a:latin typeface="Dosis" panose="02010703020202060003" pitchFamily="2" charset="0"/>
              </a:rPr>
              <a:t>je trace un grand trait vers le bas. Puis, je fais un petit trait en bas.</a:t>
            </a:r>
            <a:r>
              <a:rPr lang="fr-FR" sz="2100" i="1" dirty="0">
                <a:solidFill>
                  <a:schemeClr val="bg1">
                    <a:lumMod val="65000"/>
                  </a:schemeClr>
                </a:solidFill>
                <a:latin typeface="Dosis" panose="02010703020202060003" pitchFamily="2" charset="0"/>
              </a:rPr>
              <a:t> </a:t>
            </a:r>
            <a:endParaRPr lang="fr-MA" sz="2000" i="1" dirty="0">
              <a:latin typeface="Dosis" pitchFamily="2" charset="0"/>
            </a:endParaRPr>
          </a:p>
        </p:txBody>
      </p:sp>
      <p:sp>
        <p:nvSpPr>
          <p:cNvPr id="4" name="ZoneTexte 3">
            <a:extLst>
              <a:ext uri="{FF2B5EF4-FFF2-40B4-BE49-F238E27FC236}">
                <a16:creationId xmlns:a16="http://schemas.microsoft.com/office/drawing/2014/main" id="{47DE3215-14D3-E846-4563-EE87C6A10CE3}"/>
              </a:ext>
            </a:extLst>
          </p:cNvPr>
          <p:cNvSpPr txBox="1"/>
          <p:nvPr/>
        </p:nvSpPr>
        <p:spPr>
          <a:xfrm>
            <a:off x="723888" y="911894"/>
            <a:ext cx="12567429" cy="369332"/>
          </a:xfrm>
          <a:prstGeom prst="rect">
            <a:avLst/>
          </a:prstGeom>
          <a:noFill/>
        </p:spPr>
        <p:txBody>
          <a:bodyPr wrap="square">
            <a:spAutoFit/>
          </a:bodyPr>
          <a:lstStyle/>
          <a:p>
            <a:r>
              <a:rPr lang="fr-FR" i="1" dirty="0">
                <a:solidFill>
                  <a:prstClr val="white">
                    <a:lumMod val="65000"/>
                  </a:prstClr>
                </a:solidFill>
                <a:latin typeface="Dosis" pitchFamily="2" charset="0"/>
              </a:rPr>
              <a:t>Démonstration par l’enseignant(e ) au tableau. Demander aux élèves de faire le geste avec le doigt dans l’air pendant la démonstration. </a:t>
            </a:r>
            <a:endParaRPr lang="fr-MA" i="1" dirty="0">
              <a:latin typeface="Dosis"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5BD948BD-AEA0-40CB-E9B4-3AEA569C81C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871457" y="4388231"/>
            <a:ext cx="683095" cy="6496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9E39B1E2-E3A4-C101-43FC-00A58DEB2F83}"/>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896099" y="6438900"/>
            <a:ext cx="616266" cy="649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445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4358-463A-C525-7041-74B711B81D4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E3C6182-C689-302A-4D0D-8C3AD257C796}"/>
              </a:ext>
            </a:extLst>
          </p:cNvPr>
          <p:cNvSpPr/>
          <p:nvPr/>
        </p:nvSpPr>
        <p:spPr>
          <a:xfrm>
            <a:off x="0" y="0"/>
            <a:ext cx="13716000" cy="1028699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2FEA8D4-1EA6-EA27-0498-134A662990F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DEDD8410-C277-6E48-F944-11B4F4A52F37}"/>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1" name="ZoneTexte 10">
            <a:extLst>
              <a:ext uri="{FF2B5EF4-FFF2-40B4-BE49-F238E27FC236}">
                <a16:creationId xmlns:a16="http://schemas.microsoft.com/office/drawing/2014/main" id="{3B078E11-5127-0038-EC23-3A38C25D0E64}"/>
              </a:ext>
            </a:extLst>
          </p:cNvPr>
          <p:cNvSpPr txBox="1"/>
          <p:nvPr>
            <p:custDataLst>
              <p:tags r:id="rId1"/>
            </p:custDataLst>
          </p:nvPr>
        </p:nvSpPr>
        <p:spPr>
          <a:xfrm>
            <a:off x="1240672" y="519647"/>
            <a:ext cx="10672380" cy="438582"/>
          </a:xfrm>
          <a:prstGeom prst="rect">
            <a:avLst/>
          </a:prstGeom>
          <a:noFill/>
        </p:spPr>
        <p:txBody>
          <a:bodyPr wrap="square" rtlCol="0">
            <a:spAutoFit/>
          </a:bodyPr>
          <a:lstStyle/>
          <a:p>
            <a:pPr defTabSz="1028727">
              <a:spcAft>
                <a:spcPts val="600"/>
              </a:spcAft>
              <a:defRPr/>
            </a:pPr>
            <a:r>
              <a:rPr lang="fr-FR" sz="2250" dirty="0">
                <a:solidFill>
                  <a:schemeClr val="bg1">
                    <a:lumMod val="65000"/>
                  </a:schemeClr>
                </a:solidFill>
                <a:latin typeface="Dosis" panose="02010703020202060003" pitchFamily="2" charset="0"/>
              </a:rPr>
              <a:t> Quand vous voyez ce pictogramme, vous allez corriger les devoirs faits à la maison.</a:t>
            </a:r>
            <a:endParaRPr lang="fr-FR" sz="2250" b="1" dirty="0">
              <a:solidFill>
                <a:schemeClr val="bg1">
                  <a:lumMod val="65000"/>
                </a:schemeClr>
              </a:solidFill>
              <a:latin typeface="Dosis" panose="02010703020202060003" pitchFamily="2" charset="0"/>
            </a:endParaRPr>
          </a:p>
        </p:txBody>
      </p:sp>
      <p:graphicFrame>
        <p:nvGraphicFramePr>
          <p:cNvPr id="12" name="Tableau 11">
            <a:extLst>
              <a:ext uri="{FF2B5EF4-FFF2-40B4-BE49-F238E27FC236}">
                <a16:creationId xmlns:a16="http://schemas.microsoft.com/office/drawing/2014/main" id="{55DAF444-AAE2-06D4-A134-8FD397D12818}"/>
              </a:ext>
            </a:extLst>
          </p:cNvPr>
          <p:cNvGraphicFramePr>
            <a:graphicFrameLocks noGrp="1"/>
          </p:cNvGraphicFramePr>
          <p:nvPr>
            <p:custDataLst>
              <p:tags r:id="rId2"/>
            </p:custDataLst>
            <p:extLst>
              <p:ext uri="{D42A27DB-BD31-4B8C-83A1-F6EECF244321}">
                <p14:modId xmlns:p14="http://schemas.microsoft.com/office/powerpoint/2010/main" val="1550309500"/>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C1660E5E-6BFB-2BE4-B34F-BB9D91BDBF0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4" name="Picture 2">
            <a:extLst>
              <a:ext uri="{FF2B5EF4-FFF2-40B4-BE49-F238E27FC236}">
                <a16:creationId xmlns:a16="http://schemas.microsoft.com/office/drawing/2014/main" id="{45DEAEB8-5F01-F725-DE18-22FDE4F0D9C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4934419" y="2928407"/>
            <a:ext cx="3847162" cy="4430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4501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8C34-C73F-6F15-1100-DB9208E02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CD099DF-4F0F-BBA3-F07C-CF5B18A1556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1589626-DF86-A2F5-1CE2-5EAA035B32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8925CB1-8445-F72B-83DF-EAB6EEF69E2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48B0ED-0DB4-2AFA-5176-28D07AB6C110}"/>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4CE5834-0FFA-A115-E42B-4D99739E3702}"/>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D13FAB7-BB9C-352A-6378-7B75DDB9D64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990DD8C-51A3-2BC3-42B6-91795CEA65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010A957-745D-0498-12E3-4BA9C11B432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E5B07A2A-F3C6-4AE9-42A8-865B1DC5953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lang="fr-FR" sz="2250" b="1" dirty="0">
                <a:solidFill>
                  <a:prstClr val="white">
                    <a:lumMod val="65000"/>
                  </a:prstClr>
                </a:solidFill>
                <a:latin typeface="Dosis" panose="02010703020202060003" pitchFamily="2" charset="0"/>
              </a:rPr>
              <a:t>L</a:t>
            </a:r>
            <a:r>
              <a:rPr lang="fr-FR" sz="2250" b="1" dirty="0">
                <a:solidFill>
                  <a:prstClr val="white">
                    <a:lumMod val="65000"/>
                  </a:prstClr>
                </a:solidFill>
                <a:latin typeface="Algerian" panose="04020705040A02060702" pitchFamily="82" charset="0"/>
                <a:ea typeface="+mn-ea"/>
                <a:cs typeface="+mn-cs"/>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majuscule . </a:t>
            </a:r>
          </a:p>
        </p:txBody>
      </p:sp>
    </p:spTree>
    <p:extLst>
      <p:ext uri="{BB962C8B-B14F-4D97-AF65-F5344CB8AC3E}">
        <p14:creationId xmlns:p14="http://schemas.microsoft.com/office/powerpoint/2010/main" val="26218357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CC0F2-0FCE-07A0-34E4-8BC8FBC7DF4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23AAB4E-96EA-016F-26F7-BD8CFBB1F5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3072CF25-C371-C5B0-E4CA-E7CC6E920C87}"/>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D57B13B-6997-0EFF-8DD7-0F840B89B1C6}"/>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8AC0178-4977-BDDC-BDB4-8CC4A40D2A1E}"/>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854500D-58D3-971D-7317-3D80E4C7FC3F}"/>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76F7EA59-E6C8-DF28-DF12-723A9B29D2B5}"/>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229F79D0-996D-F6C9-0FB9-6ED05D23407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25E99784-7C1F-3813-616A-09EA04233E28}"/>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099FBF82-3C84-58D9-5725-70D7577145CF}"/>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700F9F53-4F73-FA35-094C-DEA9653965F1}"/>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7221929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043B7-D2D9-A32C-242C-2B3993FF64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EF924F-F6F5-83AD-2E8E-242898B8E039}"/>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25F6FE0-75D4-EDC2-B775-837BCB00B78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5B027A-036C-064E-C672-1F05629112E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8040EC3A-4B2B-45AA-EB0A-E7E2AF96FB7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E98FF605-A388-E4D8-6B94-F6157B234DC9}"/>
              </a:ext>
            </a:extLst>
          </p:cNvPr>
          <p:cNvSpPr txBox="1"/>
          <p:nvPr/>
        </p:nvSpPr>
        <p:spPr>
          <a:xfrm>
            <a:off x="4593082" y="1665625"/>
            <a:ext cx="4529836" cy="5816977"/>
          </a:xfrm>
          <a:prstGeom prst="rect">
            <a:avLst/>
          </a:prstGeom>
          <a:noFill/>
        </p:spPr>
        <p:txBody>
          <a:bodyPr wrap="square" rtlCol="0">
            <a:spAutoFit/>
          </a:bodyPr>
          <a:lstStyle/>
          <a:p>
            <a:pPr algn="ctr" defTabSz="1028752">
              <a:defRPr/>
            </a:pPr>
            <a:r>
              <a:rPr lang="pt-BR" sz="37200" b="1" kern="0" spc="480" dirty="0">
                <a:solidFill>
                  <a:srgbClr val="106585"/>
                </a:solidFill>
              </a:rPr>
              <a:t>m</a:t>
            </a:r>
            <a:endParaRPr lang="fr-FR" sz="21500" kern="0" spc="480" dirty="0">
              <a:solidFill>
                <a:srgbClr val="106585"/>
              </a:solidFill>
              <a:cs typeface="Times New Roman" panose="02020603050405020304" pitchFamily="18" charset="0"/>
            </a:endParaRPr>
          </a:p>
        </p:txBody>
      </p:sp>
      <p:sp>
        <p:nvSpPr>
          <p:cNvPr id="3" name="ZoneTexte 2">
            <a:extLst>
              <a:ext uri="{FF2B5EF4-FFF2-40B4-BE49-F238E27FC236}">
                <a16:creationId xmlns:a16="http://schemas.microsoft.com/office/drawing/2014/main" id="{9AF4B9A8-87B3-FD27-843E-2CC609B7454E}"/>
              </a:ext>
            </a:extLst>
          </p:cNvPr>
          <p:cNvSpPr txBox="1"/>
          <p:nvPr/>
        </p:nvSpPr>
        <p:spPr>
          <a:xfrm>
            <a:off x="1162025"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m minuscule. Elle fait le son</a:t>
            </a:r>
            <a:r>
              <a:rPr lang="fr-MA" sz="2250" b="1" dirty="0">
                <a:solidFill>
                  <a:prstClr val="white">
                    <a:lumMod val="65000"/>
                  </a:prstClr>
                </a:solidFill>
                <a:latin typeface="Dosis" panose="02010703020202060003" pitchFamily="2" charset="0"/>
              </a:rPr>
              <a:t> « m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m ». Encore une fois « m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m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graphicFrame>
        <p:nvGraphicFramePr>
          <p:cNvPr id="8" name="Tableau 7">
            <a:extLst>
              <a:ext uri="{FF2B5EF4-FFF2-40B4-BE49-F238E27FC236}">
                <a16:creationId xmlns:a16="http://schemas.microsoft.com/office/drawing/2014/main" id="{E4182A7E-2876-5606-5C6D-27B265E1B02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1107622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FE14D-242B-BC65-50BD-7A001399F4E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B7EFAFA-F4B6-49DA-3C57-4161C5FE9D2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93B4C6B-836D-7E19-F700-829DEC1BCE5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endParaRPr kumimoji="0" lang="fr-MA" sz="4000" i="0" u="none" strike="noStrike" kern="1200" cap="none" spc="0" normalizeH="0" baseline="0" noProof="0" dirty="0">
              <a:ln>
                <a:noFill/>
              </a:ln>
              <a:solidFill>
                <a:srgbClr val="106585"/>
              </a:solidFill>
              <a:effectLst/>
              <a:uLnTx/>
              <a:uFillTx/>
              <a:latin typeface="Dosis" panose="02010703020202060003" pitchFamily="2" charset="0"/>
            </a:endParaRPr>
          </a:p>
        </p:txBody>
      </p:sp>
      <p:graphicFrame>
        <p:nvGraphicFramePr>
          <p:cNvPr id="3" name="Tableau 2">
            <a:extLst>
              <a:ext uri="{FF2B5EF4-FFF2-40B4-BE49-F238E27FC236}">
                <a16:creationId xmlns:a16="http://schemas.microsoft.com/office/drawing/2014/main" id="{11C7A16D-11ED-6834-2803-C33B2776207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B050DC02-CAA2-A73B-2D85-B18D170B029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E987B09D-D754-8189-D2F5-CBB1251AB69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E284367-8D28-20EC-E627-45DBFA75AE34}"/>
              </a:ext>
            </a:extLst>
          </p:cNvPr>
          <p:cNvSpPr txBox="1"/>
          <p:nvPr/>
        </p:nvSpPr>
        <p:spPr>
          <a:xfrm>
            <a:off x="1162025"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M majuscule . Elle fait le son « m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m ». Encore une fois « m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m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rPr>
              <a:t>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61F76F8D-FAB9-701B-A9D6-D779C5E53DEF}"/>
              </a:ext>
            </a:extLst>
          </p:cNvPr>
          <p:cNvSpPr txBox="1"/>
          <p:nvPr/>
        </p:nvSpPr>
        <p:spPr>
          <a:xfrm>
            <a:off x="4593082" y="1665625"/>
            <a:ext cx="4529836" cy="6955750"/>
          </a:xfrm>
          <a:prstGeom prst="rect">
            <a:avLst/>
          </a:prstGeom>
          <a:noFill/>
        </p:spPr>
        <p:txBody>
          <a:bodyPr wrap="square" rtlCol="0">
            <a:spAutoFit/>
          </a:bodyPr>
          <a:lstStyle/>
          <a:p>
            <a:pPr defTabSz="1028752">
              <a:defRPr/>
            </a:pPr>
            <a:r>
              <a:rPr lang="pt-BR" sz="44600" b="1" kern="0" spc="480" dirty="0">
                <a:solidFill>
                  <a:srgbClr val="106585"/>
                </a:solidFill>
                <a:latin typeface="Dosis"/>
              </a:rPr>
              <a:t>M</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744383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CC6D1-BB7D-D76E-3F68-A7A0F2A0B2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D39B06-89E8-7FAD-2952-31A0FD8CA73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CABDC9-8D42-5644-8DC1-C8CDE30F2D1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endParaRPr lang="fr-MA" sz="2000" dirty="0">
              <a:solidFill>
                <a:srgbClr val="106585"/>
              </a:solidFill>
              <a:latin typeface="Dosis" panose="02010703020202060003" pitchFamily="2" charset="0"/>
            </a:endParaRPr>
          </a:p>
        </p:txBody>
      </p:sp>
      <p:sp>
        <p:nvSpPr>
          <p:cNvPr id="10" name="ZoneTexte 9">
            <a:extLst>
              <a:ext uri="{FF2B5EF4-FFF2-40B4-BE49-F238E27FC236}">
                <a16:creationId xmlns:a16="http://schemas.microsoft.com/office/drawing/2014/main" id="{672A7F42-2BB2-760B-6D3A-CD87AECE5B4D}"/>
              </a:ext>
            </a:extLst>
          </p:cNvPr>
          <p:cNvSpPr txBox="1"/>
          <p:nvPr/>
        </p:nvSpPr>
        <p:spPr>
          <a:xfrm>
            <a:off x="2581622" y="2889036"/>
            <a:ext cx="3505200"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7711C774-0D19-13D9-32AE-B1D6F025EF3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8E54131F-8798-8A8B-F39D-AA89055A8B4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4C936A24-CB7E-74FD-1A1E-3C8EBDA673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55B9AE03-9E5B-6C02-9E6A-4EBFCD63AC3D}"/>
              </a:ext>
            </a:extLst>
          </p:cNvPr>
          <p:cNvSpPr txBox="1"/>
          <p:nvPr/>
        </p:nvSpPr>
        <p:spPr>
          <a:xfrm>
            <a:off x="1162025" y="429443"/>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m minuscule- M 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8" name="ZoneTexte 7">
            <a:extLst>
              <a:ext uri="{FF2B5EF4-FFF2-40B4-BE49-F238E27FC236}">
                <a16:creationId xmlns:a16="http://schemas.microsoft.com/office/drawing/2014/main" id="{05A5991F-83A3-E3CF-F47A-22A274C041FD}"/>
              </a:ext>
            </a:extLst>
          </p:cNvPr>
          <p:cNvSpPr txBox="1"/>
          <p:nvPr/>
        </p:nvSpPr>
        <p:spPr>
          <a:xfrm>
            <a:off x="2069304" y="2235012"/>
            <a:ext cx="4529836" cy="5816977"/>
          </a:xfrm>
          <a:prstGeom prst="rect">
            <a:avLst/>
          </a:prstGeom>
          <a:noFill/>
        </p:spPr>
        <p:txBody>
          <a:bodyPr wrap="square" rtlCol="0">
            <a:spAutoFit/>
          </a:bodyPr>
          <a:lstStyle/>
          <a:p>
            <a:pPr defTabSz="1028752">
              <a:defRPr/>
            </a:pPr>
            <a:r>
              <a:rPr lang="pt-BR" sz="37200" b="1" kern="0" spc="480" dirty="0">
                <a:solidFill>
                  <a:srgbClr val="106585"/>
                </a:solidFill>
              </a:rPr>
              <a:t>m</a:t>
            </a:r>
            <a:endParaRPr lang="fr-FR" sz="21500" kern="0" spc="480" dirty="0">
              <a:solidFill>
                <a:srgbClr val="106585"/>
              </a:solidFill>
              <a:cs typeface="Times New Roman" panose="02020603050405020304" pitchFamily="18" charset="0"/>
            </a:endParaRPr>
          </a:p>
        </p:txBody>
      </p:sp>
      <p:sp>
        <p:nvSpPr>
          <p:cNvPr id="9" name="ZoneTexte 8">
            <a:extLst>
              <a:ext uri="{FF2B5EF4-FFF2-40B4-BE49-F238E27FC236}">
                <a16:creationId xmlns:a16="http://schemas.microsoft.com/office/drawing/2014/main" id="{8C569D30-5829-5FF3-37D0-4FECF963FB44}"/>
              </a:ext>
            </a:extLst>
          </p:cNvPr>
          <p:cNvSpPr txBox="1"/>
          <p:nvPr/>
        </p:nvSpPr>
        <p:spPr>
          <a:xfrm>
            <a:off x="7629178" y="1665625"/>
            <a:ext cx="4529836" cy="6955750"/>
          </a:xfrm>
          <a:prstGeom prst="rect">
            <a:avLst/>
          </a:prstGeom>
          <a:noFill/>
        </p:spPr>
        <p:txBody>
          <a:bodyPr wrap="square" rtlCol="0">
            <a:spAutoFit/>
          </a:bodyPr>
          <a:lstStyle/>
          <a:p>
            <a:pPr defTabSz="1028752">
              <a:defRPr/>
            </a:pPr>
            <a:r>
              <a:rPr lang="pt-BR" sz="44600" b="1" dirty="0">
                <a:solidFill>
                  <a:srgbClr val="106585"/>
                </a:solidFill>
                <a:latin typeface="Dosis"/>
              </a:rPr>
              <a:t>M</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35111519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3F01-5BD7-F88E-C9CA-5043BDF37F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100DD9-8CDF-5AC7-26D1-F31D76E944B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EA2E10-94A9-7473-2B06-639B914E14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60463D5-84B0-3E4D-A4CF-6C435085BAE6}"/>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86500625-E691-BAEA-FB6B-B0F97F4C1C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60DC68A-2621-3BAE-439C-5F82F99F6D2C}"/>
              </a:ext>
            </a:extLst>
          </p:cNvPr>
          <p:cNvSpPr txBox="1"/>
          <p:nvPr>
            <p:custDataLst>
              <p:tags r:id="rId2"/>
            </p:custDataLst>
          </p:nvPr>
        </p:nvSpPr>
        <p:spPr>
          <a:xfrm>
            <a:off x="1219200" y="3237463"/>
            <a:ext cx="8158316" cy="315471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9900" b="1" dirty="0">
                <a:solidFill>
                  <a:srgbClr val="F79646">
                    <a:lumMod val="75000"/>
                  </a:srgbClr>
                </a:solidFill>
                <a:latin typeface="Dosis" pitchFamily="2" charset="0"/>
              </a:rPr>
              <a:t>m</a:t>
            </a:r>
            <a:r>
              <a:rPr lang="fr-FR" sz="19900" b="1" dirty="0">
                <a:solidFill>
                  <a:srgbClr val="106585"/>
                </a:solidFill>
                <a:latin typeface="Dosis" pitchFamily="2" charset="0"/>
              </a:rPr>
              <a:t>a</a:t>
            </a:r>
            <a:r>
              <a:rPr lang="fr-FR" sz="19900" b="1" dirty="0">
                <a:solidFill>
                  <a:schemeClr val="accent6">
                    <a:lumMod val="75000"/>
                  </a:schemeClr>
                </a:solidFill>
                <a:latin typeface="Dosis" pitchFamily="2" charset="0"/>
              </a:rPr>
              <a:t>m</a:t>
            </a:r>
            <a:r>
              <a:rPr lang="fr-FR" sz="19900" b="1" dirty="0">
                <a:solidFill>
                  <a:srgbClr val="106585"/>
                </a:solidFill>
                <a:latin typeface="Dosis" pitchFamily="2" charset="0"/>
              </a:rPr>
              <a:t>an</a:t>
            </a:r>
            <a:endParaRPr kumimoji="0" lang="fr-FR" sz="1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025CFCDB-429C-62EA-3E01-7A97BD1FE0A5}"/>
              </a:ext>
            </a:extLst>
          </p:cNvPr>
          <p:cNvPicPr>
            <a:picLocks noChangeAspect="1" noChangeArrowheads="1"/>
          </p:cNvPicPr>
          <p:nvPr>
            <p:custDataLst>
              <p:tags r:id="rId3"/>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9576295" y="2528818"/>
            <a:ext cx="2793008" cy="48691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BCCF1F5E-0258-FE74-F0DC-0540288B76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65F4AD80-9AC2-895B-EE10-A6604407792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B0384B07-7E0E-4A59-69B7-DAC7B6949EB0}"/>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maman », je vois la lettre m et j’entends le son   « m ». ma/ man/ </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m.</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22331415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E07A-5B3A-9AB8-9613-B773DD049E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16F2E2-77DA-260F-C1D0-8453B1D7D8F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CC5F841-9C80-2B7E-A1C0-68214BEC790C}"/>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3756D2EB-4737-4E34-43D1-72878F356EB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D6511B15-D826-F83B-C3FE-D0B76E7F2C1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2417135B-6E0E-7B0D-FAEA-CC565B10014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FEF0F69F-E256-EE08-F4F5-5A2C9769C898}"/>
              </a:ext>
            </a:extLst>
          </p:cNvPr>
          <p:cNvSpPr txBox="1"/>
          <p:nvPr/>
        </p:nvSpPr>
        <p:spPr>
          <a:xfrm>
            <a:off x="1093302" y="473273"/>
            <a:ext cx="11529396" cy="461665"/>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nous allons écrire la lettre m</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400" b="1" dirty="0">
                <a:solidFill>
                  <a:prstClr val="white">
                    <a:lumMod val="65000"/>
                  </a:prstClr>
                </a:solidFill>
                <a:latin typeface="Dosis" panose="02010703020202060003" pitchFamily="2" charset="0"/>
              </a:rPr>
              <a:t>Regardez comment je fais.</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EDAC510C-EAE9-6138-5DCC-FE060A94B0E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13" name="Image 12">
            <a:extLst>
              <a:ext uri="{FF2B5EF4-FFF2-40B4-BE49-F238E27FC236}">
                <a16:creationId xmlns:a16="http://schemas.microsoft.com/office/drawing/2014/main" id="{5B241735-72D1-7178-B838-2289508695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50057" y="2628900"/>
            <a:ext cx="7415886" cy="5105400"/>
          </a:xfrm>
          <a:prstGeom prst="rect">
            <a:avLst/>
          </a:prstGeom>
        </p:spPr>
      </p:pic>
    </p:spTree>
    <p:extLst>
      <p:ext uri="{BB962C8B-B14F-4D97-AF65-F5344CB8AC3E}">
        <p14:creationId xmlns:p14="http://schemas.microsoft.com/office/powerpoint/2010/main" val="16897226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D284-E127-518C-2DE2-D215F5DB6F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7E10DF-2895-C939-A91A-B1DC8B1706A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77BBA84-479F-28DE-5170-556A2B2E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FACB72E-5893-4037-983B-2F80EF10FF1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2D65C7C-26FF-32BF-632C-49A03A75A55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0762B89-F90F-EDA3-4921-15462EA5B84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9360AE90-8CCB-691D-9849-DB5F67A18672}"/>
              </a:ext>
            </a:extLst>
          </p:cNvPr>
          <p:cNvSpPr txBox="1"/>
          <p:nvPr/>
        </p:nvSpPr>
        <p:spPr>
          <a:xfrm>
            <a:off x="1207503" y="342097"/>
            <a:ext cx="11724583" cy="769441"/>
          </a:xfrm>
          <a:prstGeom prst="rect">
            <a:avLst/>
          </a:prstGeom>
          <a:noFill/>
        </p:spPr>
        <p:txBody>
          <a:bodyPr wrap="square" rtlCol="0">
            <a:spAutoFit/>
          </a:bodyPr>
          <a:lstStyle/>
          <a:p>
            <a:pPr lvl="0" defTabSz="1028675">
              <a:defRPr/>
            </a:pPr>
            <a:r>
              <a:rPr lang="fr-FR" sz="2200" dirty="0">
                <a:solidFill>
                  <a:schemeClr val="bg1">
                    <a:lumMod val="65000"/>
                  </a:schemeClr>
                </a:solidFill>
                <a:latin typeface="Dosis" panose="02010703020202060003" pitchFamily="2" charset="0"/>
              </a:rPr>
              <a:t>Je trace un grand trait vers le bas. Ensuite, je fais un petit arc vers le haut, puis je redescends. Je fais encore un deuxième petit arc vers le haut et je redescends jusqu’à la ligne. </a:t>
            </a:r>
            <a:endParaRPr kumimoji="0" lang="fr-FR" sz="220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F0FF378D-D691-BD3D-629A-4966AC2680A1}"/>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0233185E-63D6-5B1E-4259-0BBDC9B226C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297921" y="2740097"/>
            <a:ext cx="7268022" cy="4806805"/>
          </a:xfrm>
          <a:prstGeom prst="rect">
            <a:avLst/>
          </a:prstGeom>
        </p:spPr>
      </p:pic>
      <p:pic>
        <p:nvPicPr>
          <p:cNvPr id="9" name="Picture 2" descr="Afbeeldingen over Circle Font – Blader in stockfoto's, vectoren en video's  over 1,068,626 | Adobe Stock">
            <a:extLst>
              <a:ext uri="{FF2B5EF4-FFF2-40B4-BE49-F238E27FC236}">
                <a16:creationId xmlns:a16="http://schemas.microsoft.com/office/drawing/2014/main" id="{1EDEEECB-427D-6092-2064-3A623564AA89}"/>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257800" y="5381067"/>
            <a:ext cx="683095" cy="5244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fbeeldingen over Circle Font – Blader in stockfoto's, vectoren en video's  over 1,068,626 | Adobe Stock">
            <a:extLst>
              <a:ext uri="{FF2B5EF4-FFF2-40B4-BE49-F238E27FC236}">
                <a16:creationId xmlns:a16="http://schemas.microsoft.com/office/drawing/2014/main" id="{756AA959-AC37-318E-5D74-5999FB999D63}"/>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15666" y="429193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58337C5B-3FDB-E20D-9E8A-97D4EFC13510}"/>
              </a:ext>
            </a:extLst>
          </p:cNvPr>
          <p:cNvPicPr>
            <a:picLocks noChangeAspect="1" noChangeArrowheads="1"/>
          </p:cNvPicPr>
          <p:nvPr/>
        </p:nvPicPr>
        <p:blipFill rotWithShape="1">
          <a:blip r:embed="rId8">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276264" y="4274619"/>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3340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15B88-DA99-E7A3-E90C-0740BC8BF4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CA817F-4E8F-DF5A-D402-4F5EADA36D4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B28752-8EBC-F840-1EB2-EE1E5BDB46B8}"/>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C8B4113A-DD11-65A4-59C8-43E83CB4AA0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734EB1C-E697-DBA7-4163-CB2684E106C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97921" y="2740097"/>
            <a:ext cx="7268022" cy="4806805"/>
          </a:xfrm>
          <a:prstGeom prst="rect">
            <a:avLst/>
          </a:prstGeom>
        </p:spPr>
      </p:pic>
      <p:sp>
        <p:nvSpPr>
          <p:cNvPr id="24" name="Rectangle : coins arrondis 23">
            <a:extLst>
              <a:ext uri="{FF2B5EF4-FFF2-40B4-BE49-F238E27FC236}">
                <a16:creationId xmlns:a16="http://schemas.microsoft.com/office/drawing/2014/main" id="{027D75FF-1938-1E36-67A8-2F8E7F5E08E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Picture 2" descr="Afbeeldingen over Circle Font – Blader in stockfoto's, vectoren en video's  over 1,068,626 | Adobe Stock">
            <a:extLst>
              <a:ext uri="{FF2B5EF4-FFF2-40B4-BE49-F238E27FC236}">
                <a16:creationId xmlns:a16="http://schemas.microsoft.com/office/drawing/2014/main" id="{E0CFECFE-9615-8EAD-9BE3-95EC30F371D9}"/>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257800" y="5381067"/>
            <a:ext cx="683095" cy="5244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4E7EA3C1-7F72-653C-817D-4477BE41ECE2}"/>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15666" y="4291937"/>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64076AAE-FC93-6B53-4F1D-DE4B0A10046E}"/>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276264" y="4274619"/>
            <a:ext cx="576771" cy="606048"/>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B7C2344-9EA8-944B-1D2A-815DF0A11AF7}"/>
              </a:ext>
            </a:extLst>
          </p:cNvPr>
          <p:cNvSpPr txBox="1"/>
          <p:nvPr/>
        </p:nvSpPr>
        <p:spPr>
          <a:xfrm>
            <a:off x="1216253" y="438502"/>
            <a:ext cx="12534383"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spTree>
    <p:extLst>
      <p:ext uri="{BB962C8B-B14F-4D97-AF65-F5344CB8AC3E}">
        <p14:creationId xmlns:p14="http://schemas.microsoft.com/office/powerpoint/2010/main" val="12203720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D261F-1FFB-07E0-F9C1-E340980FD1F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E0273A6-3ED7-511B-658A-9D1D56D694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A2CE238-2633-DD47-E89C-D87F98686C9F}"/>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F624DFE-848C-84E8-D97E-914BA77AF59F}"/>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F44FE8-13A3-CDA4-C9B4-8ED551534CB7}"/>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151E73A7-FADC-308E-79A3-288F287856AB}"/>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E12CDF2E-2A7C-3C47-8329-4525729754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17B028E8-692F-AC43-575E-316938074B0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B4E0BA2-7512-11E7-42B1-DB214510D87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7687AD56-760A-3519-FAC0-A48E87CDB8F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m minuscule . </a:t>
            </a:r>
          </a:p>
        </p:txBody>
      </p:sp>
    </p:spTree>
    <p:extLst>
      <p:ext uri="{BB962C8B-B14F-4D97-AF65-F5344CB8AC3E}">
        <p14:creationId xmlns:p14="http://schemas.microsoft.com/office/powerpoint/2010/main" val="2934054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7B844-A6A9-9EC7-4832-9E40168E4C4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D7F3247-2E11-1451-FB35-68173A70425A}"/>
              </a:ext>
            </a:extLst>
          </p:cNvPr>
          <p:cNvSpPr/>
          <p:nvPr/>
        </p:nvSpPr>
        <p:spPr>
          <a:xfrm>
            <a:off x="0" y="0"/>
            <a:ext cx="13716000" cy="10286999"/>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88548C9-E28C-9B64-B7CE-62087BBF0DC3}"/>
              </a:ext>
            </a:extLst>
          </p:cNvPr>
          <p:cNvSpPr/>
          <p:nvPr/>
        </p:nvSpPr>
        <p:spPr>
          <a:xfrm>
            <a:off x="285752" y="342900"/>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FAFF610-4880-969A-5689-F448DCEF553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1" name="ZoneTexte 10">
            <a:extLst>
              <a:ext uri="{FF2B5EF4-FFF2-40B4-BE49-F238E27FC236}">
                <a16:creationId xmlns:a16="http://schemas.microsoft.com/office/drawing/2014/main" id="{6A75A377-5DCD-1365-26B2-B8FA683A45A3}"/>
              </a:ext>
            </a:extLst>
          </p:cNvPr>
          <p:cNvSpPr txBox="1"/>
          <p:nvPr>
            <p:custDataLst>
              <p:tags r:id="rId1"/>
            </p:custDataLst>
          </p:nvPr>
        </p:nvSpPr>
        <p:spPr>
          <a:xfrm>
            <a:off x="1240672" y="449177"/>
            <a:ext cx="10672380" cy="784830"/>
          </a:xfrm>
          <a:prstGeom prst="rect">
            <a:avLst/>
          </a:prstGeom>
          <a:noFill/>
        </p:spPr>
        <p:txBody>
          <a:bodyPr wrap="square" rtlCol="0">
            <a:spAutoFit/>
          </a:bodyPr>
          <a:lstStyle/>
          <a:p>
            <a:pPr defTabSz="1028727">
              <a:spcAft>
                <a:spcPts val="600"/>
              </a:spcAft>
              <a:defRPr/>
            </a:pPr>
            <a:r>
              <a:rPr lang="fr-FR" sz="2250" dirty="0">
                <a:solidFill>
                  <a:schemeClr val="bg1">
                    <a:lumMod val="65000"/>
                  </a:schemeClr>
                </a:solidFill>
                <a:latin typeface="Dosis" panose="02010703020202060003" pitchFamily="2" charset="0"/>
              </a:rPr>
              <a:t>Pour corriger, vous devez suivre 3 étapes: relire la réponse – comparer avec la bonne réponse – corriger l’erreur    .</a:t>
            </a:r>
            <a:endParaRPr lang="fr-FR" sz="2250" b="1" dirty="0">
              <a:solidFill>
                <a:schemeClr val="bg1">
                  <a:lumMod val="65000"/>
                </a:schemeClr>
              </a:solidFill>
              <a:latin typeface="Dosis" panose="02010703020202060003" pitchFamily="2" charset="0"/>
            </a:endParaRPr>
          </a:p>
        </p:txBody>
      </p:sp>
      <p:graphicFrame>
        <p:nvGraphicFramePr>
          <p:cNvPr id="12" name="Tableau 11">
            <a:extLst>
              <a:ext uri="{FF2B5EF4-FFF2-40B4-BE49-F238E27FC236}">
                <a16:creationId xmlns:a16="http://schemas.microsoft.com/office/drawing/2014/main" id="{35F2B5E8-3239-9925-4983-9B267441739D}"/>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3309C271-251F-177E-4A0E-F766EC8C555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a:extLst>
              <a:ext uri="{FF2B5EF4-FFF2-40B4-BE49-F238E27FC236}">
                <a16:creationId xmlns:a16="http://schemas.microsoft.com/office/drawing/2014/main" id="{5783B33D-A418-F5C5-C5C9-3219BB13603C}"/>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C77FE570-8EBC-44F6-32D8-2353F5A3E97C}"/>
              </a:ext>
            </a:extLst>
          </p:cNvPr>
          <p:cNvPicPr>
            <a:picLocks noChangeAspect="1"/>
          </p:cNvPicPr>
          <p:nvPr/>
        </p:nvPicPr>
        <p:blipFill>
          <a:blip r:embed="rId7">
            <a:clrChange>
              <a:clrFrom>
                <a:srgbClr val="FEF3DD"/>
              </a:clrFrom>
              <a:clrTo>
                <a:srgbClr val="FEF3DD">
                  <a:alpha val="0"/>
                </a:srgbClr>
              </a:clrTo>
            </a:clrChange>
            <a:extLst>
              <a:ext uri="{28A0092B-C50C-407E-A947-70E740481C1C}">
                <a14:useLocalDpi xmlns:a14="http://schemas.microsoft.com/office/drawing/2010/main" val="0"/>
              </a:ext>
            </a:extLst>
          </a:blip>
          <a:stretch>
            <a:fillRect/>
          </a:stretch>
        </p:blipFill>
        <p:spPr>
          <a:xfrm>
            <a:off x="1752600" y="2733850"/>
            <a:ext cx="10439400" cy="5257800"/>
          </a:xfrm>
          <a:prstGeom prst="rect">
            <a:avLst/>
          </a:prstGeom>
        </p:spPr>
      </p:pic>
    </p:spTree>
    <p:extLst>
      <p:ext uri="{BB962C8B-B14F-4D97-AF65-F5344CB8AC3E}">
        <p14:creationId xmlns:p14="http://schemas.microsoft.com/office/powerpoint/2010/main" val="22503680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5774-870F-5D18-3AAE-AE46487D247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7487A1-16D2-38A0-3836-847424DB3483}"/>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D7474217-B049-DF8C-B5D1-C14D984C18A2}"/>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54D653E4-951E-684A-51F5-3CA4E500D2CB}"/>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570541A-47C2-C2EB-336D-5BC4BDC6AC95}"/>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97DC894B-151F-885D-F1EA-1E5A14F9E3CC}"/>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93430D30-6D20-D233-6C16-6D995A27F22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45E01ED4-88DF-1FE7-30E4-61755E5A258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C137A4C8-30C4-2B8A-97C9-1261F78413A3}"/>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2A288DCE-ABF9-2B2B-8238-7B5E8F67F379}"/>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8486BA73-49CE-B112-7D94-6B537D9C4B99}"/>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16685110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8544-011B-AD64-04F7-A1EAF8D519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C625E7-21AE-E4C8-038B-F6E2EB4C1CE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78D1A9E-A566-38A9-EE1F-16D7C98AF5A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F368B9A-C985-4EE9-7567-6CFB41311CE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4DF28C74-35B8-44A4-1887-7A67E136F55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17D46CF-14DA-1037-B83B-DF3189877EE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D5C4BDF1-1501-4E1A-41D4-14F6A9FDDB09}"/>
              </a:ext>
            </a:extLst>
          </p:cNvPr>
          <p:cNvSpPr txBox="1"/>
          <p:nvPr>
            <p:custDataLst>
              <p:tags r:id="rId2"/>
            </p:custDataLst>
          </p:nvPr>
        </p:nvSpPr>
        <p:spPr>
          <a:xfrm>
            <a:off x="1154930" y="399594"/>
            <a:ext cx="11529396" cy="461665"/>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M  majuscule,</a:t>
            </a:r>
            <a:r>
              <a:rPr lang="fr-FR" sz="2400" b="1" dirty="0">
                <a:solidFill>
                  <a:prstClr val="white">
                    <a:lumMod val="65000"/>
                  </a:prstClr>
                </a:solidFill>
                <a:latin typeface="Dosis"/>
              </a:rPr>
              <a:t> Regardez comment je fais</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a:t>
            </a:r>
          </a:p>
        </p:txBody>
      </p:sp>
      <p:pic>
        <p:nvPicPr>
          <p:cNvPr id="81" name="Image 80">
            <a:extLst>
              <a:ext uri="{FF2B5EF4-FFF2-40B4-BE49-F238E27FC236}">
                <a16:creationId xmlns:a16="http://schemas.microsoft.com/office/drawing/2014/main" id="{A9ADEC04-D83D-D523-CD20-C6F3522CE35E}"/>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9" name="Image 8">
            <a:extLst>
              <a:ext uri="{FF2B5EF4-FFF2-40B4-BE49-F238E27FC236}">
                <a16:creationId xmlns:a16="http://schemas.microsoft.com/office/drawing/2014/main" id="{B84BAB9E-7F75-B00D-63EC-01EA924FF8B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971800" y="2426174"/>
            <a:ext cx="7848600" cy="5612925"/>
          </a:xfrm>
          <a:prstGeom prst="rect">
            <a:avLst/>
          </a:prstGeom>
        </p:spPr>
      </p:pic>
    </p:spTree>
    <p:extLst>
      <p:ext uri="{BB962C8B-B14F-4D97-AF65-F5344CB8AC3E}">
        <p14:creationId xmlns:p14="http://schemas.microsoft.com/office/powerpoint/2010/main" val="38272386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7BAE-BDD3-9ED8-0574-4D72316D027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F5858F-02DF-EB91-7099-36B0451550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42D61D9-6243-4ED8-4DEE-B82C668EBC5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81F5E29-AE03-968B-2824-52C564AE3B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6" name="Image 75">
            <a:extLst>
              <a:ext uri="{FF2B5EF4-FFF2-40B4-BE49-F238E27FC236}">
                <a16:creationId xmlns:a16="http://schemas.microsoft.com/office/drawing/2014/main" id="{D2B6AF7F-26E9-937F-32F0-E6FFAB400B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200400" y="2730974"/>
            <a:ext cx="7391400" cy="5129851"/>
          </a:xfrm>
          <a:prstGeom prst="rect">
            <a:avLst/>
          </a:prstGeom>
        </p:spPr>
      </p:pic>
      <p:sp>
        <p:nvSpPr>
          <p:cNvPr id="14" name="Rectangle : coins arrondis 13">
            <a:extLst>
              <a:ext uri="{FF2B5EF4-FFF2-40B4-BE49-F238E27FC236}">
                <a16:creationId xmlns:a16="http://schemas.microsoft.com/office/drawing/2014/main" id="{9CD79BD5-6F01-F604-8518-7BF90C250BF2}"/>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8C3DF87-BE6C-CC39-2AA8-6A2A03F4E7C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F623577F-7768-9374-AFA7-4A91C282B029}"/>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87E852E8-1CEA-126D-B9AE-7C42A51B51F7}"/>
              </a:ext>
            </a:extLst>
          </p:cNvPr>
          <p:cNvSpPr txBox="1"/>
          <p:nvPr>
            <p:custDataLst>
              <p:tags r:id="rId3"/>
            </p:custDataLst>
          </p:nvPr>
        </p:nvSpPr>
        <p:spPr>
          <a:xfrm>
            <a:off x="1224495" y="454112"/>
            <a:ext cx="11561736" cy="784830"/>
          </a:xfrm>
          <a:prstGeom prst="rect">
            <a:avLst/>
          </a:prstGeom>
          <a:noFill/>
        </p:spPr>
        <p:txBody>
          <a:bodyPr wrap="square" rtlCol="0">
            <a:spAutoFit/>
          </a:bodyPr>
          <a:lstStyle/>
          <a:p>
            <a:pPr defTabSz="1028727">
              <a:defRPr/>
            </a:pPr>
            <a:r>
              <a:rPr lang="fr-FR" sz="2250" dirty="0">
                <a:solidFill>
                  <a:schemeClr val="bg1">
                    <a:lumMod val="65000"/>
                  </a:schemeClr>
                </a:solidFill>
                <a:latin typeface="Dosis" panose="02010703020202060003" pitchFamily="2" charset="0"/>
              </a:rPr>
              <a:t>Je trace un grand trait vers le bas. Ensuite, je descends un trait oblique et je monte. Enfin, je trace un grand trait vers le bas jusqu’à la ligne.</a:t>
            </a:r>
            <a:endParaRPr lang="fr-FR" sz="2250" b="1" dirty="0">
              <a:solidFill>
                <a:schemeClr val="bg1">
                  <a:lumMod val="65000"/>
                </a:schemeClr>
              </a:solidFill>
              <a:latin typeface="Dosis" panose="02010703020202060003" pitchFamily="2" charset="0"/>
            </a:endParaRPr>
          </a:p>
        </p:txBody>
      </p:sp>
      <p:pic>
        <p:nvPicPr>
          <p:cNvPr id="6" name="Picture 2" descr="Afbeeldingen over Circle Font – Blader in stockfoto's, vectoren en video's  over 1,068,626 | Adobe Stock">
            <a:extLst>
              <a:ext uri="{FF2B5EF4-FFF2-40B4-BE49-F238E27FC236}">
                <a16:creationId xmlns:a16="http://schemas.microsoft.com/office/drawing/2014/main" id="{5493D4E2-B8D3-AE4F-459D-436A5FD0C78E}"/>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29200" y="398806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D2A30CB5-DCA6-A008-F86A-E72FE3A3F5D5}"/>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32684" y="3543300"/>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fbeeldingen over Circle Font – Blader in stockfoto's, vectoren en video's  over 1,068,626 | Adobe Stock">
            <a:extLst>
              <a:ext uri="{FF2B5EF4-FFF2-40B4-BE49-F238E27FC236}">
                <a16:creationId xmlns:a16="http://schemas.microsoft.com/office/drawing/2014/main" id="{C40E84AC-225F-CDC3-34D0-0940402B6C97}"/>
              </a:ext>
            </a:extLst>
          </p:cNvPr>
          <p:cNvPicPr>
            <a:picLocks noChangeAspect="1" noChangeArrowheads="1"/>
          </p:cNvPicPr>
          <p:nvPr/>
        </p:nvPicPr>
        <p:blipFill rotWithShape="1">
          <a:blip r:embed="rId9">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18159" y="3969731"/>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9607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49D06-8E29-B674-E680-D17E22A58A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28DF69-D1D1-CCBF-2860-D2E76AF9657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71FF049-4141-E29D-8BA5-99755658063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0AD9939-EF82-237E-83AE-129A117100F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44A99B7D-01F8-2A64-D620-50776932D3C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89509ADF-0C04-1FFC-8C22-BB37675009DD}"/>
              </a:ext>
            </a:extLst>
          </p:cNvPr>
          <p:cNvSpPr txBox="1"/>
          <p:nvPr/>
        </p:nvSpPr>
        <p:spPr>
          <a:xfrm>
            <a:off x="1216253" y="438502"/>
            <a:ext cx="12534383"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pic>
        <p:nvPicPr>
          <p:cNvPr id="7" name="Image 6">
            <a:extLst>
              <a:ext uri="{FF2B5EF4-FFF2-40B4-BE49-F238E27FC236}">
                <a16:creationId xmlns:a16="http://schemas.microsoft.com/office/drawing/2014/main" id="{C92F545B-8C1A-1D09-B72F-10DD3EA726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00400" y="2730974"/>
            <a:ext cx="7391400" cy="5129851"/>
          </a:xfrm>
          <a:prstGeom prst="rect">
            <a:avLst/>
          </a:prstGeom>
        </p:spPr>
      </p:pic>
      <p:pic>
        <p:nvPicPr>
          <p:cNvPr id="8" name="Picture 2" descr="Afbeeldingen over Circle Font – Blader in stockfoto's, vectoren en video's  over 1,068,626 | Adobe Stock">
            <a:extLst>
              <a:ext uri="{FF2B5EF4-FFF2-40B4-BE49-F238E27FC236}">
                <a16:creationId xmlns:a16="http://schemas.microsoft.com/office/drawing/2014/main" id="{A04CAB1B-03EB-9B51-440B-F2BD1C6928BF}"/>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5029200" y="3988060"/>
            <a:ext cx="683095" cy="609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fbeeldingen over Circle Font – Blader in stockfoto's, vectoren en video's  over 1,068,626 | Adobe Stock">
            <a:extLst>
              <a:ext uri="{FF2B5EF4-FFF2-40B4-BE49-F238E27FC236}">
                <a16:creationId xmlns:a16="http://schemas.microsoft.com/office/drawing/2014/main" id="{D3685956-C927-7A71-50F9-4AA093B90FC8}"/>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6332684" y="3543300"/>
            <a:ext cx="616266" cy="61814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Afbeeldingen over Circle Font – Blader in stockfoto's, vectoren en video's  over 1,068,626 | Adobe Stock">
            <a:extLst>
              <a:ext uri="{FF2B5EF4-FFF2-40B4-BE49-F238E27FC236}">
                <a16:creationId xmlns:a16="http://schemas.microsoft.com/office/drawing/2014/main" id="{43394A25-C1AB-4E40-31E0-9ED8A538694C}"/>
              </a:ext>
            </a:extLst>
          </p:cNvPr>
          <p:cNvPicPr>
            <a:picLocks noChangeAspect="1" noChangeArrowheads="1"/>
          </p:cNvPicPr>
          <p:nvPr/>
        </p:nvPicPr>
        <p:blipFill rotWithShape="1">
          <a:blip r:embed="rId4">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618159" y="3969731"/>
            <a:ext cx="576771" cy="60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6749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8FC4E-8B9C-4878-453E-F7C174376BA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8ADF1F-F4C6-D327-72E9-CE5F18554117}"/>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08D41394-1C28-A3C1-80C7-94CB6351A077}"/>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86A3CB39-BD9F-75FB-7E36-F3697C29BEF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9AEB065-39C3-D951-4309-EA704EEEF50F}"/>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224E300E-5778-067C-90EE-8C646FA5D361}"/>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A8E2688B-98E3-860D-B61B-74BB84A925E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6EEA2E85-7BFE-5145-A97E-3C240A97E1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732261B-3885-6D31-6BD8-D3C95882235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BBB2F8DD-8C66-3467-8354-856EEA52D389}"/>
              </a:ext>
            </a:extLst>
          </p:cNvPr>
          <p:cNvSpPr txBox="1"/>
          <p:nvPr/>
        </p:nvSpPr>
        <p:spPr>
          <a:xfrm>
            <a:off x="1207503" y="412096"/>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M majuscule . </a:t>
            </a:r>
          </a:p>
        </p:txBody>
      </p:sp>
    </p:spTree>
    <p:extLst>
      <p:ext uri="{BB962C8B-B14F-4D97-AF65-F5344CB8AC3E}">
        <p14:creationId xmlns:p14="http://schemas.microsoft.com/office/powerpoint/2010/main" val="265140787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29ABF-CEB6-8449-EAE8-4692F34A1F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6097358-3E2F-2186-0929-CC5A994C7C76}"/>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461D23A-5B7D-2E1A-C76D-ACBE6E74C7C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BE96462D-DB89-AEC5-1C40-662D2ACFF17E}"/>
                </a:ext>
              </a:extLst>
            </p:cNvPr>
            <p:cNvSpPr/>
            <p:nvPr>
              <p:custDataLst>
                <p:tags r:id="rId6"/>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E9C5159-7DAC-49B5-B6D3-CFEFF747FF46}"/>
                </a:ext>
              </a:extLst>
            </p:cNvPr>
            <p:cNvSpPr/>
            <p:nvPr>
              <p:custDataLst>
                <p:tags r:id="rId7"/>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B65BCBA2-A2EE-1028-569D-3DF7ED37362A}"/>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6" name="Rectangle : coins arrondis 15">
            <a:extLst>
              <a:ext uri="{FF2B5EF4-FFF2-40B4-BE49-F238E27FC236}">
                <a16:creationId xmlns:a16="http://schemas.microsoft.com/office/drawing/2014/main" id="{F883BB87-B151-0A8C-39EC-8DA90E0EB8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D53010A6-2978-E0AF-201D-4CEC1460DC6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5" name="Image 4">
            <a:extLst>
              <a:ext uri="{FF2B5EF4-FFF2-40B4-BE49-F238E27FC236}">
                <a16:creationId xmlns:a16="http://schemas.microsoft.com/office/drawing/2014/main" id="{A930E976-1386-8CB9-5232-68543671E9ED}"/>
              </a:ext>
            </a:extLst>
          </p:cNvPr>
          <p:cNvPicPr>
            <a:picLocks noChangeAspect="1"/>
          </p:cNvPicPr>
          <p:nvPr>
            <p:custDataLst>
              <p:tags r:id="rId4"/>
            </p:custDataLst>
          </p:nvPr>
        </p:nvPicPr>
        <p:blipFill>
          <a:blip r:embed="rId11"/>
          <a:stretch>
            <a:fillRect/>
          </a:stretch>
        </p:blipFill>
        <p:spPr>
          <a:xfrm>
            <a:off x="3939605" y="2961707"/>
            <a:ext cx="6089298" cy="4363587"/>
          </a:xfrm>
          <a:prstGeom prst="rect">
            <a:avLst/>
          </a:prstGeom>
        </p:spPr>
      </p:pic>
      <p:sp>
        <p:nvSpPr>
          <p:cNvPr id="2" name="ZoneTexte 1">
            <a:extLst>
              <a:ext uri="{FF2B5EF4-FFF2-40B4-BE49-F238E27FC236}">
                <a16:creationId xmlns:a16="http://schemas.microsoft.com/office/drawing/2014/main" id="{6CB7812C-BE32-93F8-8F5C-38AFB451297D}"/>
              </a:ext>
            </a:extLst>
          </p:cNvPr>
          <p:cNvSpPr txBox="1"/>
          <p:nvPr>
            <p:custDataLst>
              <p:tags r:id="rId5"/>
            </p:custDataLst>
          </p:nvPr>
        </p:nvSpPr>
        <p:spPr>
          <a:xfrm>
            <a:off x="1162025" y="399313"/>
            <a:ext cx="9608049" cy="43858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rPr>
              <a:t>Levez les ardoises. </a:t>
            </a:r>
          </a:p>
        </p:txBody>
      </p:sp>
      <p:sp>
        <p:nvSpPr>
          <p:cNvPr id="4" name="ZoneTexte 3">
            <a:extLst>
              <a:ext uri="{FF2B5EF4-FFF2-40B4-BE49-F238E27FC236}">
                <a16:creationId xmlns:a16="http://schemas.microsoft.com/office/drawing/2014/main" id="{A0F90AEF-3E29-03A8-0203-F160A5852D4A}"/>
              </a:ext>
            </a:extLst>
          </p:cNvPr>
          <p:cNvSpPr txBox="1"/>
          <p:nvPr/>
        </p:nvSpPr>
        <p:spPr>
          <a:xfrm>
            <a:off x="1113738" y="832187"/>
            <a:ext cx="9656336" cy="3924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95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fournit une rétroaction  positive ou corrective .  </a:t>
            </a:r>
          </a:p>
        </p:txBody>
      </p:sp>
    </p:spTree>
    <p:extLst>
      <p:ext uri="{BB962C8B-B14F-4D97-AF65-F5344CB8AC3E}">
        <p14:creationId xmlns:p14="http://schemas.microsoft.com/office/powerpoint/2010/main" val="33885270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F4710-E873-856F-CBE4-EB775C1146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46C281-2BE9-5AA5-36A6-3D9BB549B900}"/>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79D2A0-567A-2B7E-6201-AE1591EB9053}"/>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FE276E8-5789-BB16-07D3-1D2D7821278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D987605-7A72-3700-83E9-B8FA3A44E02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2CB466EB-5829-4121-178E-32653CE7B6A6}"/>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DF86D2E-8EC4-E2C9-EF30-984B7FB01931}"/>
              </a:ext>
            </a:extLst>
          </p:cNvPr>
          <p:cNvSpPr txBox="1"/>
          <p:nvPr/>
        </p:nvSpPr>
        <p:spPr>
          <a:xfrm>
            <a:off x="1207501" y="429443"/>
            <a:ext cx="11099623" cy="841769"/>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n minuscule. Elle fait le son</a:t>
            </a:r>
            <a:r>
              <a:rPr lang="fr-MA" sz="2250" b="1" dirty="0">
                <a:solidFill>
                  <a:prstClr val="white">
                    <a:lumMod val="65000"/>
                  </a:prstClr>
                </a:solidFill>
                <a:latin typeface="Dosis" panose="02010703020202060003" pitchFamily="2" charset="0"/>
              </a:rPr>
              <a:t> « n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n ». Encore une fois « n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n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250" b="1" dirty="0">
                <a:solidFill>
                  <a:prstClr val="white">
                    <a:lumMod val="65000"/>
                  </a:prstClr>
                </a:solidFill>
                <a:latin typeface="Calibri"/>
              </a:rPr>
              <a:t> </a:t>
            </a:r>
          </a:p>
        </p:txBody>
      </p:sp>
      <p:sp>
        <p:nvSpPr>
          <p:cNvPr id="7" name="ZoneTexte 6">
            <a:extLst>
              <a:ext uri="{FF2B5EF4-FFF2-40B4-BE49-F238E27FC236}">
                <a16:creationId xmlns:a16="http://schemas.microsoft.com/office/drawing/2014/main" id="{ACEB3E42-BBC8-B1FF-76C4-637CBD3CD5E0}"/>
              </a:ext>
            </a:extLst>
          </p:cNvPr>
          <p:cNvSpPr txBox="1"/>
          <p:nvPr/>
        </p:nvSpPr>
        <p:spPr>
          <a:xfrm>
            <a:off x="5004712" y="905015"/>
            <a:ext cx="3505200" cy="6955750"/>
          </a:xfrm>
          <a:prstGeom prst="rect">
            <a:avLst/>
          </a:prstGeom>
          <a:noFill/>
        </p:spPr>
        <p:txBody>
          <a:bodyPr wrap="square">
            <a:spAutoFit/>
          </a:bodyPr>
          <a:lstStyle/>
          <a:p>
            <a:pPr algn="ctr"/>
            <a:r>
              <a:rPr lang="fr-MA" sz="44600" b="1" dirty="0">
                <a:solidFill>
                  <a:srgbClr val="106585"/>
                </a:solidFill>
              </a:rPr>
              <a:t>n</a:t>
            </a:r>
            <a:endParaRPr lang="fr-MA" sz="44600" b="1" dirty="0"/>
          </a:p>
        </p:txBody>
      </p:sp>
    </p:spTree>
    <p:extLst>
      <p:ext uri="{BB962C8B-B14F-4D97-AF65-F5344CB8AC3E}">
        <p14:creationId xmlns:p14="http://schemas.microsoft.com/office/powerpoint/2010/main" val="26740398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ED499-C13A-B56B-A05F-60C12D2ED36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BD29F56-FBB4-6439-D34A-2FD3C8C713C9}"/>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5193D68-429E-8796-7472-EA844D15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BB986CE-2062-DDEE-520F-26479F17B7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A3BFEC4C-3ED5-AAC2-E649-6DF457B35295}"/>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51A5FC30-1855-9A04-8CC4-F70C530183C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9F688EF6-6C2D-A6AA-E7E8-54B7F821AE82}"/>
              </a:ext>
            </a:extLst>
          </p:cNvPr>
          <p:cNvSpPr txBox="1"/>
          <p:nvPr/>
        </p:nvSpPr>
        <p:spPr>
          <a:xfrm>
            <a:off x="1154930" y="438502"/>
            <a:ext cx="11516975"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N majuscule . Elle fait le son «n».</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FR" sz="2250" b="1" dirty="0">
                <a:solidFill>
                  <a:prstClr val="white">
                    <a:lumMod val="65000"/>
                  </a:prstClr>
                </a:solidFill>
                <a:latin typeface="Dosis" panose="02010703020202060003" pitchFamily="2" charset="0"/>
              </a:rPr>
              <a:t>n</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Encore une fois « </a:t>
            </a:r>
            <a:r>
              <a:rPr lang="fr-FR" sz="2250" b="1" dirty="0">
                <a:solidFill>
                  <a:prstClr val="white">
                    <a:lumMod val="65000"/>
                  </a:prstClr>
                </a:solidFill>
                <a:latin typeface="Dosis" panose="02010703020202060003" pitchFamily="2" charset="0"/>
              </a:rPr>
              <a:t>n</a:t>
            </a:r>
            <a:r>
              <a:rPr lang="fr-MA" sz="2250" b="1" dirty="0">
                <a:solidFill>
                  <a:prstClr val="white">
                    <a:lumMod val="65000"/>
                  </a:prstClr>
                </a:solidFill>
                <a:latin typeface="Dosis" panose="02010703020202060003" pitchFamily="2" charset="0"/>
              </a:rPr>
              <a:t> ».</a:t>
            </a:r>
          </a:p>
          <a:p>
            <a:pPr marL="0" lvl="1" defTabSz="685834">
              <a:lnSpc>
                <a:spcPts val="3017"/>
              </a:lnSpc>
              <a:spcBef>
                <a:spcPct val="0"/>
              </a:spcBef>
            </a:pPr>
            <a:r>
              <a:rPr lang="fr-MA" sz="2250" b="1" dirty="0">
                <a:solidFill>
                  <a:prstClr val="white">
                    <a:lumMod val="65000"/>
                  </a:prstClr>
                </a:solidFill>
                <a:latin typeface="Dosis" panose="02010703020202060003" pitchFamily="2" charset="0"/>
              </a:rPr>
              <a:t>Qui veut lire « </a:t>
            </a:r>
            <a:r>
              <a:rPr lang="fr-FR" sz="2250" b="1" dirty="0">
                <a:solidFill>
                  <a:prstClr val="white">
                    <a:lumMod val="65000"/>
                  </a:prstClr>
                </a:solidFill>
                <a:latin typeface="Dosis" panose="02010703020202060003" pitchFamily="2" charset="0"/>
              </a:rPr>
              <a:t>n</a:t>
            </a:r>
            <a:r>
              <a:rPr lang="fr-FR" sz="2250" b="1" dirty="0">
                <a:solidFill>
                  <a:prstClr val="white">
                    <a:lumMod val="65000"/>
                  </a:prstClr>
                </a:solidFill>
                <a:latin typeface="Algerian" panose="04020705040A02060702" pitchFamily="82" charset="0"/>
              </a:rPr>
              <a:t> </a:t>
            </a:r>
            <a:r>
              <a:rPr lang="fr-MA" sz="2250" b="1" dirty="0">
                <a:solidFill>
                  <a:prstClr val="white">
                    <a:lumMod val="65000"/>
                  </a:prstClr>
                </a:solidFill>
                <a:latin typeface="Dosis" panose="02010703020202060003" pitchFamily="2" charset="0"/>
              </a:rPr>
              <a:t>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prstClr val="white">
                    <a:lumMod val="65000"/>
                  </a:prstClr>
                </a:solidFill>
                <a:latin typeface="Dosis" panose="02010703020202060003" pitchFamily="2" charset="0"/>
              </a:rPr>
              <a:t> </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E4F616A5-A04F-FE39-E4D8-B1FDA07EA77D}"/>
              </a:ext>
            </a:extLst>
          </p:cNvPr>
          <p:cNvSpPr txBox="1"/>
          <p:nvPr/>
        </p:nvSpPr>
        <p:spPr>
          <a:xfrm>
            <a:off x="5105400" y="1665625"/>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cs typeface="Times New Roman" panose="02020603050405020304" pitchFamily="18" charset="0"/>
              </a:rPr>
              <a:t>N</a:t>
            </a:r>
            <a:endParaRPr lang="fr-MA" sz="37200" b="1" dirty="0">
              <a:latin typeface="Dosis" panose="02010703020202060003" pitchFamily="2" charset="0"/>
              <a:cs typeface="Times New Roman" panose="02020603050405020304" pitchFamily="18" charset="0"/>
            </a:endParaRPr>
          </a:p>
        </p:txBody>
      </p:sp>
    </p:spTree>
    <p:extLst>
      <p:ext uri="{BB962C8B-B14F-4D97-AF65-F5344CB8AC3E}">
        <p14:creationId xmlns:p14="http://schemas.microsoft.com/office/powerpoint/2010/main" val="2565383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0A53B-8DC0-057C-7858-8AB23CF04F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7D411E-1C1D-4094-0E5B-9AC2D67A2A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6D36826-DD07-2C2C-CC58-337A2E2AC90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4455913F-FA2C-4C60-44BB-4F8A6D78F0EB}"/>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2379F578-73A5-63CB-A6EA-66F07070C80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FD6EF96B-A8B0-68E2-5439-0923464620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519D7800-55B8-ABBF-D14D-1B3BE9565E4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3589DDBF-DC0F-E91B-38D1-C59D4CACF2CE}"/>
              </a:ext>
            </a:extLst>
          </p:cNvPr>
          <p:cNvSpPr txBox="1"/>
          <p:nvPr/>
        </p:nvSpPr>
        <p:spPr>
          <a:xfrm>
            <a:off x="1162025" y="429443"/>
            <a:ext cx="11099623" cy="841769"/>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n minuscule - N</a:t>
            </a:r>
            <a:r>
              <a:rPr lang="fr-FR" sz="2250" b="1" dirty="0">
                <a:solidFill>
                  <a:srgbClr val="A6A6A6"/>
                </a:solidFill>
                <a:latin typeface="Algerian" panose="04020705040A02060702" pitchFamily="82" charset="0"/>
              </a:rPr>
              <a:t> </a:t>
            </a:r>
            <a:r>
              <a:rPr lang="fr-FR" sz="2250" b="1" dirty="0">
                <a:solidFill>
                  <a:srgbClr val="A6A6A6"/>
                </a:solidFill>
                <a:latin typeface="Dosis" panose="02010703020202060003" pitchFamily="2" charset="0"/>
              </a:rPr>
              <a:t>majuscule </a:t>
            </a:r>
          </a:p>
          <a:p>
            <a:pPr lvl="0" defTabSz="1028675">
              <a:defRPr/>
            </a:pPr>
            <a:r>
              <a:rPr lang="fr-FR" sz="2250" b="1" dirty="0">
                <a:solidFill>
                  <a:srgbClr val="A6A6A6"/>
                </a:solidFill>
                <a:latin typeface="Dosis" panose="02010703020202060003" pitchFamily="2" charset="0"/>
              </a:rPr>
              <a:t>Qui veut lire ? </a:t>
            </a:r>
            <a:r>
              <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rgbClr val="A6A6A6"/>
                </a:solidFill>
                <a:latin typeface="Dosis" panose="02010703020202060003" pitchFamily="2" charset="0"/>
              </a:rPr>
              <a:t>  </a:t>
            </a:r>
            <a:endParaRPr lang="fr-FR" sz="2250" b="1" dirty="0">
              <a:solidFill>
                <a:srgbClr val="A6A6A6"/>
              </a:solidFill>
              <a:latin typeface="Dosis" panose="02010703020202060003" pitchFamily="2" charset="0"/>
            </a:endParaRPr>
          </a:p>
        </p:txBody>
      </p:sp>
      <p:sp>
        <p:nvSpPr>
          <p:cNvPr id="6" name="ZoneTexte 5">
            <a:extLst>
              <a:ext uri="{FF2B5EF4-FFF2-40B4-BE49-F238E27FC236}">
                <a16:creationId xmlns:a16="http://schemas.microsoft.com/office/drawing/2014/main" id="{50F57E54-E0CD-A6F9-F457-92CD59463C1D}"/>
              </a:ext>
            </a:extLst>
          </p:cNvPr>
          <p:cNvSpPr txBox="1"/>
          <p:nvPr/>
        </p:nvSpPr>
        <p:spPr>
          <a:xfrm>
            <a:off x="2286000" y="1679816"/>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rPr>
              <a:t>n</a:t>
            </a:r>
            <a:endParaRPr lang="fr-MA" sz="44600" dirty="0">
              <a:latin typeface="Dosis" panose="02010703020202060003" pitchFamily="2" charset="0"/>
            </a:endParaRPr>
          </a:p>
        </p:txBody>
      </p:sp>
      <p:sp>
        <p:nvSpPr>
          <p:cNvPr id="12" name="ZoneTexte 11">
            <a:extLst>
              <a:ext uri="{FF2B5EF4-FFF2-40B4-BE49-F238E27FC236}">
                <a16:creationId xmlns:a16="http://schemas.microsoft.com/office/drawing/2014/main" id="{46D1DE87-EA21-A0A6-EB28-371912A77312}"/>
              </a:ext>
            </a:extLst>
          </p:cNvPr>
          <p:cNvSpPr txBox="1"/>
          <p:nvPr/>
        </p:nvSpPr>
        <p:spPr>
          <a:xfrm>
            <a:off x="7315200" y="1679816"/>
            <a:ext cx="3505200" cy="6955750"/>
          </a:xfrm>
          <a:prstGeom prst="rect">
            <a:avLst/>
          </a:prstGeom>
          <a:noFill/>
        </p:spPr>
        <p:txBody>
          <a:bodyPr wrap="square">
            <a:spAutoFit/>
          </a:bodyPr>
          <a:lstStyle/>
          <a:p>
            <a:pPr algn="ctr"/>
            <a:r>
              <a:rPr lang="fr-MA" sz="44600" b="1" dirty="0">
                <a:solidFill>
                  <a:srgbClr val="106585"/>
                </a:solidFill>
                <a:latin typeface="Dosis" panose="02010703020202060003" pitchFamily="2" charset="0"/>
                <a:cs typeface="Times New Roman" panose="02020603050405020304" pitchFamily="18" charset="0"/>
              </a:rPr>
              <a:t>N</a:t>
            </a:r>
            <a:endParaRPr lang="fr-MA" sz="37200" b="1" dirty="0">
              <a:latin typeface="Dosis" panose="02010703020202060003" pitchFamily="2" charset="0"/>
              <a:cs typeface="Times New Roman" panose="02020603050405020304" pitchFamily="18" charset="0"/>
            </a:endParaRPr>
          </a:p>
        </p:txBody>
      </p:sp>
    </p:spTree>
    <p:extLst>
      <p:ext uri="{BB962C8B-B14F-4D97-AF65-F5344CB8AC3E}">
        <p14:creationId xmlns:p14="http://schemas.microsoft.com/office/powerpoint/2010/main" val="41985755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CD85-3F59-B82A-788E-B09706AC00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6BA7DF-C571-AB74-8E48-D02C53E25E9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1C74D90-F495-A79D-FFD2-2E3F267D823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BA95E11-7CE5-6EB5-1212-ED86A884AA7B}"/>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7B0D1037-3CFA-E56B-E9AA-FD3D42AFCB8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E855FD09-C25E-E27F-BEBD-00F4096AB877}"/>
              </a:ext>
            </a:extLst>
          </p:cNvPr>
          <p:cNvSpPr txBox="1"/>
          <p:nvPr>
            <p:custDataLst>
              <p:tags r:id="rId2"/>
            </p:custDataLst>
          </p:nvPr>
        </p:nvSpPr>
        <p:spPr>
          <a:xfrm>
            <a:off x="2286000" y="3570787"/>
            <a:ext cx="5350892" cy="3939540"/>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25000" b="1" dirty="0">
                <a:solidFill>
                  <a:srgbClr val="FFC000"/>
                </a:solidFill>
                <a:latin typeface="Dosis" pitchFamily="2" charset="0"/>
              </a:rPr>
              <a:t>n</a:t>
            </a:r>
            <a:r>
              <a:rPr lang="fr-FR" sz="25000" b="1" dirty="0">
                <a:solidFill>
                  <a:srgbClr val="106585"/>
                </a:solidFill>
                <a:latin typeface="Dosis" pitchFamily="2" charset="0"/>
              </a:rPr>
              <a:t>ez</a:t>
            </a:r>
            <a:endParaRPr kumimoji="0" lang="fr-FR" sz="25000" b="1" i="0" u="none" strike="noStrike" kern="1200" cap="none" spc="0" normalizeH="0" baseline="0" noProof="0" dirty="0">
              <a:ln>
                <a:noFill/>
              </a:ln>
              <a:solidFill>
                <a:srgbClr val="106585"/>
              </a:solidFill>
              <a:effectLst/>
              <a:uLnTx/>
              <a:uFillTx/>
              <a:latin typeface="Dosis" pitchFamily="2" charset="0"/>
            </a:endParaRPr>
          </a:p>
        </p:txBody>
      </p:sp>
      <p:pic>
        <p:nvPicPr>
          <p:cNvPr id="7" name="Picture 2">
            <a:extLst>
              <a:ext uri="{FF2B5EF4-FFF2-40B4-BE49-F238E27FC236}">
                <a16:creationId xmlns:a16="http://schemas.microsoft.com/office/drawing/2014/main" id="{DB0C625E-BC2E-0C28-CBDE-F3AFE5607F91}"/>
              </a:ext>
            </a:extLst>
          </p:cNvPr>
          <p:cNvPicPr>
            <a:picLocks noChangeAspect="1" noChangeArrowheads="1"/>
          </p:cNvPicPr>
          <p:nvPr>
            <p:custDataLst>
              <p:tags r:id="rId3"/>
            </p:custDataLst>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8738826" y="3686062"/>
            <a:ext cx="2691174" cy="3708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07D45E6-D593-7AC3-D8C4-ADE5030B602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7357EFD7-A485-89E7-9C90-F84BDAF7DD2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33C39F8C-1C41-526A-AAED-ED35AFF5A2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nez », je vois la lettre n et j’entends le son   « n».   nez</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n.</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1236113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6"/>
</p:tagLst>
</file>

<file path=ppt/tags/tag111.xml><?xml version="1.0" encoding="utf-8"?>
<p:tagLst xmlns:a="http://schemas.openxmlformats.org/drawingml/2006/main" xmlns:r="http://schemas.openxmlformats.org/officeDocument/2006/relationships" xmlns:p="http://schemas.openxmlformats.org/presentationml/2006/main">
  <p:tag name="NUM" val="7"/>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7"/>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6"/>
</p:tagLst>
</file>

<file path=ppt/tags/tag117.xml><?xml version="1.0" encoding="utf-8"?>
<p:tagLst xmlns:a="http://schemas.openxmlformats.org/drawingml/2006/main" xmlns:r="http://schemas.openxmlformats.org/officeDocument/2006/relationships" xmlns:p="http://schemas.openxmlformats.org/presentationml/2006/main">
  <p:tag name="NUM" val="7"/>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6"/>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6"/>
</p:tagLst>
</file>

<file path=ppt/tags/tag129.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30.xml><?xml version="1.0" encoding="utf-8"?>
<p:tagLst xmlns:a="http://schemas.openxmlformats.org/drawingml/2006/main" xmlns:r="http://schemas.openxmlformats.org/officeDocument/2006/relationships" xmlns:p="http://schemas.openxmlformats.org/presentationml/2006/main">
  <p:tag name="NUM" val="3"/>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7"/>
</p:tagLst>
</file>

<file path=ppt/tags/tag135.xml><?xml version="1.0" encoding="utf-8"?>
<p:tagLst xmlns:a="http://schemas.openxmlformats.org/drawingml/2006/main" xmlns:r="http://schemas.openxmlformats.org/officeDocument/2006/relationships" xmlns:p="http://schemas.openxmlformats.org/presentationml/2006/main">
  <p:tag name="NUM" val="3"/>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6"/>
</p:tagLst>
</file>

<file path=ppt/tags/tag143.xml><?xml version="1.0" encoding="utf-8"?>
<p:tagLst xmlns:a="http://schemas.openxmlformats.org/drawingml/2006/main" xmlns:r="http://schemas.openxmlformats.org/officeDocument/2006/relationships" xmlns:p="http://schemas.openxmlformats.org/presentationml/2006/main">
  <p:tag name="NUM" val="7"/>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5"/>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50.xml><?xml version="1.0" encoding="utf-8"?>
<p:tagLst xmlns:a="http://schemas.openxmlformats.org/drawingml/2006/main" xmlns:r="http://schemas.openxmlformats.org/officeDocument/2006/relationships" xmlns:p="http://schemas.openxmlformats.org/presentationml/2006/main">
  <p:tag name="NUM" val="7"/>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7"/>
</p:tagLst>
</file>

<file path=ppt/tags/tag153.xml><?xml version="1.0" encoding="utf-8"?>
<p:tagLst xmlns:a="http://schemas.openxmlformats.org/drawingml/2006/main" xmlns:r="http://schemas.openxmlformats.org/officeDocument/2006/relationships" xmlns:p="http://schemas.openxmlformats.org/presentationml/2006/main">
  <p:tag name="NUM" val="6"/>
</p:tagLst>
</file>

<file path=ppt/tags/tag154.xml><?xml version="1.0" encoding="utf-8"?>
<p:tagLst xmlns:a="http://schemas.openxmlformats.org/drawingml/2006/main" xmlns:r="http://schemas.openxmlformats.org/officeDocument/2006/relationships" xmlns:p="http://schemas.openxmlformats.org/presentationml/2006/main">
  <p:tag name="NUM" val="3"/>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1"/>
</p:tagLst>
</file>

<file path=ppt/tags/tag158.xml><?xml version="1.0" encoding="utf-8"?>
<p:tagLst xmlns:a="http://schemas.openxmlformats.org/drawingml/2006/main" xmlns:r="http://schemas.openxmlformats.org/officeDocument/2006/relationships" xmlns:p="http://schemas.openxmlformats.org/presentationml/2006/main">
  <p:tag name="NUM" val="2"/>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5"/>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7"/>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9"/>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6"/>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6"/>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6"/>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7"/>
</p:tagLst>
</file>

<file path=ppt/tags/tag194.xml><?xml version="1.0" encoding="utf-8"?>
<p:tagLst xmlns:a="http://schemas.openxmlformats.org/drawingml/2006/main" xmlns:r="http://schemas.openxmlformats.org/officeDocument/2006/relationships" xmlns:p="http://schemas.openxmlformats.org/presentationml/2006/main">
  <p:tag name="NUM" val="6"/>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6"/>
</p:tagLst>
</file>

<file path=ppt/tags/tag197.xml><?xml version="1.0" encoding="utf-8"?>
<p:tagLst xmlns:a="http://schemas.openxmlformats.org/drawingml/2006/main" xmlns:r="http://schemas.openxmlformats.org/officeDocument/2006/relationships" xmlns:p="http://schemas.openxmlformats.org/presentationml/2006/main">
  <p:tag name="NUM" val="7"/>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6"/>
</p:tagLst>
</file>

<file path=ppt/tags/tag203.xml><?xml version="1.0" encoding="utf-8"?>
<p:tagLst xmlns:a="http://schemas.openxmlformats.org/drawingml/2006/main" xmlns:r="http://schemas.openxmlformats.org/officeDocument/2006/relationships" xmlns:p="http://schemas.openxmlformats.org/presentationml/2006/main">
  <p:tag name="NUM" val="7"/>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4"/>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3"/>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7"/>
</p:tagLst>
</file>

<file path=ppt/tags/tag216.xml><?xml version="1.0" encoding="utf-8"?>
<p:tagLst xmlns:a="http://schemas.openxmlformats.org/drawingml/2006/main" xmlns:r="http://schemas.openxmlformats.org/officeDocument/2006/relationships" xmlns:p="http://schemas.openxmlformats.org/presentationml/2006/main">
  <p:tag name="NUM" val="9"/>
</p:tagLst>
</file>

<file path=ppt/tags/tag217.xml><?xml version="1.0" encoding="utf-8"?>
<p:tagLst xmlns:a="http://schemas.openxmlformats.org/drawingml/2006/main" xmlns:r="http://schemas.openxmlformats.org/officeDocument/2006/relationships" xmlns:p="http://schemas.openxmlformats.org/presentationml/2006/main">
  <p:tag name="NUM" val="3"/>
</p:tagLst>
</file>

<file path=ppt/tags/tag218.xml><?xml version="1.0" encoding="utf-8"?>
<p:tagLst xmlns:a="http://schemas.openxmlformats.org/drawingml/2006/main" xmlns:r="http://schemas.openxmlformats.org/officeDocument/2006/relationships" xmlns:p="http://schemas.openxmlformats.org/presentationml/2006/main">
  <p:tag name="NUM" val="6"/>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20.xml><?xml version="1.0" encoding="utf-8"?>
<p:tagLst xmlns:a="http://schemas.openxmlformats.org/drawingml/2006/main" xmlns:r="http://schemas.openxmlformats.org/officeDocument/2006/relationships" xmlns:p="http://schemas.openxmlformats.org/presentationml/2006/main">
  <p:tag name="NUM" val="6"/>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1"/>
</p:tagLst>
</file>

<file path=ppt/tags/tag227.xml><?xml version="1.0" encoding="utf-8"?>
<p:tagLst xmlns:a="http://schemas.openxmlformats.org/drawingml/2006/main" xmlns:r="http://schemas.openxmlformats.org/officeDocument/2006/relationships" xmlns:p="http://schemas.openxmlformats.org/presentationml/2006/main">
  <p:tag name="NUM" val="2"/>
</p:tagLst>
</file>

<file path=ppt/tags/tag228.xml><?xml version="1.0" encoding="utf-8"?>
<p:tagLst xmlns:a="http://schemas.openxmlformats.org/drawingml/2006/main" xmlns:r="http://schemas.openxmlformats.org/officeDocument/2006/relationships" xmlns:p="http://schemas.openxmlformats.org/presentationml/2006/main">
  <p:tag name="NUM" val="3"/>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30.xml><?xml version="1.0" encoding="utf-8"?>
<p:tagLst xmlns:a="http://schemas.openxmlformats.org/drawingml/2006/main" xmlns:r="http://schemas.openxmlformats.org/officeDocument/2006/relationships" xmlns:p="http://schemas.openxmlformats.org/presentationml/2006/main">
  <p:tag name="NUM" val="4"/>
</p:tagLst>
</file>

<file path=ppt/tags/tag231.xml><?xml version="1.0" encoding="utf-8"?>
<p:tagLst xmlns:a="http://schemas.openxmlformats.org/drawingml/2006/main" xmlns:r="http://schemas.openxmlformats.org/officeDocument/2006/relationships" xmlns:p="http://schemas.openxmlformats.org/presentationml/2006/main">
  <p:tag name="NUM" val="6"/>
</p:tagLst>
</file>

<file path=ppt/tags/tag232.xml><?xml version="1.0" encoding="utf-8"?>
<p:tagLst xmlns:a="http://schemas.openxmlformats.org/drawingml/2006/main" xmlns:r="http://schemas.openxmlformats.org/officeDocument/2006/relationships" xmlns:p="http://schemas.openxmlformats.org/presentationml/2006/main">
  <p:tag name="NUM" val="7"/>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3"/>
</p:tagLst>
</file>

<file path=ppt/tags/tag237.xml><?xml version="1.0" encoding="utf-8"?>
<p:tagLst xmlns:a="http://schemas.openxmlformats.org/drawingml/2006/main" xmlns:r="http://schemas.openxmlformats.org/officeDocument/2006/relationships" xmlns:p="http://schemas.openxmlformats.org/presentationml/2006/main">
  <p:tag name="NUM" val="6"/>
</p:tagLst>
</file>

<file path=ppt/tags/tag238.xml><?xml version="1.0" encoding="utf-8"?>
<p:tagLst xmlns:a="http://schemas.openxmlformats.org/drawingml/2006/main" xmlns:r="http://schemas.openxmlformats.org/officeDocument/2006/relationships" xmlns:p="http://schemas.openxmlformats.org/presentationml/2006/main">
  <p:tag name="NUM" val="7"/>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1"/>
</p:tagLst>
</file>

<file path=ppt/tags/tag241.xml><?xml version="1.0" encoding="utf-8"?>
<p:tagLst xmlns:a="http://schemas.openxmlformats.org/drawingml/2006/main" xmlns:r="http://schemas.openxmlformats.org/officeDocument/2006/relationships" xmlns:p="http://schemas.openxmlformats.org/presentationml/2006/main">
  <p:tag name="NUM" val="2"/>
</p:tagLst>
</file>

<file path=ppt/tags/tag242.xml><?xml version="1.0" encoding="utf-8"?>
<p:tagLst xmlns:a="http://schemas.openxmlformats.org/drawingml/2006/main" xmlns:r="http://schemas.openxmlformats.org/officeDocument/2006/relationships" xmlns:p="http://schemas.openxmlformats.org/presentationml/2006/main">
  <p:tag name="NUM" val="3"/>
</p:tagLst>
</file>

<file path=ppt/tags/tag243.xml><?xml version="1.0" encoding="utf-8"?>
<p:tagLst xmlns:a="http://schemas.openxmlformats.org/drawingml/2006/main" xmlns:r="http://schemas.openxmlformats.org/officeDocument/2006/relationships" xmlns:p="http://schemas.openxmlformats.org/presentationml/2006/main">
  <p:tag name="NUM" val="6"/>
</p:tagLst>
</file>

<file path=ppt/tags/tag244.xml><?xml version="1.0" encoding="utf-8"?>
<p:tagLst xmlns:a="http://schemas.openxmlformats.org/drawingml/2006/main" xmlns:r="http://schemas.openxmlformats.org/officeDocument/2006/relationships" xmlns:p="http://schemas.openxmlformats.org/presentationml/2006/main">
  <p:tag name="NUM" val="7"/>
</p:tagLst>
</file>

<file path=ppt/tags/tag245.xml><?xml version="1.0" encoding="utf-8"?>
<p:tagLst xmlns:a="http://schemas.openxmlformats.org/drawingml/2006/main" xmlns:r="http://schemas.openxmlformats.org/officeDocument/2006/relationships" xmlns:p="http://schemas.openxmlformats.org/presentationml/2006/main">
  <p:tag name="NUM" val="1"/>
</p:tagLst>
</file>

<file path=ppt/tags/tag246.xml><?xml version="1.0" encoding="utf-8"?>
<p:tagLst xmlns:a="http://schemas.openxmlformats.org/drawingml/2006/main" xmlns:r="http://schemas.openxmlformats.org/officeDocument/2006/relationships" xmlns:p="http://schemas.openxmlformats.org/presentationml/2006/main">
  <p:tag name="NUM" val="2"/>
</p:tagLst>
</file>

<file path=ppt/tags/tag247.xml><?xml version="1.0" encoding="utf-8"?>
<p:tagLst xmlns:a="http://schemas.openxmlformats.org/drawingml/2006/main" xmlns:r="http://schemas.openxmlformats.org/officeDocument/2006/relationships" xmlns:p="http://schemas.openxmlformats.org/presentationml/2006/main">
  <p:tag name="NUM" val="3"/>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6"/>
</p:tagLst>
</file>

<file path=ppt/tags/tag251.xml><?xml version="1.0" encoding="utf-8"?>
<p:tagLst xmlns:a="http://schemas.openxmlformats.org/drawingml/2006/main" xmlns:r="http://schemas.openxmlformats.org/officeDocument/2006/relationships" xmlns:p="http://schemas.openxmlformats.org/presentationml/2006/main">
  <p:tag name="NUM" val="7"/>
</p:tagLst>
</file>

<file path=ppt/tags/tag252.xml><?xml version="1.0" encoding="utf-8"?>
<p:tagLst xmlns:a="http://schemas.openxmlformats.org/drawingml/2006/main" xmlns:r="http://schemas.openxmlformats.org/officeDocument/2006/relationships" xmlns:p="http://schemas.openxmlformats.org/presentationml/2006/main">
  <p:tag name="NUM" val="3"/>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6"/>
</p:tagLst>
</file>

<file path=ppt/tags/tag256.xml><?xml version="1.0" encoding="utf-8"?>
<p:tagLst xmlns:a="http://schemas.openxmlformats.org/drawingml/2006/main" xmlns:r="http://schemas.openxmlformats.org/officeDocument/2006/relationships" xmlns:p="http://schemas.openxmlformats.org/presentationml/2006/main">
  <p:tag name="NUM" val="3"/>
</p:tagLst>
</file>

<file path=ppt/tags/tag257.xml><?xml version="1.0" encoding="utf-8"?>
<p:tagLst xmlns:a="http://schemas.openxmlformats.org/drawingml/2006/main" xmlns:r="http://schemas.openxmlformats.org/officeDocument/2006/relationships" xmlns:p="http://schemas.openxmlformats.org/presentationml/2006/main">
  <p:tag name="NUM" val="7"/>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7"/>
</p:tagLst>
</file>

<file path=ppt/tags/tag261.xml><?xml version="1.0" encoding="utf-8"?>
<p:tagLst xmlns:a="http://schemas.openxmlformats.org/drawingml/2006/main" xmlns:r="http://schemas.openxmlformats.org/officeDocument/2006/relationships" xmlns:p="http://schemas.openxmlformats.org/presentationml/2006/main">
  <p:tag name="NUM" val="3"/>
</p:tagLst>
</file>

<file path=ppt/tags/tag262.xml><?xml version="1.0" encoding="utf-8"?>
<p:tagLst xmlns:a="http://schemas.openxmlformats.org/drawingml/2006/main" xmlns:r="http://schemas.openxmlformats.org/officeDocument/2006/relationships" xmlns:p="http://schemas.openxmlformats.org/presentationml/2006/main">
  <p:tag name="NUM" val="7"/>
</p:tagLst>
</file>

<file path=ppt/tags/tag263.xml><?xml version="1.0" encoding="utf-8"?>
<p:tagLst xmlns:a="http://schemas.openxmlformats.org/drawingml/2006/main" xmlns:r="http://schemas.openxmlformats.org/officeDocument/2006/relationships" xmlns:p="http://schemas.openxmlformats.org/presentationml/2006/main">
  <p:tag name="NUM" val="16"/>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7"/>
</p:tagLst>
</file>

<file path=ppt/tags/tag266.xml><?xml version="1.0" encoding="utf-8"?>
<p:tagLst xmlns:a="http://schemas.openxmlformats.org/drawingml/2006/main" xmlns:r="http://schemas.openxmlformats.org/officeDocument/2006/relationships" xmlns:p="http://schemas.openxmlformats.org/presentationml/2006/main">
  <p:tag name="NUM" val="7"/>
</p:tagLst>
</file>

<file path=ppt/tags/tag267.xml><?xml version="1.0" encoding="utf-8"?>
<p:tagLst xmlns:a="http://schemas.openxmlformats.org/drawingml/2006/main" xmlns:r="http://schemas.openxmlformats.org/officeDocument/2006/relationships" xmlns:p="http://schemas.openxmlformats.org/presentationml/2006/main">
  <p:tag name="NUM" val="3"/>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70.xml><?xml version="1.0" encoding="utf-8"?>
<p:tagLst xmlns:a="http://schemas.openxmlformats.org/drawingml/2006/main" xmlns:r="http://schemas.openxmlformats.org/officeDocument/2006/relationships" xmlns:p="http://schemas.openxmlformats.org/presentationml/2006/main">
  <p:tag name="NUM" val="3"/>
</p:tagLst>
</file>

<file path=ppt/tags/tag271.xml><?xml version="1.0" encoding="utf-8"?>
<p:tagLst xmlns:a="http://schemas.openxmlformats.org/drawingml/2006/main" xmlns:r="http://schemas.openxmlformats.org/officeDocument/2006/relationships" xmlns:p="http://schemas.openxmlformats.org/presentationml/2006/main">
  <p:tag name="NUM" val="7"/>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3"/>
</p:tagLst>
</file>

<file path=ppt/tags/tag274.xml><?xml version="1.0" encoding="utf-8"?>
<p:tagLst xmlns:a="http://schemas.openxmlformats.org/drawingml/2006/main" xmlns:r="http://schemas.openxmlformats.org/officeDocument/2006/relationships" xmlns:p="http://schemas.openxmlformats.org/presentationml/2006/main">
  <p:tag name="NUM" val="3"/>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
</p:tagLst>
</file>

<file path=ppt/tags/tag278.xml><?xml version="1.0" encoding="utf-8"?>
<p:tagLst xmlns:a="http://schemas.openxmlformats.org/drawingml/2006/main" xmlns:r="http://schemas.openxmlformats.org/officeDocument/2006/relationships" xmlns:p="http://schemas.openxmlformats.org/presentationml/2006/main">
  <p:tag name="NUM" val="2"/>
</p:tagLst>
</file>

<file path=ppt/tags/tag279.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4"/>
</p:tagLst>
</file>

<file path=ppt/tags/tag280.xml><?xml version="1.0" encoding="utf-8"?>
<p:tagLst xmlns:a="http://schemas.openxmlformats.org/drawingml/2006/main" xmlns:r="http://schemas.openxmlformats.org/officeDocument/2006/relationships" xmlns:p="http://schemas.openxmlformats.org/presentationml/2006/main">
  <p:tag name="NUM" val="4"/>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8"/>
</p:tagLst>
</file>

<file path=ppt/tags/tag283.xml><?xml version="1.0" encoding="utf-8"?>
<p:tagLst xmlns:a="http://schemas.openxmlformats.org/drawingml/2006/main" xmlns:r="http://schemas.openxmlformats.org/officeDocument/2006/relationships" xmlns:p="http://schemas.openxmlformats.org/presentationml/2006/main">
  <p:tag name="NUM" val="7"/>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6"/>
</p:tagLst>
</file>

<file path=ppt/tags/tag291.xml><?xml version="1.0" encoding="utf-8"?>
<p:tagLst xmlns:a="http://schemas.openxmlformats.org/drawingml/2006/main" xmlns:r="http://schemas.openxmlformats.org/officeDocument/2006/relationships" xmlns:p="http://schemas.openxmlformats.org/presentationml/2006/main">
  <p:tag name="NUM" val="8"/>
</p:tagLst>
</file>

<file path=ppt/tags/tag292.xml><?xml version="1.0" encoding="utf-8"?>
<p:tagLst xmlns:a="http://schemas.openxmlformats.org/drawingml/2006/main" xmlns:r="http://schemas.openxmlformats.org/officeDocument/2006/relationships" xmlns:p="http://schemas.openxmlformats.org/presentationml/2006/main">
  <p:tag name="NUM" val="7"/>
</p:tagLst>
</file>

<file path=ppt/tags/tag293.xml><?xml version="1.0" encoding="utf-8"?>
<p:tagLst xmlns:a="http://schemas.openxmlformats.org/drawingml/2006/main" xmlns:r="http://schemas.openxmlformats.org/officeDocument/2006/relationships" xmlns:p="http://schemas.openxmlformats.org/presentationml/2006/main">
  <p:tag name="NUM" val="3"/>
</p:tagLst>
</file>

<file path=ppt/tags/tag294.xml><?xml version="1.0" encoding="utf-8"?>
<p:tagLst xmlns:a="http://schemas.openxmlformats.org/drawingml/2006/main" xmlns:r="http://schemas.openxmlformats.org/officeDocument/2006/relationships" xmlns:p="http://schemas.openxmlformats.org/presentationml/2006/main">
  <p:tag name="NUM" val="4"/>
</p:tagLst>
</file>

<file path=ppt/tags/tag295.xml><?xml version="1.0" encoding="utf-8"?>
<p:tagLst xmlns:a="http://schemas.openxmlformats.org/drawingml/2006/main" xmlns:r="http://schemas.openxmlformats.org/officeDocument/2006/relationships" xmlns:p="http://schemas.openxmlformats.org/presentationml/2006/main">
  <p:tag name="NUM" val="8"/>
</p:tagLst>
</file>

<file path=ppt/tags/tag296.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6"/>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8"/>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9"/>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3"/>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21001</TotalTime>
  <Words>5238</Words>
  <Application>Microsoft Office PowerPoint</Application>
  <PresentationFormat>Personnalisé</PresentationFormat>
  <Paragraphs>955</Paragraphs>
  <Slides>131</Slides>
  <Notes>1</Notes>
  <HiddenSlides>0</HiddenSlides>
  <MMClips>2</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131</vt:i4>
      </vt:variant>
    </vt:vector>
  </HeadingPairs>
  <TitlesOfParts>
    <vt:vector size="140" baseType="lpstr">
      <vt:lpstr>Microsoft Uighur</vt:lpstr>
      <vt:lpstr>Dosis</vt:lpstr>
      <vt:lpstr>Arimo Italics</vt:lpstr>
      <vt:lpstr>Algerian</vt:lpstr>
      <vt:lpstr>Times New Roman</vt:lpstr>
      <vt:lpstr>Carelia</vt:lpstr>
      <vt:lpstr>Calibri</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nabaouiya jenane</cp:lastModifiedBy>
  <cp:revision>603</cp:revision>
  <dcterms:created xsi:type="dcterms:W3CDTF">2006-08-16T00:00:00Z</dcterms:created>
  <dcterms:modified xsi:type="dcterms:W3CDTF">2025-09-14T19:25:54Z</dcterms:modified>
  <dc:identifier>DAFtlvZnwz4</dc:identifier>
</cp:coreProperties>
</file>