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ink/ink1.xml" ContentType="application/inkml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heme/themeOverride1.xml" ContentType="application/vnd.openxmlformats-officedocument.themeOverride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ink/ink2.xml" ContentType="application/inkml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5"/>
  </p:notesMasterIdLst>
  <p:sldIdLst>
    <p:sldId id="257" r:id="rId2"/>
    <p:sldId id="2134808446" r:id="rId3"/>
    <p:sldId id="2134805101" r:id="rId4"/>
    <p:sldId id="2147482550" r:id="rId5"/>
    <p:sldId id="2134808443" r:id="rId6"/>
    <p:sldId id="2134805155" r:id="rId7"/>
    <p:sldId id="2147482674" r:id="rId8"/>
    <p:sldId id="2147482549" r:id="rId9"/>
    <p:sldId id="2147482513" r:id="rId10"/>
    <p:sldId id="2134805394" r:id="rId11"/>
    <p:sldId id="2147482552" r:id="rId12"/>
    <p:sldId id="2147482514" r:id="rId13"/>
    <p:sldId id="2134806092" r:id="rId14"/>
    <p:sldId id="391" r:id="rId15"/>
    <p:sldId id="2134808448" r:id="rId16"/>
    <p:sldId id="2134808449" r:id="rId17"/>
    <p:sldId id="2134805159" r:id="rId18"/>
    <p:sldId id="2134805160" r:id="rId19"/>
    <p:sldId id="412" r:id="rId20"/>
    <p:sldId id="413" r:id="rId21"/>
    <p:sldId id="2147482523" r:id="rId22"/>
    <p:sldId id="2134805161" r:id="rId23"/>
    <p:sldId id="2134805162" r:id="rId24"/>
    <p:sldId id="2147482558" r:id="rId25"/>
    <p:sldId id="2147482559" r:id="rId26"/>
    <p:sldId id="2147482560" r:id="rId27"/>
    <p:sldId id="2147482561" r:id="rId28"/>
    <p:sldId id="2147482562" r:id="rId29"/>
    <p:sldId id="2147482563" r:id="rId30"/>
    <p:sldId id="2134808453" r:id="rId31"/>
    <p:sldId id="2134808454" r:id="rId32"/>
    <p:sldId id="2147482565" r:id="rId33"/>
    <p:sldId id="2147482567" r:id="rId34"/>
    <p:sldId id="2134808455" r:id="rId35"/>
    <p:sldId id="2147482524" r:id="rId36"/>
    <p:sldId id="2147482531" r:id="rId37"/>
    <p:sldId id="2134808457" r:id="rId38"/>
    <p:sldId id="2134808456" r:id="rId39"/>
    <p:sldId id="2134808458" r:id="rId40"/>
    <p:sldId id="2134808459" r:id="rId41"/>
    <p:sldId id="2147482569" r:id="rId42"/>
    <p:sldId id="2134808985" r:id="rId43"/>
    <p:sldId id="2147482458" r:id="rId44"/>
    <p:sldId id="2147482459" r:id="rId45"/>
    <p:sldId id="2147482570" r:id="rId46"/>
    <p:sldId id="2147482571" r:id="rId47"/>
    <p:sldId id="2147482568" r:id="rId48"/>
    <p:sldId id="2147482572" r:id="rId49"/>
    <p:sldId id="2147482575" r:id="rId50"/>
    <p:sldId id="2147482576" r:id="rId51"/>
    <p:sldId id="2147482578" r:id="rId52"/>
    <p:sldId id="2147482579" r:id="rId53"/>
    <p:sldId id="2147482580" r:id="rId54"/>
    <p:sldId id="2147482581" r:id="rId55"/>
    <p:sldId id="2147482582" r:id="rId56"/>
    <p:sldId id="2147482573" r:id="rId57"/>
    <p:sldId id="2147482574" r:id="rId58"/>
    <p:sldId id="2147482485" r:id="rId59"/>
    <p:sldId id="2134805104" r:id="rId60"/>
    <p:sldId id="2134809037" r:id="rId61"/>
    <p:sldId id="2134809038" r:id="rId62"/>
    <p:sldId id="2147482583" r:id="rId63"/>
    <p:sldId id="2147482584" r:id="rId64"/>
    <p:sldId id="2147482585" r:id="rId65"/>
    <p:sldId id="2134809052" r:id="rId66"/>
    <p:sldId id="2147482606" r:id="rId67"/>
    <p:sldId id="2147482677" r:id="rId68"/>
    <p:sldId id="2147482678" r:id="rId69"/>
    <p:sldId id="2147482679" r:id="rId70"/>
    <p:sldId id="2147482607" r:id="rId71"/>
    <p:sldId id="2147482608" r:id="rId72"/>
    <p:sldId id="2147482609" r:id="rId73"/>
    <p:sldId id="2147482610" r:id="rId74"/>
    <p:sldId id="2147482611" r:id="rId75"/>
    <p:sldId id="2147482612" r:id="rId76"/>
    <p:sldId id="2147482613" r:id="rId77"/>
    <p:sldId id="2147482614" r:id="rId78"/>
    <p:sldId id="2147482615" r:id="rId79"/>
    <p:sldId id="2147482616" r:id="rId80"/>
    <p:sldId id="2147482617" r:id="rId81"/>
    <p:sldId id="2147482618" r:id="rId82"/>
    <p:sldId id="2147482620" r:id="rId83"/>
    <p:sldId id="2147482621" r:id="rId84"/>
    <p:sldId id="2147482622" r:id="rId85"/>
    <p:sldId id="2147482623" r:id="rId86"/>
    <p:sldId id="2147482624" r:id="rId87"/>
    <p:sldId id="2147482625" r:id="rId88"/>
    <p:sldId id="2147482626" r:id="rId89"/>
    <p:sldId id="2147482627" r:id="rId90"/>
    <p:sldId id="2147482628" r:id="rId91"/>
    <p:sldId id="2147482629" r:id="rId92"/>
    <p:sldId id="2147482630" r:id="rId93"/>
    <p:sldId id="2147482631" r:id="rId94"/>
    <p:sldId id="2147482633" r:id="rId95"/>
    <p:sldId id="2147482634" r:id="rId96"/>
    <p:sldId id="2147482635" r:id="rId97"/>
    <p:sldId id="2147482636" r:id="rId98"/>
    <p:sldId id="2147482637" r:id="rId99"/>
    <p:sldId id="2147482638" r:id="rId100"/>
    <p:sldId id="2147482639" r:id="rId101"/>
    <p:sldId id="2147482640" r:id="rId102"/>
    <p:sldId id="2147482641" r:id="rId103"/>
    <p:sldId id="2147482642" r:id="rId104"/>
    <p:sldId id="2147482643" r:id="rId105"/>
    <p:sldId id="2147482675" r:id="rId106"/>
    <p:sldId id="2147482645" r:id="rId107"/>
    <p:sldId id="2147482646" r:id="rId108"/>
    <p:sldId id="2147482669" r:id="rId109"/>
    <p:sldId id="2147482670" r:id="rId110"/>
    <p:sldId id="2147482671" r:id="rId111"/>
    <p:sldId id="2147482672" r:id="rId112"/>
    <p:sldId id="2147482647" r:id="rId113"/>
    <p:sldId id="2147482651" r:id="rId114"/>
    <p:sldId id="2147482663" r:id="rId115"/>
    <p:sldId id="2147482664" r:id="rId116"/>
    <p:sldId id="2147482665" r:id="rId117"/>
    <p:sldId id="2147482666" r:id="rId118"/>
    <p:sldId id="2147482662" r:id="rId119"/>
    <p:sldId id="2134808467" r:id="rId120"/>
    <p:sldId id="2134808468" r:id="rId121"/>
    <p:sldId id="2147482667" r:id="rId122"/>
    <p:sldId id="2147482538" r:id="rId123"/>
    <p:sldId id="2147482518" r:id="rId124"/>
    <p:sldId id="2147482676" r:id="rId125"/>
    <p:sldId id="2134804709" r:id="rId126"/>
    <p:sldId id="2134804711" r:id="rId127"/>
    <p:sldId id="2147482519" r:id="rId128"/>
    <p:sldId id="2134807344" r:id="rId129"/>
    <p:sldId id="2147482668" r:id="rId130"/>
    <p:sldId id="2147482673" r:id="rId131"/>
    <p:sldId id="2147482505" r:id="rId132"/>
    <p:sldId id="2134804803" r:id="rId133"/>
    <p:sldId id="2134804939" r:id="rId134"/>
  </p:sldIdLst>
  <p:sldSz cx="13716000" cy="10287000"/>
  <p:notesSz cx="6858000" cy="9144000"/>
  <p:embeddedFontLst>
    <p:embeddedFont>
      <p:font typeface="Aharoni" panose="02010803020104030203" pitchFamily="2" charset="-79"/>
      <p:bold r:id="rId136"/>
    </p:embeddedFont>
    <p:embeddedFont>
      <p:font typeface="Algerian" panose="04020705040A02060702" pitchFamily="82" charset="0"/>
      <p:regular r:id="rId137"/>
    </p:embeddedFont>
    <p:embeddedFont>
      <p:font typeface="Arimo Italics" panose="020B0604020202020204" charset="0"/>
      <p:regular r:id="rId138"/>
      <p:italic r:id="rId139"/>
    </p:embeddedFont>
    <p:embeddedFont>
      <p:font typeface="Bodoni MT" panose="02070603080606020203" pitchFamily="18" charset="0"/>
      <p:regular r:id="rId140"/>
      <p:bold r:id="rId141"/>
      <p:italic r:id="rId142"/>
      <p:boldItalic r:id="rId143"/>
    </p:embeddedFont>
    <p:embeddedFont>
      <p:font typeface="Carelia" panose="020B0604020202020204" charset="0"/>
      <p:regular r:id="rId144"/>
    </p:embeddedFont>
    <p:embeddedFont>
      <p:font typeface="Dosis" panose="02010703020202060003" pitchFamily="2" charset="0"/>
      <p:regular r:id="rId145"/>
      <p:bold r:id="rId146"/>
    </p:embeddedFont>
    <p:embeddedFont>
      <p:font typeface="Microsoft Uighur" panose="02000000000000000000" pitchFamily="2" charset="-78"/>
      <p:regular r:id="rId147"/>
      <p:bold r:id="rId1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57"/>
            <p14:sldId id="2134808446"/>
            <p14:sldId id="2134805101"/>
            <p14:sldId id="2147482550"/>
            <p14:sldId id="2134808443"/>
            <p14:sldId id="2134805155"/>
            <p14:sldId id="2147482674"/>
            <p14:sldId id="2147482549"/>
            <p14:sldId id="2147482513"/>
            <p14:sldId id="2134805394"/>
            <p14:sldId id="2147482552"/>
            <p14:sldId id="2147482514"/>
            <p14:sldId id="2134806092"/>
            <p14:sldId id="391"/>
            <p14:sldId id="2134808448"/>
            <p14:sldId id="2134808449"/>
            <p14:sldId id="2134805159"/>
            <p14:sldId id="2134805160"/>
            <p14:sldId id="412"/>
            <p14:sldId id="413"/>
            <p14:sldId id="2147482523"/>
            <p14:sldId id="2134805161"/>
            <p14:sldId id="2134805162"/>
            <p14:sldId id="2147482558"/>
            <p14:sldId id="2147482559"/>
            <p14:sldId id="2147482560"/>
            <p14:sldId id="2147482561"/>
            <p14:sldId id="2147482562"/>
            <p14:sldId id="2147482563"/>
            <p14:sldId id="2134808453"/>
            <p14:sldId id="2134808454"/>
            <p14:sldId id="2147482565"/>
            <p14:sldId id="2147482567"/>
            <p14:sldId id="2134808455"/>
            <p14:sldId id="2147482524"/>
            <p14:sldId id="2147482531"/>
            <p14:sldId id="2134808457"/>
            <p14:sldId id="2134808456"/>
            <p14:sldId id="2134808458"/>
            <p14:sldId id="2134808459"/>
            <p14:sldId id="2147482569"/>
            <p14:sldId id="2134808985"/>
            <p14:sldId id="2147482458"/>
            <p14:sldId id="2147482459"/>
            <p14:sldId id="2147482570"/>
            <p14:sldId id="2147482571"/>
            <p14:sldId id="2147482568"/>
            <p14:sldId id="2147482572"/>
            <p14:sldId id="2147482575"/>
            <p14:sldId id="2147482576"/>
            <p14:sldId id="2147482578"/>
            <p14:sldId id="2147482579"/>
            <p14:sldId id="2147482580"/>
            <p14:sldId id="2147482581"/>
            <p14:sldId id="2147482582"/>
            <p14:sldId id="2147482573"/>
            <p14:sldId id="2147482574"/>
            <p14:sldId id="2147482485"/>
            <p14:sldId id="2134805104"/>
            <p14:sldId id="2134809037"/>
            <p14:sldId id="2134809038"/>
            <p14:sldId id="2147482583"/>
            <p14:sldId id="2147482584"/>
            <p14:sldId id="2147482585"/>
            <p14:sldId id="2134809052"/>
            <p14:sldId id="2147482606"/>
            <p14:sldId id="2147482677"/>
            <p14:sldId id="2147482678"/>
            <p14:sldId id="2147482679"/>
            <p14:sldId id="2147482607"/>
            <p14:sldId id="2147482608"/>
            <p14:sldId id="2147482609"/>
            <p14:sldId id="2147482610"/>
            <p14:sldId id="2147482611"/>
            <p14:sldId id="2147482612"/>
            <p14:sldId id="2147482613"/>
            <p14:sldId id="2147482614"/>
            <p14:sldId id="2147482615"/>
            <p14:sldId id="2147482616"/>
            <p14:sldId id="2147482617"/>
            <p14:sldId id="2147482618"/>
            <p14:sldId id="2147482620"/>
            <p14:sldId id="2147482621"/>
            <p14:sldId id="2147482622"/>
            <p14:sldId id="2147482623"/>
            <p14:sldId id="2147482624"/>
            <p14:sldId id="2147482625"/>
            <p14:sldId id="2147482626"/>
            <p14:sldId id="2147482627"/>
            <p14:sldId id="2147482628"/>
            <p14:sldId id="2147482629"/>
            <p14:sldId id="2147482630"/>
            <p14:sldId id="2147482631"/>
            <p14:sldId id="2147482633"/>
            <p14:sldId id="2147482634"/>
            <p14:sldId id="2147482635"/>
            <p14:sldId id="2147482636"/>
            <p14:sldId id="2147482637"/>
            <p14:sldId id="2147482638"/>
            <p14:sldId id="2147482639"/>
            <p14:sldId id="2147482640"/>
            <p14:sldId id="2147482641"/>
            <p14:sldId id="2147482642"/>
            <p14:sldId id="2147482643"/>
            <p14:sldId id="2147482675"/>
            <p14:sldId id="2147482645"/>
            <p14:sldId id="2147482646"/>
            <p14:sldId id="2147482669"/>
            <p14:sldId id="2147482670"/>
            <p14:sldId id="2147482671"/>
            <p14:sldId id="2147482672"/>
            <p14:sldId id="2147482647"/>
            <p14:sldId id="2147482651"/>
            <p14:sldId id="2147482663"/>
            <p14:sldId id="2147482664"/>
            <p14:sldId id="2147482665"/>
            <p14:sldId id="2147482666"/>
            <p14:sldId id="2147482662"/>
            <p14:sldId id="2134808467"/>
            <p14:sldId id="2134808468"/>
            <p14:sldId id="2147482667"/>
            <p14:sldId id="2147482538"/>
            <p14:sldId id="2147482518"/>
            <p14:sldId id="2147482676"/>
            <p14:sldId id="2134804709"/>
            <p14:sldId id="2134804711"/>
            <p14:sldId id="2147482519"/>
            <p14:sldId id="2134807344"/>
            <p14:sldId id="2147482668"/>
            <p14:sldId id="2147482673"/>
            <p14:sldId id="2147482505"/>
            <p14:sldId id="2134804803"/>
            <p14:sldId id="2134804939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CCCE"/>
    <a:srgbClr val="43A1A3"/>
    <a:srgbClr val="99BA56"/>
    <a:srgbClr val="000000"/>
    <a:srgbClr val="85A644"/>
    <a:srgbClr val="106585"/>
    <a:srgbClr val="83A343"/>
    <a:srgbClr val="88A945"/>
    <a:srgbClr val="B5D6D9"/>
    <a:srgbClr val="3278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62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70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font" Target="fonts/font3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presProps" Target="presProps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font" Target="fonts/font4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font" Target="fonts/font5.fntdata"/><Relationship Id="rId145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notesMaster" Target="notesMasters/notesMaster1.xml"/><Relationship Id="rId151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font" Target="fonts/font6.fntdata"/><Relationship Id="rId146" Type="http://schemas.openxmlformats.org/officeDocument/2006/relationships/font" Target="fonts/font11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font" Target="fonts/font1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font" Target="fonts/font7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microsoft.com/office/2016/11/relationships/changesInfo" Target="changesInfos/changesInfo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font" Target="fonts/font8.fntdata"/><Relationship Id="rId148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microsoft.com/office/2015/10/relationships/revisionInfo" Target="revisionInfo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font" Target="fonts/font9.fntdata"/><Relationship Id="rId90" Type="http://schemas.openxmlformats.org/officeDocument/2006/relationships/slide" Target="slides/slide8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4E7E8F89-2245-489C-84BE-E8C93232293A}"/>
    <pc:docChg chg="undo redo custSel addSld delSld modSld modSection">
      <pc:chgData name="nabaouiya jenane" userId="475a1cabc3300370" providerId="LiveId" clId="{4E7E8F89-2245-489C-84BE-E8C93232293A}" dt="2025-08-17T16:46:21.832" v="189" actId="47"/>
      <pc:docMkLst>
        <pc:docMk/>
      </pc:docMkLst>
      <pc:sldChg chg="modSp add">
        <pc:chgData name="nabaouiya jenane" userId="475a1cabc3300370" providerId="LiveId" clId="{4E7E8F89-2245-489C-84BE-E8C93232293A}" dt="2025-08-17T16:06:52.544" v="31"/>
        <pc:sldMkLst>
          <pc:docMk/>
          <pc:sldMk cId="148369351" sldId="310"/>
        </pc:sldMkLst>
        <pc:spChg chg="mod">
          <ac:chgData name="nabaouiya jenane" userId="475a1cabc3300370" providerId="LiveId" clId="{4E7E8F89-2245-489C-84BE-E8C93232293A}" dt="2025-08-17T16:06:52.544" v="31"/>
          <ac:spMkLst>
            <pc:docMk/>
            <pc:sldMk cId="148369351" sldId="310"/>
            <ac:spMk id="6" creationId="{00000000-0000-0000-0000-000000000000}"/>
          </ac:spMkLst>
        </pc:spChg>
      </pc:sldChg>
      <pc:sldChg chg="addSp delSp del mod">
        <pc:chgData name="nabaouiya jenane" userId="475a1cabc3300370" providerId="LiveId" clId="{4E7E8F89-2245-489C-84BE-E8C93232293A}" dt="2025-08-17T16:08:50.338" v="40" actId="47"/>
        <pc:sldMkLst>
          <pc:docMk/>
          <pc:sldMk cId="88731831" sldId="390"/>
        </pc:sldMkLst>
        <pc:spChg chg="add del">
          <ac:chgData name="nabaouiya jenane" userId="475a1cabc3300370" providerId="LiveId" clId="{4E7E8F89-2245-489C-84BE-E8C93232293A}" dt="2025-08-17T16:07:37.518" v="35" actId="22"/>
          <ac:spMkLst>
            <pc:docMk/>
            <pc:sldMk cId="88731831" sldId="390"/>
            <ac:spMk id="9" creationId="{0C6E7FA4-E102-DFA8-4D4F-2542BD5DFE3D}"/>
          </ac:spMkLst>
        </pc:spChg>
        <pc:picChg chg="del">
          <ac:chgData name="nabaouiya jenane" userId="475a1cabc3300370" providerId="LiveId" clId="{4E7E8F89-2245-489C-84BE-E8C93232293A}" dt="2025-08-17T16:07:27.540" v="33" actId="478"/>
          <ac:picMkLst>
            <pc:docMk/>
            <pc:sldMk cId="88731831" sldId="390"/>
            <ac:picMk id="3" creationId="{41AB3524-AE1B-B10E-FDFF-5CF9632C0374}"/>
          </ac:picMkLst>
        </pc:picChg>
        <pc:picChg chg="del">
          <ac:chgData name="nabaouiya jenane" userId="475a1cabc3300370" providerId="LiveId" clId="{4E7E8F89-2245-489C-84BE-E8C93232293A}" dt="2025-08-17T16:07:27.540" v="33" actId="478"/>
          <ac:picMkLst>
            <pc:docMk/>
            <pc:sldMk cId="88731831" sldId="390"/>
            <ac:picMk id="4" creationId="{5AD58A83-C106-527D-3AD7-95AA6678A668}"/>
          </ac:picMkLst>
        </pc:picChg>
      </pc:sldChg>
      <pc:sldChg chg="modSp mod">
        <pc:chgData name="nabaouiya jenane" userId="475a1cabc3300370" providerId="LiveId" clId="{4E7E8F89-2245-489C-84BE-E8C93232293A}" dt="2025-08-17T15:59:26.733" v="17" actId="1076"/>
        <pc:sldMkLst>
          <pc:docMk/>
          <pc:sldMk cId="2490637412" sldId="391"/>
        </pc:sldMkLst>
        <pc:picChg chg="mod">
          <ac:chgData name="nabaouiya jenane" userId="475a1cabc3300370" providerId="LiveId" clId="{4E7E8F89-2245-489C-84BE-E8C93232293A}" dt="2025-08-17T15:58:39.053" v="9" actId="1076"/>
          <ac:picMkLst>
            <pc:docMk/>
            <pc:sldMk cId="2490637412" sldId="391"/>
            <ac:picMk id="9" creationId="{FE941CCF-7F84-93B5-E735-C8921952ADB7}"/>
          </ac:picMkLst>
        </pc:picChg>
        <pc:picChg chg="mod">
          <ac:chgData name="nabaouiya jenane" userId="475a1cabc3300370" providerId="LiveId" clId="{4E7E8F89-2245-489C-84BE-E8C93232293A}" dt="2025-08-17T15:59:18.263" v="16" actId="1076"/>
          <ac:picMkLst>
            <pc:docMk/>
            <pc:sldMk cId="2490637412" sldId="391"/>
            <ac:picMk id="11" creationId="{55D1FE9B-4FEC-D98E-4A82-DD55BEA81907}"/>
          </ac:picMkLst>
        </pc:picChg>
        <pc:picChg chg="mod">
          <ac:chgData name="nabaouiya jenane" userId="475a1cabc3300370" providerId="LiveId" clId="{4E7E8F89-2245-489C-84BE-E8C93232293A}" dt="2025-08-17T15:59:26.733" v="17" actId="1076"/>
          <ac:picMkLst>
            <pc:docMk/>
            <pc:sldMk cId="2490637412" sldId="391"/>
            <ac:picMk id="16" creationId="{BFA4730D-8215-EF81-6EF1-A160F2318F0B}"/>
          </ac:picMkLst>
        </pc:picChg>
        <pc:picChg chg="mod">
          <ac:chgData name="nabaouiya jenane" userId="475a1cabc3300370" providerId="LiveId" clId="{4E7E8F89-2245-489C-84BE-E8C93232293A}" dt="2025-08-17T15:58:55.189" v="15" actId="1076"/>
          <ac:picMkLst>
            <pc:docMk/>
            <pc:sldMk cId="2490637412" sldId="391"/>
            <ac:picMk id="20" creationId="{7F98F2AD-4714-73F4-16B5-1BFFC86DC855}"/>
          </ac:picMkLst>
        </pc:picChg>
      </pc:sldChg>
      <pc:sldChg chg="delSp del mod">
        <pc:chgData name="nabaouiya jenane" userId="475a1cabc3300370" providerId="LiveId" clId="{4E7E8F89-2245-489C-84BE-E8C93232293A}" dt="2025-08-17T16:06:59.974" v="32" actId="47"/>
        <pc:sldMkLst>
          <pc:docMk/>
          <pc:sldMk cId="4220374250" sldId="2134805102"/>
        </pc:sldMkLst>
        <pc:picChg chg="del">
          <ac:chgData name="nabaouiya jenane" userId="475a1cabc3300370" providerId="LiveId" clId="{4E7E8F89-2245-489C-84BE-E8C93232293A}" dt="2025-08-17T16:03:16.631" v="29" actId="478"/>
          <ac:picMkLst>
            <pc:docMk/>
            <pc:sldMk cId="4220374250" sldId="2134805102"/>
            <ac:picMk id="4" creationId="{E2576922-B941-047D-59AC-B4AB2454C92B}"/>
          </ac:picMkLst>
        </pc:picChg>
        <pc:picChg chg="del">
          <ac:chgData name="nabaouiya jenane" userId="475a1cabc3300370" providerId="LiveId" clId="{4E7E8F89-2245-489C-84BE-E8C93232293A}" dt="2025-08-17T16:03:14.654" v="28" actId="478"/>
          <ac:picMkLst>
            <pc:docMk/>
            <pc:sldMk cId="4220374250" sldId="2134805102"/>
            <ac:picMk id="5" creationId="{BDCCA7A7-2B79-967D-6C3D-2E8B292C793E}"/>
          </ac:picMkLst>
        </pc:picChg>
      </pc:sldChg>
      <pc:sldChg chg="delSp mod">
        <pc:chgData name="nabaouiya jenane" userId="475a1cabc3300370" providerId="LiveId" clId="{4E7E8F89-2245-489C-84BE-E8C93232293A}" dt="2025-08-17T16:35:07.395" v="71" actId="478"/>
        <pc:sldMkLst>
          <pc:docMk/>
          <pc:sldMk cId="3394555919" sldId="2134805138"/>
        </pc:sldMkLst>
        <pc:picChg chg="del">
          <ac:chgData name="nabaouiya jenane" userId="475a1cabc3300370" providerId="LiveId" clId="{4E7E8F89-2245-489C-84BE-E8C93232293A}" dt="2025-08-17T16:35:07.395" v="71" actId="478"/>
          <ac:picMkLst>
            <pc:docMk/>
            <pc:sldMk cId="3394555919" sldId="2134805138"/>
            <ac:picMk id="5" creationId="{1D0832F8-819A-85B9-7FB2-3271AA640AA5}"/>
          </ac:picMkLst>
        </pc:picChg>
      </pc:sldChg>
      <pc:sldChg chg="delSp modSp del mod">
        <pc:chgData name="nabaouiya jenane" userId="475a1cabc3300370" providerId="LiveId" clId="{4E7E8F89-2245-489C-84BE-E8C93232293A}" dt="2025-08-17T16:40:49.862" v="159" actId="47"/>
        <pc:sldMkLst>
          <pc:docMk/>
          <pc:sldMk cId="2149555758" sldId="2134805151"/>
        </pc:sldMkLst>
        <pc:spChg chg="del mod">
          <ac:chgData name="nabaouiya jenane" userId="475a1cabc3300370" providerId="LiveId" clId="{4E7E8F89-2245-489C-84BE-E8C93232293A}" dt="2025-08-17T16:37:48.527" v="79"/>
          <ac:spMkLst>
            <pc:docMk/>
            <pc:sldMk cId="2149555758" sldId="2134805151"/>
            <ac:spMk id="7" creationId="{00000000-0000-0000-0000-000000000000}"/>
          </ac:spMkLst>
        </pc:spChg>
      </pc:sldChg>
      <pc:sldChg chg="delSp del mod">
        <pc:chgData name="nabaouiya jenane" userId="475a1cabc3300370" providerId="LiveId" clId="{4E7E8F89-2245-489C-84BE-E8C93232293A}" dt="2025-08-17T16:32:53.832" v="63" actId="47"/>
        <pc:sldMkLst>
          <pc:docMk/>
          <pc:sldMk cId="1110321935" sldId="2134805242"/>
        </pc:sldMkLst>
        <pc:picChg chg="del">
          <ac:chgData name="nabaouiya jenane" userId="475a1cabc3300370" providerId="LiveId" clId="{4E7E8F89-2245-489C-84BE-E8C93232293A}" dt="2025-08-17T16:02:43.539" v="27" actId="478"/>
          <ac:picMkLst>
            <pc:docMk/>
            <pc:sldMk cId="1110321935" sldId="2134805242"/>
            <ac:picMk id="4" creationId="{A8F5900F-F3DF-580C-DFA1-B15E832B54A6}"/>
          </ac:picMkLst>
        </pc:picChg>
        <pc:picChg chg="del">
          <ac:chgData name="nabaouiya jenane" userId="475a1cabc3300370" providerId="LiveId" clId="{4E7E8F89-2245-489C-84BE-E8C93232293A}" dt="2025-08-17T16:02:38.399" v="26" actId="478"/>
          <ac:picMkLst>
            <pc:docMk/>
            <pc:sldMk cId="1110321935" sldId="2134805242"/>
            <ac:picMk id="5" creationId="{7DCA2111-A96F-2FA1-AB8F-A1F5112AB549}"/>
          </ac:picMkLst>
        </pc:picChg>
      </pc:sldChg>
      <pc:sldChg chg="addSp delSp modSp del mod modAnim">
        <pc:chgData name="nabaouiya jenane" userId="475a1cabc3300370" providerId="LiveId" clId="{4E7E8F89-2245-489C-84BE-E8C93232293A}" dt="2025-08-17T16:13:05.561" v="56" actId="47"/>
        <pc:sldMkLst>
          <pc:docMk/>
          <pc:sldMk cId="1330450478" sldId="2134805396"/>
        </pc:sldMkLst>
        <pc:picChg chg="del">
          <ac:chgData name="nabaouiya jenane" userId="475a1cabc3300370" providerId="LiveId" clId="{4E7E8F89-2245-489C-84BE-E8C93232293A}" dt="2025-08-17T15:36:20.416" v="1" actId="478"/>
          <ac:picMkLst>
            <pc:docMk/>
            <pc:sldMk cId="1330450478" sldId="2134805396"/>
            <ac:picMk id="3" creationId="{E3D2868B-77E6-B757-681A-ABC38E3F5C03}"/>
          </ac:picMkLst>
        </pc:picChg>
        <pc:picChg chg="del">
          <ac:chgData name="nabaouiya jenane" userId="475a1cabc3300370" providerId="LiveId" clId="{4E7E8F89-2245-489C-84BE-E8C93232293A}" dt="2025-08-17T15:36:17.771" v="0" actId="478"/>
          <ac:picMkLst>
            <pc:docMk/>
            <pc:sldMk cId="1330450478" sldId="2134805396"/>
            <ac:picMk id="4" creationId="{209C2E75-B425-D581-452E-4F5E8A3F6609}"/>
          </ac:picMkLst>
        </pc:picChg>
        <pc:picChg chg="add mod">
          <ac:chgData name="nabaouiya jenane" userId="475a1cabc3300370" providerId="LiveId" clId="{4E7E8F89-2245-489C-84BE-E8C93232293A}" dt="2025-08-17T15:57:56.739" v="4" actId="1076"/>
          <ac:picMkLst>
            <pc:docMk/>
            <pc:sldMk cId="1330450478" sldId="2134805396"/>
            <ac:picMk id="5" creationId="{3827E989-8F81-32F3-B534-17C919C82604}"/>
          </ac:picMkLst>
        </pc:picChg>
      </pc:sldChg>
      <pc:sldChg chg="delSp modSp mod">
        <pc:chgData name="nabaouiya jenane" userId="475a1cabc3300370" providerId="LiveId" clId="{4E7E8F89-2245-489C-84BE-E8C93232293A}" dt="2025-08-17T16:46:17.162" v="188" actId="1076"/>
        <pc:sldMkLst>
          <pc:docMk/>
          <pc:sldMk cId="4238588869" sldId="2134807344"/>
        </pc:sldMkLst>
        <pc:spChg chg="del">
          <ac:chgData name="nabaouiya jenane" userId="475a1cabc3300370" providerId="LiveId" clId="{4E7E8F89-2245-489C-84BE-E8C93232293A}" dt="2025-08-17T16:46:12.120" v="187" actId="478"/>
          <ac:spMkLst>
            <pc:docMk/>
            <pc:sldMk cId="4238588869" sldId="2134807344"/>
            <ac:spMk id="4" creationId="{2B5D0D71-8D6E-376A-3E30-8C9DE7DBC84D}"/>
          </ac:spMkLst>
        </pc:spChg>
        <pc:spChg chg="mod">
          <ac:chgData name="nabaouiya jenane" userId="475a1cabc3300370" providerId="LiveId" clId="{4E7E8F89-2245-489C-84BE-E8C93232293A}" dt="2025-08-17T16:46:08.065" v="186" actId="20577"/>
          <ac:spMkLst>
            <pc:docMk/>
            <pc:sldMk cId="4238588869" sldId="2134807344"/>
            <ac:spMk id="7" creationId="{2DB474C9-729B-255F-5A87-0D410F95384F}"/>
          </ac:spMkLst>
        </pc:spChg>
        <pc:picChg chg="mod">
          <ac:chgData name="nabaouiya jenane" userId="475a1cabc3300370" providerId="LiveId" clId="{4E7E8F89-2245-489C-84BE-E8C93232293A}" dt="2025-08-17T16:46:17.162" v="188" actId="1076"/>
          <ac:picMkLst>
            <pc:docMk/>
            <pc:sldMk cId="4238588869" sldId="2134807344"/>
            <ac:picMk id="2" creationId="{A61D4B01-E137-12B2-4FD8-32153DD6E8C0}"/>
          </ac:picMkLst>
        </pc:picChg>
      </pc:sldChg>
      <pc:sldChg chg="del">
        <pc:chgData name="nabaouiya jenane" userId="475a1cabc3300370" providerId="LiveId" clId="{4E7E8F89-2245-489C-84BE-E8C93232293A}" dt="2025-08-17T16:46:21.832" v="189" actId="47"/>
        <pc:sldMkLst>
          <pc:docMk/>
          <pc:sldMk cId="1763424505" sldId="2134807347"/>
        </pc:sldMkLst>
      </pc:sldChg>
      <pc:sldChg chg="addSp delSp modSp mod modAnim">
        <pc:chgData name="nabaouiya jenane" userId="475a1cabc3300370" providerId="LiveId" clId="{4E7E8F89-2245-489C-84BE-E8C93232293A}" dt="2025-08-17T16:00:20.298" v="20" actId="1076"/>
        <pc:sldMkLst>
          <pc:docMk/>
          <pc:sldMk cId="2881370569" sldId="2134808453"/>
        </pc:sldMkLst>
        <pc:picChg chg="add mod">
          <ac:chgData name="nabaouiya jenane" userId="475a1cabc3300370" providerId="LiveId" clId="{4E7E8F89-2245-489C-84BE-E8C93232293A}" dt="2025-08-17T16:00:20.298" v="20" actId="1076"/>
          <ac:picMkLst>
            <pc:docMk/>
            <pc:sldMk cId="2881370569" sldId="2134808453"/>
            <ac:picMk id="3" creationId="{E11A552C-B750-34ED-4947-71ABFA6B797D}"/>
          </ac:picMkLst>
        </pc:picChg>
        <pc:picChg chg="del">
          <ac:chgData name="nabaouiya jenane" userId="475a1cabc3300370" providerId="LiveId" clId="{4E7E8F89-2245-489C-84BE-E8C93232293A}" dt="2025-08-17T15:59:57.231" v="18" actId="478"/>
          <ac:picMkLst>
            <pc:docMk/>
            <pc:sldMk cId="2881370569" sldId="2134808453"/>
            <ac:picMk id="4" creationId="{77859461-A651-C36D-CA5B-976C62134187}"/>
          </ac:picMkLst>
        </pc:picChg>
        <pc:picChg chg="del">
          <ac:chgData name="nabaouiya jenane" userId="475a1cabc3300370" providerId="LiveId" clId="{4E7E8F89-2245-489C-84BE-E8C93232293A}" dt="2025-08-17T15:59:57.231" v="18" actId="478"/>
          <ac:picMkLst>
            <pc:docMk/>
            <pc:sldMk cId="2881370569" sldId="2134808453"/>
            <ac:picMk id="5" creationId="{188E93EB-4D98-3592-807C-707E6F60F967}"/>
          </ac:picMkLst>
        </pc:picChg>
      </pc:sldChg>
      <pc:sldChg chg="addSp delSp modSp mod">
        <pc:chgData name="nabaouiya jenane" userId="475a1cabc3300370" providerId="LiveId" clId="{4E7E8F89-2245-489C-84BE-E8C93232293A}" dt="2025-08-17T16:01:11.521" v="23" actId="478"/>
        <pc:sldMkLst>
          <pc:docMk/>
          <pc:sldMk cId="1342195843" sldId="2134808455"/>
        </pc:sldMkLst>
        <pc:picChg chg="add mod">
          <ac:chgData name="nabaouiya jenane" userId="475a1cabc3300370" providerId="LiveId" clId="{4E7E8F89-2245-489C-84BE-E8C93232293A}" dt="2025-08-17T16:01:08.749" v="22" actId="1076"/>
          <ac:picMkLst>
            <pc:docMk/>
            <pc:sldMk cId="1342195843" sldId="2134808455"/>
            <ac:picMk id="3" creationId="{0463CBB8-F9E0-3734-55C3-2379C30F487F}"/>
          </ac:picMkLst>
        </pc:picChg>
        <pc:picChg chg="del">
          <ac:chgData name="nabaouiya jenane" userId="475a1cabc3300370" providerId="LiveId" clId="{4E7E8F89-2245-489C-84BE-E8C93232293A}" dt="2025-08-17T16:01:11.521" v="23" actId="478"/>
          <ac:picMkLst>
            <pc:docMk/>
            <pc:sldMk cId="1342195843" sldId="2134808455"/>
            <ac:picMk id="4" creationId="{A6E68B28-83D3-8E8E-88FB-21D74EE1814B}"/>
          </ac:picMkLst>
        </pc:picChg>
        <pc:picChg chg="del">
          <ac:chgData name="nabaouiya jenane" userId="475a1cabc3300370" providerId="LiveId" clId="{4E7E8F89-2245-489C-84BE-E8C93232293A}" dt="2025-08-17T16:01:11.521" v="23" actId="478"/>
          <ac:picMkLst>
            <pc:docMk/>
            <pc:sldMk cId="1342195843" sldId="2134808455"/>
            <ac:picMk id="5" creationId="{AB538BD1-FCA7-5A45-E80B-3F2A213E1A19}"/>
          </ac:picMkLst>
        </pc:picChg>
      </pc:sldChg>
      <pc:sldChg chg="delSp mod">
        <pc:chgData name="nabaouiya jenane" userId="475a1cabc3300370" providerId="LiveId" clId="{4E7E8F89-2245-489C-84BE-E8C93232293A}" dt="2025-08-17T16:02:18.007" v="25" actId="478"/>
        <pc:sldMkLst>
          <pc:docMk/>
          <pc:sldMk cId="312812215" sldId="2134808457"/>
        </pc:sldMkLst>
        <pc:picChg chg="del">
          <ac:chgData name="nabaouiya jenane" userId="475a1cabc3300370" providerId="LiveId" clId="{4E7E8F89-2245-489C-84BE-E8C93232293A}" dt="2025-08-17T16:02:15.978" v="24" actId="478"/>
          <ac:picMkLst>
            <pc:docMk/>
            <pc:sldMk cId="312812215" sldId="2134808457"/>
            <ac:picMk id="4" creationId="{BDE81ABE-E6A9-3E4A-282E-39F5E1C7030A}"/>
          </ac:picMkLst>
        </pc:picChg>
        <pc:picChg chg="del">
          <ac:chgData name="nabaouiya jenane" userId="475a1cabc3300370" providerId="LiveId" clId="{4E7E8F89-2245-489C-84BE-E8C93232293A}" dt="2025-08-17T16:02:18.007" v="25" actId="478"/>
          <ac:picMkLst>
            <pc:docMk/>
            <pc:sldMk cId="312812215" sldId="2134808457"/>
            <ac:picMk id="5" creationId="{CBEE8AAE-2B82-B724-E029-72F9E0967D0F}"/>
          </ac:picMkLst>
        </pc:picChg>
      </pc:sldChg>
      <pc:sldChg chg="delSp mod">
        <pc:chgData name="nabaouiya jenane" userId="475a1cabc3300370" providerId="LiveId" clId="{4E7E8F89-2245-489C-84BE-E8C93232293A}" dt="2025-08-17T16:34:46.265" v="70" actId="478"/>
        <pc:sldMkLst>
          <pc:docMk/>
          <pc:sldMk cId="3154339853" sldId="2134808464"/>
        </pc:sldMkLst>
        <pc:picChg chg="del">
          <ac:chgData name="nabaouiya jenane" userId="475a1cabc3300370" providerId="LiveId" clId="{4E7E8F89-2245-489C-84BE-E8C93232293A}" dt="2025-08-17T16:34:46.265" v="70" actId="478"/>
          <ac:picMkLst>
            <pc:docMk/>
            <pc:sldMk cId="3154339853" sldId="2134808464"/>
            <ac:picMk id="4" creationId="{14933965-0F5D-8752-3737-CA4F87F0C77E}"/>
          </ac:picMkLst>
        </pc:picChg>
      </pc:sldChg>
      <pc:sldChg chg="delSp mod">
        <pc:chgData name="nabaouiya jenane" userId="475a1cabc3300370" providerId="LiveId" clId="{4E7E8F89-2245-489C-84BE-E8C93232293A}" dt="2025-08-17T16:35:14.566" v="72" actId="478"/>
        <pc:sldMkLst>
          <pc:docMk/>
          <pc:sldMk cId="2020167992" sldId="2134808466"/>
        </pc:sldMkLst>
        <pc:picChg chg="del">
          <ac:chgData name="nabaouiya jenane" userId="475a1cabc3300370" providerId="LiveId" clId="{4E7E8F89-2245-489C-84BE-E8C93232293A}" dt="2025-08-17T16:35:14.566" v="72" actId="478"/>
          <ac:picMkLst>
            <pc:docMk/>
            <pc:sldMk cId="2020167992" sldId="2134808466"/>
            <ac:picMk id="4" creationId="{D08CE6E4-46A4-8275-9A74-2EB462E56BA3}"/>
          </ac:picMkLst>
        </pc:picChg>
      </pc:sldChg>
      <pc:sldChg chg="modSp del mod">
        <pc:chgData name="nabaouiya jenane" userId="475a1cabc3300370" providerId="LiveId" clId="{4E7E8F89-2245-489C-84BE-E8C93232293A}" dt="2025-08-17T16:43:03.645" v="170" actId="47"/>
        <pc:sldMkLst>
          <pc:docMk/>
          <pc:sldMk cId="529864639" sldId="2134808469"/>
        </pc:sldMkLst>
        <pc:spChg chg="mod">
          <ac:chgData name="nabaouiya jenane" userId="475a1cabc3300370" providerId="LiveId" clId="{4E7E8F89-2245-489C-84BE-E8C93232293A}" dt="2025-08-17T16:41:32.555" v="160" actId="20577"/>
          <ac:spMkLst>
            <pc:docMk/>
            <pc:sldMk cId="529864639" sldId="2134808469"/>
            <ac:spMk id="6" creationId="{00000000-0000-0000-0000-000000000000}"/>
          </ac:spMkLst>
        </pc:spChg>
      </pc:sldChg>
      <pc:sldChg chg="addSp delSp modSp mod">
        <pc:chgData name="nabaouiya jenane" userId="475a1cabc3300370" providerId="LiveId" clId="{4E7E8F89-2245-489C-84BE-E8C93232293A}" dt="2025-08-17T16:35:58.738" v="74" actId="478"/>
        <pc:sldMkLst>
          <pc:docMk/>
          <pc:sldMk cId="3713024795" sldId="2147482502"/>
        </pc:sldMkLst>
        <pc:picChg chg="add del mod">
          <ac:chgData name="nabaouiya jenane" userId="475a1cabc3300370" providerId="LiveId" clId="{4E7E8F89-2245-489C-84BE-E8C93232293A}" dt="2025-08-17T16:35:58.738" v="74" actId="478"/>
          <ac:picMkLst>
            <pc:docMk/>
            <pc:sldMk cId="3713024795" sldId="2147482502"/>
            <ac:picMk id="2" creationId="{3E589E4E-7A7D-BB49-3A58-DA1B4D16A6C7}"/>
          </ac:picMkLst>
        </pc:picChg>
      </pc:sldChg>
      <pc:sldChg chg="delSp del mod">
        <pc:chgData name="nabaouiya jenane" userId="475a1cabc3300370" providerId="LiveId" clId="{4E7E8F89-2245-489C-84BE-E8C93232293A}" dt="2025-08-17T16:34:33.394" v="69" actId="47"/>
        <pc:sldMkLst>
          <pc:docMk/>
          <pc:sldMk cId="2870132522" sldId="2147482506"/>
        </pc:sldMkLst>
        <pc:picChg chg="del">
          <ac:chgData name="nabaouiya jenane" userId="475a1cabc3300370" providerId="LiveId" clId="{4E7E8F89-2245-489C-84BE-E8C93232293A}" dt="2025-08-17T16:34:23.651" v="68" actId="478"/>
          <ac:picMkLst>
            <pc:docMk/>
            <pc:sldMk cId="2870132522" sldId="2147482506"/>
            <ac:picMk id="4" creationId="{FD42AF6F-BCB0-9264-07A4-AAEFD2B45A04}"/>
          </ac:picMkLst>
        </pc:picChg>
        <pc:picChg chg="del">
          <ac:chgData name="nabaouiya jenane" userId="475a1cabc3300370" providerId="LiveId" clId="{4E7E8F89-2245-489C-84BE-E8C93232293A}" dt="2025-08-17T16:34:23.651" v="68" actId="478"/>
          <ac:picMkLst>
            <pc:docMk/>
            <pc:sldMk cId="2870132522" sldId="2147482506"/>
            <ac:picMk id="5" creationId="{D7763F7C-8855-142D-1874-6E660084F3C7}"/>
          </ac:picMkLst>
        </pc:picChg>
      </pc:sldChg>
      <pc:sldChg chg="del">
        <pc:chgData name="nabaouiya jenane" userId="475a1cabc3300370" providerId="LiveId" clId="{4E7E8F89-2245-489C-84BE-E8C93232293A}" dt="2025-08-17T16:44:13.792" v="175" actId="47"/>
        <pc:sldMkLst>
          <pc:docMk/>
          <pc:sldMk cId="1513151335" sldId="2147482510"/>
        </pc:sldMkLst>
      </pc:sldChg>
      <pc:sldChg chg="delSp modSp add mod delAnim">
        <pc:chgData name="nabaouiya jenane" userId="475a1cabc3300370" providerId="LiveId" clId="{4E7E8F89-2245-489C-84BE-E8C93232293A}" dt="2025-08-17T16:08:46.573" v="39" actId="478"/>
        <pc:sldMkLst>
          <pc:docMk/>
          <pc:sldMk cId="450759154" sldId="2147482513"/>
        </pc:sldMkLst>
        <pc:spChg chg="mod">
          <ac:chgData name="nabaouiya jenane" userId="475a1cabc3300370" providerId="LiveId" clId="{4E7E8F89-2245-489C-84BE-E8C93232293A}" dt="2025-08-17T16:08:25.049" v="37"/>
          <ac:spMkLst>
            <pc:docMk/>
            <pc:sldMk cId="450759154" sldId="2147482513"/>
            <ac:spMk id="6" creationId="{241EAC97-B6F7-4246-5083-EF287639B380}"/>
          </ac:spMkLst>
        </pc:spChg>
        <pc:spChg chg="mod">
          <ac:chgData name="nabaouiya jenane" userId="475a1cabc3300370" providerId="LiveId" clId="{4E7E8F89-2245-489C-84BE-E8C93232293A}" dt="2025-08-17T16:08:41.517" v="38"/>
          <ac:spMkLst>
            <pc:docMk/>
            <pc:sldMk cId="450759154" sldId="2147482513"/>
            <ac:spMk id="15" creationId="{49FBCEE2-871D-BA0E-0DE4-85A9D5E9A84C}"/>
          </ac:spMkLst>
        </pc:spChg>
        <pc:picChg chg="del">
          <ac:chgData name="nabaouiya jenane" userId="475a1cabc3300370" providerId="LiveId" clId="{4E7E8F89-2245-489C-84BE-E8C93232293A}" dt="2025-08-17T16:08:46.573" v="39" actId="478"/>
          <ac:picMkLst>
            <pc:docMk/>
            <pc:sldMk cId="450759154" sldId="2147482513"/>
            <ac:picMk id="3" creationId="{0ECFBA9B-F8ED-72C8-4754-CCC97E59C209}"/>
          </ac:picMkLst>
        </pc:picChg>
        <pc:picChg chg="del">
          <ac:chgData name="nabaouiya jenane" userId="475a1cabc3300370" providerId="LiveId" clId="{4E7E8F89-2245-489C-84BE-E8C93232293A}" dt="2025-08-17T16:08:46.573" v="39" actId="478"/>
          <ac:picMkLst>
            <pc:docMk/>
            <pc:sldMk cId="450759154" sldId="2147482513"/>
            <ac:picMk id="4" creationId="{A88795D9-3C46-20B6-3460-913244FAC6F3}"/>
          </ac:picMkLst>
        </pc:picChg>
      </pc:sldChg>
      <pc:sldChg chg="addSp modSp add mod modAnim">
        <pc:chgData name="nabaouiya jenane" userId="475a1cabc3300370" providerId="LiveId" clId="{4E7E8F89-2245-489C-84BE-E8C93232293A}" dt="2025-08-17T16:13:01.880" v="55"/>
        <pc:sldMkLst>
          <pc:docMk/>
          <pc:sldMk cId="658656906" sldId="2147482514"/>
        </pc:sldMkLst>
        <pc:spChg chg="mod">
          <ac:chgData name="nabaouiya jenane" userId="475a1cabc3300370" providerId="LiveId" clId="{4E7E8F89-2245-489C-84BE-E8C93232293A}" dt="2025-08-17T16:12:43.647" v="51" actId="1076"/>
          <ac:spMkLst>
            <pc:docMk/>
            <pc:sldMk cId="658656906" sldId="2147482514"/>
            <ac:spMk id="2" creationId="{9985836D-BE25-5D64-A258-FFB5DA9D1A21}"/>
          </ac:spMkLst>
        </pc:spChg>
        <pc:spChg chg="mod">
          <ac:chgData name="nabaouiya jenane" userId="475a1cabc3300370" providerId="LiveId" clId="{4E7E8F89-2245-489C-84BE-E8C93232293A}" dt="2025-08-17T16:11:30.949" v="42"/>
          <ac:spMkLst>
            <pc:docMk/>
            <pc:sldMk cId="658656906" sldId="2147482514"/>
            <ac:spMk id="6" creationId="{2675FA48-D63E-8A4B-B42A-F89CA7026486}"/>
          </ac:spMkLst>
        </pc:spChg>
        <pc:spChg chg="mod">
          <ac:chgData name="nabaouiya jenane" userId="475a1cabc3300370" providerId="LiveId" clId="{4E7E8F89-2245-489C-84BE-E8C93232293A}" dt="2025-08-17T16:12:54.036" v="54" actId="1076"/>
          <ac:spMkLst>
            <pc:docMk/>
            <pc:sldMk cId="658656906" sldId="2147482514"/>
            <ac:spMk id="15" creationId="{8E37C397-60C4-3F5E-9C5D-05F26AB37E9E}"/>
          </ac:spMkLst>
        </pc:spChg>
        <pc:picChg chg="add mod">
          <ac:chgData name="nabaouiya jenane" userId="475a1cabc3300370" providerId="LiveId" clId="{4E7E8F89-2245-489C-84BE-E8C93232293A}" dt="2025-08-17T16:13:01.880" v="55"/>
          <ac:picMkLst>
            <pc:docMk/>
            <pc:sldMk cId="658656906" sldId="2147482514"/>
            <ac:picMk id="3" creationId="{19B3FC60-A080-8F37-EE32-75B31B0D790A}"/>
          </ac:picMkLst>
        </pc:picChg>
      </pc:sldChg>
      <pc:sldChg chg="addSp delSp modSp add mod delAnim">
        <pc:chgData name="nabaouiya jenane" userId="475a1cabc3300370" providerId="LiveId" clId="{4E7E8F89-2245-489C-84BE-E8C93232293A}" dt="2025-08-17T16:32:58.120" v="64" actId="478"/>
        <pc:sldMkLst>
          <pc:docMk/>
          <pc:sldMk cId="2319764694" sldId="2147482515"/>
        </pc:sldMkLst>
        <pc:spChg chg="mod">
          <ac:chgData name="nabaouiya jenane" userId="475a1cabc3300370" providerId="LiveId" clId="{4E7E8F89-2245-489C-84BE-E8C93232293A}" dt="2025-08-17T16:32:13.753" v="58"/>
          <ac:spMkLst>
            <pc:docMk/>
            <pc:sldMk cId="2319764694" sldId="2147482515"/>
            <ac:spMk id="6" creationId="{47511197-0E9E-6060-BE82-733DA91DD366}"/>
          </ac:spMkLst>
        </pc:spChg>
        <pc:spChg chg="mod">
          <ac:chgData name="nabaouiya jenane" userId="475a1cabc3300370" providerId="LiveId" clId="{4E7E8F89-2245-489C-84BE-E8C93232293A}" dt="2025-08-17T16:32:43.960" v="62" actId="1076"/>
          <ac:spMkLst>
            <pc:docMk/>
            <pc:sldMk cId="2319764694" sldId="2147482515"/>
            <ac:spMk id="15" creationId="{41C260CB-6ACE-272B-DAB0-41A6D5A8365D}"/>
          </ac:spMkLst>
        </pc:spChg>
        <pc:graphicFrameChg chg="add del modGraphic">
          <ac:chgData name="nabaouiya jenane" userId="475a1cabc3300370" providerId="LiveId" clId="{4E7E8F89-2245-489C-84BE-E8C93232293A}" dt="2025-08-17T16:32:20.314" v="60" actId="478"/>
          <ac:graphicFrameMkLst>
            <pc:docMk/>
            <pc:sldMk cId="2319764694" sldId="2147482515"/>
            <ac:graphicFrameMk id="5" creationId="{86A605E1-E24A-AEBC-95D1-F3C07091D051}"/>
          </ac:graphicFrameMkLst>
        </pc:graphicFrameChg>
        <pc:picChg chg="del">
          <ac:chgData name="nabaouiya jenane" userId="475a1cabc3300370" providerId="LiveId" clId="{4E7E8F89-2245-489C-84BE-E8C93232293A}" dt="2025-08-17T16:32:58.120" v="64" actId="478"/>
          <ac:picMkLst>
            <pc:docMk/>
            <pc:sldMk cId="2319764694" sldId="2147482515"/>
            <ac:picMk id="3" creationId="{C6216862-9282-C69B-5C44-1033AFF58DBC}"/>
          </ac:picMkLst>
        </pc:picChg>
      </pc:sldChg>
      <pc:sldChg chg="modSp add">
        <pc:chgData name="nabaouiya jenane" userId="475a1cabc3300370" providerId="LiveId" clId="{4E7E8F89-2245-489C-84BE-E8C93232293A}" dt="2025-08-17T16:34:15.489" v="67"/>
        <pc:sldMkLst>
          <pc:docMk/>
          <pc:sldMk cId="2913652489" sldId="2147482516"/>
        </pc:sldMkLst>
        <pc:spChg chg="mod">
          <ac:chgData name="nabaouiya jenane" userId="475a1cabc3300370" providerId="LiveId" clId="{4E7E8F89-2245-489C-84BE-E8C93232293A}" dt="2025-08-17T16:34:05.264" v="66"/>
          <ac:spMkLst>
            <pc:docMk/>
            <pc:sldMk cId="2913652489" sldId="2147482516"/>
            <ac:spMk id="6" creationId="{6C88B8A1-F0D0-5190-F367-A51995A2744B}"/>
          </ac:spMkLst>
        </pc:spChg>
        <pc:spChg chg="mod">
          <ac:chgData name="nabaouiya jenane" userId="475a1cabc3300370" providerId="LiveId" clId="{4E7E8F89-2245-489C-84BE-E8C93232293A}" dt="2025-08-17T16:34:15.489" v="67"/>
          <ac:spMkLst>
            <pc:docMk/>
            <pc:sldMk cId="2913652489" sldId="2147482516"/>
            <ac:spMk id="15" creationId="{BFD76BC8-B368-33CB-77C7-2EB00087C531}"/>
          </ac:spMkLst>
        </pc:spChg>
      </pc:sldChg>
      <pc:sldChg chg="delSp modSp add mod delAnim">
        <pc:chgData name="nabaouiya jenane" userId="475a1cabc3300370" providerId="LiveId" clId="{4E7E8F89-2245-489C-84BE-E8C93232293A}" dt="2025-08-17T16:40:46.943" v="158" actId="478"/>
        <pc:sldMkLst>
          <pc:docMk/>
          <pc:sldMk cId="527262527" sldId="2147482517"/>
        </pc:sldMkLst>
        <pc:spChg chg="mod">
          <ac:chgData name="nabaouiya jenane" userId="475a1cabc3300370" providerId="LiveId" clId="{4E7E8F89-2245-489C-84BE-E8C93232293A}" dt="2025-08-17T16:37:19.938" v="76"/>
          <ac:spMkLst>
            <pc:docMk/>
            <pc:sldMk cId="527262527" sldId="2147482517"/>
            <ac:spMk id="6" creationId="{00000000-0000-0000-0000-000000000000}"/>
          </ac:spMkLst>
        </pc:spChg>
        <pc:spChg chg="mod">
          <ac:chgData name="nabaouiya jenane" userId="475a1cabc3300370" providerId="LiveId" clId="{4E7E8F89-2245-489C-84BE-E8C93232293A}" dt="2025-08-17T16:39:38.196" v="156" actId="1076"/>
          <ac:spMkLst>
            <pc:docMk/>
            <pc:sldMk cId="527262527" sldId="2147482517"/>
            <ac:spMk id="15" creationId="{00000000-0000-0000-0000-000000000000}"/>
          </ac:spMkLst>
        </pc:spChg>
        <pc:picChg chg="del">
          <ac:chgData name="nabaouiya jenane" userId="475a1cabc3300370" providerId="LiveId" clId="{4E7E8F89-2245-489C-84BE-E8C93232293A}" dt="2025-08-17T16:40:45.594" v="157" actId="478"/>
          <ac:picMkLst>
            <pc:docMk/>
            <pc:sldMk cId="527262527" sldId="2147482517"/>
            <ac:picMk id="3" creationId="{09D897B5-3FE0-84E5-C793-D5DE891A1F3B}"/>
          </ac:picMkLst>
        </pc:picChg>
        <pc:picChg chg="del">
          <ac:chgData name="nabaouiya jenane" userId="475a1cabc3300370" providerId="LiveId" clId="{4E7E8F89-2245-489C-84BE-E8C93232293A}" dt="2025-08-17T16:40:46.943" v="158" actId="478"/>
          <ac:picMkLst>
            <pc:docMk/>
            <pc:sldMk cId="527262527" sldId="2147482517"/>
            <ac:picMk id="4" creationId="{FD32C5AE-6966-9823-83DC-58FB6FAEAA00}"/>
          </ac:picMkLst>
        </pc:picChg>
      </pc:sldChg>
      <pc:sldChg chg="modSp add mod">
        <pc:chgData name="nabaouiya jenane" userId="475a1cabc3300370" providerId="LiveId" clId="{4E7E8F89-2245-489C-84BE-E8C93232293A}" dt="2025-08-17T16:42:58.553" v="169" actId="1076"/>
        <pc:sldMkLst>
          <pc:docMk/>
          <pc:sldMk cId="3342260116" sldId="2147482518"/>
        </pc:sldMkLst>
        <pc:spChg chg="mod">
          <ac:chgData name="nabaouiya jenane" userId="475a1cabc3300370" providerId="LiveId" clId="{4E7E8F89-2245-489C-84BE-E8C93232293A}" dt="2025-08-17T16:41:54.762" v="162"/>
          <ac:spMkLst>
            <pc:docMk/>
            <pc:sldMk cId="3342260116" sldId="2147482518"/>
            <ac:spMk id="6" creationId="{21FC259D-EE36-E30A-E73F-327994825DBC}"/>
          </ac:spMkLst>
        </pc:spChg>
        <pc:spChg chg="mod">
          <ac:chgData name="nabaouiya jenane" userId="475a1cabc3300370" providerId="LiveId" clId="{4E7E8F89-2245-489C-84BE-E8C93232293A}" dt="2025-08-17T16:42:58.553" v="169" actId="1076"/>
          <ac:spMkLst>
            <pc:docMk/>
            <pc:sldMk cId="3342260116" sldId="2147482518"/>
            <ac:spMk id="15" creationId="{CC7C76B1-8E9D-B6FF-8E50-CBA1A0FFD20E}"/>
          </ac:spMkLst>
        </pc:spChg>
      </pc:sldChg>
      <pc:sldChg chg="modSp add mod">
        <pc:chgData name="nabaouiya jenane" userId="475a1cabc3300370" providerId="LiveId" clId="{4E7E8F89-2245-489C-84BE-E8C93232293A}" dt="2025-08-17T16:44:09.390" v="174" actId="1076"/>
        <pc:sldMkLst>
          <pc:docMk/>
          <pc:sldMk cId="2040407207" sldId="2147482519"/>
        </pc:sldMkLst>
        <pc:spChg chg="mod">
          <ac:chgData name="nabaouiya jenane" userId="475a1cabc3300370" providerId="LiveId" clId="{4E7E8F89-2245-489C-84BE-E8C93232293A}" dt="2025-08-17T16:43:41.503" v="172"/>
          <ac:spMkLst>
            <pc:docMk/>
            <pc:sldMk cId="2040407207" sldId="2147482519"/>
            <ac:spMk id="6" creationId="{1AA23C56-BF16-80C9-A49C-5BD1FEE6E37C}"/>
          </ac:spMkLst>
        </pc:spChg>
        <pc:spChg chg="mod">
          <ac:chgData name="nabaouiya jenane" userId="475a1cabc3300370" providerId="LiveId" clId="{4E7E8F89-2245-489C-84BE-E8C93232293A}" dt="2025-08-17T16:44:09.390" v="174" actId="1076"/>
          <ac:spMkLst>
            <pc:docMk/>
            <pc:sldMk cId="2040407207" sldId="2147482519"/>
            <ac:spMk id="15" creationId="{5C9BBFCD-D0E4-F73E-2CC4-9A422EF33C72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03T01:42:11.192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03T01:41:23.23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273 1204,'1107'0,"-835"20,-5 0,987-20,-526-2,-691 0,-1-1,46-11,-42 6,65-4,-77 10,0-2,35-8,-32 5,50-5,6 13,-65 1,0-2,0 0,1-1,-2-2,27-5,-45 7,1-1,0 1,-1-1,1 0,-1 0,1 0,-1 0,0-1,0 0,0 1,0-1,0 0,-1 0,1-1,-1 1,0 0,0-1,0 0,-1 1,1-1,-1 0,0 0,1-6,1-8,-1-1,-1 1,-2-36,1 33,-9-808,9 824,0-1,0 0,-1 1,0-1,0 0,0 1,-1-1,1 1,-1 0,-4-6,4 8,0-1,-1 1,1 0,-1 0,0 0,0 1,0-1,0 1,0-1,-1 1,1 0,-1 0,1 1,-1-1,-6-1,-9-2,1 1,-1 1,0 1,-25-1,-82 8,61-2,-860 2,524-7,-2393 2,2781 0,-1 1,1 0,0 0,-14 5,22-5,0 1,0-1,0 1,0 1,1-1,-1 1,1-1,-1 1,1 1,0-1,1 1,-1-1,-4 7,-2 2,0 1,1 0,0 0,2 1,-1 0,2 1,0-1,0 1,2 0,0 1,0-1,-2 32,6 274,3-138,-3-157,-1 11,2 0,8 55,-6-80,0 0,0 0,1 0,1 0,0 0,1-1,0 0,0 0,1-1,1 1,10 10,9 9,2-1,55 42,-67-61,1-1,0 0,29 9,-30-12,1 1,-1 1,-1 0,25 16,-6 4,-12-10,40 25,-53-38,0 0,0 0,1-1,-1-1,1 0,0 0,19 2,252-2,-143-6,981 3,-1087-3,-1-1,1-2,-1-1,0-2,47-19,-25 9,189-45,-204 58,0 2,72 1,5 1,-96-1,-1 0,25-8,-23 5,37-5,312 5,-207 8,531-2,-688 0,1 0,0 0,0 1,-1 0,1 0,-1 1,1-1,-1 1,9 5,-12-6,0 1,0 1,0-1,-1 0,1 1,-1-1,1 1,-1 0,0 0,0 0,0 0,-1 0,1 0,-1 1,1-1,-1 0,0 1,0-1,0 6,2 27,-1-1,-1 0,-8 65,7-95,-1 0,1 0,-1 0,0 0,0-1,-1 1,1 0,-1-1,0 0,-1 1,1-1,0 0,-1 0,0 0,0 0,-1-1,1 1,-1-1,1 0,-1 0,0 0,0 0,0-1,-1 1,1-1,0 0,-1-1,0 1,1-1,-1 0,0 0,0 0,-9 0,-52 1,-90-7,26 0,-1025 5,1145 0,0-1,0 1,1-2,-1 1,0-1,1-1,-1 0,1 0,0-1,-11-6,8 3,1-1,0-1,1 0,0 0,0-1,-15-20,-6-5,-58-52,23 25,54 52,0 1,0 1,-1 0,0 1,0 1,-1 0,0 0,0 1,-24-4,-26-11,-161-50,148 49,1-2,-132-62,199 80,0 0,0-1,0 1,1-2,0 1,0-1,1 0,0-1,-7-8,10 10,1 0,-1-1,1 1,1-1,-1 0,1 0,0 0,1 0,-1 0,1 0,1 0,0-1,0-12,1 15,0 0,0 0,1 0,-1 0,1 1,0-1,0 0,1 1,-1 0,1-1,0 1,0 0,1 0,-1 1,1-1,0 1,0 0,0 0,0 0,0 0,1 1,-1-1,8-1,10-5,0 1,1 2,41-8,57-1,229-1,-29 6,685-12,-675 24,109-2,-434 0,1 0,0 0,-1-1,1 0,0 0,-1 0,1-1,6-3,-10 4,0-1,0 0,-1 0,1 0,0 0,-1-1,1 1,-1-1,0 0,0 1,0-1,0 0,0 0,-1 0,1 0,-1-1,2-4,-2 4,1-1,-1 1,0-1,-1 1,1-1,-1 0,1 1,-2-1,1 0,0 1,-1-1,0 1,0-1,0 1,0-1,-1 1,0 0,-3-6,1 4,0 0,-1 1,0-1,0 1,0 0,-1 1,0-1,0 1,0 0,0 0,-7-3,-9-2,0 0,0 1,-1 1,-37-6,-99-5,48 7,-179-39,-61-22,259 61,0 5,-124 7,86 1,-1320-1,1441-1,0 0,0 1,0 0,0 0,0 1,0 0,0 0,1 1,-1 0,1 1,0 0,0 0,0 1,0 0,1 0,0 1,0 0,0 0,1 0,-7 10,-1 0,0 1,-2-2,0 0,0 0,-2-2,0 0,0-1,-1-1,0-1,-1 0,0-2,-1 0,-29 7,29-10,-1 1,1 1,0 1,0 1,-22 14,37-20,1 0,-1 0,1 0,0 1,0 0,0 0,1 0,0 1,-1-1,1 1,1 0,-1 0,1 1,0-1,0 1,0-1,1 1,0 0,0 0,1 0,-1 0,1 0,1 1,-1-1,1 0,1 8,-1-9,1-1,-1 1,1 0,0 0,1-1,-1 1,1 0,0-1,0 0,1 1,-1-1,1 0,0 0,0-1,0 1,0 0,1-1,0 0,-1 0,1 0,0 0,1-1,-1 1,0-1,8 2,10 4,1-1,1-1,-1-1,25 2,-16-2,47 6,102 1,82-14,-87-1,520 3,-2496 0,1786 0,-1 0,0 2,0 0,0 0,-18 7,29-8,-1 1,0-1,1 1,0 0,-1 1,1-1,0 1,0 0,0 0,1 0,-1 0,1 1,0-1,-1 1,2 0,-1 0,0 0,1 0,-4 9,2 3,1 0,0 0,1 0,0 31,9 66,-5-105,-1 1,1-1,0 1,1-1,0 0,0 0,0 0,1 0,1-1,-1 1,1-1,1 0,-1-1,1 1,9 7,-6-6,1-1,0-1,0 1,1-2,0 0,0 0,0 0,0-2,1 1,19 2,4 1,62 23,-63-19,62 14,-83-23,-3-1,-1 0,0 0,1 1,-1 1,0 0,0 0,-1 0,1 1,-1 0,10 7,-17-10,0-1,-1 1,1-1,-1 0,1 1,0 0,-1-1,1 1,-1-1,1 1,-1-1,0 1,1 0,-1-1,0 1,1 0,-1 0,0-1,0 1,1 0,-1 0,0-1,0 1,0 0,0 0,0-1,0 1,0 0,-1 0,1-1,0 1,-1 1,0-1,0 1,-1-1,1 0,-1 0,1 0,-1 0,1 0,-1 0,0 0,0 0,1-1,-4 2,-8 1,0-1,-22 2,17-3,0-1,0-1,0 0,0-1,1-1,-1-1,1-1,-1 0,1-1,1-1,0-1,-30-18,4 3,0 1,-63-23,97 42,1 0,0 1,0-1,1 0,-1 0,1-1,-9-7,14 11,1 0,-1-1,1 1,0 0,-1-1,1 1,0-1,-1 1,1 0,0-1,0 1,-1-1,1 1,0-1,0 1,0-1,0 1,0-1,0 1,0-1,0 0,0 1,0-1,0 1,0-1,0 1,0-1,0 1,1-2,13-9,23 1,12 3,1 3,94 4,-70 2,1016 0,-810-2,-261-1,0-2,0 0,0-2,0 0,-1-1,1 0,24-14,12-3,170-54,-180 64,-21 5,1 1,0 1,1 1,27-1,-18 5,-3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36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2.jpeg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98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2.jpeg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99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33.xml"/><Relationship Id="rId7" Type="http://schemas.openxmlformats.org/officeDocument/2006/relationships/image" Target="../media/image31.png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35.xml"/><Relationship Id="rId4" Type="http://schemas.openxmlformats.org/officeDocument/2006/relationships/tags" Target="../tags/tag234.xml"/><Relationship Id="rId9" Type="http://schemas.openxmlformats.org/officeDocument/2006/relationships/image" Target="../media/image29.sv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38.xml"/><Relationship Id="rId7" Type="http://schemas.openxmlformats.org/officeDocument/2006/relationships/tags" Target="../tags/tag242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11" Type="http://schemas.openxmlformats.org/officeDocument/2006/relationships/image" Target="../media/image84.png"/><Relationship Id="rId5" Type="http://schemas.openxmlformats.org/officeDocument/2006/relationships/tags" Target="../tags/tag240.xml"/><Relationship Id="rId10" Type="http://schemas.openxmlformats.org/officeDocument/2006/relationships/image" Target="../media/image29.svg"/><Relationship Id="rId4" Type="http://schemas.openxmlformats.org/officeDocument/2006/relationships/tags" Target="../tags/tag239.xml"/><Relationship Id="rId9" Type="http://schemas.openxmlformats.org/officeDocument/2006/relationships/image" Target="../media/image28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tags" Target="../tags/tag245.xml"/><Relationship Id="rId7" Type="http://schemas.openxmlformats.org/officeDocument/2006/relationships/image" Target="../media/image29.svg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image" Target="../media/image28.png"/><Relationship Id="rId5" Type="http://schemas.openxmlformats.org/officeDocument/2006/relationships/image" Target="../media/image100.png"/><Relationship Id="rId4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tags" Target="../tags/tag248.xml"/><Relationship Id="rId7" Type="http://schemas.openxmlformats.org/officeDocument/2006/relationships/image" Target="../media/image82.jpeg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7.jpe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51.xml"/><Relationship Id="rId7" Type="http://schemas.openxmlformats.org/officeDocument/2006/relationships/image" Target="../media/image31.pn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53.xml"/><Relationship Id="rId4" Type="http://schemas.openxmlformats.org/officeDocument/2006/relationships/tags" Target="../tags/tag252.xml"/><Relationship Id="rId9" Type="http://schemas.openxmlformats.org/officeDocument/2006/relationships/image" Target="../media/image29.sv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56.xml"/><Relationship Id="rId7" Type="http://schemas.openxmlformats.org/officeDocument/2006/relationships/tags" Target="../tags/tag260.xml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11" Type="http://schemas.openxmlformats.org/officeDocument/2006/relationships/image" Target="../media/image84.png"/><Relationship Id="rId5" Type="http://schemas.openxmlformats.org/officeDocument/2006/relationships/tags" Target="../tags/tag258.xml"/><Relationship Id="rId10" Type="http://schemas.openxmlformats.org/officeDocument/2006/relationships/image" Target="../media/image29.svg"/><Relationship Id="rId4" Type="http://schemas.openxmlformats.org/officeDocument/2006/relationships/tags" Target="../tags/tag257.xml"/><Relationship Id="rId9" Type="http://schemas.openxmlformats.org/officeDocument/2006/relationships/image" Target="../media/image28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1.xml"/><Relationship Id="rId6" Type="http://schemas.openxmlformats.org/officeDocument/2006/relationships/image" Target="../media/image102.png"/><Relationship Id="rId5" Type="http://schemas.openxmlformats.org/officeDocument/2006/relationships/image" Target="../media/image67.png"/><Relationship Id="rId4" Type="http://schemas.openxmlformats.org/officeDocument/2006/relationships/image" Target="../media/image29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image" Target="../media/image103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video" Target="NULL" TargetMode="External"/><Relationship Id="rId7" Type="http://schemas.openxmlformats.org/officeDocument/2006/relationships/image" Target="../media/image38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37.jpeg"/><Relationship Id="rId5" Type="http://schemas.openxmlformats.org/officeDocument/2006/relationships/slideLayout" Target="../slideLayouts/slideLayout7.xml"/><Relationship Id="rId4" Type="http://schemas.microsoft.com/office/2007/relationships/media" Target="../media/media1.mp4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tags" Target="../tags/tag266.xml"/><Relationship Id="rId7" Type="http://schemas.openxmlformats.org/officeDocument/2006/relationships/image" Target="../media/image103.png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28.png"/><Relationship Id="rId7" Type="http://schemas.openxmlformats.org/officeDocument/2006/relationships/image" Target="../media/image10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7.xml"/><Relationship Id="rId6" Type="http://schemas.openxmlformats.org/officeDocument/2006/relationships/customXml" Target="../ink/ink2.xml"/><Relationship Id="rId5" Type="http://schemas.openxmlformats.org/officeDocument/2006/relationships/image" Target="../media/image103.png"/><Relationship Id="rId4" Type="http://schemas.openxmlformats.org/officeDocument/2006/relationships/image" Target="../media/image29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tags" Target="../tags/tag272.xml"/><Relationship Id="rId7" Type="http://schemas.openxmlformats.org/officeDocument/2006/relationships/image" Target="../media/image82.jpeg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tags" Target="../tags/tag275.xml"/><Relationship Id="rId7" Type="http://schemas.openxmlformats.org/officeDocument/2006/relationships/image" Target="../media/image106.png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tags" Target="../tags/tag278.xml"/><Relationship Id="rId7" Type="http://schemas.openxmlformats.org/officeDocument/2006/relationships/image" Target="../media/image107.png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80.xml"/><Relationship Id="rId1" Type="http://schemas.openxmlformats.org/officeDocument/2006/relationships/tags" Target="../tags/tag279.xml"/><Relationship Id="rId6" Type="http://schemas.openxmlformats.org/officeDocument/2006/relationships/image" Target="../media/image108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sv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image" Target="../media/image28.png"/><Relationship Id="rId5" Type="http://schemas.openxmlformats.org/officeDocument/2006/relationships/image" Target="../media/image110.jpeg"/><Relationship Id="rId4" Type="http://schemas.openxmlformats.org/officeDocument/2006/relationships/image" Target="../media/image5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6" Type="http://schemas.openxmlformats.org/officeDocument/2006/relationships/image" Target="../media/image21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10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112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8.xml"/><Relationship Id="rId6" Type="http://schemas.openxmlformats.org/officeDocument/2006/relationships/image" Target="../media/image112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9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0.xml"/><Relationship Id="rId6" Type="http://schemas.openxmlformats.org/officeDocument/2006/relationships/image" Target="../media/image115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tags" Target="../tags/tag298.xml"/><Relationship Id="rId13" Type="http://schemas.openxmlformats.org/officeDocument/2006/relationships/image" Target="../media/image117.png"/><Relationship Id="rId3" Type="http://schemas.openxmlformats.org/officeDocument/2006/relationships/tags" Target="../tags/tag293.xml"/><Relationship Id="rId7" Type="http://schemas.openxmlformats.org/officeDocument/2006/relationships/tags" Target="../tags/tag297.xml"/><Relationship Id="rId12" Type="http://schemas.openxmlformats.org/officeDocument/2006/relationships/image" Target="../media/image29.svg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6" Type="http://schemas.openxmlformats.org/officeDocument/2006/relationships/tags" Target="../tags/tag296.xml"/><Relationship Id="rId11" Type="http://schemas.openxmlformats.org/officeDocument/2006/relationships/image" Target="../media/image28.png"/><Relationship Id="rId5" Type="http://schemas.openxmlformats.org/officeDocument/2006/relationships/tags" Target="../tags/tag29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94.xml"/><Relationship Id="rId9" Type="http://schemas.openxmlformats.org/officeDocument/2006/relationships/tags" Target="../tags/tag299.xml"/><Relationship Id="rId14" Type="http://schemas.openxmlformats.org/officeDocument/2006/relationships/image" Target="../media/image110.jpeg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tags" Target="../tags/tag307.xml"/><Relationship Id="rId3" Type="http://schemas.openxmlformats.org/officeDocument/2006/relationships/tags" Target="../tags/tag302.xml"/><Relationship Id="rId7" Type="http://schemas.openxmlformats.org/officeDocument/2006/relationships/tags" Target="../tags/tag306.xml"/><Relationship Id="rId12" Type="http://schemas.openxmlformats.org/officeDocument/2006/relationships/image" Target="../media/image117.png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tags" Target="../tags/tag305.xml"/><Relationship Id="rId11" Type="http://schemas.openxmlformats.org/officeDocument/2006/relationships/image" Target="../media/image29.svg"/><Relationship Id="rId5" Type="http://schemas.openxmlformats.org/officeDocument/2006/relationships/tags" Target="../tags/tag304.xml"/><Relationship Id="rId10" Type="http://schemas.openxmlformats.org/officeDocument/2006/relationships/image" Target="../media/image28.png"/><Relationship Id="rId4" Type="http://schemas.openxmlformats.org/officeDocument/2006/relationships/tags" Target="../tags/tag303.xml"/><Relationship Id="rId9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image" Target="../media/image8.png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image" Target="../media/image7.svg"/><Relationship Id="rId2" Type="http://schemas.openxmlformats.org/officeDocument/2006/relationships/tags" Target="../tags/tag35.xml"/><Relationship Id="rId16" Type="http://schemas.openxmlformats.org/officeDocument/2006/relationships/image" Target="../media/image41.png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11" Type="http://schemas.openxmlformats.org/officeDocument/2006/relationships/image" Target="../media/image5.png"/><Relationship Id="rId5" Type="http://schemas.openxmlformats.org/officeDocument/2006/relationships/tags" Target="../tags/tag38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3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0.svg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8.png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image" Target="../media/image118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0.xml"/><Relationship Id="rId6" Type="http://schemas.openxmlformats.org/officeDocument/2006/relationships/image" Target="../media/image106.png"/><Relationship Id="rId5" Type="http://schemas.openxmlformats.org/officeDocument/2006/relationships/image" Target="../media/image119.png"/><Relationship Id="rId4" Type="http://schemas.openxmlformats.org/officeDocument/2006/relationships/image" Target="../media/image29.svg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5.png"/><Relationship Id="rId7" Type="http://schemas.openxmlformats.org/officeDocument/2006/relationships/image" Target="../media/image4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Relationship Id="rId9" Type="http://schemas.openxmlformats.org/officeDocument/2006/relationships/image" Target="../media/image12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5.jpeg"/><Relationship Id="rId7" Type="http://schemas.openxmlformats.org/officeDocument/2006/relationships/image" Target="../media/image45.png"/><Relationship Id="rId12" Type="http://schemas.openxmlformats.org/officeDocument/2006/relationships/image" Target="../media/image29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44.png"/><Relationship Id="rId11" Type="http://schemas.openxmlformats.org/officeDocument/2006/relationships/image" Target="../media/image28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9.png"/><Relationship Id="rId7" Type="http://schemas.openxmlformats.org/officeDocument/2006/relationships/image" Target="../media/image29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6" Type="http://schemas.openxmlformats.org/officeDocument/2006/relationships/image" Target="../media/image28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55.jpg"/><Relationship Id="rId4" Type="http://schemas.openxmlformats.org/officeDocument/2006/relationships/image" Target="../media/image29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55.jpg"/><Relationship Id="rId4" Type="http://schemas.openxmlformats.org/officeDocument/2006/relationships/image" Target="../media/image2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57.jpe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6" Type="http://schemas.openxmlformats.org/officeDocument/2006/relationships/image" Target="../media/image51.png"/><Relationship Id="rId5" Type="http://schemas.openxmlformats.org/officeDocument/2006/relationships/image" Target="../media/image58.png"/><Relationship Id="rId4" Type="http://schemas.openxmlformats.org/officeDocument/2006/relationships/image" Target="../media/image49.png"/><Relationship Id="rId9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57.jpeg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55.jpg"/><Relationship Id="rId4" Type="http://schemas.openxmlformats.org/officeDocument/2006/relationships/image" Target="../media/image31.png"/><Relationship Id="rId9" Type="http://schemas.openxmlformats.org/officeDocument/2006/relationships/image" Target="../media/image29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57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19.png"/><Relationship Id="rId7" Type="http://schemas.openxmlformats.org/officeDocument/2006/relationships/image" Target="../media/image59.png"/><Relationship Id="rId12" Type="http://schemas.openxmlformats.org/officeDocument/2006/relationships/image" Target="../media/image55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6" Type="http://schemas.openxmlformats.org/officeDocument/2006/relationships/image" Target="../media/image62.png"/><Relationship Id="rId11" Type="http://schemas.openxmlformats.org/officeDocument/2006/relationships/image" Target="../media/image29.svg"/><Relationship Id="rId5" Type="http://schemas.openxmlformats.org/officeDocument/2006/relationships/image" Target="../media/image50.png"/><Relationship Id="rId10" Type="http://schemas.openxmlformats.org/officeDocument/2006/relationships/image" Target="../media/image28.png"/><Relationship Id="rId4" Type="http://schemas.openxmlformats.org/officeDocument/2006/relationships/image" Target="../media/image49.png"/><Relationship Id="rId9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55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12" Type="http://schemas.openxmlformats.org/officeDocument/2006/relationships/image" Target="../media/image52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50.png"/><Relationship Id="rId11" Type="http://schemas.openxmlformats.org/officeDocument/2006/relationships/image" Target="../media/image59.png"/><Relationship Id="rId5" Type="http://schemas.openxmlformats.org/officeDocument/2006/relationships/image" Target="../media/image49.png"/><Relationship Id="rId10" Type="http://schemas.openxmlformats.org/officeDocument/2006/relationships/image" Target="../media/image29.svg"/><Relationship Id="rId4" Type="http://schemas.openxmlformats.org/officeDocument/2006/relationships/image" Target="../media/image64.png"/><Relationship Id="rId9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19.png"/><Relationship Id="rId7" Type="http://schemas.openxmlformats.org/officeDocument/2006/relationships/image" Target="../media/image60.png"/><Relationship Id="rId12" Type="http://schemas.openxmlformats.org/officeDocument/2006/relationships/image" Target="../media/image55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65.png"/><Relationship Id="rId11" Type="http://schemas.openxmlformats.org/officeDocument/2006/relationships/image" Target="../media/image52.png"/><Relationship Id="rId5" Type="http://schemas.openxmlformats.org/officeDocument/2006/relationships/image" Target="../media/image62.png"/><Relationship Id="rId10" Type="http://schemas.openxmlformats.org/officeDocument/2006/relationships/image" Target="../media/image29.svg"/><Relationship Id="rId4" Type="http://schemas.openxmlformats.org/officeDocument/2006/relationships/image" Target="../media/image50.pn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3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tags" Target="../tags/tag10.xml"/><Relationship Id="rId16" Type="http://schemas.openxmlformats.org/officeDocument/2006/relationships/image" Target="../media/image16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9.png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6" Type="http://schemas.openxmlformats.org/officeDocument/2006/relationships/image" Target="../media/image59.png"/><Relationship Id="rId5" Type="http://schemas.openxmlformats.org/officeDocument/2006/relationships/image" Target="../media/image62.png"/><Relationship Id="rId4" Type="http://schemas.openxmlformats.org/officeDocument/2006/relationships/image" Target="../media/image50.png"/><Relationship Id="rId9" Type="http://schemas.openxmlformats.org/officeDocument/2006/relationships/image" Target="../media/image55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6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29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6" Type="http://schemas.openxmlformats.org/officeDocument/2006/relationships/image" Target="../media/image28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tags" Target="../tags/tag72.xml"/><Relationship Id="rId7" Type="http://schemas.openxmlformats.org/officeDocument/2006/relationships/image" Target="../media/image68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37.jpe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9.svg"/><Relationship Id="rId4" Type="http://schemas.openxmlformats.org/officeDocument/2006/relationships/tags" Target="../tags/tag73.xml"/><Relationship Id="rId9" Type="http://schemas.openxmlformats.org/officeDocument/2006/relationships/image" Target="../media/image2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tags" Target="../tags/tag76.xml"/><Relationship Id="rId7" Type="http://schemas.openxmlformats.org/officeDocument/2006/relationships/image" Target="../media/image28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37.jpeg"/><Relationship Id="rId5" Type="http://schemas.openxmlformats.org/officeDocument/2006/relationships/image" Target="../media/image68.png"/><Relationship Id="rId4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tags" Target="../tags/tag79.xml"/><Relationship Id="rId7" Type="http://schemas.openxmlformats.org/officeDocument/2006/relationships/image" Target="../media/image68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tags" Target="../tags/tag82.xml"/><Relationship Id="rId7" Type="http://schemas.openxmlformats.org/officeDocument/2006/relationships/image" Target="../media/image28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37.jpeg"/><Relationship Id="rId5" Type="http://schemas.openxmlformats.org/officeDocument/2006/relationships/image" Target="../media/image68.png"/><Relationship Id="rId4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sv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28.png"/><Relationship Id="rId5" Type="http://schemas.openxmlformats.org/officeDocument/2006/relationships/image" Target="../media/image37.jpeg"/><Relationship Id="rId4" Type="http://schemas.openxmlformats.org/officeDocument/2006/relationships/image" Target="../media/image7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image" Target="../media/image67.png"/><Relationship Id="rId7" Type="http://schemas.openxmlformats.org/officeDocument/2006/relationships/image" Target="../media/image29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6" Type="http://schemas.openxmlformats.org/officeDocument/2006/relationships/image" Target="../media/image28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2.jpeg"/><Relationship Id="rId3" Type="http://schemas.openxmlformats.org/officeDocument/2006/relationships/tags" Target="../tags/tag18.xml"/><Relationship Id="rId21" Type="http://schemas.openxmlformats.org/officeDocument/2006/relationships/image" Target="../media/image25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21.png"/><Relationship Id="rId2" Type="http://schemas.openxmlformats.org/officeDocument/2006/relationships/tags" Target="../tags/tag17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9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3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3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87.xml"/><Relationship Id="rId6" Type="http://schemas.openxmlformats.org/officeDocument/2006/relationships/image" Target="../media/image72.png"/><Relationship Id="rId5" Type="http://schemas.openxmlformats.org/officeDocument/2006/relationships/image" Target="../media/image37.jpeg"/><Relationship Id="rId4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7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89.xml"/><Relationship Id="rId6" Type="http://schemas.openxmlformats.org/officeDocument/2006/relationships/image" Target="../media/image72.png"/><Relationship Id="rId5" Type="http://schemas.openxmlformats.org/officeDocument/2006/relationships/image" Target="../media/image37.jpeg"/><Relationship Id="rId4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29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.xml"/><Relationship Id="rId6" Type="http://schemas.openxmlformats.org/officeDocument/2006/relationships/image" Target="../media/image28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29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13" Type="http://schemas.openxmlformats.org/officeDocument/2006/relationships/image" Target="../media/image8.png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12" Type="http://schemas.openxmlformats.org/officeDocument/2006/relationships/image" Target="../media/image7.svg"/><Relationship Id="rId2" Type="http://schemas.openxmlformats.org/officeDocument/2006/relationships/tags" Target="../tags/tag92.xml"/><Relationship Id="rId16" Type="http://schemas.openxmlformats.org/officeDocument/2006/relationships/image" Target="../media/image41.png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11" Type="http://schemas.openxmlformats.org/officeDocument/2006/relationships/image" Target="../media/image5.png"/><Relationship Id="rId5" Type="http://schemas.openxmlformats.org/officeDocument/2006/relationships/tags" Target="../tags/tag95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94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0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9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0.xml"/><Relationship Id="rId5" Type="http://schemas.openxmlformats.org/officeDocument/2006/relationships/image" Target="../media/image77.png"/><Relationship Id="rId4" Type="http://schemas.openxmlformats.org/officeDocument/2006/relationships/image" Target="../media/image2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1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8.pn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7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7" Type="http://schemas.openxmlformats.org/officeDocument/2006/relationships/image" Target="../media/image29.svg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image" Target="../media/image28.png"/><Relationship Id="rId5" Type="http://schemas.openxmlformats.org/officeDocument/2006/relationships/image" Target="../media/image80.jpeg"/><Relationship Id="rId4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tags" Target="../tags/tag108.xml"/><Relationship Id="rId7" Type="http://schemas.openxmlformats.org/officeDocument/2006/relationships/image" Target="../media/image29.svg"/><Relationship Id="rId2" Type="http://schemas.openxmlformats.org/officeDocument/2006/relationships/tags" Target="../tags/tag10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8.png"/><Relationship Id="rId5" Type="http://schemas.openxmlformats.org/officeDocument/2006/relationships/image" Target="../media/image81.png"/><Relationship Id="rId4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2.jpeg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83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13.xml"/><Relationship Id="rId7" Type="http://schemas.openxmlformats.org/officeDocument/2006/relationships/image" Target="../media/image31.pn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9" Type="http://schemas.openxmlformats.org/officeDocument/2006/relationships/image" Target="../media/image29.sv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image" Target="../media/image84.png"/><Relationship Id="rId5" Type="http://schemas.openxmlformats.org/officeDocument/2006/relationships/tags" Target="../tags/tag120.xml"/><Relationship Id="rId10" Type="http://schemas.openxmlformats.org/officeDocument/2006/relationships/image" Target="../media/image29.svg"/><Relationship Id="rId4" Type="http://schemas.openxmlformats.org/officeDocument/2006/relationships/tags" Target="../tags/tag119.xml"/><Relationship Id="rId9" Type="http://schemas.openxmlformats.org/officeDocument/2006/relationships/image" Target="../media/image28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tags" Target="../tags/tag125.xml"/><Relationship Id="rId7" Type="http://schemas.openxmlformats.org/officeDocument/2006/relationships/image" Target="../media/image29.sv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image" Target="../media/image28.png"/><Relationship Id="rId5" Type="http://schemas.openxmlformats.org/officeDocument/2006/relationships/image" Target="../media/image85.png"/><Relationship Id="rId4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tags" Target="../tags/tag128.xml"/><Relationship Id="rId7" Type="http://schemas.openxmlformats.org/officeDocument/2006/relationships/image" Target="../media/image82.jpeg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7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9.xml"/><Relationship Id="rId6" Type="http://schemas.openxmlformats.org/officeDocument/2006/relationships/image" Target="../media/image57.jpeg"/><Relationship Id="rId5" Type="http://schemas.openxmlformats.org/officeDocument/2006/relationships/image" Target="../media/image86.png"/><Relationship Id="rId4" Type="http://schemas.openxmlformats.org/officeDocument/2006/relationships/image" Target="../media/image2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image" Target="../media/image30.jpe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32.xml"/><Relationship Id="rId7" Type="http://schemas.openxmlformats.org/officeDocument/2006/relationships/image" Target="../media/image31.png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34.xml"/><Relationship Id="rId4" Type="http://schemas.openxmlformats.org/officeDocument/2006/relationships/tags" Target="../tags/tag133.xml"/><Relationship Id="rId9" Type="http://schemas.openxmlformats.org/officeDocument/2006/relationships/image" Target="../media/image29.sv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37.xml"/><Relationship Id="rId7" Type="http://schemas.openxmlformats.org/officeDocument/2006/relationships/tags" Target="../tags/tag141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image" Target="../media/image84.png"/><Relationship Id="rId5" Type="http://schemas.openxmlformats.org/officeDocument/2006/relationships/tags" Target="../tags/tag139.xml"/><Relationship Id="rId10" Type="http://schemas.openxmlformats.org/officeDocument/2006/relationships/image" Target="../media/image29.svg"/><Relationship Id="rId4" Type="http://schemas.openxmlformats.org/officeDocument/2006/relationships/tags" Target="../tags/tag138.xml"/><Relationship Id="rId9" Type="http://schemas.openxmlformats.org/officeDocument/2006/relationships/image" Target="../media/image2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2.xml"/><Relationship Id="rId4" Type="http://schemas.openxmlformats.org/officeDocument/2006/relationships/image" Target="../media/image29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3.xml"/><Relationship Id="rId5" Type="http://schemas.openxmlformats.org/officeDocument/2006/relationships/image" Target="../media/image87.png"/><Relationship Id="rId4" Type="http://schemas.openxmlformats.org/officeDocument/2006/relationships/image" Target="../media/image29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4.xml"/><Relationship Id="rId5" Type="http://schemas.openxmlformats.org/officeDocument/2006/relationships/image" Target="../media/image88.png"/><Relationship Id="rId4" Type="http://schemas.openxmlformats.org/officeDocument/2006/relationships/image" Target="../media/image29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image" Target="../media/image55.jp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2.jpeg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8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2.jpeg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90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53.xml"/><Relationship Id="rId7" Type="http://schemas.openxmlformats.org/officeDocument/2006/relationships/image" Target="../media/image31.png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9" Type="http://schemas.openxmlformats.org/officeDocument/2006/relationships/image" Target="../media/image29.sv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58.xml"/><Relationship Id="rId7" Type="http://schemas.openxmlformats.org/officeDocument/2006/relationships/tags" Target="../tags/tag162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tags" Target="../tags/tag161.xml"/><Relationship Id="rId11" Type="http://schemas.openxmlformats.org/officeDocument/2006/relationships/image" Target="../media/image84.png"/><Relationship Id="rId5" Type="http://schemas.openxmlformats.org/officeDocument/2006/relationships/tags" Target="../tags/tag160.xml"/><Relationship Id="rId10" Type="http://schemas.openxmlformats.org/officeDocument/2006/relationships/image" Target="../media/image29.svg"/><Relationship Id="rId4" Type="http://schemas.openxmlformats.org/officeDocument/2006/relationships/tags" Target="../tags/tag159.xml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tags" Target="../tags/tag30.xml"/><Relationship Id="rId7" Type="http://schemas.openxmlformats.org/officeDocument/2006/relationships/image" Target="../media/image30.jpe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7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tags" Target="../tags/tag165.xml"/><Relationship Id="rId7" Type="http://schemas.openxmlformats.org/officeDocument/2006/relationships/image" Target="../media/image29.svg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image" Target="../media/image28.png"/><Relationship Id="rId5" Type="http://schemas.openxmlformats.org/officeDocument/2006/relationships/image" Target="../media/image91.png"/><Relationship Id="rId4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tags" Target="../tags/tag168.xml"/><Relationship Id="rId7" Type="http://schemas.openxmlformats.org/officeDocument/2006/relationships/image" Target="../media/image29.svg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image" Target="../media/image28.png"/><Relationship Id="rId5" Type="http://schemas.openxmlformats.org/officeDocument/2006/relationships/image" Target="../media/image92.png"/><Relationship Id="rId4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71.xml"/><Relationship Id="rId7" Type="http://schemas.openxmlformats.org/officeDocument/2006/relationships/image" Target="../media/image31.png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3.xml"/><Relationship Id="rId4" Type="http://schemas.openxmlformats.org/officeDocument/2006/relationships/tags" Target="../tags/tag172.xml"/><Relationship Id="rId9" Type="http://schemas.openxmlformats.org/officeDocument/2006/relationships/image" Target="../media/image29.sv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76.xml"/><Relationship Id="rId7" Type="http://schemas.openxmlformats.org/officeDocument/2006/relationships/tags" Target="../tags/tag180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tags" Target="../tags/tag179.xml"/><Relationship Id="rId11" Type="http://schemas.openxmlformats.org/officeDocument/2006/relationships/image" Target="../media/image84.png"/><Relationship Id="rId5" Type="http://schemas.openxmlformats.org/officeDocument/2006/relationships/tags" Target="../tags/tag178.xml"/><Relationship Id="rId10" Type="http://schemas.openxmlformats.org/officeDocument/2006/relationships/image" Target="../media/image29.svg"/><Relationship Id="rId4" Type="http://schemas.openxmlformats.org/officeDocument/2006/relationships/tags" Target="../tags/tag177.xml"/><Relationship Id="rId9" Type="http://schemas.openxmlformats.org/officeDocument/2006/relationships/image" Target="../media/image2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1.xml"/><Relationship Id="rId4" Type="http://schemas.openxmlformats.org/officeDocument/2006/relationships/image" Target="../media/image29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2.xml"/><Relationship Id="rId4" Type="http://schemas.openxmlformats.org/officeDocument/2006/relationships/image" Target="../media/image29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3.xml"/><Relationship Id="rId4" Type="http://schemas.openxmlformats.org/officeDocument/2006/relationships/image" Target="../media/image29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tags" Target="../tags/tag186.xml"/><Relationship Id="rId7" Type="http://schemas.openxmlformats.org/officeDocument/2006/relationships/image" Target="../media/image29.sv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28.png"/><Relationship Id="rId5" Type="http://schemas.openxmlformats.org/officeDocument/2006/relationships/image" Target="../media/image93.png"/><Relationship Id="rId4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2.jpe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94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2.jpeg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9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34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93.xml"/><Relationship Id="rId7" Type="http://schemas.openxmlformats.org/officeDocument/2006/relationships/image" Target="../media/image31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5.xml"/><Relationship Id="rId4" Type="http://schemas.openxmlformats.org/officeDocument/2006/relationships/tags" Target="../tags/tag194.xml"/><Relationship Id="rId9" Type="http://schemas.openxmlformats.org/officeDocument/2006/relationships/image" Target="../media/image29.sv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98.xml"/><Relationship Id="rId7" Type="http://schemas.openxmlformats.org/officeDocument/2006/relationships/tags" Target="../tags/tag202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image" Target="../media/image84.png"/><Relationship Id="rId5" Type="http://schemas.openxmlformats.org/officeDocument/2006/relationships/tags" Target="../tags/tag200.xml"/><Relationship Id="rId10" Type="http://schemas.openxmlformats.org/officeDocument/2006/relationships/image" Target="../media/image29.svg"/><Relationship Id="rId4" Type="http://schemas.openxmlformats.org/officeDocument/2006/relationships/tags" Target="../tags/tag199.xml"/><Relationship Id="rId9" Type="http://schemas.openxmlformats.org/officeDocument/2006/relationships/image" Target="../media/image28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tags" Target="../tags/tag205.xml"/><Relationship Id="rId7" Type="http://schemas.openxmlformats.org/officeDocument/2006/relationships/image" Target="../media/image82.jpeg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tags" Target="../tags/tag208.xml"/><Relationship Id="rId7" Type="http://schemas.openxmlformats.org/officeDocument/2006/relationships/image" Target="../media/image29.svg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image" Target="../media/image28.png"/><Relationship Id="rId5" Type="http://schemas.openxmlformats.org/officeDocument/2006/relationships/image" Target="../media/image9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7.jpe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11.xml"/><Relationship Id="rId7" Type="http://schemas.openxmlformats.org/officeDocument/2006/relationships/image" Target="../media/image31.png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13.xml"/><Relationship Id="rId4" Type="http://schemas.openxmlformats.org/officeDocument/2006/relationships/tags" Target="../tags/tag212.xml"/><Relationship Id="rId9" Type="http://schemas.openxmlformats.org/officeDocument/2006/relationships/image" Target="../media/image29.sv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16.xml"/><Relationship Id="rId7" Type="http://schemas.openxmlformats.org/officeDocument/2006/relationships/tags" Target="../tags/tag220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11" Type="http://schemas.openxmlformats.org/officeDocument/2006/relationships/image" Target="../media/image84.png"/><Relationship Id="rId5" Type="http://schemas.openxmlformats.org/officeDocument/2006/relationships/tags" Target="../tags/tag218.xml"/><Relationship Id="rId10" Type="http://schemas.openxmlformats.org/officeDocument/2006/relationships/image" Target="../media/image29.svg"/><Relationship Id="rId4" Type="http://schemas.openxmlformats.org/officeDocument/2006/relationships/tags" Target="../tags/tag217.xml"/><Relationship Id="rId9" Type="http://schemas.openxmlformats.org/officeDocument/2006/relationships/image" Target="../media/image28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1.xml"/><Relationship Id="rId4" Type="http://schemas.openxmlformats.org/officeDocument/2006/relationships/image" Target="../media/image29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2.xml"/><Relationship Id="rId4" Type="http://schemas.openxmlformats.org/officeDocument/2006/relationships/image" Target="../media/image29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3.xml"/><Relationship Id="rId4" Type="http://schemas.openxmlformats.org/officeDocument/2006/relationships/image" Target="../media/image29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tags" Target="../tags/tag226.xml"/><Relationship Id="rId7" Type="http://schemas.openxmlformats.org/officeDocument/2006/relationships/image" Target="../media/image29.sv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image" Target="../media/image28.png"/><Relationship Id="rId5" Type="http://schemas.openxmlformats.org/officeDocument/2006/relationships/image" Target="../media/image44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024605" y="2448697"/>
            <a:ext cx="813077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sz="3200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5531177" y="5928772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583529" y="5115857"/>
            <a:ext cx="3675689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097640" y="5340801"/>
            <a:ext cx="3206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Lettre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429000" y="4951761"/>
            <a:ext cx="2832977" cy="2715328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</a:t>
            </a: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arcours </a:t>
            </a:r>
            <a:r>
              <a:rPr lang="fr-MA" sz="6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5870030" y="6297793"/>
            <a:ext cx="31026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996902"/>
            <a:ext cx="1981200" cy="1858245"/>
          </a:xfrm>
          <a:prstGeom prst="rect">
            <a:avLst/>
          </a:prstGeom>
        </p:spPr>
      </p:pic>
      <p:pic>
        <p:nvPicPr>
          <p:cNvPr id="4" name="Image 3" descr="Une image contenant text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2304A1A-C1CD-8C93-0AA8-BB88C4EB56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D6ECF1"/>
              </a:clrFrom>
              <a:clrTo>
                <a:srgbClr val="D6EC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96" y="7200900"/>
            <a:ext cx="2647086" cy="302994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1" y="24804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8011201-A522-53C8-2BAF-D0D2B0588B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475554"/>
            <a:ext cx="6413606" cy="367879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D497536-B3EE-7517-E13A-5DEB54752A9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59357072"/>
              </p:ext>
            </p:extLst>
          </p:nvPr>
        </p:nvGraphicFramePr>
        <p:xfrm>
          <a:off x="-152400" y="-104247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AC4BDDF-2EB8-D962-252D-49E19DBD3C48}"/>
              </a:ext>
            </a:extLst>
          </p:cNvPr>
          <p:cNvSpPr txBox="1"/>
          <p:nvPr/>
        </p:nvSpPr>
        <p:spPr>
          <a:xfrm>
            <a:off x="1240672" y="454445"/>
            <a:ext cx="1415352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écouter la chanson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 bonjour les amis »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et nous allons chanter ensemble.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3F1AA86-C47E-F854-5A1B-88F4337B070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0EF3A-ECB7-7E29-E337-596CD33EF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CB7D69-5301-8345-BAA3-34C19B20305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9E392CF-E434-DAED-3BD1-8BBF0CD6E0D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17E5A01-1E8A-BCE3-29AC-60E8D4A6550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7B83C967-AA09-6C53-E67B-7E04E347D3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6696" y="2345055"/>
            <a:ext cx="7622609" cy="5596890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80093AD-05E6-9EB8-50E5-63BFD838C50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BDF88EEA-F91F-50E2-6A0A-524DB118408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AF34E25-E76D-EF72-46F7-3A24AE83A02D}"/>
              </a:ext>
            </a:extLst>
          </p:cNvPr>
          <p:cNvSpPr txBox="1"/>
          <p:nvPr/>
        </p:nvSpPr>
        <p:spPr>
          <a:xfrm>
            <a:off x="1093302" y="47327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 minuscule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6759E574-C6CC-4EE6-389E-AD06759DCCA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9616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3F70-C0A1-9414-F48A-B898A7629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2340FF-90D1-86EE-6818-12ED144045C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50EC44-865E-E02D-142E-3C0A0B01E9B4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88EBEFF-1774-A7DA-FCE8-8566BC3C716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2D13AB0A-D2B4-C129-0C92-C5453C17D9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7969" y="2574083"/>
            <a:ext cx="7440063" cy="5138834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6CB6AED-F568-F3EA-685C-3B86B08AD3C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89AE10B1-3C30-4875-658B-C1A646B59F0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187C4B0-6C27-2BDE-12FE-98ACF5AA2496}"/>
              </a:ext>
            </a:extLst>
          </p:cNvPr>
          <p:cNvSpPr txBox="1"/>
          <p:nvPr/>
        </p:nvSpPr>
        <p:spPr>
          <a:xfrm>
            <a:off x="1224495" y="366762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fais un petit rond. Puis, je trace un trait vers le bas.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5511416E-9C3F-01C3-4AD2-50A319E1A1AB}"/>
              </a:ext>
            </a:extLst>
          </p:cNvPr>
          <p:cNvSpPr txBox="1"/>
          <p:nvPr/>
        </p:nvSpPr>
        <p:spPr>
          <a:xfrm>
            <a:off x="723888" y="843444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CF7C7D4-4971-3A85-682E-C908B5A3A88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FCC92A58-361D-CB32-8E26-9118F64105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4953000" y="5359035"/>
            <a:ext cx="683095" cy="48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B23991F2-79F1-8587-79D9-67F6FD71BD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138803" y="4187588"/>
            <a:ext cx="616266" cy="55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70818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3F5E5-FAB1-2C57-9605-4180AA577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9F9C31-1706-6A30-D266-9C7577E160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06D4CE6-2CE6-2218-1F11-09A7BFDCA5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CD9B2F-EDE2-6697-551D-E1E01147CA39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13C4E1E-242E-29BB-A5D6-D0CFDEA97743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DF68D9B-4C59-3EC4-3135-73AE143EB1A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84207990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05C2CE32-96FF-9897-3F1F-30351ED32C7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2263E86-0C77-A3C0-1650-DFB93813146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8B4DE57-6C0B-5696-943B-A628AE6280D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ED448AF-2287-F6E5-F370-C4D074A4DB39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minuscule . </a:t>
            </a:r>
          </a:p>
        </p:txBody>
      </p:sp>
    </p:spTree>
    <p:extLst>
      <p:ext uri="{BB962C8B-B14F-4D97-AF65-F5344CB8AC3E}">
        <p14:creationId xmlns:p14="http://schemas.microsoft.com/office/powerpoint/2010/main" val="117793583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27440-9761-523A-3F49-B57F921B2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4E872EB-127B-6A3D-068D-CAB958100D8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E0D969-9549-FF01-BD6D-1B93AC527ED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0F80D6-7129-28C5-CD4D-2D64FBF9BCB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E4E5634-C4BD-91D2-11F3-6CEDC8A426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5E3BA8F-9E89-6F7F-5926-D5C5304B269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06299371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13F43DC-A70D-4BEC-5D79-CC5F179F52F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0C1F8F2-0FAA-80AF-6047-6A9FBCD7783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62425A-0C6A-0C57-9E7A-2FFEBB1CEB1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F5AB7C2-4C09-9E2F-4AF1-DE79E2CC082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83C01E1-6A36-3E88-4A9E-EED70C1D5E5B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43733510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49DCD-8971-BE0E-DBB9-26475C476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DCD80C-088D-22D4-39B5-740C062B855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1B91EBB-C6F8-6ACB-9666-EBC18D058D84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EACF166-9663-69F3-D138-FFB65B746C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78123492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5" name="Image 74">
            <a:extLst>
              <a:ext uri="{FF2B5EF4-FFF2-40B4-BE49-F238E27FC236}">
                <a16:creationId xmlns:a16="http://schemas.microsoft.com/office/drawing/2014/main" id="{91BDCCAE-91E1-F173-6C25-8149D235BE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1800" y="2619493"/>
            <a:ext cx="7734299" cy="5426484"/>
          </a:xfrm>
          <a:prstGeom prst="rect">
            <a:avLst/>
          </a:prstGeom>
        </p:spPr>
      </p:pic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AB11B59A-4055-3A11-F78B-5CA5E26FCBA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2FAA5639-9ABB-593A-5F46-20AC3CA38BB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4AABEFA0-D381-188B-950D-E52DC94AB28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  <a:ea typeface="+mn-ea"/>
                <a:cs typeface="+mn-cs"/>
              </a:rPr>
              <a:t>D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majuscule. 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1770E252-7ABA-D9CA-BDDC-489C4624062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9423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2B2FB-5603-5DB2-BD83-89EDB34F9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780A49-7327-E2E8-9CDE-7D93B42B0CD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722B08-A8C8-A25B-C5B5-6F47565F195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108333B-DE8A-7105-2741-BCB8C6FFAC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ABE3538-C81F-F6AE-3353-CE98BFFC645A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2C09B8D0-37B5-3221-CF95-6D07111C1B6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15369A7-61AB-0D9C-E6D4-4A34E23E18C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F657EBD-5345-2451-F4BC-6802B7BFCD5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10473" y="392397"/>
            <a:ext cx="1156173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Regardez comment je fais.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vers le bas. Puis, je fais une grande boucle.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endParaRPr lang="fr-MA" sz="2250" i="1" dirty="0"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59461C-75E3-E05D-84EB-56A6C4537651}"/>
              </a:ext>
            </a:extLst>
          </p:cNvPr>
          <p:cNvSpPr txBox="1"/>
          <p:nvPr/>
        </p:nvSpPr>
        <p:spPr>
          <a:xfrm>
            <a:off x="723888" y="812527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E030BE1-904A-FC7E-9590-412DFA17C0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1799" y="2781300"/>
            <a:ext cx="7734299" cy="5029200"/>
          </a:xfrm>
          <a:prstGeom prst="rect">
            <a:avLst/>
          </a:prstGeom>
        </p:spPr>
      </p:pic>
      <p:pic>
        <p:nvPicPr>
          <p:cNvPr id="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BB4E641B-53D4-66AA-24FE-9A7078D2B8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5334000" y="4359039"/>
            <a:ext cx="683095" cy="55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6FDD5B23-74EA-BC05-A442-61A18B146F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685052" y="4314011"/>
            <a:ext cx="616266" cy="55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68285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FF728-CED9-907D-BD00-AF9C7A21B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92A208C-19F8-D19F-0810-1DC8C18C1C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1804CEA-49AC-EAF7-2BF5-5EF600C06D1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D30269-F0E4-6345-6C17-44809D1E7E4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89483C6-3CFA-2F47-ABC4-2D8B6C016845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265EC39-FA88-294E-1F1E-7FB5C70CBC0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5F46096E-289B-4739-B2C2-0515F087BA9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7305234-4C58-198A-01EA-E1ECC52DA71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83DD222-4772-0E54-D5F0-6FA476F199E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823A0CC-BC6D-3F0A-C950-B95DCD79283D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  <a:ea typeface="+mn-ea"/>
                <a:cs typeface="+mn-cs"/>
              </a:rPr>
              <a:t>D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majuscule . </a:t>
            </a:r>
          </a:p>
        </p:txBody>
      </p:sp>
    </p:spTree>
    <p:extLst>
      <p:ext uri="{BB962C8B-B14F-4D97-AF65-F5344CB8AC3E}">
        <p14:creationId xmlns:p14="http://schemas.microsoft.com/office/powerpoint/2010/main" val="268876921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ECCED-6A9B-B650-E572-94E1BDA0B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35B938-F2EC-C433-8572-41DA1B8C58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0AED47E-738C-32E2-815F-9D7550308B5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5705FA4-1743-039E-3272-B3DC198D53B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3BD71A0-09FE-65CC-0BA5-00CDA496972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08DD6E5-E214-496A-290B-E8BC800357E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233981246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5C2599D-C772-206E-4779-BC640FC9F20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13C11CC-1EF5-D523-7159-737DC0A9A5A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B79991-3F99-ABD4-9C9A-AC6D038634E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2496074-F2FB-B52D-5404-3883381AB39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2B35809-C7F3-57B3-6F87-F7337085E960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389662701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E89C6-25FC-F9EF-7DE7-A4A6130AA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3EA9EB1-1F71-9268-BC12-0C61D8D6F32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882620C-931F-C75D-BC86-62391905705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A26BC8-DB83-F7B9-0B65-5B3958CCD4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2C1BF00-4BAF-09B6-9709-C2BB2E99D26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E0B7BC1-2FBA-5929-0E55-06AA77CEAE22}"/>
              </a:ext>
            </a:extLst>
          </p:cNvPr>
          <p:cNvSpPr txBox="1"/>
          <p:nvPr/>
        </p:nvSpPr>
        <p:spPr>
          <a:xfrm>
            <a:off x="1165399" y="414257"/>
            <a:ext cx="1058375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la page 6,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coloriez les lettres  que nous avons vues aujourd’hui.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A2DF2EF-9C80-4DEB-6489-290E62F5C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88CA4118-16F8-EA7B-AD5C-F7B18BB3FC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233" y="2771775"/>
            <a:ext cx="4393535" cy="641985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36971AE-CF52-9A23-DC5F-78E4F7BC59F9}"/>
              </a:ext>
            </a:extLst>
          </p:cNvPr>
          <p:cNvSpPr/>
          <p:nvPr/>
        </p:nvSpPr>
        <p:spPr>
          <a:xfrm>
            <a:off x="4546932" y="2628900"/>
            <a:ext cx="4622136" cy="67056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E6A0BBF8-1B99-8E3E-2E87-6A24EF8A5B0B}"/>
              </a:ext>
            </a:extLst>
          </p:cNvPr>
          <p:cNvSpPr txBox="1"/>
          <p:nvPr/>
        </p:nvSpPr>
        <p:spPr>
          <a:xfrm>
            <a:off x="4267200" y="93320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619FE4-1720-8A60-31C1-7F5734CEA83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0771811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80890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3766A-B84D-DFC5-8A63-FFFB9F459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654850-45A4-39D0-DE83-666D7782407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7F7C7D1-6B2B-AD26-115A-25FBCFD2DDE3}"/>
              </a:ext>
            </a:extLst>
          </p:cNvPr>
          <p:cNvSpPr/>
          <p:nvPr/>
        </p:nvSpPr>
        <p:spPr>
          <a:xfrm>
            <a:off x="305540" y="29268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5A29B8A-9DB8-7071-94DA-2C0A974F67B0}"/>
              </a:ext>
            </a:extLst>
          </p:cNvPr>
          <p:cNvSpPr/>
          <p:nvPr/>
        </p:nvSpPr>
        <p:spPr>
          <a:xfrm>
            <a:off x="310488" y="321686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58D497D-F4A6-239C-6A61-2AFD8D0B72A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6C284AD-C6F4-BE56-4183-0B944732C27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72133" y="406373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premier exemple ensemble. Regardez comment je vais faire.</a:t>
            </a:r>
          </a:p>
        </p:txBody>
      </p:sp>
      <p:pic>
        <p:nvPicPr>
          <p:cNvPr id="13" name="Image 12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FD69778E-C5A0-4A51-76E1-64C1D0731A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958" y="1981200"/>
            <a:ext cx="8592085" cy="632460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3EE598F-C72E-DFB5-8A70-FFC3F1C5D54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70771811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304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4C328-50F4-B35B-DA08-9B3006C73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84C02F-9D92-1C2E-BAAC-E0F829B208A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8E092F-445D-A7E7-08BC-F83A52CC0DB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0E91CB-AD33-8075-723C-7CFC871BE3EA}"/>
              </a:ext>
            </a:extLst>
          </p:cNvPr>
          <p:cNvSpPr/>
          <p:nvPr/>
        </p:nvSpPr>
        <p:spPr>
          <a:xfrm>
            <a:off x="294163" y="330812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39ACE61-E73F-FAC4-0672-C8FAC3544F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DF3D4B-AC20-2390-0B3B-647977748F68}"/>
              </a:ext>
            </a:extLst>
          </p:cNvPr>
          <p:cNvSpPr txBox="1"/>
          <p:nvPr/>
        </p:nvSpPr>
        <p:spPr>
          <a:xfrm>
            <a:off x="1260764" y="57661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Diffusion automatique.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EB1135-4D94-BF79-8A55-9DED7301D26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85869846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WhatsApp Video 2025-08-03 at 22.44.45 (1)">
            <a:hlinkClick r:id="" action="ppaction://media"/>
            <a:extLst>
              <a:ext uri="{FF2B5EF4-FFF2-40B4-BE49-F238E27FC236}">
                <a16:creationId xmlns:a16="http://schemas.microsoft.com/office/drawing/2014/main" id="{42914DE4-F86C-5078-9BDE-83125E9B2091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618" end="97314.510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89823" y="1996557"/>
            <a:ext cx="9736354" cy="629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3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EDFF6-9F8F-3C0B-3994-1A5E9E223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833119-C0C0-025A-0190-8EDB95DCCD1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86C239-3842-880D-44EC-FFEDC5CD25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2603B01-B570-F105-4B07-222868CCB131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5449119-5BF5-09FD-D3B5-27D8E12BD98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3" name="Image 12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3418E626-F8A1-563E-EFE1-C482F1A27F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958" y="1981200"/>
            <a:ext cx="8592085" cy="6324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3F36ADE-3FC0-3F97-FEB0-6D0E1F8D82B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Dans la liste des lettres, je cherche la lettre  a. Puis, je prends un crayon de couleur pour la colorier. 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682A40E-1E51-FAAD-DB99-44B70C50EC5F}"/>
              </a:ext>
            </a:extLst>
          </p:cNvPr>
          <p:cNvSpPr/>
          <p:nvPr/>
        </p:nvSpPr>
        <p:spPr>
          <a:xfrm>
            <a:off x="6553200" y="2247900"/>
            <a:ext cx="2438400" cy="12954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>
              <a:solidFill>
                <a:srgbClr val="FF0000"/>
              </a:solidFill>
            </a:endParaRP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C91E032-2C2E-8222-A420-75B06DC73C1C}"/>
              </a:ext>
            </a:extLst>
          </p:cNvPr>
          <p:cNvCxnSpPr>
            <a:cxnSpLocks/>
          </p:cNvCxnSpPr>
          <p:nvPr/>
        </p:nvCxnSpPr>
        <p:spPr>
          <a:xfrm flipH="1">
            <a:off x="8991600" y="1866900"/>
            <a:ext cx="2057400" cy="5334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CB160C8-2DE4-8E9A-28B6-A1AB04799AF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70771811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CAAD9F8-A26A-C2C1-5547-BD15001E115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54406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3" name="Image 12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78B134BA-CCF6-3394-213B-3AA0F0900A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955" y="1946781"/>
            <a:ext cx="8592085" cy="6324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Faites la même chose à la maison: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Cherchez les autres lettres vues aujourd’hui et coloriez-les.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B33D684A-C8BD-1F91-2401-5DA18FE50873}"/>
                  </a:ext>
                </a:extLst>
              </p14:cNvPr>
              <p14:cNvContentPartPr/>
              <p14:nvPr/>
            </p14:nvContentPartPr>
            <p14:xfrm>
              <a:off x="6995476" y="2656145"/>
              <a:ext cx="1708920" cy="60372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B33D684A-C8BD-1F91-2401-5DA18FE5087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941836" y="2548145"/>
                <a:ext cx="1816560" cy="81936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2">
            <a:extLst>
              <a:ext uri="{FF2B5EF4-FFF2-40B4-BE49-F238E27FC236}">
                <a16:creationId xmlns:a16="http://schemas.microsoft.com/office/drawing/2014/main" id="{A648CBDC-59EA-1B91-6340-6E6153B4B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932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296D3-70C9-DC85-0F38-FDC430415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2A7845C-0339-7F40-9090-B1AD9F7E2E7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333C8E2-AAA9-89FA-3EB7-DF350646E33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F5BAB6DF-5E08-FFB0-98AD-1D36D1D518F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725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lecture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BCDC6DC-AC00-C938-907E-1FB552D6A2AE}"/>
              </a:ext>
            </a:extLst>
          </p:cNvPr>
          <p:cNvSpPr txBox="1"/>
          <p:nvPr/>
        </p:nvSpPr>
        <p:spPr>
          <a:xfrm>
            <a:off x="3141094" y="4553595"/>
            <a:ext cx="7433812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Chasse aux lettres</a:t>
            </a:r>
            <a:endParaRPr lang="en-US" sz="40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2767F3D1-A3DD-30FB-387F-4C93641020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796" y="5924833"/>
            <a:ext cx="3581401" cy="265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7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4A1D3-0C55-E175-27B3-A04BAEACE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95EC47-F10A-9092-E27A-3DC75F631F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6234C7C-7A8E-8E8C-9C0F-775C46B8540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53827-D5AF-ABE4-EC60-20E404DD955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BA763DC-44A2-26E3-2DE9-6DE58679929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929094FA-1A2B-961D-5500-5CC44257E54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0C1303-ED04-399F-A020-6E5B1F620B3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621BC2F-9714-0FA7-390F-DAFCBC98C5BE}"/>
              </a:ext>
            </a:extLst>
          </p:cNvPr>
          <p:cNvSpPr txBox="1"/>
          <p:nvPr/>
        </p:nvSpPr>
        <p:spPr>
          <a:xfrm>
            <a:off x="1322173" y="2972536"/>
            <a:ext cx="11125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800" dirty="0">
                <a:solidFill>
                  <a:srgbClr val="106585"/>
                </a:solidFill>
                <a:latin typeface="Dosis" panose="02010703020202060003" pitchFamily="2" charset="0"/>
              </a:rPr>
              <a:t>banane</a:t>
            </a:r>
            <a:endParaRPr lang="fr-FR" sz="96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C76E33-780E-3CBB-5133-4DDE7FD40146}"/>
              </a:ext>
            </a:extLst>
          </p:cNvPr>
          <p:cNvSpPr txBox="1"/>
          <p:nvPr/>
        </p:nvSpPr>
        <p:spPr>
          <a:xfrm>
            <a:off x="1224495" y="429726"/>
            <a:ext cx="1132055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comment trouver une lettre dans un mot. Regardez bien comment je fais.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A807151-DA36-F1B5-910A-64D00DD21FEC}"/>
              </a:ext>
            </a:extLst>
          </p:cNvPr>
          <p:cNvSpPr txBox="1"/>
          <p:nvPr/>
        </p:nvSpPr>
        <p:spPr>
          <a:xfrm>
            <a:off x="1224494" y="901236"/>
            <a:ext cx="114921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 (e) écrit le mot au tableau pour montrer aux élèves comment entourer la lettre cible dans le mot.</a:t>
            </a:r>
            <a:endParaRPr lang="fr-FR" sz="20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857970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A9FC2-25EA-F0FE-C350-40A85E544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ECE8F7-3209-2C43-72F1-5F61FCE53ED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5A29E2-7228-F391-9B1D-657C0044FAA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1BD2AE9-F4AA-593B-4669-4ABB58A8665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D0DED2B-EDDE-FD78-74A2-AEEB3755D3E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CF13EA5E-F0E9-44E5-507D-A30E626700E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A092F3D-6627-7BF2-FBBE-7FFFCD5312B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1D19C51-7AFC-ABE3-30AB-722D3CE10DC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9E4003E-2165-3AA6-FD90-7D17C3387B7B}"/>
              </a:ext>
            </a:extLst>
          </p:cNvPr>
          <p:cNvSpPr txBox="1"/>
          <p:nvPr/>
        </p:nvSpPr>
        <p:spPr>
          <a:xfrm>
            <a:off x="1295400" y="2996089"/>
            <a:ext cx="11125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800" dirty="0">
                <a:solidFill>
                  <a:srgbClr val="106585"/>
                </a:solidFill>
                <a:latin typeface="Dosis" panose="02010703020202060003" pitchFamily="2" charset="0"/>
              </a:rPr>
              <a:t>banane</a:t>
            </a:r>
            <a:endParaRPr lang="fr-FR" sz="96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9470319-B3E4-074E-6E88-2FAC041105DD}"/>
              </a:ext>
            </a:extLst>
          </p:cNvPr>
          <p:cNvSpPr txBox="1"/>
          <p:nvPr/>
        </p:nvSpPr>
        <p:spPr>
          <a:xfrm>
            <a:off x="1224495" y="429726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cherche la lettre  a dans le mot banane. </a:t>
            </a:r>
          </a:p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regarde chaque lettre. Quand je vois la lettre a, je l’entoure.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1511F25B-BBB8-78C1-BBA3-FA65346ACF0A}"/>
              </a:ext>
            </a:extLst>
          </p:cNvPr>
          <p:cNvSpPr/>
          <p:nvPr/>
        </p:nvSpPr>
        <p:spPr>
          <a:xfrm>
            <a:off x="6793319" y="3513835"/>
            <a:ext cx="914400" cy="15240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>
              <a:solidFill>
                <a:srgbClr val="FF0000"/>
              </a:solidFill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0CD70C7-2155-B00E-CBF7-633821B32588}"/>
              </a:ext>
            </a:extLst>
          </p:cNvPr>
          <p:cNvSpPr/>
          <p:nvPr/>
        </p:nvSpPr>
        <p:spPr>
          <a:xfrm>
            <a:off x="5105400" y="3600426"/>
            <a:ext cx="914400" cy="14478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36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CA026-3383-202A-01FF-12AC3EAF7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743890-4A7D-7D45-8FF5-286D9B9612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251994-8306-0B04-3C5F-86DFFC6498F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A1408D1-9D76-0435-1B6C-BF2D18CAF83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D08D898-622A-D699-4180-5E4DBD13386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B2C6FB84-4BBD-78CB-670C-ED9EC1FC6E9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43FCBA0-EFF5-07EC-E923-5EE92F5720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539779B-261C-4131-B3C3-FD0ABAEF1EFB}"/>
              </a:ext>
            </a:extLst>
          </p:cNvPr>
          <p:cNvSpPr txBox="1"/>
          <p:nvPr/>
        </p:nvSpPr>
        <p:spPr>
          <a:xfrm>
            <a:off x="1224495" y="378596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7.</a:t>
            </a:r>
          </a:p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Vous allez chercher dans les mots les lettres: a, o, i, b, d que nous avons  vues aujourd’hui.</a:t>
            </a:r>
          </a:p>
        </p:txBody>
      </p:sp>
      <p:pic>
        <p:nvPicPr>
          <p:cNvPr id="9" name="Image 8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1CAD1CC-1655-537D-16C6-28AF550604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0" y="1981199"/>
            <a:ext cx="5029200" cy="6477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27BD68B-C2C5-7440-C8D5-4C1668C2182A}"/>
              </a:ext>
            </a:extLst>
          </p:cNvPr>
          <p:cNvSpPr/>
          <p:nvPr/>
        </p:nvSpPr>
        <p:spPr>
          <a:xfrm>
            <a:off x="4267200" y="4000500"/>
            <a:ext cx="54102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B7702E-0982-1495-13A9-E822F5F63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6961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42333-44D1-5BE3-C954-5991F5175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22187F-2603-9D7E-1653-195FAA1B77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C84DE82-D678-1BCD-2F8E-0B9ED62DA73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D082911-5C55-78B4-9AB3-ABDD116E7C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765C3F9-F8B5-FC4D-3992-38E2099BCD3E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9F9E7153-9110-E81E-DE28-50D711E4CE3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C28AECB-B851-A6C7-95C5-D50ECEB402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76F5826-C6F3-2E73-FE84-57196F1762AE}"/>
              </a:ext>
            </a:extLst>
          </p:cNvPr>
          <p:cNvSpPr txBox="1"/>
          <p:nvPr/>
        </p:nvSpPr>
        <p:spPr>
          <a:xfrm>
            <a:off x="1212804" y="422678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Observez bien chaque mot et entourez les lettres comme dans l’exemple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vais circuler entre les rangs pour vous aider.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7DC5BBB-6D9B-9942-587A-9B45922696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98" y="2550576"/>
            <a:ext cx="12666472" cy="518584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B2A857E-CF7B-52CC-EB12-F84834D96E3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879" y="230645"/>
            <a:ext cx="1331274" cy="134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6381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B43B7-AC31-B9C8-1411-16F4608D0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25B344-758F-C972-EC4F-5949235257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D5696BE-2476-FFE1-B27B-7959882C18A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4467E66-45A3-90AF-C622-3B982B7C82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2B0FB51-78C7-B2F8-642A-8BA242A7109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C0E89BC7-BDF2-AED8-B7F4-DD99B69C4A0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5C23502-1701-E256-54B2-98695125C5C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CB48D3-EB72-293F-F89C-C65C3352502B}"/>
              </a:ext>
            </a:extLst>
          </p:cNvPr>
          <p:cNvSpPr txBox="1"/>
          <p:nvPr/>
        </p:nvSpPr>
        <p:spPr>
          <a:xfrm>
            <a:off x="1212804" y="472044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Corrigez.</a:t>
            </a:r>
          </a:p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L’enseignant(e ) fournit une rétroaction positive ou corrective.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955937C-BD24-A38F-A580-4B7033B8FE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6595" y="2537096"/>
            <a:ext cx="11105539" cy="518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2619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lecture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E65ABAC4-2921-E153-5770-F541E0B7E5C2}"/>
              </a:ext>
            </a:extLst>
          </p:cNvPr>
          <p:cNvSpPr txBox="1"/>
          <p:nvPr/>
        </p:nvSpPr>
        <p:spPr>
          <a:xfrm>
            <a:off x="3141094" y="4553595"/>
            <a:ext cx="7433812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798" y="6108225"/>
            <a:ext cx="3090404" cy="277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6E3C2-3771-3742-8203-DBCE229F67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0B56227-8486-EF25-D711-A9190F0347C7}"/>
              </a:ext>
            </a:extLst>
          </p:cNvPr>
          <p:cNvSpPr/>
          <p:nvPr/>
        </p:nvSpPr>
        <p:spPr>
          <a:xfrm>
            <a:off x="231318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8FB105-F402-F8A6-043B-C9D3C60A5565}"/>
              </a:ext>
            </a:extLst>
          </p:cNvPr>
          <p:cNvSpPr/>
          <p:nvPr/>
        </p:nvSpPr>
        <p:spPr>
          <a:xfrm>
            <a:off x="264077" y="33908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88D7889-78F8-AEE2-AAD5-8320D9AC1B73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pic>
        <p:nvPicPr>
          <p:cNvPr id="13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4836F7CF-865A-4B4D-48C3-5DF553F3F2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4800600" y="3340799"/>
            <a:ext cx="727122" cy="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D808FB3C-618D-453C-C510-09D5A68AD28B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34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7E891C3E-2101-9C4A-6749-2778F8A6F8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8188280" y="3213504"/>
            <a:ext cx="655985" cy="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122716" y="390611"/>
            <a:ext cx="1228432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quatre lettres, une après l’autre, </a:t>
            </a:r>
          </a:p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l’autre lit les lettres. Par la suite les rôles seront échangés.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1C0E0E7-BB11-0793-2C4C-CBC551B30F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391D7D5-394B-B075-D9FD-5A027FCB82D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D028E55-5317-900C-9D52-1A27F67B558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907" y="3229408"/>
            <a:ext cx="3722186" cy="3115402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23E2B71-0819-E151-428E-D996F49EFFE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370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8E37C397-60C4-3F5E-9C5D-05F26AB37E9E}"/>
              </a:ext>
            </a:extLst>
          </p:cNvPr>
          <p:cNvSpPr txBox="1"/>
          <p:nvPr/>
        </p:nvSpPr>
        <p:spPr>
          <a:xfrm>
            <a:off x="3962399" y="3391161"/>
            <a:ext cx="5791201" cy="1652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3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ananas – immeuble – banane – dinde - fille – garçon - </a:t>
            </a:r>
            <a:r>
              <a:rPr lang="fr-FR" sz="3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bébé.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3" y="5877992"/>
            <a:ext cx="3043892" cy="2560584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1447800" y="2247900"/>
            <a:ext cx="11353800" cy="6822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A  i   B  d  a   </a:t>
            </a:r>
            <a:r>
              <a:rPr lang="fr-FR" sz="13800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13800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Bodoni MT" panose="02070603080606020203" pitchFamily="18" charset="0"/>
              </a:rPr>
              <a:t>I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B  D  </a:t>
            </a:r>
            <a:r>
              <a:rPr lang="fr-FR" sz="13800" kern="0" spc="480" dirty="0" err="1">
                <a:solidFill>
                  <a:srgbClr val="106585"/>
                </a:solidFill>
                <a:latin typeface="Dosis" pitchFamily="2" charset="0"/>
              </a:rPr>
              <a:t>d</a:t>
            </a:r>
            <a:r>
              <a:rPr lang="fr-FR" sz="13800" kern="0" spc="48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3800" kern="0" spc="480">
                <a:solidFill>
                  <a:srgbClr val="106585"/>
                </a:solidFill>
                <a:latin typeface="Bodoni MT" panose="02070603080606020203" pitchFamily="18" charset="0"/>
              </a:rPr>
              <a:t>I </a:t>
            </a:r>
            <a:r>
              <a:rPr lang="fr-FR" sz="13800" kern="0" spc="480">
                <a:solidFill>
                  <a:srgbClr val="106585"/>
                </a:solidFill>
                <a:latin typeface="Dosis" pitchFamily="2" charset="0"/>
              </a:rPr>
              <a:t>  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b 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b  A   i  d   b   D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215799" y="401887"/>
            <a:ext cx="10595201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le plus de réponses correctes. </a:t>
            </a: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4A8BB2C4-E670-B83B-1C80-711B939A2E1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D60B4EE-104B-0AE8-3EA0-CA05F7F85A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7CD1789-7621-A74D-4E48-CBA4C7CD2D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61857" y="391367"/>
            <a:ext cx="1132055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7 .</a:t>
            </a:r>
            <a:endParaRPr lang="fr-FR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5E99E25-1B7D-0C0D-8DF9-062CB8FA6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024471"/>
            <a:ext cx="5181600" cy="7239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4343399" y="6210300"/>
            <a:ext cx="5181599" cy="1676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5" name="Image 4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3C2D3B45-ADBF-7A86-4FE0-5EF6AB23C5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50" y="2695227"/>
            <a:ext cx="11744300" cy="4896546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autonome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2" y="40767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1" y="6179043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93854"/>
            <a:ext cx="1201053" cy="992579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04AD351A-65A4-378D-16D9-DF22FF3D43F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83BFB09-94A2-6C60-32BC-377EBE784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162024" y="377947"/>
            <a:ext cx="1255397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Maintenant, chacun lit seul à voix basse. </a:t>
            </a:r>
          </a:p>
          <a:p>
            <a:pPr lvl="0" defTabSz="685818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B1A58CA-B26B-4AD9-0323-820C85CCCD2A}"/>
              </a:ext>
            </a:extLst>
          </p:cNvPr>
          <p:cNvSpPr txBox="1"/>
          <p:nvPr/>
        </p:nvSpPr>
        <p:spPr>
          <a:xfrm>
            <a:off x="1207502" y="807156"/>
            <a:ext cx="98068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9C6C0229-35D3-5BA1-C48D-96E12785E4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50" y="2695227"/>
            <a:ext cx="11744300" cy="489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11657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07502" y="4191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7.</a:t>
            </a: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5E73B59-A6C5-BB22-90A5-89326B726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024471"/>
            <a:ext cx="4419600" cy="6391792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D79AB9A3-5EA3-ED20-3D9E-878E973E60B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495800" y="7124700"/>
            <a:ext cx="4724400" cy="11378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12DE630-FA4D-97D0-CDC4-187956B5BCE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8296810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162024" y="377947"/>
            <a:ext cx="11029975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Lisez chaque lettre et écrivez-la comme dans le modèle.</a:t>
            </a:r>
          </a:p>
          <a:p>
            <a:pPr lvl="0" defTabSz="685818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Il   circule entre les rangs et fournit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93854"/>
            <a:ext cx="1201053" cy="992579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04AD351A-65A4-378D-16D9-DF22FF3D43F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texte, lign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E1A37BC7-46CE-959F-FF54-0613AF3C93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662641"/>
            <a:ext cx="12192000" cy="2961717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83BFB09-94A2-6C60-32BC-377EBE784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2689590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AA23C56-BF16-80C9-A49C-5BD1FEE6E37C}"/>
              </a:ext>
            </a:extLst>
          </p:cNvPr>
          <p:cNvSpPr txBox="1"/>
          <p:nvPr/>
        </p:nvSpPr>
        <p:spPr>
          <a:xfrm>
            <a:off x="1527988" y="973218"/>
            <a:ext cx="11567327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>
                <a:solidFill>
                  <a:srgbClr val="215968"/>
                </a:solidFill>
                <a:latin typeface="Carelia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r>
              <a:rPr lang="en-US" sz="60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173384" y="3832468"/>
            <a:ext cx="7685116" cy="793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Sauter sur les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lettres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F26C5CD-DA2D-7166-7184-B1A25E13E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8150" y="6158761"/>
            <a:ext cx="3352800" cy="243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80850" y="419099"/>
            <a:ext cx="1096355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lettres ».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lettre annoncée. Après chaque saut, il lit à voix haute la syllabe de la case.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828510349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A0D18E2-E172-1529-AB79-7C422F50A0C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7BD36-1B75-E31D-FC9A-91012285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91678-9101-5A6D-7D5D-1A8AB9D2F1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12A793-8764-4C30-F8AD-160208823D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321E72-05EC-85D2-3B52-D7127B4531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F854F3-3E12-F9FB-2665-6B62A7A7E9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62812C1-3E65-3DF3-EEB3-73F67808C53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4E0B77-860A-F1BF-27FB-B8395692959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21CAF8-AF53-EF21-654D-89AFEF632DC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02920" y="438502"/>
            <a:ext cx="11529396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Maintenant, 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9D7B124-5860-2D9F-A57E-9052A5DF2B6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066337261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149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11855" y="3931604"/>
            <a:ext cx="8508545" cy="18898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</a:t>
            </a:r>
          </a:p>
          <a:p>
            <a:pPr algn="ctr" defTabSz="685834">
              <a:spcAft>
                <a:spcPts val="900"/>
              </a:spcAft>
              <a:defRPr/>
            </a:pPr>
            <a:r>
              <a:rPr lang="fr-MA" sz="3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ananas – immeuble – banane –</a:t>
            </a:r>
          </a:p>
          <a:p>
            <a:pPr algn="ctr" defTabSz="685834">
              <a:spcAft>
                <a:spcPts val="900"/>
              </a:spcAft>
              <a:defRPr/>
            </a:pPr>
            <a:r>
              <a:rPr lang="fr-MA" sz="3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dinde – fille – garçon - </a:t>
            </a:r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bébé.</a:t>
            </a:r>
            <a:endParaRPr lang="fr-FR" sz="30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1B409-C60D-0AF2-4A7E-7306942C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C826B2-D788-08DE-FCC1-BF8B8C326C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2BDE4A6-6663-0B5D-86B8-017DEE92FF8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507133F-817D-099A-F8A6-7B1CAC42AA5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11A5053-0162-76B1-018E-865E763073B0}"/>
              </a:ext>
            </a:extLst>
          </p:cNvPr>
          <p:cNvSpPr/>
          <p:nvPr/>
        </p:nvSpPr>
        <p:spPr>
          <a:xfrm>
            <a:off x="639690" y="64641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0B57BFB-539A-9E10-9954-7C3ED7BC871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35299" y="431065"/>
            <a:ext cx="107805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 les mots du vocabulaire  et coloriez les lettres que nous avons vues aujourd’hui,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7477FE-A9B8-778F-59EF-713407034DB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960411" y="2667522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9FFBC3D7-EB80-71C4-FBD6-51140D684602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286D94-71D8-A982-35F2-836BA3423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D05C1C87-8597-74E1-8064-757A932F11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781124"/>
            <a:ext cx="3610550" cy="6215136"/>
          </a:xfrm>
          <a:prstGeom prst="rect">
            <a:avLst/>
          </a:prstGeom>
        </p:spPr>
      </p:pic>
      <p:pic>
        <p:nvPicPr>
          <p:cNvPr id="12" name="Image 11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F4CA814F-B334-B8BC-BD2D-78670FE8C8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412" y="2703698"/>
            <a:ext cx="3825821" cy="63699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BECDFCE-0B54-D19E-4F53-5753FAB1F931}"/>
              </a:ext>
            </a:extLst>
          </p:cNvPr>
          <p:cNvSpPr/>
          <p:nvPr/>
        </p:nvSpPr>
        <p:spPr>
          <a:xfrm>
            <a:off x="7489048" y="3687229"/>
            <a:ext cx="4024883" cy="305200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390367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639690" y="64641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35299" y="431066"/>
            <a:ext cx="1069007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Lisez les lettres de l’exercice 2 ,page 7, et recopiez dans vos cahiers les lettres que nous avons vues aujourd’hui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5800" y="356495"/>
            <a:ext cx="12339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E3FF5F8-2E5D-E48A-3F89-970F58B138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735961"/>
            <a:ext cx="4191000" cy="612171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4876800" y="6273121"/>
            <a:ext cx="4357365" cy="27448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2C32757C-5D6C-4D1A-DFD3-FA1BF7D6F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1" name="Group 3">
            <a:extLst>
              <a:ext uri="{FF2B5EF4-FFF2-40B4-BE49-F238E27FC236}">
                <a16:creationId xmlns:a16="http://schemas.microsoft.com/office/drawing/2014/main" id="{45AF42FB-7D70-68F7-25B7-C08A620A7BF1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EC2446C6-4FD9-B74D-0C35-EA6B5E2E18C0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378749F7-32FD-7DFC-0BBB-47CF4B3CA1A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0" name="Freeform 7">
            <a:extLst>
              <a:ext uri="{FF2B5EF4-FFF2-40B4-BE49-F238E27FC236}">
                <a16:creationId xmlns:a16="http://schemas.microsoft.com/office/drawing/2014/main" id="{760A53C5-D2B8-6BBD-4EDC-B8B2EE145CC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14551" y="7108915"/>
            <a:ext cx="10777117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4200"/>
              </a:lnSpc>
              <a:defRPr/>
            </a:pPr>
            <a:r>
              <a:rPr lang="en-US" sz="2400" dirty="0">
                <a:solidFill>
                  <a:srgbClr val="1F497D"/>
                </a:solidFill>
                <a:latin typeface="Carelia"/>
              </a:rPr>
              <a:t>Les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objectifs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de ma séance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ont-ils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été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atteints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? </a:t>
            </a:r>
          </a:p>
          <a:p>
            <a:pPr algn="ctr" defTabSz="685834">
              <a:lnSpc>
                <a:spcPts val="4200"/>
              </a:lnSpc>
              <a:defRPr/>
            </a:pPr>
            <a:r>
              <a:rPr lang="en-US" sz="2400" dirty="0" err="1">
                <a:solidFill>
                  <a:srgbClr val="1F497D"/>
                </a:solidFill>
                <a:latin typeface="Carelia"/>
              </a:rPr>
              <a:t>Sinon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, p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ourquoi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? Que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faudrait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-il faire pour les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prochaines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séances ?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80" y="2324100"/>
            <a:ext cx="11681640" cy="484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255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255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551" dirty="0">
                <a:solidFill>
                  <a:srgbClr val="106585"/>
                </a:solidFill>
                <a:latin typeface="Dosis" pitchFamily="2" charset="0"/>
              </a:rPr>
              <a:t>devraient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087D4C1-2029-AE47-832A-2A640FC1B65D}"/>
              </a:ext>
            </a:extLst>
          </p:cNvPr>
          <p:cNvGrpSpPr/>
          <p:nvPr/>
        </p:nvGrpSpPr>
        <p:grpSpPr>
          <a:xfrm>
            <a:off x="2234466" y="3467100"/>
            <a:ext cx="9247068" cy="2762250"/>
            <a:chOff x="3412143" y="3829050"/>
            <a:chExt cx="7046307" cy="2104847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412143" y="3829050"/>
              <a:ext cx="704630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155093" y="4032225"/>
              <a:ext cx="630335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prstClr val="black"/>
                  </a:solidFill>
                  <a:latin typeface="Dosis" pitchFamily="2" charset="0"/>
                </a:rPr>
                <a:t>Comprendre et produire les </a:t>
              </a:r>
              <a:r>
                <a:rPr lang="fr-FR" sz="2800" b="1" dirty="0">
                  <a:solidFill>
                    <a:srgbClr val="106585"/>
                  </a:solidFill>
                  <a:latin typeface="Dosis" pitchFamily="2" charset="0"/>
                </a:rPr>
                <a:t>mots du vocabulaire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135489" y="4965244"/>
              <a:ext cx="61683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prstClr val="black"/>
                  </a:solidFill>
                  <a:latin typeface="Dosis" pitchFamily="2" charset="0"/>
                </a:rPr>
                <a:t>Lire les </a:t>
              </a:r>
              <a:r>
                <a:rPr lang="fr-FR" sz="2800" b="1" dirty="0">
                  <a:solidFill>
                    <a:srgbClr val="106585"/>
                  </a:solidFill>
                  <a:latin typeface="Dosis" pitchFamily="2" charset="0"/>
                </a:rPr>
                <a:t>syllabes et les mots présentés. 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517798" y="3905100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21140" y="4032226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42934" y="4946626"/>
              <a:ext cx="455010" cy="466386"/>
            </a:xfrm>
            <a:prstGeom prst="rect">
              <a:avLst/>
            </a:prstGeom>
          </p:spPr>
        </p:pic>
      </p:grpSp>
      <p:sp>
        <p:nvSpPr>
          <p:cNvPr id="19" name="Freeform 4">
            <a:extLst>
              <a:ext uri="{FF2B5EF4-FFF2-40B4-BE49-F238E27FC236}">
                <a16:creationId xmlns:a16="http://schemas.microsoft.com/office/drawing/2014/main" id="{CBFE4F27-54C4-673F-D9F3-9B2509D9889D}"/>
              </a:ext>
            </a:extLst>
          </p:cNvPr>
          <p:cNvSpPr/>
          <p:nvPr/>
        </p:nvSpPr>
        <p:spPr>
          <a:xfrm rot="-117286">
            <a:off x="968459" y="6912086"/>
            <a:ext cx="1182102" cy="1259619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9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595045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46" y="3611419"/>
            <a:ext cx="4868476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40672" y="383702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6BECF8B-6EE1-A5C4-6940-CFA4D319B76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929" y="5253667"/>
            <a:ext cx="1456936" cy="178142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0AC284A-20E6-20DF-4125-C43F49492FC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3753" y="3300241"/>
            <a:ext cx="1144585" cy="1781424"/>
          </a:xfrm>
          <a:prstGeom prst="rect">
            <a:avLst/>
          </a:prstGeom>
        </p:spPr>
      </p:pic>
      <p:pic>
        <p:nvPicPr>
          <p:cNvPr id="19" name="Image 18" descr="Une image contenant croquis, plume, bec, dinde&#10;&#10;Le contenu généré par l’IA peut être incorrect.">
            <a:extLst>
              <a:ext uri="{FF2B5EF4-FFF2-40B4-BE49-F238E27FC236}">
                <a16:creationId xmlns:a16="http://schemas.microsoft.com/office/drawing/2014/main" id="{412C670E-B5C1-52E1-25C2-FC5E4F8A1B0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028" y="5372045"/>
            <a:ext cx="2067213" cy="17814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4D140A0-5962-DF58-93B5-F19DB31A33F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2003">
            <a:off x="9830225" y="5586836"/>
            <a:ext cx="1969425" cy="135184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3BF16E3-C960-7AA0-15C2-152C3D8391C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90522" y="3348812"/>
            <a:ext cx="2351243" cy="2033624"/>
          </a:xfrm>
          <a:prstGeom prst="rect">
            <a:avLst/>
          </a:prstGeom>
        </p:spPr>
      </p:pic>
      <p:pic>
        <p:nvPicPr>
          <p:cNvPr id="15" name="Image 14" descr="Une image contenant dessin humoristique, dessin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0F961E86-AA4F-9C43-242C-276651224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182" y="3431377"/>
            <a:ext cx="1075112" cy="1756122"/>
          </a:xfrm>
          <a:prstGeom prst="rect">
            <a:avLst/>
          </a:prstGeom>
        </p:spPr>
      </p:pic>
      <p:pic>
        <p:nvPicPr>
          <p:cNvPr id="18" name="Image 17" descr="Une image contenant dessin humoristique, dessin, habits, illustration&#10;&#10;Le contenu généré par l’IA peut être incorrect.">
            <a:extLst>
              <a:ext uri="{FF2B5EF4-FFF2-40B4-BE49-F238E27FC236}">
                <a16:creationId xmlns:a16="http://schemas.microsoft.com/office/drawing/2014/main" id="{08838CA3-75D5-912C-51BE-A682D7CF24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060" y="3379394"/>
            <a:ext cx="1456936" cy="1781424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84798559-F219-322E-F9FB-BE37C9E55E5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205917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55CBE16-FF6F-760F-25A4-2CD1D7C99F6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150812" y="35610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fille . Comment vous dites fille dans votre langue?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2F64B0-87C8-B48F-76EB-DFAC0E36D810}"/>
              </a:ext>
            </a:extLst>
          </p:cNvPr>
          <p:cNvSpPr txBox="1"/>
          <p:nvPr/>
        </p:nvSpPr>
        <p:spPr>
          <a:xfrm>
            <a:off x="1171594" y="781402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pic>
        <p:nvPicPr>
          <p:cNvPr id="8" name="Image 7" descr="Une image contenant dessin humoristique, dessin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3468D972-C916-B991-2917-8210F191BB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513" y="2917590"/>
            <a:ext cx="2895600" cy="4455323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05D5335-DC01-A234-CF5F-5B487C7DE7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90B995BE-3A3F-2562-1555-5BBE25178AE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521865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858000" y="4420225"/>
            <a:ext cx="52610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fille 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240672" y="38781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fille ,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fille.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fille” 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fille”.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C682CF-F716-9DC3-F8FE-EB38C5FC029E}"/>
              </a:ext>
            </a:extLst>
          </p:cNvPr>
          <p:cNvSpPr txBox="1"/>
          <p:nvPr/>
        </p:nvSpPr>
        <p:spPr>
          <a:xfrm>
            <a:off x="1240672" y="80090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fille”?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pic>
        <p:nvPicPr>
          <p:cNvPr id="2" name="Image 1" descr="Une image contenant dessin humoristique, dessin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2B8141D0-8594-8BEB-B7F8-178EB8C827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915839"/>
            <a:ext cx="2895600" cy="4455323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B969549-1228-E555-56B6-C4FFB7D1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EC72150C-248A-C5E2-B1B0-BD18961E37BD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563836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3F19331-4CE7-2AB2-E384-8A49D93070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8957" y="3060571"/>
            <a:ext cx="3398086" cy="416585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258341" y="35610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garçon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Comment vous dites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garçon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64AC315-0ABB-8DC7-9F21-23D372B55E84}"/>
              </a:ext>
            </a:extLst>
          </p:cNvPr>
          <p:cNvSpPr txBox="1"/>
          <p:nvPr/>
        </p:nvSpPr>
        <p:spPr>
          <a:xfrm>
            <a:off x="1265268" y="812575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DC2012D-186A-4917-536C-AF9916405D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E6DFD751-4EBB-D329-B7B4-28A7292AB4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604443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606529" y="4481781"/>
            <a:ext cx="60420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garçon</a:t>
            </a:r>
            <a:endParaRPr lang="fr-FR" sz="88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240672" y="383702"/>
            <a:ext cx="108585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garçon ,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garçon.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garçon” 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garçon”.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C46022F-AB16-3312-366F-0F6BA1399BA3}"/>
              </a:ext>
            </a:extLst>
          </p:cNvPr>
          <p:cNvSpPr txBox="1"/>
          <p:nvPr/>
        </p:nvSpPr>
        <p:spPr>
          <a:xfrm>
            <a:off x="1240672" y="839921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garçon”?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856418F-B2B9-E231-49DD-C76DDBDBD87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789CB060-2965-939C-88FF-635AC6722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2590" y="3060572"/>
            <a:ext cx="3398086" cy="4165856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10E07C58-273D-AC2E-C615-93FECFE8FE6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1528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76D25A3-8125-6797-F959-7A902432CF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9508" y="3371848"/>
            <a:ext cx="4849138" cy="354330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256724" y="34289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bébé. Comment vous dites bébé dans votre langue?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A66A3E-D6FA-3CFF-DEC6-EE62C68A76B9}"/>
              </a:ext>
            </a:extLst>
          </p:cNvPr>
          <p:cNvSpPr txBox="1"/>
          <p:nvPr/>
        </p:nvSpPr>
        <p:spPr>
          <a:xfrm>
            <a:off x="1240672" y="877039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05D7748-7D8D-D862-6878-B887C9465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09B4FE1-69B4-F514-B33B-1E3753D99E7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4285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7772400" y="4420225"/>
            <a:ext cx="4114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b</a:t>
            </a:r>
            <a:r>
              <a:rPr lang="fr-FR" sz="88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ébé</a:t>
            </a:r>
            <a:endParaRPr lang="fr-FR" sz="88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240672" y="383702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fois”un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C165C3-E2C7-65A4-8BD9-3918EDFD9490}"/>
              </a:ext>
            </a:extLst>
          </p:cNvPr>
          <p:cNvSpPr txBox="1"/>
          <p:nvPr/>
        </p:nvSpPr>
        <p:spPr>
          <a:xfrm>
            <a:off x="1256724" y="829530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20DF4C9-EED0-13E2-8BEF-28E8F2E3C7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A976CBA7-6029-7983-93BD-38CB1A3580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3386" y="3371850"/>
            <a:ext cx="4849138" cy="3543301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7267BD58-3BC0-1315-D861-DDCDF6FD87E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137F99A-29CA-D5F5-B613-065CAB82E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2362" y="3468186"/>
            <a:ext cx="2057755" cy="311315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240672" y="407329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0736063-FA30-277D-F96A-5EF561510D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86991" y="3492433"/>
            <a:ext cx="2057755" cy="311315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1ED1C7B-1615-0744-2CDA-AC55568A2A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75885" y="3468185"/>
            <a:ext cx="2057755" cy="3113159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9F5361-6C62-58C9-D6E6-D0FA7E87794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86939AA7-B8B8-F133-CD00-66FCFFA5196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EE4FE64-D4D2-AB63-2340-A197E8BA9C8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973B6A1-7BB3-5021-1C50-6FB279A831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4400" y="2816456"/>
            <a:ext cx="3756071" cy="465408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240672" y="33557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ananas. Comment vous dites ananas 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1D009D1-E48A-2E6E-2120-9D29D3DC11CD}"/>
              </a:ext>
            </a:extLst>
          </p:cNvPr>
          <p:cNvSpPr txBox="1"/>
          <p:nvPr/>
        </p:nvSpPr>
        <p:spPr>
          <a:xfrm>
            <a:off x="1240672" y="866450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0B3FBD9-10B7-287C-93CB-1AFC55DC011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36C0D0E-EFD5-C153-49F3-218F059CD2B9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858000" y="4481779"/>
            <a:ext cx="46481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ananas</a:t>
            </a:r>
            <a:endParaRPr lang="fr-FR" sz="72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240672" y="360246"/>
            <a:ext cx="1053465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ananas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un ananas.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ananas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ananas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8436B5E-0AE9-5F8D-4352-5020CA78C0D1}"/>
              </a:ext>
            </a:extLst>
          </p:cNvPr>
          <p:cNvSpPr txBox="1"/>
          <p:nvPr/>
        </p:nvSpPr>
        <p:spPr>
          <a:xfrm>
            <a:off x="1240672" y="83341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”un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ananas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F27FCE5-F4CD-4258-245F-78C3ED55751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376FC36B-5309-60EA-6F1B-F94966E50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8750" y="2816457"/>
            <a:ext cx="3756071" cy="4654086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67FAF01A-F5D7-2E1E-DC2A-94E29C6F529A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2E14A-CDB3-4BB4-B64B-15C2FF856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3F7D45-DE78-660E-C2DE-DD24C72F046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352B792-980B-C31B-7B8B-AB49CB619C9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F76BAB-1D03-111C-5534-80BD1F48A7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05D5A0C-621E-25DE-B453-D2E167C89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87929" y="3121616"/>
            <a:ext cx="2940143" cy="404376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7FAC1AF-C50F-D57C-5658-30CF8A895FD8}"/>
              </a:ext>
            </a:extLst>
          </p:cNvPr>
          <p:cNvSpPr txBox="1"/>
          <p:nvPr/>
        </p:nvSpPr>
        <p:spPr>
          <a:xfrm>
            <a:off x="1256724" y="38703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banane. Comment vous dites banane s 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305C885-67CF-A4EB-EA80-63DC5F75A334}"/>
              </a:ext>
            </a:extLst>
          </p:cNvPr>
          <p:cNvSpPr txBox="1"/>
          <p:nvPr/>
        </p:nvSpPr>
        <p:spPr>
          <a:xfrm>
            <a:off x="1240672" y="832866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331E65-AD5D-A1CE-9F17-2BED58878FA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C326A5D-6C38-4338-E794-0ABB1E74DA6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3836118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E8104-7FB9-D475-2483-E68E10590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BB442EE-1208-31F8-020C-008739C1B3F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0EF6073-8237-549A-EC71-B3DC651CC7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EC4B59-FAC0-412B-F052-D05B3AA5D6C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6A53CCA-94D7-5C6B-B5DD-8C1CF3A3F070}"/>
              </a:ext>
            </a:extLst>
          </p:cNvPr>
          <p:cNvSpPr txBox="1"/>
          <p:nvPr/>
        </p:nvSpPr>
        <p:spPr>
          <a:xfrm>
            <a:off x="6669922" y="4481779"/>
            <a:ext cx="51815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banane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7F7477-D6D1-168A-C626-E3DB21CD1AED}"/>
              </a:ext>
            </a:extLst>
          </p:cNvPr>
          <p:cNvSpPr txBox="1"/>
          <p:nvPr/>
        </p:nvSpPr>
        <p:spPr>
          <a:xfrm>
            <a:off x="1240672" y="354153"/>
            <a:ext cx="108585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banane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banane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banane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Une banane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C1EFA46-3D4F-7580-2EFC-77DB702E6E76}"/>
              </a:ext>
            </a:extLst>
          </p:cNvPr>
          <p:cNvSpPr txBox="1"/>
          <p:nvPr/>
        </p:nvSpPr>
        <p:spPr>
          <a:xfrm>
            <a:off x="1240672" y="835478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Une banane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8B2C63A-871E-F0A1-B93D-4312CEE5AD7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64E0A54F-0C51-9F77-DB57-A0C809D7A3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42951" y="3121616"/>
            <a:ext cx="2940143" cy="4043768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FA19D258-684B-0C4A-7ACE-E6B910D5464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5236998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DE1BB-1F6A-8CBD-E2DA-358B3F370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1A18F6-69B0-9500-587A-ECC3E7F3BD0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030CD18-510F-C120-5B5A-647BE8DD83E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25EC00F-DB96-EE98-E4CE-78EC998CA4F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78A3975-F045-599F-3C94-E1087E29AF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6165" y="3214972"/>
            <a:ext cx="3603671" cy="385705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C22D2D-EECA-E248-23C5-D1C8457AE661}"/>
              </a:ext>
            </a:extLst>
          </p:cNvPr>
          <p:cNvSpPr txBox="1"/>
          <p:nvPr/>
        </p:nvSpPr>
        <p:spPr>
          <a:xfrm>
            <a:off x="1240672" y="316072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dinde. Comment vous dites dinde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F515C5A-C9B1-E656-8225-128D1A9A5090}"/>
              </a:ext>
            </a:extLst>
          </p:cNvPr>
          <p:cNvSpPr txBox="1"/>
          <p:nvPr/>
        </p:nvSpPr>
        <p:spPr>
          <a:xfrm>
            <a:off x="1240672" y="845866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6FE5F14-04BD-F025-1C9E-EA1725567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2EACC968-B759-13CB-F089-5FCC272659F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40187311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195B7-16BF-497E-B48F-50A8FC2A7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302DDBD-2B1A-BA0A-49EE-201B5568EF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994F103-040B-4848-2F63-591450F3BD2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61833B6-ADAD-0C9D-4345-35409BE89DC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5940A8-8B5B-872F-3C10-1A6EA64C0DEF}"/>
              </a:ext>
            </a:extLst>
          </p:cNvPr>
          <p:cNvSpPr txBox="1"/>
          <p:nvPr/>
        </p:nvSpPr>
        <p:spPr>
          <a:xfrm>
            <a:off x="7240846" y="4481781"/>
            <a:ext cx="45701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dinde</a:t>
            </a:r>
            <a:endParaRPr lang="fr-FR" sz="72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E5383D-7290-10F8-75E8-EEA81E2FBC96}"/>
              </a:ext>
            </a:extLst>
          </p:cNvPr>
          <p:cNvSpPr txBox="1"/>
          <p:nvPr/>
        </p:nvSpPr>
        <p:spPr>
          <a:xfrm>
            <a:off x="1260512" y="354153"/>
            <a:ext cx="108585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dinde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dind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dinde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Une dinde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56B1D0-68D2-32C4-24AB-BF72AE311D6B}"/>
              </a:ext>
            </a:extLst>
          </p:cNvPr>
          <p:cNvSpPr txBox="1"/>
          <p:nvPr/>
        </p:nvSpPr>
        <p:spPr>
          <a:xfrm>
            <a:off x="1256724" y="82162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Une dinde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9C49902-6DEE-B596-B3D6-19C7B8D936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52C79529-3E08-11B2-5B72-EEDE687696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7413" y="3214972"/>
            <a:ext cx="3603671" cy="3857056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0A77ECED-07EC-3333-CA65-035462B1CFE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10466850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20A56-2FB9-004A-0FA8-EB089B224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2A11C5-C2DC-6AB3-9549-9C7462289D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993F866-9B84-962B-56B0-29DB395599D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CE80FDD-D682-9753-879A-C6BA1062721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36C07A5-4C1D-6EF9-723C-03A9E6EB327B}"/>
              </a:ext>
            </a:extLst>
          </p:cNvPr>
          <p:cNvSpPr txBox="1"/>
          <p:nvPr/>
        </p:nvSpPr>
        <p:spPr>
          <a:xfrm>
            <a:off x="1256724" y="35452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immeuble. Comment vous dites immeuble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79089A2-3A7D-29DD-0A3D-97AD37FEB88D}"/>
              </a:ext>
            </a:extLst>
          </p:cNvPr>
          <p:cNvSpPr txBox="1"/>
          <p:nvPr/>
        </p:nvSpPr>
        <p:spPr>
          <a:xfrm>
            <a:off x="1240672" y="893027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5191815-977F-FAB4-9258-4F1399B64F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7D40E465-7562-34C6-87E5-3593A33FFDC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364F299-F19A-0906-A407-A1DC3E9F6D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2162175"/>
            <a:ext cx="3352800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1357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38D1F-FFDD-DE39-303D-89387F712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37BEA9-F141-6AD9-DAD0-EC5CEE2F8D5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B61FC87-F9C0-642F-1662-9334D5AE66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D26A79B-F09F-E582-2A39-14DE19CE673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EFAC794-E0A2-5298-C02F-CDD1986330FC}"/>
              </a:ext>
            </a:extLst>
          </p:cNvPr>
          <p:cNvSpPr txBox="1"/>
          <p:nvPr/>
        </p:nvSpPr>
        <p:spPr>
          <a:xfrm>
            <a:off x="6401992" y="4481781"/>
            <a:ext cx="57170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immeuble</a:t>
            </a:r>
            <a:endParaRPr lang="fr-FR" sz="72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287A58C-735D-DB33-68F4-4280BB4AD841}"/>
              </a:ext>
            </a:extLst>
          </p:cNvPr>
          <p:cNvSpPr txBox="1"/>
          <p:nvPr/>
        </p:nvSpPr>
        <p:spPr>
          <a:xfrm>
            <a:off x="1240672" y="387038"/>
            <a:ext cx="1114425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immeuble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Un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immeuble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immeuble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”un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immeuble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6A6B0A-AC03-7871-42D6-7120CA29730E}"/>
              </a:ext>
            </a:extLst>
          </p:cNvPr>
          <p:cNvSpPr txBox="1"/>
          <p:nvPr/>
        </p:nvSpPr>
        <p:spPr>
          <a:xfrm>
            <a:off x="1249797" y="832866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immeuble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35C75C-0297-1899-44B0-F7FBB08C81C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1FBD0EE5-9654-C2E1-6EFF-19E430667E2E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12786F1-8A4E-4859-0ED5-29315658F0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988" y="2405278"/>
            <a:ext cx="2667000" cy="547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83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1" y="2071848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409700" y="4277900"/>
            <a:ext cx="10896600" cy="3304000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681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</a:t>
              </a:r>
              <a:r>
                <a:rPr lang="fr-FR" sz="2800" b="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mots du vocabulaire:</a:t>
              </a:r>
            </a:p>
            <a:p>
              <a:pPr algn="ctr" defTabSz="685834">
                <a:spcAft>
                  <a:spcPts val="900"/>
                </a:spcAft>
                <a:defRPr/>
              </a:pPr>
              <a:r>
                <a:rPr lang="fr-MA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ananas – immeuble – banane – dinde - fille – garçon - </a:t>
              </a: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bébé.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64434" y="5718125"/>
              <a:ext cx="8547581" cy="333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Identifier, nommer, lire et écrire </a:t>
              </a: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les lettres </a:t>
              </a:r>
              <a:r>
                <a:rPr lang="fr-MA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a - i - b - d</a:t>
              </a: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.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528885" y="4554662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528885" y="5958914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392989" y="5886947"/>
            <a:ext cx="665435" cy="566623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409700" y="4554662"/>
            <a:ext cx="665435" cy="56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5808" y="6146178"/>
            <a:ext cx="3785406" cy="259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40672" y="38703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5677056-3925-E40E-2066-B01C0A808F3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D6567-80BA-5C22-3E0C-98AF60972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17772D-BDC1-720C-2B12-75DC5042EC5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A88490-C23F-451A-09D6-99CBA28C7FF8}"/>
              </a:ext>
            </a:extLst>
          </p:cNvPr>
          <p:cNvSpPr/>
          <p:nvPr/>
        </p:nvSpPr>
        <p:spPr>
          <a:xfrm>
            <a:off x="261018" y="364140"/>
            <a:ext cx="13164293" cy="942756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4424BCA-F862-63D0-C51F-821B1180C3A1}"/>
              </a:ext>
            </a:extLst>
          </p:cNvPr>
          <p:cNvSpPr/>
          <p:nvPr/>
        </p:nvSpPr>
        <p:spPr>
          <a:xfrm>
            <a:off x="261015" y="36414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DDC74A6-94AD-616F-828E-EE38C3F3FC2B}"/>
              </a:ext>
            </a:extLst>
          </p:cNvPr>
          <p:cNvSpPr txBox="1"/>
          <p:nvPr/>
        </p:nvSpPr>
        <p:spPr>
          <a:xfrm>
            <a:off x="1266566" y="887152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DBE098-A714-4B52-D5E5-0799D55F6122}"/>
              </a:ext>
            </a:extLst>
          </p:cNvPr>
          <p:cNvGrpSpPr/>
          <p:nvPr/>
        </p:nvGrpSpPr>
        <p:grpSpPr>
          <a:xfrm>
            <a:off x="2723364" y="6490026"/>
            <a:ext cx="8401615" cy="764394"/>
            <a:chOff x="2763962" y="6491491"/>
            <a:chExt cx="8200202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CC834D09-420F-1B44-5839-53ECC8D837C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763962" y="6491492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C2E02EBA-FB62-2E32-E9F1-04FFA6A027D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6509171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3A305C24-8496-890F-2527-08DBFECEF1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0160433" y="6491493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CD65A144-C218-0C91-72AF-72632FDDD8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50873" y="2763788"/>
            <a:ext cx="2057755" cy="31131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C98D5C-36F2-4538-2A6B-29B4BABB16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79" y="4157415"/>
            <a:ext cx="2324278" cy="16673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4C8979F-1C1A-AA6F-2AFE-001B4BF70A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84366" y="2763788"/>
            <a:ext cx="2057755" cy="311315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C2AB4DF-039E-E592-7892-C31F318424F2}"/>
              </a:ext>
            </a:extLst>
          </p:cNvPr>
          <p:cNvSpPr txBox="1"/>
          <p:nvPr/>
        </p:nvSpPr>
        <p:spPr>
          <a:xfrm>
            <a:off x="1265407" y="399095"/>
            <a:ext cx="11087099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dire: un garçon – un bébé – une fille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8824B94-C48A-08DB-FED3-21F3043A01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E6A39F2-B1F5-12C6-970E-6A969B1E07F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A92777-ACA1-524F-5977-A391F3C3B0D8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499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261018" y="495300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31347" y="39561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979119" y="6558691"/>
            <a:ext cx="6997753" cy="764394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7EC8FCA-D5FA-66BF-967D-5601D2CB83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5631" y="3200497"/>
            <a:ext cx="2555454" cy="2664971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C8A0C154-BE55-B2CE-9DE8-DA0CF2D6089D}"/>
              </a:ext>
            </a:extLst>
          </p:cNvPr>
          <p:cNvSpPr/>
          <p:nvPr/>
        </p:nvSpPr>
        <p:spPr>
          <a:xfrm>
            <a:off x="11433121" y="6654094"/>
            <a:ext cx="607519" cy="57358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3200" dirty="0">
              <a:solidFill>
                <a:schemeClr val="bg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48A170E-8164-9A02-FE70-39FB45FD4A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77495" y="3759435"/>
            <a:ext cx="1790837" cy="246333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C4CE8E6-67D6-0AD6-E6AF-C61CAC4F2D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4971" y="3402138"/>
            <a:ext cx="2235977" cy="246333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immeuble – un ananas –une  banane – une dinde. 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560D9791-1167-D7C7-6B21-99DF8D87B3E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08823DA-6795-B1D8-5A55-70B9A29CBE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211" y="2397187"/>
            <a:ext cx="1790837" cy="346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262896" y="342900"/>
            <a:ext cx="1313271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273832" y="363254"/>
            <a:ext cx="13110844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7605148" y="6382910"/>
            <a:ext cx="3249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787290"/>
            <a:ext cx="5867400" cy="325272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4069247" y="2554353"/>
            <a:ext cx="727122" cy="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8634298" y="2502828"/>
            <a:ext cx="655985" cy="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D6F58B-151E-7F4F-C97D-7326AAA14789}"/>
              </a:ext>
            </a:extLst>
          </p:cNvPr>
          <p:cNvSpPr txBox="1"/>
          <p:nvPr/>
        </p:nvSpPr>
        <p:spPr>
          <a:xfrm>
            <a:off x="1252593" y="421184"/>
            <a:ext cx="1109180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8F035EC-92C1-9CF2-0AED-44388F02EAC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92844CBA-F235-7D4C-BD51-7767F0C3893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56724" y="406517"/>
            <a:ext cx="1172780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le plus réponses correctes.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0C0CDB-87EE-BDDB-A5AC-89A1CD251AB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6AF2DE4-6FBB-AC6C-5C07-D4BCB2FB64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8184" y="2503058"/>
            <a:ext cx="1676755" cy="255270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F98F82D-2BD2-948A-B808-7455F1A4FE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0749" y="2546929"/>
            <a:ext cx="1676755" cy="25527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2AE711F-686B-6FA3-DD2E-CF47F1FE5E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17035" y="2331033"/>
            <a:ext cx="1676755" cy="255270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86898B9-343E-2CE6-E672-E2EDB3E2F1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99958" y="5500307"/>
            <a:ext cx="2555454" cy="26649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F336D3D-6CB6-60B9-D8F0-0ACC0FBC20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23315" y="2826070"/>
            <a:ext cx="1790837" cy="246333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912AC1B-1F10-AA4D-DE4B-4AFE4E6FDD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3600" y="5701948"/>
            <a:ext cx="2235977" cy="2463330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38D93B3-2DD0-07CE-0A41-BF6FF3E80F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382" y="4883734"/>
            <a:ext cx="1790837" cy="328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40672" y="446623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D8E82AB-AB2E-7471-9D7C-E973B9871B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8184" y="2503058"/>
            <a:ext cx="1676755" cy="255270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4FD11CD-A0A0-E673-03B6-44716245DB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0749" y="2546929"/>
            <a:ext cx="1676755" cy="25527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249F7E7-F0AE-4009-E180-F7356DAFE6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17035" y="2331033"/>
            <a:ext cx="1676755" cy="255270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D15BD24-CB69-73DE-343F-B00A00D9DE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23315" y="2826070"/>
            <a:ext cx="1790837" cy="2463330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5CDFF49-6EB2-541B-5C6D-628545343CE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99958" y="5500307"/>
            <a:ext cx="2555454" cy="266497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9AA8379-34D0-B701-BB34-AE455C3CCB8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9974" y="5701948"/>
            <a:ext cx="2235977" cy="246333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2DD3B25-1DB7-A316-4AB9-2CAF5AEDE19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588" y="4914907"/>
            <a:ext cx="1790837" cy="328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269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56724" y="383702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CDD2983-D88A-1CEA-9538-29332B26F6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0749" y="2546929"/>
            <a:ext cx="1676755" cy="25527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933666C-E7ED-4D13-B069-C220A00618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17035" y="2331033"/>
            <a:ext cx="1676755" cy="255270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83F1869-9F04-9FD0-9F3B-742577A31F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72251" y="5500307"/>
            <a:ext cx="1410867" cy="266497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1DCD10B-6E8E-C165-D3F5-3016C39323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23315" y="2826070"/>
            <a:ext cx="1790837" cy="246333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401" y="2683745"/>
            <a:ext cx="1203537" cy="227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6" name="Tableau 25">
            <a:extLst>
              <a:ext uri="{FF2B5EF4-FFF2-40B4-BE49-F238E27FC236}">
                <a16:creationId xmlns:a16="http://schemas.microsoft.com/office/drawing/2014/main" id="{2488B588-BCF4-95C2-4298-781049B141B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5ED29C5-A13D-0830-CCFC-7D749ADD7D0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9974" y="5701948"/>
            <a:ext cx="2235977" cy="246333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04A77D1-8E6E-1A45-8783-7568F1A189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588" y="4914907"/>
            <a:ext cx="1790837" cy="328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00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58566" y="400989"/>
            <a:ext cx="101727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:un garçon et une dinde.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L’enseignant( e) fournit une rétroaction positive et corrective. 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3089378" y="2189546"/>
            <a:ext cx="988074" cy="6745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E3EEC68E-EB15-0A4F-D66A-6FEF8F2EA4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8184" y="2503058"/>
            <a:ext cx="1676755" cy="255270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B7392DC-61AD-9309-15B4-2A7B88288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0749" y="2546929"/>
            <a:ext cx="1676755" cy="25527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99A9548-A44E-414B-503D-0B52EC06B6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17035" y="2331033"/>
            <a:ext cx="1676755" cy="255270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C121D42-470E-B102-1A34-0F3370350D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99958" y="5500307"/>
            <a:ext cx="2555454" cy="26649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DCE267-CFB7-0CD6-50C4-3A9E7F5B6C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23315" y="2826070"/>
            <a:ext cx="1790837" cy="2463330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11431266" y="5375216"/>
            <a:ext cx="1017680" cy="6551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ED4A5D9-96B9-A977-6D5A-EE93DFF1AF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AB4BF426-F572-6835-CD9B-3CB2F93383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9974" y="5701948"/>
            <a:ext cx="2235977" cy="246333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B6252F0-5D9F-1E18-6FDE-95CA49AA2E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588" y="4914907"/>
            <a:ext cx="1790837" cy="328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4301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94358-463A-C525-7041-74B711B81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3C6182-C689-302A-4D0D-8C3AD257C79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2FEA8D4-1EA6-EA27-0498-134A662990F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DD8410-C277-6E48-F944-11B4F4A52F3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5B76B18-C778-A8DD-F515-8B2DD7F3D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432" y="2933699"/>
            <a:ext cx="35052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B078E11-5127-0038-EC23-3A38C25D0E6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56724" y="387325"/>
            <a:ext cx="1067238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vous voyez ce pictogramme, cela veut dire qu’il y a un travail à faire à la maison.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55DAF444-AAE2-06D4-A134-8FD397D1281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C1660E5E-6BFB-2BE4-B34F-BB9D91BDBF0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5784501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56C61-469B-D8FD-2ACD-0DE0D782A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9D5CF2-A51E-63E7-525E-13A8232395F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9D4C8E0-C3DA-C7D8-B5FE-0A02BF18D073}"/>
              </a:ext>
            </a:extLst>
          </p:cNvPr>
          <p:cNvSpPr/>
          <p:nvPr/>
        </p:nvSpPr>
        <p:spPr>
          <a:xfrm>
            <a:off x="305540" y="29268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EE82337-C264-DB92-9843-E5F66E3909E1}"/>
              </a:ext>
            </a:extLst>
          </p:cNvPr>
          <p:cNvSpPr/>
          <p:nvPr/>
        </p:nvSpPr>
        <p:spPr>
          <a:xfrm>
            <a:off x="310488" y="321686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5247A15E-E806-2658-2A68-6D4AEF3DA8C5}"/>
              </a:ext>
            </a:extLst>
          </p:cNvPr>
          <p:cNvSpPr txBox="1"/>
          <p:nvPr/>
        </p:nvSpPr>
        <p:spPr>
          <a:xfrm>
            <a:off x="1211916" y="300908"/>
            <a:ext cx="1058375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aux pages 4 et 5 ,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42AE13B-38B0-16B9-6748-21DA940F2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20FA35D8-9B3E-FFA2-7001-F7759981C207}"/>
              </a:ext>
            </a:extLst>
          </p:cNvPr>
          <p:cNvSpPr txBox="1"/>
          <p:nvPr/>
        </p:nvSpPr>
        <p:spPr>
          <a:xfrm>
            <a:off x="4026235" y="931515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Image 6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FC12BA1-5752-C81D-23C7-6690B7CD1F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553" y="2216087"/>
            <a:ext cx="5229955" cy="7316221"/>
          </a:xfrm>
          <a:prstGeom prst="rect">
            <a:avLst/>
          </a:prstGeom>
        </p:spPr>
      </p:pic>
      <p:pic>
        <p:nvPicPr>
          <p:cNvPr id="12" name="Image 11" descr="Une image contenant texte, fruit, nourriture&#10;&#10;Le contenu généré par l’IA peut être incorrect.">
            <a:extLst>
              <a:ext uri="{FF2B5EF4-FFF2-40B4-BE49-F238E27FC236}">
                <a16:creationId xmlns:a16="http://schemas.microsoft.com/office/drawing/2014/main" id="{A64ACE6F-5ADC-5A4A-07CF-281A22C597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492" y="2216087"/>
            <a:ext cx="5229955" cy="7316221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6BC60172-24DD-24F7-348A-ADAC045362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705F35F3-3F96-ADE8-6EE3-AF4AD2546C8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4281933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A6264-5205-6772-9F4D-8016EE084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086832-2918-65FA-FEE5-5F238AA0933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16C167A-EEBC-FC8B-BDEC-F3EB4F88F017}"/>
              </a:ext>
            </a:extLst>
          </p:cNvPr>
          <p:cNvSpPr/>
          <p:nvPr/>
        </p:nvSpPr>
        <p:spPr>
          <a:xfrm>
            <a:off x="275855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C0EA23E-DB73-EBC1-3283-52BE1CBC49C3}"/>
              </a:ext>
            </a:extLst>
          </p:cNvPr>
          <p:cNvSpPr/>
          <p:nvPr/>
        </p:nvSpPr>
        <p:spPr>
          <a:xfrm>
            <a:off x="280802" y="343067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4F071AE-DD64-7FA9-3F97-300BA7C40D0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45623" y="378560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premier exemple ensemble. Regardez comment je vais faire.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CB3269-C921-935E-1B95-994E5295051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0672" y="777255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Dans les pages du vocabulaire imagé, je vais chercher l’image du bébé.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590562-B8D3-B66E-3D5F-07005D9A4FF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690" y="385214"/>
            <a:ext cx="1141276" cy="1222665"/>
          </a:xfrm>
          <a:prstGeom prst="rect">
            <a:avLst/>
          </a:prstGeom>
        </p:spPr>
      </p:pic>
      <p:pic>
        <p:nvPicPr>
          <p:cNvPr id="8" name="Image 7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E36CB75-92C3-FDF1-D311-0733EE330D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553" y="2216087"/>
            <a:ext cx="5229955" cy="7316221"/>
          </a:xfrm>
          <a:prstGeom prst="rect">
            <a:avLst/>
          </a:prstGeom>
        </p:spPr>
      </p:pic>
      <p:pic>
        <p:nvPicPr>
          <p:cNvPr id="12" name="Image 11" descr="Une image contenant texte, fruit, nourriture&#10;&#10;Le contenu généré par l’IA peut être incorrect.">
            <a:extLst>
              <a:ext uri="{FF2B5EF4-FFF2-40B4-BE49-F238E27FC236}">
                <a16:creationId xmlns:a16="http://schemas.microsoft.com/office/drawing/2014/main" id="{87A7B393-DBED-2BAD-D0E8-2BE3F8B2CE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492" y="2216087"/>
            <a:ext cx="5229955" cy="7316221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F1D615E9-A9D3-4EDF-124F-40F18956F20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0977CCBB-EEE4-A7CC-7BEC-98D9598C4F0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19773758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7C47D-1649-335E-764A-DDAA3EE6F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EF8181-1EBA-03CE-A05F-F2A053572F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1CE3A59-1919-F61C-795C-9D08DD8C7843}"/>
              </a:ext>
            </a:extLst>
          </p:cNvPr>
          <p:cNvSpPr/>
          <p:nvPr/>
        </p:nvSpPr>
        <p:spPr>
          <a:xfrm>
            <a:off x="275855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DD8F264-A879-3B76-E5F9-155FB996F99D}"/>
              </a:ext>
            </a:extLst>
          </p:cNvPr>
          <p:cNvSpPr/>
          <p:nvPr/>
        </p:nvSpPr>
        <p:spPr>
          <a:xfrm>
            <a:off x="280802" y="373543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EBFA195-D527-CB73-11F5-BEB1AACC723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45623" y="326628"/>
            <a:ext cx="10031977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Voici la bonne image.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000" b="1" i="1" dirty="0">
                <a:solidFill>
                  <a:srgbClr val="A6A6A6"/>
                </a:solidFill>
                <a:latin typeface="Dosis" panose="02010703020202060003" pitchFamily="2" charset="0"/>
              </a:rPr>
              <a:t>L’enseignant (e ) pointe l’image.</a:t>
            </a:r>
          </a:p>
        </p:txBody>
      </p:sp>
      <p:pic>
        <p:nvPicPr>
          <p:cNvPr id="4" name="Image 3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25759362-3F61-5416-6C40-DA67EC407E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198" y="1974763"/>
            <a:ext cx="5229955" cy="7316221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444C5EC9-2DAD-1752-3042-86B9BF361856}"/>
              </a:ext>
            </a:extLst>
          </p:cNvPr>
          <p:cNvSpPr/>
          <p:nvPr/>
        </p:nvSpPr>
        <p:spPr>
          <a:xfrm>
            <a:off x="5704538" y="7163344"/>
            <a:ext cx="1593273" cy="85725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08F02EBE-BA04-9B71-FD35-D79F74E771E0}"/>
              </a:ext>
            </a:extLst>
          </p:cNvPr>
          <p:cNvCxnSpPr>
            <a:cxnSpLocks/>
          </p:cNvCxnSpPr>
          <p:nvPr/>
        </p:nvCxnSpPr>
        <p:spPr>
          <a:xfrm flipH="1">
            <a:off x="7297189" y="5981700"/>
            <a:ext cx="2711728" cy="133933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E8BF198-5D51-9965-FEF6-C5D064F6A2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690" y="385214"/>
            <a:ext cx="1141276" cy="122266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A9154D34-D467-50C0-935C-3FDCC863129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E44BC0FF-7001-A651-D30F-E8308C86AA86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9832514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F7061-3566-4EFB-7082-4E9F7E651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F3CC1D-0E91-8472-FF0F-EE8C733025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106F0C6-1398-8E49-6BA6-2B329ECD1CB9}"/>
              </a:ext>
            </a:extLst>
          </p:cNvPr>
          <p:cNvSpPr/>
          <p:nvPr/>
        </p:nvSpPr>
        <p:spPr>
          <a:xfrm>
            <a:off x="275855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5AF8846-C80F-1047-57D7-8BE5A071BCC9}"/>
              </a:ext>
            </a:extLst>
          </p:cNvPr>
          <p:cNvSpPr/>
          <p:nvPr/>
        </p:nvSpPr>
        <p:spPr>
          <a:xfrm>
            <a:off x="280802" y="343067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9FD787D7-58EC-ABE9-C420-A36DD87AFB32}"/>
              </a:ext>
            </a:extLst>
          </p:cNvPr>
          <p:cNvSpPr/>
          <p:nvPr/>
        </p:nvSpPr>
        <p:spPr>
          <a:xfrm>
            <a:off x="502830" y="59760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894059E-EEFE-D583-1BF0-763958B6D3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94203" y="393775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Ensuite, je cherche le mot correspondant à l’image parmi les mots écrits en haut de la page. </a:t>
            </a:r>
          </a:p>
        </p:txBody>
      </p:sp>
      <p:pic>
        <p:nvPicPr>
          <p:cNvPr id="4" name="Image 3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5DA8667D-1DCA-FC3E-582E-7FD3153A7A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198" y="1974763"/>
            <a:ext cx="5229955" cy="7316221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F7CD094A-50D6-35E9-70E6-1705DCC79A32}"/>
              </a:ext>
            </a:extLst>
          </p:cNvPr>
          <p:cNvSpPr/>
          <p:nvPr/>
        </p:nvSpPr>
        <p:spPr>
          <a:xfrm>
            <a:off x="5704538" y="7163344"/>
            <a:ext cx="1593273" cy="85725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9BD6E36F-45C6-235F-FAFA-E9FFE3B62C5E}"/>
              </a:ext>
            </a:extLst>
          </p:cNvPr>
          <p:cNvCxnSpPr>
            <a:cxnSpLocks/>
          </p:cNvCxnSpPr>
          <p:nvPr/>
        </p:nvCxnSpPr>
        <p:spPr>
          <a:xfrm flipH="1">
            <a:off x="9372600" y="2598401"/>
            <a:ext cx="1856647" cy="83467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CAEE0D34-C08C-BF32-D102-B7558362708C}"/>
              </a:ext>
            </a:extLst>
          </p:cNvPr>
          <p:cNvSpPr/>
          <p:nvPr/>
        </p:nvSpPr>
        <p:spPr>
          <a:xfrm>
            <a:off x="3581400" y="3358639"/>
            <a:ext cx="5791200" cy="5046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30E3BB0-6273-59D3-EA05-0669BB5C005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690" y="385214"/>
            <a:ext cx="1141276" cy="1222665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19B63CF-FA17-9B58-D5FD-5A16DBB6268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55366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9AD49-2A78-64E2-55E7-31FD15CE0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F81EC-9F6A-381D-AC5B-58D512D94C5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E1A7F7-F90B-B23D-70F9-B3FA429D2183}"/>
              </a:ext>
            </a:extLst>
          </p:cNvPr>
          <p:cNvSpPr/>
          <p:nvPr/>
        </p:nvSpPr>
        <p:spPr>
          <a:xfrm>
            <a:off x="275855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CF5AE97-4B32-D19B-BE5A-5BFD44B37432}"/>
              </a:ext>
            </a:extLst>
          </p:cNvPr>
          <p:cNvSpPr/>
          <p:nvPr/>
        </p:nvSpPr>
        <p:spPr>
          <a:xfrm>
            <a:off x="280802" y="343067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1FB893A-815A-092F-0A40-A8FAEDF1610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45623" y="406626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Je repère le mot correct: bébé.   </a:t>
            </a:r>
          </a:p>
        </p:txBody>
      </p:sp>
      <p:pic>
        <p:nvPicPr>
          <p:cNvPr id="4" name="Image 3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EFAFC791-0DC0-823F-C44A-7B15B7FEC3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198" y="1974763"/>
            <a:ext cx="5229955" cy="7316221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D60A8BDF-C68F-7636-F09E-EAD6558D18CA}"/>
              </a:ext>
            </a:extLst>
          </p:cNvPr>
          <p:cNvSpPr/>
          <p:nvPr/>
        </p:nvSpPr>
        <p:spPr>
          <a:xfrm>
            <a:off x="5704538" y="7163344"/>
            <a:ext cx="1593273" cy="85725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A5DD49D4-3399-6404-8589-9010C120513E}"/>
              </a:ext>
            </a:extLst>
          </p:cNvPr>
          <p:cNvCxnSpPr>
            <a:cxnSpLocks/>
          </p:cNvCxnSpPr>
          <p:nvPr/>
        </p:nvCxnSpPr>
        <p:spPr>
          <a:xfrm flipH="1">
            <a:off x="6324600" y="2169113"/>
            <a:ext cx="2438400" cy="120768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Ellipse 5">
            <a:extLst>
              <a:ext uri="{FF2B5EF4-FFF2-40B4-BE49-F238E27FC236}">
                <a16:creationId xmlns:a16="http://schemas.microsoft.com/office/drawing/2014/main" id="{5883D3D9-A228-FB9F-58C5-240CD8D3994E}"/>
              </a:ext>
            </a:extLst>
          </p:cNvPr>
          <p:cNvSpPr/>
          <p:nvPr/>
        </p:nvSpPr>
        <p:spPr>
          <a:xfrm>
            <a:off x="5832757" y="3439498"/>
            <a:ext cx="668417" cy="4243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7FE2B96-A054-981F-1130-0F9821EF605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690" y="385214"/>
            <a:ext cx="1141276" cy="1222665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F41C4635-3F70-2FBF-28E8-D606F4E6C25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FD0B5829-AC76-2585-84AA-3F840E0DF1BE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6690079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5D3F0-784E-335C-D934-4BF271CCB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AE8B61-DE4C-5189-D170-1CBDFF5BB8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8048570-8A99-AEA4-BB45-CE881AC13813}"/>
              </a:ext>
            </a:extLst>
          </p:cNvPr>
          <p:cNvSpPr/>
          <p:nvPr/>
        </p:nvSpPr>
        <p:spPr>
          <a:xfrm>
            <a:off x="275855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35CDF1D-3BA0-2E7D-BCAE-54FC899E513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F6F46E65-7AE8-C816-D1A7-A73DBA460ED1}"/>
              </a:ext>
            </a:extLst>
          </p:cNvPr>
          <p:cNvSpPr txBox="1"/>
          <p:nvPr/>
        </p:nvSpPr>
        <p:spPr>
          <a:xfrm>
            <a:off x="1240672" y="408172"/>
            <a:ext cx="12044787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recopie «  bébé » sur les pointillées.</a:t>
            </a:r>
          </a:p>
        </p:txBody>
      </p:sp>
      <p:pic>
        <p:nvPicPr>
          <p:cNvPr id="5" name="Image 4" descr="Une image contenant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F92B0F0-5E01-62EC-58D2-1262DEE324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196" y="3398265"/>
            <a:ext cx="3519607" cy="315518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5C1CB49-FEEA-AB50-6617-5D156AF6C652}"/>
              </a:ext>
            </a:extLst>
          </p:cNvPr>
          <p:cNvSpPr txBox="1"/>
          <p:nvPr/>
        </p:nvSpPr>
        <p:spPr>
          <a:xfrm>
            <a:off x="6533235" y="4975858"/>
            <a:ext cx="1721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bébé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D07C7F10-ACE9-776C-F873-C0D9E0560419}"/>
              </a:ext>
            </a:extLst>
          </p:cNvPr>
          <p:cNvCxnSpPr>
            <a:cxnSpLocks/>
          </p:cNvCxnSpPr>
          <p:nvPr/>
        </p:nvCxnSpPr>
        <p:spPr>
          <a:xfrm flipH="1">
            <a:off x="7837328" y="3842671"/>
            <a:ext cx="1763074" cy="113318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1DA06668-21AB-5073-4C88-EAEECF4C2C2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690" y="385214"/>
            <a:ext cx="1141276" cy="1222665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DB5D06C5-0E0E-7CE2-D01C-6BC0B9485A3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77CFF6E8-8BE3-D297-AF06-6634BAFAABB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9615920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25DDE-ED31-2BE2-7F1B-2F364DB2D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D456D4-E507-F00F-F5F3-E27B19FDEC1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98C998-CA15-89EC-827B-A7C4A8144AF0}"/>
              </a:ext>
            </a:extLst>
          </p:cNvPr>
          <p:cNvSpPr/>
          <p:nvPr/>
        </p:nvSpPr>
        <p:spPr>
          <a:xfrm>
            <a:off x="275855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FA078AB-1BB7-8201-9A7D-E628170658D5}"/>
              </a:ext>
            </a:extLst>
          </p:cNvPr>
          <p:cNvSpPr/>
          <p:nvPr/>
        </p:nvSpPr>
        <p:spPr>
          <a:xfrm>
            <a:off x="270906" y="343067"/>
            <a:ext cx="13164292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B6284630-3841-6D5C-E0B6-F467D187D453}"/>
              </a:ext>
            </a:extLst>
          </p:cNvPr>
          <p:cNvSpPr txBox="1"/>
          <p:nvPr/>
        </p:nvSpPr>
        <p:spPr>
          <a:xfrm>
            <a:off x="1250570" y="421484"/>
            <a:ext cx="10583757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Faites la même chose à la maison avec les autres mots du vocabulaire vus aujourd’hui,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66CF1BE-6A72-8C8E-79D6-8DFAF2D56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9CCA336B-368C-4AE0-801D-159AE8C59654}"/>
              </a:ext>
            </a:extLst>
          </p:cNvPr>
          <p:cNvSpPr txBox="1"/>
          <p:nvPr/>
        </p:nvSpPr>
        <p:spPr>
          <a:xfrm>
            <a:off x="4026235" y="931515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Image 6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311C7D08-E120-46E4-B492-31F323AC4D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553" y="2216087"/>
            <a:ext cx="5229955" cy="7316221"/>
          </a:xfrm>
          <a:prstGeom prst="rect">
            <a:avLst/>
          </a:prstGeom>
        </p:spPr>
      </p:pic>
      <p:pic>
        <p:nvPicPr>
          <p:cNvPr id="12" name="Image 11" descr="Une image contenant texte, fruit, nourriture&#10;&#10;Le contenu généré par l’IA peut être incorrect.">
            <a:extLst>
              <a:ext uri="{FF2B5EF4-FFF2-40B4-BE49-F238E27FC236}">
                <a16:creationId xmlns:a16="http://schemas.microsoft.com/office/drawing/2014/main" id="{5C6220E4-0FBA-8AC0-73C7-366E316D89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492" y="2216087"/>
            <a:ext cx="5229955" cy="731622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076945-55B3-E382-67B1-C16CC78C27EA}"/>
              </a:ext>
            </a:extLst>
          </p:cNvPr>
          <p:cNvSpPr txBox="1"/>
          <p:nvPr/>
        </p:nvSpPr>
        <p:spPr>
          <a:xfrm>
            <a:off x="3733800" y="77343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bébé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CFC33D44-C732-5CA0-5725-2300A598367D}"/>
              </a:ext>
            </a:extLst>
          </p:cNvPr>
          <p:cNvSpPr/>
          <p:nvPr/>
        </p:nvSpPr>
        <p:spPr>
          <a:xfrm>
            <a:off x="3229598" y="7356028"/>
            <a:ext cx="1593273" cy="85725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A02E24-C21A-D9DF-B35B-042C7E62654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920362B1-9F34-FC95-1D99-4585C4E942DE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27237DB3-979E-AA1A-F131-26F89DC1FE7F}"/>
                  </a:ext>
                </a:extLst>
              </p14:cNvPr>
              <p14:cNvContentPartPr/>
              <p14:nvPr/>
            </p14:nvContentPartPr>
            <p14:xfrm>
              <a:off x="-3241844" y="1426756"/>
              <a:ext cx="360" cy="36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27237DB3-979E-AA1A-F131-26F89DC1FE7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3259484" y="1390756"/>
                <a:ext cx="36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01373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r>
              <a:rPr lang="fr-FR" sz="58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053" y="5333487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438639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AB98E7-3EB6-4359-9DB9-66542D82FDBF}"/>
              </a:ext>
            </a:extLst>
          </p:cNvPr>
          <p:cNvSpPr txBox="1"/>
          <p:nvPr/>
        </p:nvSpPr>
        <p:spPr>
          <a:xfrm>
            <a:off x="1240672" y="38732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les lettres de l’alphabet en  répétant la chanson 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71F4349-5F01-1925-768E-D8C46343D4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475554"/>
            <a:ext cx="6413606" cy="3678791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240671" y="829759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Ecoutez bien , soyez attentif.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5F0A81-DD0E-E463-8ACB-06B44101D78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0EF74-42B1-188A-E6E0-86CB8D93D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402F52-67B3-189F-CDEA-CC2347F1DB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A480A4-F83B-CACB-75CF-4EC2135B31F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358961-8753-E616-DFF1-DF76874AA0A3}"/>
              </a:ext>
            </a:extLst>
          </p:cNvPr>
          <p:cNvSpPr/>
          <p:nvPr/>
        </p:nvSpPr>
        <p:spPr>
          <a:xfrm>
            <a:off x="294163" y="330812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F6C3B3B-1376-B85D-8E16-F74A232FBCE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pic>
        <p:nvPicPr>
          <p:cNvPr id="5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66DE3671-021E-0148-BE1F-1092C3E72E8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5400" y="1512677"/>
            <a:ext cx="11049000" cy="75438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CC4F94C-C003-C3B3-50CA-7EAD925C9569}"/>
              </a:ext>
            </a:extLst>
          </p:cNvPr>
          <p:cNvSpPr txBox="1"/>
          <p:nvPr/>
        </p:nvSpPr>
        <p:spPr>
          <a:xfrm>
            <a:off x="1260764" y="57661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Diffusion automatique.</a:t>
            </a:r>
          </a:p>
        </p:txBody>
      </p:sp>
    </p:spTree>
    <p:extLst>
      <p:ext uri="{BB962C8B-B14F-4D97-AF65-F5344CB8AC3E}">
        <p14:creationId xmlns:p14="http://schemas.microsoft.com/office/powerpoint/2010/main" val="105938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D581C-C5AE-14F8-29F5-449E2F8F9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DB1EBB-5A3F-A380-0933-68276761DA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C4D4B9-43CC-442C-BBB6-4171F8556D1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71C63B0-4639-371D-D66E-B0EECAC0CD58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3723BD-E239-3D9D-4E21-13B6D64448D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C6EDEB-7334-B946-00A0-6C7B002D8AA1}"/>
              </a:ext>
            </a:extLst>
          </p:cNvPr>
          <p:cNvSpPr txBox="1"/>
          <p:nvPr/>
        </p:nvSpPr>
        <p:spPr>
          <a:xfrm>
            <a:off x="1240672" y="45444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la chanson une deuxième fois.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3A6AFA-2C98-C082-EC0A-47CE869CC3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68377B8F-8978-A4B2-071A-55971E588EC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9449551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E681B-83C2-E576-3BFE-BC5735604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E4F3DF2-763D-B2E4-293A-F395A4E45D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B9BB3B-F878-C018-4001-C3CD0F0CD3F5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9287980-093E-B96D-7765-CE78750D7119}"/>
              </a:ext>
            </a:extLst>
          </p:cNvPr>
          <p:cNvSpPr/>
          <p:nvPr/>
        </p:nvSpPr>
        <p:spPr>
          <a:xfrm>
            <a:off x="294163" y="330812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EBFD4F2-205C-84B9-D43D-9461465BF59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pic>
        <p:nvPicPr>
          <p:cNvPr id="5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6CA26A08-D94B-4136-F721-E064597EC89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5400" y="1512677"/>
            <a:ext cx="11049000" cy="75438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8D3CDD3-187E-EFB0-76FD-FF93DD91ECA7}"/>
              </a:ext>
            </a:extLst>
          </p:cNvPr>
          <p:cNvSpPr txBox="1"/>
          <p:nvPr/>
        </p:nvSpPr>
        <p:spPr>
          <a:xfrm>
            <a:off x="1260764" y="57661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Diffusion automatique.</a:t>
            </a:r>
          </a:p>
        </p:txBody>
      </p:sp>
    </p:spTree>
    <p:extLst>
      <p:ext uri="{BB962C8B-B14F-4D97-AF65-F5344CB8AC3E}">
        <p14:creationId xmlns:p14="http://schemas.microsoft.com/office/powerpoint/2010/main" val="396053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B4720-2C64-5974-2D65-08F6ECA89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BBCA6A-A89B-C9E0-A29E-B6EAA3734E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E7B60C3-B72B-080C-5FEE-A8D401D54B8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5CCC0BA-B065-46A8-AF28-038D834D027D}"/>
              </a:ext>
            </a:extLst>
          </p:cNvPr>
          <p:cNvSpPr/>
          <p:nvPr/>
        </p:nvSpPr>
        <p:spPr>
          <a:xfrm>
            <a:off x="285751" y="33923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9395DE-F41C-F2A2-3472-13359F7FEBE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B8AAEC3-0203-95BF-2715-62188F4BDA4E}"/>
              </a:ext>
            </a:extLst>
          </p:cNvPr>
          <p:cNvSpPr txBox="1"/>
          <p:nvPr/>
        </p:nvSpPr>
        <p:spPr>
          <a:xfrm>
            <a:off x="1256723" y="393304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reprendre la chanson en pointant les lettres, suivez bien.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1D39EBC-2A83-CCA4-1CC2-B0AADD8E3AE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4283320" y="4991100"/>
            <a:ext cx="5820147" cy="420813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5969044-CDF2-86F8-45EF-B28D01C498E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19600" y="2074512"/>
            <a:ext cx="5547588" cy="3068988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616C050F-6E70-4F89-B3FE-300F45EF039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18403674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46F63-67FA-67B2-C0C5-1B1C11FAE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8776CE-D77A-D508-5572-F1CDBA1D93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79D9CC-941B-9E57-645E-C5EE8AEF3EF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B57CFF-7A93-D4F0-E594-6740FBED9AE4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56EE4B9-1BB0-8036-AD27-CED8E70DB920}"/>
              </a:ext>
            </a:extLst>
          </p:cNvPr>
          <p:cNvSpPr txBox="1"/>
          <p:nvPr/>
        </p:nvSpPr>
        <p:spPr>
          <a:xfrm>
            <a:off x="1240672" y="447199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chanter en pointant les lettres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6CDC8B-BC09-A728-9FD4-3C9C6D9A4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0" y="457280"/>
            <a:ext cx="1458437" cy="799939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9D72936C-8A5E-D798-8180-C9389135FF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D1785B-2B19-E439-2167-9CB2CDC92C4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4283320" y="4991100"/>
            <a:ext cx="5820147" cy="42081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64BF7E-DF2D-9D8B-6C3D-C5DDA70B8CF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19600" y="2074512"/>
            <a:ext cx="5547588" cy="306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231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 - 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3141094" y="4352899"/>
            <a:ext cx="7433812" cy="79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MA" sz="4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Les lettres:  a - i – b - d</a:t>
            </a:r>
            <a:endParaRPr lang="en-US" sz="44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6283036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60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120266" y="4196255"/>
            <a:ext cx="7556088" cy="14301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Identifier, nommer, lire et écrire </a:t>
            </a:r>
            <a:r>
              <a:rPr lang="fr-FR" sz="4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les lettres: </a:t>
            </a:r>
            <a:r>
              <a:rPr lang="fr-MA" sz="4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 - i - b - d</a:t>
            </a:r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  <a:endParaRPr lang="fr-FR" sz="32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9600" b="1" dirty="0">
                <a:solidFill>
                  <a:srgbClr val="FCBF18"/>
                </a:solidFill>
                <a:latin typeface="Dosis" pitchFamily="2" charset="0"/>
              </a:rPr>
              <a:t>a   -  i  -    b  -   d  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3915147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207501" y="386362"/>
            <a:ext cx="103583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lire et à écrire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les lettres: </a:t>
            </a:r>
            <a:r>
              <a:rPr lang="fr-MA" sz="225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 , i , b  et  d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984A69-BF03-B94A-184A-7FAFEB8D152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88814172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4DBB328D-A736-A0F8-1519-C0394C41E0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7391400" y="1643079"/>
            <a:ext cx="5859272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</a:t>
            </a:r>
            <a:r>
              <a:rPr lang="fr-FR" sz="44600" b="1" kern="0" spc="480" dirty="0">
                <a:solidFill>
                  <a:srgbClr val="106585"/>
                </a:solidFill>
                <a:cs typeface="Times New Roman" panose="02020603050405020304" pitchFamily="18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62025" y="360518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a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a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». Encore une fois « a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a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5E5EBD-DDB6-83AB-1281-76C8AF8657D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926614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A18E7670-5AAF-0E5D-1106-A3050F0509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7602" y="4000500"/>
            <a:ext cx="3664708" cy="355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184300" y="5457064"/>
            <a:ext cx="5047143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 Lecture –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Écriture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295631" y="3310585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8573482" y="2851100"/>
            <a:ext cx="2339860" cy="84141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182912" y="4343063"/>
            <a:ext cx="4708422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8573481" y="4046749"/>
            <a:ext cx="2339861" cy="837796"/>
            <a:chOff x="3663231" y="3540342"/>
            <a:chExt cx="1037462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8573482" y="5185108"/>
            <a:ext cx="2339860" cy="841409"/>
            <a:chOff x="3581032" y="3265648"/>
            <a:chExt cx="1108980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60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8573482" y="6392230"/>
            <a:ext cx="2339860" cy="841410"/>
            <a:chOff x="3663231" y="3540342"/>
            <a:chExt cx="1036335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3223206" y="7828925"/>
            <a:ext cx="5047143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5.  Jeu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8573482" y="7478603"/>
            <a:ext cx="2339860" cy="841410"/>
            <a:chOff x="3663231" y="3540342"/>
            <a:chExt cx="1066274" cy="385540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3107758" y="6697605"/>
            <a:ext cx="5306182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 Pratique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autonome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2CB12-4D1E-7BF0-5906-AB2669332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89AE15-2F19-5866-1898-04B2405B28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A85140F-01E5-72A8-5FEA-AE00F3CCBEE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F0C339D-BFE6-13C6-885F-E474E8601DE9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F48A1A0-17C6-5177-8F20-1873DA32C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959" y="2852517"/>
            <a:ext cx="3674083" cy="458196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46B537-868C-07AE-3089-BB2CB59E85A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7145BC6-52AE-DFFA-9ABB-4D0F1B959F0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072FB60-FEEB-7B01-8559-04F37657526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26EEF2-4AB0-9B42-DACD-3BB06A6E380D}"/>
              </a:ext>
            </a:extLst>
          </p:cNvPr>
          <p:cNvSpPr txBox="1"/>
          <p:nvPr/>
        </p:nvSpPr>
        <p:spPr>
          <a:xfrm>
            <a:off x="1207503" y="350126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A majuscule . Elle fait le son « a 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». Encore une fois « a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a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92600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E9E8D-EDD2-F573-0444-F68641ED2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BD7EEA-3DB8-ACF0-9CBE-886E7BE40A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47CA0D8-41F2-C772-B1AE-857AC14D4E23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2A50426-000D-D8CD-4513-5EE4493F3ADD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48DB01F-6ECC-294D-32F5-E89A29F83B5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126323" y="3431020"/>
            <a:ext cx="7694077" cy="3109659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CFCF79D-FAE8-0366-C423-15C94D3D9DC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DECEE53-9A94-B2AF-72F5-DC45E5B30E9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38D0EF28-717D-5915-779D-CC10EC7AF2E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FD269E9-BF79-5AA6-0498-BCC4981C429B}"/>
              </a:ext>
            </a:extLst>
          </p:cNvPr>
          <p:cNvSpPr txBox="1"/>
          <p:nvPr/>
        </p:nvSpPr>
        <p:spPr>
          <a:xfrm>
            <a:off x="1217400" y="342899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a minuscule- A 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E1B6538-0A0E-235E-E00B-01F1F6EDDB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1145" y="2521891"/>
            <a:ext cx="3172328" cy="396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581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4DD00-243A-D434-F9DD-00F4299C6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A8D16AC-48A5-C3D1-4CAD-C1AAA2693D6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B991EA6-CDEA-9EB4-9322-52DB9DEC423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5D8DA32-873C-705F-D245-8C15E4B68640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5A48B3-F4EE-2052-7152-A5039C85CB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47C64CE-1834-52ED-FF7F-2CB351FEA66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19200" y="3237463"/>
            <a:ext cx="815831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99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a</a:t>
            </a: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</a:t>
            </a: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</a:t>
            </a: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pic>
        <p:nvPicPr>
          <p:cNvPr id="7" name="Picture 2" descr="un dessin d'ananas avec des feuilles vertes dessus">
            <a:extLst>
              <a:ext uri="{FF2B5EF4-FFF2-40B4-BE49-F238E27FC236}">
                <a16:creationId xmlns:a16="http://schemas.microsoft.com/office/drawing/2014/main" id="{ACAA5C13-E1B5-7F98-A6D2-4989504AE67B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2528818"/>
            <a:ext cx="4267200" cy="486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D473ED-72FD-CBF1-C0DB-0B91A66C20E9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91CBCC4-221B-A51C-4424-03DAFD39DBD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726D3D4-7228-72E1-4347-C75101D8BC62}"/>
              </a:ext>
            </a:extLst>
          </p:cNvPr>
          <p:cNvSpPr txBox="1"/>
          <p:nvPr/>
        </p:nvSpPr>
        <p:spPr>
          <a:xfrm>
            <a:off x="1224495" y="419100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ananas », je vois la lettre a et j’entends le son   « a ». a/ na /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nas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 /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a.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42719931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6408A28A-483F-AA8A-3E94-FFE2B43E1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12006D-2EA4-96D8-91FC-0F43CC2A89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E60475-C6CD-C528-ED49-65BDCA67D5F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794E095-62C1-A19B-C070-2C670F2999E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 descr="Une image contenant texte, capture d’écran, ligne, Rectangle&#10;&#10;Le contenu généré par l’IA peut être incorrect.">
            <a:extLst>
              <a:ext uri="{FF2B5EF4-FFF2-40B4-BE49-F238E27FC236}">
                <a16:creationId xmlns:a16="http://schemas.microsoft.com/office/drawing/2014/main" id="{DA9434FE-D575-6340-9AF7-4E1A11A51E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071" y="2697480"/>
            <a:ext cx="7273722" cy="5029200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021D193-C099-ED11-FA68-F457C4E7F87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7FF608D8-45C1-2A71-DD0A-6DEA3F3585F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67DC1D1-7462-8C82-0C71-9247B394FF5D}"/>
              </a:ext>
            </a:extLst>
          </p:cNvPr>
          <p:cNvSpPr txBox="1"/>
          <p:nvPr/>
        </p:nvSpPr>
        <p:spPr>
          <a:xfrm>
            <a:off x="1224495" y="366762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minuscule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F30EC4EF-8A99-FDCE-06C7-A39DEBEDABF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72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81E37-2457-E112-4BD4-86D2B8E2C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50B140-4252-E083-8A9C-2788985553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D24AAB-ED21-F111-5B54-BCC82362CC5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18AF404-3E45-469C-602E-3DEF15CE02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texte, capture d’écran, ligne, Rectangle&#10;&#10;Le contenu généré par l’IA peut être incorrect.">
            <a:extLst>
              <a:ext uri="{FF2B5EF4-FFF2-40B4-BE49-F238E27FC236}">
                <a16:creationId xmlns:a16="http://schemas.microsoft.com/office/drawing/2014/main" id="{944AAECD-EB74-0C7E-0AC0-53DF826D53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900" y="2568710"/>
            <a:ext cx="7440063" cy="5286740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3460FD4-A0FD-9779-DF97-5BD91A6A82E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184CA95-AF51-6C6D-0554-800A523098C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262FC5A-4FD5-1F39-C629-0F866D09353E}"/>
              </a:ext>
            </a:extLst>
          </p:cNvPr>
          <p:cNvSpPr txBox="1"/>
          <p:nvPr/>
        </p:nvSpPr>
        <p:spPr>
          <a:xfrm>
            <a:off x="1224495" y="390661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petit rond. Puis,  j’ajoute un petit trait à droite.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4465760-34A7-F5FE-869A-C2F4D3891469}"/>
              </a:ext>
            </a:extLst>
          </p:cNvPr>
          <p:cNvSpPr txBox="1"/>
          <p:nvPr/>
        </p:nvSpPr>
        <p:spPr>
          <a:xfrm>
            <a:off x="574285" y="899270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73FE283D-7996-49EC-91B3-E1297F140D8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33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E1D3B5DC-DB18-0356-4E7F-A39A45C1B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6262041" y="4497494"/>
            <a:ext cx="683095" cy="48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D94840D1-73E0-2162-8F9C-715310EB94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217319" y="4497493"/>
            <a:ext cx="616266" cy="48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8400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13538-D9FA-AD1E-C7B5-516261FEB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D004644-A745-DCE9-92B4-3122906359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C1415F8-C390-3E75-AB8E-D3529C97EB6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160838-DF25-0AEE-B792-5F8A2DC50EF3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37507FE-E526-3369-D911-D1F196A2691C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7C3F678-0C51-F641-B142-E360B317742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56DCD80-1119-9B25-54FF-6A7955C66DE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D55C414-8796-B95B-3EF9-977A086792A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5C95E58-849A-91BA-260C-157272C223F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8F75F22-BC5E-BA5F-78AA-D53596524ED9}"/>
              </a:ext>
            </a:extLst>
          </p:cNvPr>
          <p:cNvSpPr txBox="1"/>
          <p:nvPr/>
        </p:nvSpPr>
        <p:spPr>
          <a:xfrm>
            <a:off x="1217400" y="36606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a minuscule . </a:t>
            </a:r>
          </a:p>
        </p:txBody>
      </p:sp>
    </p:spTree>
    <p:extLst>
      <p:ext uri="{BB962C8B-B14F-4D97-AF65-F5344CB8AC3E}">
        <p14:creationId xmlns:p14="http://schemas.microsoft.com/office/powerpoint/2010/main" val="15763846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107BE-6D04-7538-EB80-3CFB96EAD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BC0E0FD-7A6B-E535-E583-F4142877727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68EE56-F018-78FB-6BD2-A3D5841FB61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7AFF897-A331-0CC0-2C3D-D8DCA48DFB9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998B231-827D-F976-6F61-AF622347286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C7C5D59-DB61-B041-1841-1545234F195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32FE40B-8A31-8735-6D95-6C32CB9C8F7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5E3EE2C-947B-EBD6-DA84-2339978116A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3AD15A-06A4-4C8E-BAE9-6B83CEB5BD3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62037D4-36E6-513C-7E7C-7C69922E77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07503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26013-1235-BE5F-D9D9-59DC642AD9FA}"/>
              </a:ext>
            </a:extLst>
          </p:cNvPr>
          <p:cNvSpPr txBox="1"/>
          <p:nvPr/>
        </p:nvSpPr>
        <p:spPr>
          <a:xfrm>
            <a:off x="1217400" y="831125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11070229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9BE95-1B45-D945-85E5-A12F73B1C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8CB09D-54AC-B5F9-0357-D0DCECB8CA8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93AEF9C-7ACD-30F2-B6B2-7BDE66CD4D20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5C1A81-02DC-6EF7-82F8-A2C00530109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5" name="Image 74">
            <a:extLst>
              <a:ext uri="{FF2B5EF4-FFF2-40B4-BE49-F238E27FC236}">
                <a16:creationId xmlns:a16="http://schemas.microsoft.com/office/drawing/2014/main" id="{6BBB7511-8B44-C8ED-2410-0D091A4EED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1800" y="2661668"/>
            <a:ext cx="7734299" cy="5342136"/>
          </a:xfrm>
          <a:prstGeom prst="rect">
            <a:avLst/>
          </a:prstGeom>
        </p:spPr>
      </p:pic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F4369B78-FDD9-8E55-DF86-D21B809D858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DA10206E-0E82-62A2-AAD2-D03859E2ABA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FEEDAB1C-7A0D-E84E-31C5-E0764B2151E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A  majuscule.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Regardez comment je fais.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A9A9D605-00F3-87C0-7B0C-52C6E8030BE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4082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5B89E-F306-502B-97FB-CCC3C57BC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91B4AF-39C1-9834-E01D-F056CDFD9A1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8234748-5113-03CB-A2A9-53DED25C7DC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895CEBF-0C08-FD4B-1244-527B6B8A6A9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5C6F7B9-3C4A-F604-BB56-0B0E1B5E7B0A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6795C37A-080D-0CF8-B32E-9FCE632063D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2D02E0C-8FA2-D445-E675-7F57D2BCE63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AFBB44D-5DFA-A465-2CF8-8A5389F8990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68785" y="357852"/>
            <a:ext cx="115617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Regardez comment je fais. Je trace une ligne oblique vers le haut. Puis,   je trace une ligne oblique vers le bas. Enfin, </a:t>
            </a: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je trace un trait horizontal au milieu.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CEBB67-D1CC-9D68-8F01-74D6F9C891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7501" y="2476501"/>
            <a:ext cx="8039099" cy="5527304"/>
          </a:xfrm>
          <a:prstGeom prst="rect">
            <a:avLst/>
          </a:prstGeom>
        </p:spPr>
      </p:pic>
      <p:pic>
        <p:nvPicPr>
          <p:cNvPr id="8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B330E910-C393-EB45-808F-70A82F4FEB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5638800" y="4729806"/>
            <a:ext cx="546639" cy="48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FFB39641-4881-18A0-6F55-2C14920CEC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286590" y="4639340"/>
            <a:ext cx="487945" cy="48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7CF1B714-B742-8898-C3B0-C47E0D69C3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6403014" y="5676900"/>
            <a:ext cx="546639" cy="55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2386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8B277-7181-492D-7925-CC5453598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8163CE-A639-BAB4-886F-E8A50E47FCA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C00714-9808-2858-5D8A-E4BC5B741D53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B48323-8C74-9B9A-260B-B39E359B2DE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F6F3C5-8317-782A-463E-02C46EB46549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MA" sz="1400" b="1" i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F3D9C19F-E8B4-216F-FC0B-8377AB50B74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A39706-B629-5A84-1108-3010EA824B3F}"/>
              </a:ext>
            </a:extLst>
          </p:cNvPr>
          <p:cNvSpPr txBox="1"/>
          <p:nvPr/>
        </p:nvSpPr>
        <p:spPr>
          <a:xfrm>
            <a:off x="1157127" y="394125"/>
            <a:ext cx="1196335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Regardez bien. Faites le même geste avec votre doigt dans l’air</a:t>
            </a:r>
            <a:r>
              <a:rPr lang="fr-MA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1C413B-A917-536A-0163-7694527498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7501" y="2476501"/>
            <a:ext cx="8039099" cy="5527304"/>
          </a:xfrm>
          <a:prstGeom prst="rect">
            <a:avLst/>
          </a:prstGeom>
        </p:spPr>
      </p:pic>
      <p:pic>
        <p:nvPicPr>
          <p:cNvPr id="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5105857A-50BC-A353-9452-88A2B83D80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5638800" y="4729806"/>
            <a:ext cx="546639" cy="48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580193D2-16FD-A901-45CF-6A2112FA15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286590" y="4639340"/>
            <a:ext cx="487945" cy="48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7A12D42B-2851-87C8-22F6-B7A563836E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6403014" y="5676900"/>
            <a:ext cx="546639" cy="55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1E7DD2FF-8351-44B8-6196-61FB85BA5550}"/>
              </a:ext>
            </a:extLst>
          </p:cNvPr>
          <p:cNvSpPr txBox="1"/>
          <p:nvPr/>
        </p:nvSpPr>
        <p:spPr>
          <a:xfrm>
            <a:off x="574285" y="899270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054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94358-463A-C525-7041-74B711B81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3C6182-C689-302A-4D0D-8C3AD257C79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2FEA8D4-1EA6-EA27-0498-134A662990F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DD8410-C277-6E48-F944-11B4F4A52F3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B078E11-5127-0038-EC23-3A38C25D0E6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40672" y="449177"/>
            <a:ext cx="11484728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 Quand vous voyez ce pictogramme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, ouvrez vos cartables et préparez vos fournitures.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55DAF444-AAE2-06D4-A134-8FD397D1281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C1660E5E-6BFB-2BE4-B34F-BB9D91BDBF0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EA629D4-5795-65F1-2508-94E6BE5BBC6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900" y="3048000"/>
            <a:ext cx="3886200" cy="419100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628970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CBDEB-30E9-1926-0FF8-1C701B43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434D6A-0F07-96FC-778A-587086F20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7D2C4F-2E78-BC82-FD68-C35B9369B0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1E52320-BCDA-513A-7B4F-AACD597D5F5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D153255-AF34-9B05-8588-D47FCD270B91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79714AC-FC63-6094-FE7A-E5E9A9AD26A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462C0C28-F68F-3AF7-17CB-983A1175618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25E326C-0DF8-7783-1D88-AC0A8799C8D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8D88B44-382E-588D-2545-C19FA45197F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2FB313B-96E5-F027-0BC5-F22EA2215050}"/>
              </a:ext>
            </a:extLst>
          </p:cNvPr>
          <p:cNvSpPr txBox="1"/>
          <p:nvPr/>
        </p:nvSpPr>
        <p:spPr>
          <a:xfrm>
            <a:off x="1217400" y="56115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A majuscule . </a:t>
            </a:r>
          </a:p>
        </p:txBody>
      </p:sp>
    </p:spTree>
    <p:extLst>
      <p:ext uri="{BB962C8B-B14F-4D97-AF65-F5344CB8AC3E}">
        <p14:creationId xmlns:p14="http://schemas.microsoft.com/office/powerpoint/2010/main" val="91181202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61126-FA2F-9BC4-9B90-BFA63C611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9F29A8-CFE5-BBD1-D7DC-FBE4F0A081C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EC45CC-0FB3-53E8-4DC5-30FC430DD4B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1431941-B0D2-B7E5-DC4E-7E545831044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CAC5579-5663-DF00-5768-9F45845B420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DB8663A-2A98-125F-53FA-2A36F8B80E6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3877331-5012-6B5B-F333-61260DAB631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9B4879B-A482-1B90-9415-4C22E91C384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166C57-4B28-0CC6-FB8B-CDE1C2977FD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0452E12-2248-E530-F3D0-CBA6E05951D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07501" y="341868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BEBFBDB-2D0A-FA2E-66CA-5B8FEF0A13F5}"/>
              </a:ext>
            </a:extLst>
          </p:cNvPr>
          <p:cNvSpPr txBox="1"/>
          <p:nvPr/>
        </p:nvSpPr>
        <p:spPr>
          <a:xfrm>
            <a:off x="1217400" y="760979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40680904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5B0A2-A378-8DFC-FFAF-D0F60FF5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13D751-C1AC-D10F-023D-1C4FC88C5D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30EB0F1-9F63-5165-062F-CAB87F192D0C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42CF7B-F90E-F26A-CECF-05D5EF24557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503BBA9-E71D-9971-7F62-51D76EC6EF1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301B258-AAD4-B4F8-20E6-B199932B6A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6B9B448-51E1-D0E2-D312-36FC533EE39A}"/>
              </a:ext>
            </a:extLst>
          </p:cNvPr>
          <p:cNvSpPr txBox="1"/>
          <p:nvPr/>
        </p:nvSpPr>
        <p:spPr>
          <a:xfrm>
            <a:off x="1207501" y="350126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i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». Encore une fois « i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i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0D7DD3-D868-0906-2D9E-7D98A6D4C809}"/>
              </a:ext>
            </a:extLst>
          </p:cNvPr>
          <p:cNvSpPr txBox="1"/>
          <p:nvPr/>
        </p:nvSpPr>
        <p:spPr>
          <a:xfrm>
            <a:off x="457200" y="2889037"/>
            <a:ext cx="12887323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i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38476629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E5BC3-6B74-6029-B1AF-B19E44CA5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2138A3-07F2-268E-F141-4955AB89032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7A53B1F-FA40-C5C1-5FF9-E099714B178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1B0CAE7-CB61-F413-A55F-203E919648C0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A2F3A4-F7F2-60A0-DC50-58F8DE7AC5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4774B-ABCF-DCD9-A43A-37BED00BF0A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5D2F810-78E7-F213-7E1F-44C6740486D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413CA43-F2B0-D1AF-BA09-CEC9C656BEEC}"/>
              </a:ext>
            </a:extLst>
          </p:cNvPr>
          <p:cNvSpPr txBox="1"/>
          <p:nvPr/>
        </p:nvSpPr>
        <p:spPr>
          <a:xfrm>
            <a:off x="1224495" y="324542"/>
            <a:ext cx="11516975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I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majuscule . Elle fait le son « i 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Encore une fois 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4679D28-955F-2ADD-D421-DFF6A68FD5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4026" y="3517539"/>
            <a:ext cx="2167948" cy="325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3752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53256-82AD-AD67-DC88-4096288C3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0F5664-A8D5-BB47-E429-5BCC02BD109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38FBC03-74EE-26AB-7439-9E4103C52A4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7A1DCC-8211-BC0E-CCF9-79973E04E173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EE1D18C-FE00-8A10-C335-783B093273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1E6A97-A4D0-E2E6-0033-F8BB6AA99E4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A11A2EE1-C593-F97B-9E8A-DCE6BB2AD7F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1423E8-2D42-DB71-6D23-3F61423C88FD}"/>
              </a:ext>
            </a:extLst>
          </p:cNvPr>
          <p:cNvSpPr txBox="1"/>
          <p:nvPr/>
        </p:nvSpPr>
        <p:spPr>
          <a:xfrm>
            <a:off x="1224495" y="305564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i minuscule - </a:t>
            </a:r>
            <a:r>
              <a:rPr lang="fr-FR" sz="2250" b="1" dirty="0">
                <a:solidFill>
                  <a:srgbClr val="A6A6A6"/>
                </a:solidFill>
                <a:latin typeface="Algerian" panose="04020705040A02060702" pitchFamily="82" charset="0"/>
              </a:rPr>
              <a:t>I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B9C2DEE-1E2B-0A00-9CC7-10523ED2B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0971" y="3354189"/>
            <a:ext cx="5834056" cy="357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97546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4D7E-3FB6-096B-13B3-EC478DC49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641730-C5E8-6A63-FFE8-6320C720756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78D34E8-FEA9-9AAF-E0AB-BAA6764C1D9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8C4890-21C3-23E0-897A-73F7380176C0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168F697-E47A-1C7B-8131-2299A824A8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1BA96B9-1F9F-AB74-FB90-E6117472ED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34316" y="3855394"/>
            <a:ext cx="81583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FFC000"/>
                </a:solidFill>
                <a:latin typeface="Dosis" pitchFamily="2" charset="0"/>
              </a:rPr>
              <a:t>i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mmeuble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C67F90-F8F1-3C54-17D8-EB9C24FB3ED0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F60510F-2876-B6EB-4F38-EEEF571AB3B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F95D68B-B482-0C5F-EE74-1F6A21E94C74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immeuble », je vois la lettre i et j’entends le son   « i ». i/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mmeuble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/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i.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DB68A64-D04A-EDA7-3A0E-CA452C891F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474" y="2562611"/>
            <a:ext cx="2206174" cy="516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49349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A483A-9F8F-27C2-70F8-9B128F34D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FC0327-B79B-E3B1-586A-0F35BC00A81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4CDC86B-A8BA-66C4-C76D-D2878EEDFB3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556148F-04AF-B76E-6AF3-D34F29509F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6ED110D4-B565-BE56-8E8F-A226A3BA7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0400" y="2697480"/>
            <a:ext cx="7234236" cy="5029200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FFA08D7E-A880-BBF9-1407-C0B9983ED07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EB209B18-07F0-9D1A-2D6A-B15ACC55B19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D37281B-3FD5-259E-4565-9FB08D23FEDB}"/>
              </a:ext>
            </a:extLst>
          </p:cNvPr>
          <p:cNvSpPr txBox="1"/>
          <p:nvPr/>
        </p:nvSpPr>
        <p:spPr>
          <a:xfrm>
            <a:off x="1093302" y="47327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minuscule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0B1E2FFC-8E87-5209-6714-7724A662240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2883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1E308-C7D3-6318-ED77-A578522C7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31A3EC9-D93C-77E5-3480-7CAD0F484F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65F2F5B-E17A-1C25-C620-A8B5FBCF732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CC0CB9F-12E6-2236-55D0-F064CE271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0F59C965-E6AA-C576-C9F3-836A97E337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1900" y="2595853"/>
            <a:ext cx="7440063" cy="5232454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258CCD9-B198-9AAE-2157-01FCEA97859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7D9086C5-3D13-62AD-24DA-C742BDE0689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95AD4D3-BBED-120F-8340-72145F8C277E}"/>
              </a:ext>
            </a:extLst>
          </p:cNvPr>
          <p:cNvSpPr txBox="1"/>
          <p:nvPr/>
        </p:nvSpPr>
        <p:spPr>
          <a:xfrm>
            <a:off x="1079740" y="47390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petit trait vers le bas et j’ajoute un point en haut 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A43397D-21CF-9055-A187-F678153E9DCB}"/>
              </a:ext>
            </a:extLst>
          </p:cNvPr>
          <p:cNvSpPr txBox="1"/>
          <p:nvPr/>
        </p:nvSpPr>
        <p:spPr>
          <a:xfrm>
            <a:off x="574285" y="899270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1D8292-A381-7C26-22F7-B55122B2BE7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19005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C7857-8BED-2D68-0740-859DF6ABA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C507687-1BF1-A3B0-D4AF-808ADBD0F9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BE2E0F3-1A20-E2E4-959D-3F765F7FF04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C793363-B08A-DE34-F0FF-DD9CB8F1216D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310B614-9E65-E71B-B2E1-2B2D20C66B1A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CBA8788-F7C4-88ED-7736-E595DBA3FDA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9E83A26-4B9B-B79A-C67D-D8504246F6D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63A28EC-7A56-AA8B-9F09-5EAA5CAE7B1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0EA0439-B70F-BE91-E8DD-280C1BBE33A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F554598-0CCC-F3D0-F2A8-3B29674EA6B8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i minuscule . </a:t>
            </a:r>
          </a:p>
        </p:txBody>
      </p:sp>
    </p:spTree>
    <p:extLst>
      <p:ext uri="{BB962C8B-B14F-4D97-AF65-F5344CB8AC3E}">
        <p14:creationId xmlns:p14="http://schemas.microsoft.com/office/powerpoint/2010/main" val="258245336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11554-F62B-5967-5F43-7C64A00CF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667B6-D96E-645B-1A12-CC112289DF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836C6B-C27D-FE50-098C-221E41C1F6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88B15B3-DA3E-1D78-8883-C003E3D43D0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135E41F-0292-B8EF-E7B6-3FE8B4AA45E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6DAE391-98C6-5A13-109D-6A3F9E216B6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7F16FF3-EC79-D659-0DC0-FF2048937DD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9D060BF-8203-8976-0BB0-F15EBD8962D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B113F4-AD06-BD91-ACB8-27A4A38EAC2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3C423D2-0C77-8943-5BB6-478549266C7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DCC61D-2621-348E-B9E8-81DB5C70B5B7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3913412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9458888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46893-CC69-24D1-6731-CF5378FD9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1DA9E5-26A7-3AAA-CC32-DDC84177FB7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66805A-3AD3-E893-CAAF-3596382CB4A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3263E87-6BD3-844A-3824-D2C04ACEB72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5" name="Image 74">
            <a:extLst>
              <a:ext uri="{FF2B5EF4-FFF2-40B4-BE49-F238E27FC236}">
                <a16:creationId xmlns:a16="http://schemas.microsoft.com/office/drawing/2014/main" id="{8245549C-F59F-A33E-06D6-7DD451B6B6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1800" y="2546423"/>
            <a:ext cx="7734299" cy="5572625"/>
          </a:xfrm>
          <a:prstGeom prst="rect">
            <a:avLst/>
          </a:prstGeom>
        </p:spPr>
      </p:pic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CD4B4CFB-3C14-F7F9-70FC-EE557FCD537E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F693CA25-4022-700B-9017-C3F7B8CDC4E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F6C5804B-2984-87AE-867F-6148A0EFA89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lgerian" panose="04020705040A02060702" pitchFamily="82" charset="0"/>
              </a:rPr>
              <a:t>I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majuscule. 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F77637DD-CAEF-18A7-99AF-10AC7BCE9E4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71247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9BC32-42F4-D38F-D69A-531FE9C01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952ECE-CE52-931B-ACFC-4665DB4C2F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FD55778-6DCB-7985-A8C5-2647D45CA09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254C96F-5A92-70A8-BBB8-4826BE23758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C798FDC7-0F3C-A6DD-9E47-272523CE9D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0400" y="2721468"/>
            <a:ext cx="7391400" cy="5148863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76EAD32-194A-A71B-8486-952C83C47D7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70B4304B-5D5A-667E-02D6-A61BEC4D2C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426B67-46C9-37F2-9FE3-9660A20BC9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C0E7C883-7F9A-253D-AA60-B39282FF5CF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Regardez comment je fais. </a:t>
            </a:r>
            <a:r>
              <a:rPr lang="fr-FR" sz="21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vers le bas, puis je fais deux petits traits en haut et en bas.</a:t>
            </a:r>
            <a:r>
              <a:rPr lang="fr-FR" sz="21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endParaRPr lang="fr-MA" sz="2000" i="1" dirty="0"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7DE3215-14D3-E846-4563-EE87C6A10CE3}"/>
              </a:ext>
            </a:extLst>
          </p:cNvPr>
          <p:cNvSpPr txBox="1"/>
          <p:nvPr/>
        </p:nvSpPr>
        <p:spPr>
          <a:xfrm>
            <a:off x="723888" y="911894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44550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48C34-C73F-6F15-1100-DB9208E02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CD099DF-4F0F-BBA3-F07C-CF5B18A155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1589626-DF86-A2F5-1CE2-5EAA035B32D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925CB1-8445-F72B-83DF-EAB6EEF69E2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8948B0ED-0DB4-2AFA-5176-28D07AB6C110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4CE5834-0FFA-A115-E42B-4D99739E3702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D13FAB7-BB9C-352A-6378-7B75DDB9D64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990DD8C-51A3-2BC3-42B6-91795CEA656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010A957-745D-0498-12E3-4BA9C11B432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5B07A2A-F3C6-4AE9-42A8-865B1DC59536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lgerian" panose="04020705040A02060702" pitchFamily="82" charset="0"/>
              </a:rPr>
              <a:t>I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majuscule . </a:t>
            </a:r>
          </a:p>
        </p:txBody>
      </p:sp>
    </p:spTree>
    <p:extLst>
      <p:ext uri="{BB962C8B-B14F-4D97-AF65-F5344CB8AC3E}">
        <p14:creationId xmlns:p14="http://schemas.microsoft.com/office/powerpoint/2010/main" val="262183579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CC0F2-0FCE-07A0-34E4-8BC8FBC7D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23AAB4E-96EA-016F-26F7-BD8CFBB1F5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072CF25-C371-C5B0-E4CA-E7CC6E920C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D57B13B-6997-0EFF-8DD7-0F840B89B1C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AC0178-4977-BDDC-BDB4-8CC4A40D2A1E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854500D-58D3-971D-7317-3D80E4C7FC3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6F7EA59-E6C8-DF28-DF12-723A9B29D2B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229F79D0-996D-F6C9-0FB9-6ED05D23407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E99784-7C1F-3813-616A-09EA04233E2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99FBF82-3C84-58D9-5725-70D7577145C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00F9F53-4F73-FA35-094C-DEA9653965F1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72219293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043B7-D2D9-A32C-242C-2B3993FF6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F924F-F6F5-83AD-2E8E-242898B8E03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25F6FE0-75D4-EDC2-B775-837BCB00B7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5B027A-036C-064E-C672-1F05629112E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040EC3A-4B2B-45AA-EB0A-E7E2AF96FB7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8FF605-A388-E4D8-6B94-F6157B234DC9}"/>
              </a:ext>
            </a:extLst>
          </p:cNvPr>
          <p:cNvSpPr txBox="1"/>
          <p:nvPr/>
        </p:nvSpPr>
        <p:spPr>
          <a:xfrm>
            <a:off x="4593082" y="1665625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</a:t>
            </a:r>
            <a:r>
              <a:rPr lang="pt-BR" sz="44600" b="1" dirty="0">
                <a:solidFill>
                  <a:srgbClr val="106585"/>
                </a:solidFill>
                <a:latin typeface="Dosis"/>
              </a:rPr>
              <a:t>b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AF4B9A8-87B3-FD27-843E-2CC609B7454E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b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b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b ». Encore une fois « b 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b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4182A7E-2876-5606-5C6D-27B265E1B0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076227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FE14D-242B-BC65-50BD-7A001399F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7EFAFA-F4B6-49DA-3C57-4161C5FE9D2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93B4C6B-836D-7E19-F700-829DEC1BCE5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1C7A16D-11ED-6834-2803-C33B2776207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050DC02-CAA2-A73B-2D85-B18D170B029A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987B09D-D754-8189-D2F5-CBB1251AB69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E284367-8D28-20EC-E627-45DBFA75AE34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B majuscule . Elle fait le son « b 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b ». Encore une fois « b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b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F76F8D-FAB9-701B-A9D6-D779C5E53DEF}"/>
              </a:ext>
            </a:extLst>
          </p:cNvPr>
          <p:cNvSpPr txBox="1"/>
          <p:nvPr/>
        </p:nvSpPr>
        <p:spPr>
          <a:xfrm>
            <a:off x="3962400" y="1665625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</a:t>
            </a:r>
            <a:r>
              <a:rPr lang="pt-BR" sz="44600" b="1" dirty="0">
                <a:solidFill>
                  <a:srgbClr val="106585"/>
                </a:solidFill>
                <a:latin typeface="Dosis"/>
              </a:rPr>
              <a:t>B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43836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CC6D1-BB7D-D76E-3F68-A7A0F2A0B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D39B06-89E8-7FAD-2952-31A0FD8CA73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CABDC9-8D42-5644-8DC1-C8CDE30F2D1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endParaRPr lang="fr-MA" sz="20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72A7F42-2BB2-760B-6D3A-CD87AECE5B4D}"/>
              </a:ext>
            </a:extLst>
          </p:cNvPr>
          <p:cNvSpPr txBox="1"/>
          <p:nvPr/>
        </p:nvSpPr>
        <p:spPr>
          <a:xfrm>
            <a:off x="2581622" y="2889036"/>
            <a:ext cx="3505200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711C774-0D19-13D9-32AE-B1D6F025EF3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E54131F-8798-8A8B-F39D-AA89055A8B4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C936A24-CB7E-74FD-1A1E-3C8EBDA6730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5B9AE03-9E5B-6C02-9E6A-4EBFCD63AC3D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b minuscule- B 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5A5991F-83A3-E3CF-F47A-22A274C041FD}"/>
              </a:ext>
            </a:extLst>
          </p:cNvPr>
          <p:cNvSpPr txBox="1"/>
          <p:nvPr/>
        </p:nvSpPr>
        <p:spPr>
          <a:xfrm>
            <a:off x="2345157" y="1556510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</a:t>
            </a:r>
            <a:r>
              <a:rPr lang="pt-BR" sz="44600" b="1" dirty="0">
                <a:solidFill>
                  <a:srgbClr val="106585"/>
                </a:solidFill>
                <a:latin typeface="Dosis"/>
              </a:rPr>
              <a:t>b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C569D30-5829-5FF3-37D0-4FECF963FB44}"/>
              </a:ext>
            </a:extLst>
          </p:cNvPr>
          <p:cNvSpPr txBox="1"/>
          <p:nvPr/>
        </p:nvSpPr>
        <p:spPr>
          <a:xfrm>
            <a:off x="6704909" y="1556510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</a:t>
            </a:r>
            <a:r>
              <a:rPr lang="pt-BR" sz="44600" b="1" dirty="0">
                <a:solidFill>
                  <a:srgbClr val="106585"/>
                </a:solidFill>
                <a:latin typeface="Dosis"/>
              </a:rPr>
              <a:t>B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15191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13F01-5BD7-F88E-C9CA-5043BDF37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100DD9-8CDF-5AC7-26D1-F31D76E944B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EA2E10-94A9-7473-2B06-639B914E14F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60463D5-84B0-3E4D-A4CF-6C435085BAE6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6500625-E691-BAEA-FB6B-B0F97F4C1C4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60DC68A-2621-3BAE-439C-5F82F99F6D2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19200" y="3237463"/>
            <a:ext cx="815831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99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b</a:t>
            </a:r>
            <a:r>
              <a:rPr lang="fr-FR" sz="19900" b="1" dirty="0">
                <a:solidFill>
                  <a:srgbClr val="106585"/>
                </a:solidFill>
                <a:latin typeface="Dosis" pitchFamily="2" charset="0"/>
              </a:rPr>
              <a:t>anane</a:t>
            </a:r>
            <a:endParaRPr kumimoji="0" lang="fr-FR" sz="199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25CFCDB-429C-62EA-3E01-7A97BD1FE0A5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2869" y="2528818"/>
            <a:ext cx="3539861" cy="486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CF1F5E-0258-FE74-F0DC-0540288B764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5F4AD80-9AC2-895B-EE10-A6604407792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0384B07-7E0E-4A59-69B7-DAC7B6949EB0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bananne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», je vois la lettre b et j’entends le son   « b ».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ba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/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nane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/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b.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23314150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2E07A-5B3A-9AB8-9613-B773DD049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6F2E2-77DA-260F-C1D0-8453B1D7D8F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CC5F841-9C80-2B7E-A1C0-68214BEC790C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756D2EB-4737-4E34-43D1-72878F356EB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8A6D28B6-EE22-E65C-DDBC-D1C9319064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3298" y="2448167"/>
            <a:ext cx="7109405" cy="5390667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6511B15-D826-F83B-C3FE-D0B76E7F2C1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2417135B-6E0E-7B0D-FAEA-CC565B10014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EF0F69F-E256-EE08-F4F5-5A2C9769C898}"/>
              </a:ext>
            </a:extLst>
          </p:cNvPr>
          <p:cNvSpPr txBox="1"/>
          <p:nvPr/>
        </p:nvSpPr>
        <p:spPr>
          <a:xfrm>
            <a:off x="1093302" y="47327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b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minuscule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EDAC510C-EAE9-6138-5DCC-FE060A94B0E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2263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DD284-E127-518C-2DE2-D215F5DB6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7E10DF-2895-C939-A91A-B1DC8B1706A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77BBA84-479F-28DE-5170-556A2B2ECEC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ACB72E-5893-4037-983B-2F80EF10FF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A53D2C3-F2D0-217A-0CF0-602F4550FA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7921" y="2568710"/>
            <a:ext cx="7268022" cy="5286740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2D65C7C-26FF-32BF-632C-49A03A75A55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0762B89-F90F-EDA3-4921-15462EA5B84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360AE90-8CCB-691D-9849-DB5F67A18672}"/>
              </a:ext>
            </a:extLst>
          </p:cNvPr>
          <p:cNvSpPr txBox="1"/>
          <p:nvPr/>
        </p:nvSpPr>
        <p:spPr>
          <a:xfrm>
            <a:off x="1224495" y="385447"/>
            <a:ext cx="1206197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 </a:t>
            </a:r>
            <a:r>
              <a:rPr lang="fr-FR" sz="22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vers le bas. Puis, j’ajoute un petit rond à droite du trait.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9573502-1473-A79F-DC12-499BB5C90B6A}"/>
              </a:ext>
            </a:extLst>
          </p:cNvPr>
          <p:cNvSpPr txBox="1"/>
          <p:nvPr/>
        </p:nvSpPr>
        <p:spPr>
          <a:xfrm>
            <a:off x="632442" y="838176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F0FF378D-D691-BD3D-629A-4966AC2680A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4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3CD980B6-6088-2AE8-F7EE-91B6045A8F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6516451" y="3402786"/>
            <a:ext cx="683095" cy="48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4EF31603-0FB0-6657-2659-8B0AC836E5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177917" y="4256356"/>
            <a:ext cx="616266" cy="48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334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053" y="5333487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438639"/>
            <a:ext cx="1995711" cy="3360777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</a:t>
            </a:r>
            <a:r>
              <a:rPr lang="fr-FR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D261F-1FFB-07E0-F9C1-E340980FD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E0273A6-3ED7-511B-658A-9D1D56D694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A2CE238-2633-DD47-E89C-D87F98686C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F624DFE-848C-84E8-D97E-914BA77AF59F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9F44FE8-13A3-CDA4-C9B4-8ED551534CB7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51E73A7-FADC-308E-79A3-288F287856A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E12CDF2E-2A7C-3C47-8329-4525729754C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7B028E8-692F-AC43-575E-316938074B0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B4E0BA2-7512-11E7-42B1-DB214510D87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687AD56-760A-3519-FAC0-A48E87CDB8F6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minuscule . </a:t>
            </a:r>
          </a:p>
        </p:txBody>
      </p:sp>
    </p:spTree>
    <p:extLst>
      <p:ext uri="{BB962C8B-B14F-4D97-AF65-F5344CB8AC3E}">
        <p14:creationId xmlns:p14="http://schemas.microsoft.com/office/powerpoint/2010/main" val="293405446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85774-870F-5D18-3AAE-AE46487D2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7487A1-16D2-38A0-3836-847424DB348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474217-B049-DF8C-B5D1-C14D984C18A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D653E4-951E-684A-51F5-3CA4E500D2C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70541A-47C2-C2EB-336D-5BC4BDC6AC9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7DC894B-151F-885D-F1EA-1E5A14F9E3C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3430D30-6D20-D233-6C16-6D995A27F22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45E01ED4-88DF-1FE7-30E4-61755E5A258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37A4C8-30C4-2B8A-97C9-1261F78413A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A288DCE-ABF9-2B2B-8238-7B5E8F67F37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86BA73-49CE-B112-7D94-6B537D9C4B99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166851102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28544-011B-AD64-04F7-A1EAF8D51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C625E7-21AE-E4C8-038B-F6E2EB4C1C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78D1A9E-A566-38A9-EE1F-16D7C98AF5A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F368B9A-C985-4EE9-7567-6CFB41311CE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4DF28C74-35B8-44A4-1887-7A67E136F55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D17D46CF-14DA-1037-B83B-DF3189877EE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D5C4BDF1-1501-4E1A-41D4-14F6A9FDDB0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B  majuscule.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A9ADEC04-D83D-D523-CD20-C6F3522CE35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2E15661-2D68-06F8-1F1A-3E41D05A3C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2981" y="2568710"/>
            <a:ext cx="7117901" cy="52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3865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87BAE-BDD3-9ED8-0574-4D72316D0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F5858F-02DF-EB91-7099-36B0451550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42D61D9-6243-4ED8-4DEE-B82C668EBC5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1F5E29-AE03-968B-2824-52C564AE3B0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D2B6AF7F-26E9-937F-32F0-E6FFAB400B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0400" y="2641144"/>
            <a:ext cx="7391400" cy="5309512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CD79BD5-6F01-F604-8518-7BF90C250BF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78C3DF87-BE6C-CC39-2AA8-6A2A03F4E7C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623577F-7768-9374-AFA7-4A91C282B02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7E852E8-1CEA-126D-B9AE-7C42A51B51F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6734" y="370609"/>
            <a:ext cx="115617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Regardez comment je fais. Je trace un grand trait vers le bas. 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P</a:t>
            </a:r>
            <a:r>
              <a:rPr kumimoji="0" lang="fr-FR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uis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, je fais deux petites boucles à droite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.</a:t>
            </a:r>
            <a:r>
              <a:rPr lang="fr-FR" sz="2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endParaRPr lang="fr-FR" sz="2200" b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609E210-C0C5-FF0A-6A03-81C4129CB0D6}"/>
              </a:ext>
            </a:extLst>
          </p:cNvPr>
          <p:cNvSpPr txBox="1"/>
          <p:nvPr/>
        </p:nvSpPr>
        <p:spPr>
          <a:xfrm>
            <a:off x="723888" y="854090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514F8029-EA4D-A7FF-2FAC-6BA840000F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5029200" y="4670584"/>
            <a:ext cx="683095" cy="48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F3723399-D9A0-29FD-52A8-C23A7F9E64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315200" y="4119542"/>
            <a:ext cx="616266" cy="48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C4930F83-E43D-1684-D1AE-9B7F6BABE7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7391139" y="5551043"/>
            <a:ext cx="576771" cy="50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96071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8FC4E-8B9C-4878-453E-F7C174376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8ADF1F-F4C6-D327-72E9-CE5F185541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8D41394-1C28-A3C1-80C7-94CB6351A07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A3CB39-BD9F-75FB-7E36-F3697C29BEF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9AEB065-39C3-D951-4309-EA704EEEF50F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24E300E-5778-067C-90EE-8C646FA5D36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A8E2688B-98E3-860D-B61B-74BB84A925E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EEA2E85-7BFE-5145-A97E-3C240A97E1E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732261B-3885-6D31-6BD8-D3C95882235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BB2F8DD-8C66-3467-8354-856EEA52D389}"/>
              </a:ext>
            </a:extLst>
          </p:cNvPr>
          <p:cNvSpPr txBox="1"/>
          <p:nvPr/>
        </p:nvSpPr>
        <p:spPr>
          <a:xfrm>
            <a:off x="1207503" y="412096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majuscule . </a:t>
            </a:r>
          </a:p>
        </p:txBody>
      </p:sp>
    </p:spTree>
    <p:extLst>
      <p:ext uri="{BB962C8B-B14F-4D97-AF65-F5344CB8AC3E}">
        <p14:creationId xmlns:p14="http://schemas.microsoft.com/office/powerpoint/2010/main" val="265140787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29ABF-CEB6-8449-EAE8-4692F34A1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6097358-3E2F-2186-0929-CC5A994C7C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461D23A-5B7D-2E1A-C76D-ACBE6E74C7C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E96462D-DB89-AEC5-1C40-662D2ACFF17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E9C5159-7DAC-49B5-B6D3-CFEFF747FF4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65BCBA2-A2EE-1028-569D-3DF7ED37362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883BB87-B151-0A8C-39EC-8DA90E0EB87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D53010A6-2978-E0AF-201D-4CEC1460DC6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30E976-1386-8CB9-5232-68543671E9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CB7812C-BE32-93F8-8F5C-38AFB451297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F90AEF-3E29-03A8-0203-F160A5852D4A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338852700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F4710-E873-856F-CBE4-EB775C114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46C281-2BE9-5AA5-36A6-3D9BB549B9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9D2A0-567A-2B7E-6201-AE1591EB9053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E276E8-5789-BB16-07D3-1D2D78212780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987605-7A72-3700-83E9-B8FA3A44E02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B466EB-5829-4121-178E-32653CE7B6A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F86D2E-8EC4-E2C9-EF30-984B7FB01931}"/>
              </a:ext>
            </a:extLst>
          </p:cNvPr>
          <p:cNvSpPr txBox="1"/>
          <p:nvPr/>
        </p:nvSpPr>
        <p:spPr>
          <a:xfrm>
            <a:off x="1207501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d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d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d ». Encore une fois « d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d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EB3E42-BBC8-B1FF-76C4-637CBD3CD5E0}"/>
              </a:ext>
            </a:extLst>
          </p:cNvPr>
          <p:cNvSpPr txBox="1"/>
          <p:nvPr/>
        </p:nvSpPr>
        <p:spPr>
          <a:xfrm>
            <a:off x="5105400" y="1665625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d</a:t>
            </a:r>
            <a:endParaRPr lang="fr-MA" sz="44600" dirty="0"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03986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ED499-C13A-B56B-A05F-60C12D2ED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D29F56-FBB4-6439-D34A-2FD3C8C713C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5193D68-429E-8796-7472-EA844D15CEC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BB986CE-2062-DDEE-520F-26479F17B76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3BFEC4C-3ED5-AAC2-E649-6DF457B3529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1A5FC30-1855-9A04-8CC4-F70C530183C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688EF6-6C2D-A6AA-E7E8-54B7F821AE82}"/>
              </a:ext>
            </a:extLst>
          </p:cNvPr>
          <p:cNvSpPr txBox="1"/>
          <p:nvPr/>
        </p:nvSpPr>
        <p:spPr>
          <a:xfrm>
            <a:off x="1154930" y="438502"/>
            <a:ext cx="11516975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D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majuscule . Elle fait le son «d».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Encore une fois 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4F616A5-A04F-FE39-E4D8-B1FDA07EA77D}"/>
              </a:ext>
            </a:extLst>
          </p:cNvPr>
          <p:cNvSpPr txBox="1"/>
          <p:nvPr/>
        </p:nvSpPr>
        <p:spPr>
          <a:xfrm>
            <a:off x="5105400" y="980822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D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3831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0A53B-8DC0-057C-7858-8AB23CF04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7D411E-1C1D-4094-0E5B-9AC2D67A2A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6D36826-DD07-2C2C-CC58-337A2E2AC90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455913F-FA2C-4C60-44BB-4F8A6D78F0EB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379F578-73A5-63CB-A6EA-66F07070C8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D6EF96B-A8B0-68E2-5439-09234646204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19D7800-55B8-ABBF-D14D-1B3BE9565E4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589DDBF-DC0F-E91B-38D1-C59D4CACF2CE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d minuscule - </a:t>
            </a:r>
            <a:r>
              <a:rPr lang="fr-FR" sz="2250" b="1" dirty="0">
                <a:solidFill>
                  <a:srgbClr val="A6A6A6"/>
                </a:solidFill>
                <a:latin typeface="Algerian" panose="04020705040A02060702" pitchFamily="82" charset="0"/>
              </a:rPr>
              <a:t>D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F57E54-E0CD-A6F9-F457-92CD59463C1D}"/>
              </a:ext>
            </a:extLst>
          </p:cNvPr>
          <p:cNvSpPr txBox="1"/>
          <p:nvPr/>
        </p:nvSpPr>
        <p:spPr>
          <a:xfrm>
            <a:off x="1905000" y="1463930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d</a:t>
            </a:r>
            <a:endParaRPr lang="fr-MA" sz="44600" dirty="0">
              <a:latin typeface="Dosis" panose="02010703020202060003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D1DE87-EA21-A0A6-EB28-371912A77312}"/>
              </a:ext>
            </a:extLst>
          </p:cNvPr>
          <p:cNvSpPr txBox="1"/>
          <p:nvPr/>
        </p:nvSpPr>
        <p:spPr>
          <a:xfrm>
            <a:off x="7784353" y="779127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D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57550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CCD85-3F59-B82A-788E-B09706AC0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6BA7DF-C571-AB74-8E48-D02C53E25E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1C74D90-F495-A79D-FFD2-2E3F267D823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BA95E11-7CE5-6EB5-1212-ED86A884AA7B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0D1037-3CFA-E56B-E9AA-FD3D42AFCB8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855FD09-C25E-E27F-BEBD-00F4096AB87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727430" y="3820060"/>
            <a:ext cx="6019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in</a:t>
            </a:r>
            <a:r>
              <a:rPr lang="fr-FR" sz="16600" b="1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B0C625E-BC2E-0C28-CBDE-F3AFE5607F91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493" y="3511720"/>
            <a:ext cx="4193213" cy="37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07D45E6-D593-7AC3-D8C4-ADE5030B602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357EFD7-A485-89E7-9C90-F84BDAF7DD2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C39F8C-1C41-526A-AAED-ED35AFF5A274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dinde », je vois la lettre d et j’entends le son   « d».  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din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- de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d.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12361137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20524</TotalTime>
  <Words>5195</Words>
  <Application>Microsoft Office PowerPoint</Application>
  <PresentationFormat>Personnalisé</PresentationFormat>
  <Paragraphs>942</Paragraphs>
  <Slides>133</Slides>
  <Notes>1</Notes>
  <HiddenSlides>0</HiddenSlides>
  <MMClips>3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133</vt:i4>
      </vt:variant>
    </vt:vector>
  </HeadingPairs>
  <TitlesOfParts>
    <vt:vector size="144" baseType="lpstr">
      <vt:lpstr>Microsoft Uighur</vt:lpstr>
      <vt:lpstr>Arimo Italics</vt:lpstr>
      <vt:lpstr>Carelia</vt:lpstr>
      <vt:lpstr>Algerian</vt:lpstr>
      <vt:lpstr>Aharoni</vt:lpstr>
      <vt:lpstr>Times New Roman</vt:lpstr>
      <vt:lpstr>Dosis</vt:lpstr>
      <vt:lpstr>Calibri</vt:lpstr>
      <vt:lpstr>Bodoni MT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551</cp:revision>
  <dcterms:created xsi:type="dcterms:W3CDTF">2006-08-16T00:00:00Z</dcterms:created>
  <dcterms:modified xsi:type="dcterms:W3CDTF">2025-09-14T19:14:53Z</dcterms:modified>
  <dc:identifier>DAFtlvZnwz4</dc:identifier>
</cp:coreProperties>
</file>