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7"/>
  </p:notesMasterIdLst>
  <p:sldIdLst>
    <p:sldId id="2147482751" r:id="rId2"/>
    <p:sldId id="2147482580" r:id="rId3"/>
    <p:sldId id="2147482735" r:id="rId4"/>
    <p:sldId id="2147482579" r:id="rId5"/>
    <p:sldId id="2147482550" r:id="rId6"/>
    <p:sldId id="2147482631" r:id="rId7"/>
    <p:sldId id="309" r:id="rId8"/>
    <p:sldId id="2147482752" r:id="rId9"/>
    <p:sldId id="2147482753" r:id="rId10"/>
    <p:sldId id="2147482844" r:id="rId11"/>
    <p:sldId id="2147482845" r:id="rId12"/>
    <p:sldId id="2147482846" r:id="rId13"/>
    <p:sldId id="2134805481" r:id="rId14"/>
    <p:sldId id="2134805483" r:id="rId15"/>
    <p:sldId id="2147482630" r:id="rId16"/>
    <p:sldId id="2147482678" r:id="rId17"/>
    <p:sldId id="2147482736" r:id="rId18"/>
    <p:sldId id="292" r:id="rId19"/>
    <p:sldId id="329" r:id="rId20"/>
    <p:sldId id="2147482679" r:id="rId21"/>
    <p:sldId id="2147482524" r:id="rId22"/>
    <p:sldId id="2147482531" r:id="rId23"/>
    <p:sldId id="2147482575" r:id="rId24"/>
    <p:sldId id="274" r:id="rId25"/>
    <p:sldId id="2147482691" r:id="rId26"/>
    <p:sldId id="2147482692" r:id="rId27"/>
    <p:sldId id="2147482744" r:id="rId28"/>
    <p:sldId id="2147482745" r:id="rId29"/>
    <p:sldId id="2147482573" r:id="rId30"/>
    <p:sldId id="2134805482" r:id="rId31"/>
    <p:sldId id="2147482481" r:id="rId32"/>
    <p:sldId id="2147482597" r:id="rId33"/>
    <p:sldId id="2147482746" r:id="rId34"/>
    <p:sldId id="2147482596" r:id="rId35"/>
    <p:sldId id="2147482486" r:id="rId36"/>
    <p:sldId id="2147482747" r:id="rId37"/>
    <p:sldId id="2147482847" r:id="rId38"/>
    <p:sldId id="2147482492" r:id="rId39"/>
    <p:sldId id="280" r:id="rId40"/>
    <p:sldId id="2147482493" r:id="rId41"/>
    <p:sldId id="2147482598" r:id="rId42"/>
    <p:sldId id="2147482599" r:id="rId43"/>
    <p:sldId id="2147482682" r:id="rId44"/>
    <p:sldId id="2147482488" r:id="rId45"/>
    <p:sldId id="2147482489" r:id="rId46"/>
    <p:sldId id="2147482490" r:id="rId47"/>
    <p:sldId id="2147482601" r:id="rId48"/>
    <p:sldId id="2147482602" r:id="rId49"/>
    <p:sldId id="2147482577" r:id="rId50"/>
    <p:sldId id="2147482491" r:id="rId51"/>
    <p:sldId id="277" r:id="rId52"/>
    <p:sldId id="2147482603" r:id="rId53"/>
    <p:sldId id="2147482604" r:id="rId54"/>
    <p:sldId id="2147482748" r:id="rId55"/>
    <p:sldId id="2147482750" r:id="rId56"/>
    <p:sldId id="2147482628" r:id="rId57"/>
    <p:sldId id="2147482629" r:id="rId58"/>
    <p:sldId id="2147482619" r:id="rId59"/>
    <p:sldId id="2147482620" r:id="rId60"/>
    <p:sldId id="2147482626" r:id="rId61"/>
    <p:sldId id="2147482627" r:id="rId62"/>
    <p:sldId id="2147482508" r:id="rId63"/>
    <p:sldId id="2147482509" r:id="rId64"/>
    <p:sldId id="2147482518" r:id="rId65"/>
    <p:sldId id="286" r:id="rId66"/>
    <p:sldId id="2134805485" r:id="rId67"/>
    <p:sldId id="2147482503" r:id="rId68"/>
    <p:sldId id="2147482505" r:id="rId69"/>
    <p:sldId id="2147482504" r:id="rId70"/>
    <p:sldId id="2147482501" r:id="rId71"/>
    <p:sldId id="2147482578" r:id="rId72"/>
    <p:sldId id="2147482506" r:id="rId73"/>
    <p:sldId id="2134807344" r:id="rId74"/>
    <p:sldId id="2147482686" r:id="rId75"/>
    <p:sldId id="2147482687" r:id="rId7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A62C"/>
    <a:srgbClr val="FF7D7D"/>
    <a:srgbClr val="1B4955"/>
    <a:srgbClr val="1E5260"/>
    <a:srgbClr val="153943"/>
    <a:srgbClr val="396497"/>
    <a:srgbClr val="884106"/>
    <a:srgbClr val="D16309"/>
    <a:srgbClr val="E677F9"/>
    <a:srgbClr val="E654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6E6F39-B75F-4DCF-ABD7-6AB69F993BA7}" v="8" dt="2025-08-25T09:01:50.284"/>
    <p1510:client id="{A5EC75AA-1A93-4835-8D81-0BBF02789E37}" v="176" dt="2025-08-24T16:20:18.4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microsoft.com/office/2016/11/relationships/changesInfo" Target="changesInfos/changesInfo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baouiya jenane" userId="475a1cabc3300370" providerId="LiveId" clId="{3394510C-2220-42E8-A337-33D85938D8A6}"/>
    <pc:docChg chg="undo custSel addSld delSld modSld">
      <pc:chgData name="nabaouiya jenane" userId="475a1cabc3300370" providerId="LiveId" clId="{3394510C-2220-42E8-A337-33D85938D8A6}" dt="2025-08-25T08:59:50.388" v="21"/>
      <pc:docMkLst>
        <pc:docMk/>
      </pc:docMkLst>
      <pc:sldChg chg="addSp delSp modSp mod modClrScheme delAnim modAnim chgLayout">
        <pc:chgData name="nabaouiya jenane" userId="475a1cabc3300370" providerId="LiveId" clId="{3394510C-2220-42E8-A337-33D85938D8A6}" dt="2025-08-25T08:59:50.388" v="21"/>
        <pc:sldMkLst>
          <pc:docMk/>
          <pc:sldMk cId="842937109" sldId="2147482511"/>
        </pc:sldMkLst>
        <pc:spChg chg="add del">
          <ac:chgData name="nabaouiya jenane" userId="475a1cabc3300370" providerId="LiveId" clId="{3394510C-2220-42E8-A337-33D85938D8A6}" dt="2025-08-25T01:34:17.665" v="10" actId="478"/>
          <ac:spMkLst>
            <pc:docMk/>
            <pc:sldMk cId="842937109" sldId="2147482511"/>
            <ac:spMk id="4" creationId="{EADA6FA4-A179-7D25-8B3C-1F474CC1343F}"/>
          </ac:spMkLst>
        </pc:spChg>
        <pc:spChg chg="add del mod ord">
          <ac:chgData name="nabaouiya jenane" userId="475a1cabc3300370" providerId="LiveId" clId="{3394510C-2220-42E8-A337-33D85938D8A6}" dt="2025-08-25T01:41:14.140" v="17" actId="478"/>
          <ac:spMkLst>
            <pc:docMk/>
            <pc:sldMk cId="842937109" sldId="2147482511"/>
            <ac:spMk id="5" creationId="{662BC6A1-452D-0CF3-D33A-8D6622CF436B}"/>
          </ac:spMkLst>
        </pc:spChg>
        <pc:spChg chg="add del mod ord">
          <ac:chgData name="nabaouiya jenane" userId="475a1cabc3300370" providerId="LiveId" clId="{3394510C-2220-42E8-A337-33D85938D8A6}" dt="2025-08-25T01:34:20.279" v="11" actId="478"/>
          <ac:spMkLst>
            <pc:docMk/>
            <pc:sldMk cId="842937109" sldId="2147482511"/>
            <ac:spMk id="5" creationId="{B6C0B403-BDD1-E0FC-2B15-7ABD49CB07D3}"/>
          </ac:spMkLst>
        </pc:spChg>
        <pc:spChg chg="add del mod ord">
          <ac:chgData name="nabaouiya jenane" userId="475a1cabc3300370" providerId="LiveId" clId="{3394510C-2220-42E8-A337-33D85938D8A6}" dt="2025-08-25T01:33:39.375" v="6" actId="34307"/>
          <ac:spMkLst>
            <pc:docMk/>
            <pc:sldMk cId="842937109" sldId="2147482511"/>
            <ac:spMk id="6" creationId="{C681752E-47B3-38A4-7108-08C32C7E5B4A}"/>
          </ac:spMkLst>
        </pc:spChg>
        <pc:spChg chg="add del mod ord">
          <ac:chgData name="nabaouiya jenane" userId="475a1cabc3300370" providerId="LiveId" clId="{3394510C-2220-42E8-A337-33D85938D8A6}" dt="2025-08-25T01:40:52.846" v="14" actId="34307"/>
          <ac:spMkLst>
            <pc:docMk/>
            <pc:sldMk cId="842937109" sldId="2147482511"/>
            <ac:spMk id="6" creationId="{EF92D13F-CA29-39CA-E03E-6C9B709BFA33}"/>
          </ac:spMkLst>
        </pc:spChg>
        <pc:spChg chg="add del mod">
          <ac:chgData name="nabaouiya jenane" userId="475a1cabc3300370" providerId="LiveId" clId="{3394510C-2220-42E8-A337-33D85938D8A6}" dt="2025-08-25T01:41:10.474" v="16" actId="478"/>
          <ac:spMkLst>
            <pc:docMk/>
            <pc:sldMk cId="842937109" sldId="2147482511"/>
            <ac:spMk id="10" creationId="{C5A1F8DD-73C2-6A33-32DE-5F2C87896C8E}"/>
          </ac:spMkLst>
        </pc:spChg>
        <pc:spChg chg="add del mod">
          <ac:chgData name="nabaouiya jenane" userId="475a1cabc3300370" providerId="LiveId" clId="{3394510C-2220-42E8-A337-33D85938D8A6}" dt="2025-08-25T01:34:09.953" v="8" actId="478"/>
          <ac:spMkLst>
            <pc:docMk/>
            <pc:sldMk cId="842937109" sldId="2147482511"/>
            <ac:spMk id="11" creationId="{B84551DF-8635-C369-51FB-6ADA18CE8DE3}"/>
          </ac:spMkLst>
        </pc:spChg>
        <pc:picChg chg="add del mod">
          <ac:chgData name="nabaouiya jenane" userId="475a1cabc3300370" providerId="LiveId" clId="{3394510C-2220-42E8-A337-33D85938D8A6}" dt="2025-08-25T00:53:54.413" v="1" actId="478"/>
          <ac:picMkLst>
            <pc:docMk/>
            <pc:sldMk cId="842937109" sldId="2147482511"/>
            <ac:picMk id="5" creationId="{110B2581-8B59-7544-88A5-247D7306B905}"/>
          </ac:picMkLst>
        </pc:picChg>
        <pc:picChg chg="add mod">
          <ac:chgData name="nabaouiya jenane" userId="475a1cabc3300370" providerId="LiveId" clId="{3394510C-2220-42E8-A337-33D85938D8A6}" dt="2025-08-25T08:59:50.388" v="21"/>
          <ac:picMkLst>
            <pc:docMk/>
            <pc:sldMk cId="842937109" sldId="2147482511"/>
            <ac:picMk id="5" creationId="{3550E812-01D3-0BC4-4D32-2D16D3451E9B}"/>
          </ac:picMkLst>
        </pc:picChg>
        <pc:picChg chg="add del mod ord">
          <ac:chgData name="nabaouiya jenane" userId="475a1cabc3300370" providerId="LiveId" clId="{3394510C-2220-42E8-A337-33D85938D8A6}" dt="2025-08-25T01:41:00.966" v="15" actId="478"/>
          <ac:picMkLst>
            <pc:docMk/>
            <pc:sldMk cId="842937109" sldId="2147482511"/>
            <ac:picMk id="7" creationId="{2A8F1EA8-A4F6-0C62-DC36-307016FE7258}"/>
          </ac:picMkLst>
        </pc:picChg>
        <pc:picChg chg="del">
          <ac:chgData name="nabaouiya jenane" userId="475a1cabc3300370" providerId="LiveId" clId="{3394510C-2220-42E8-A337-33D85938D8A6}" dt="2025-08-25T01:32:40.796" v="3" actId="478"/>
          <ac:picMkLst>
            <pc:docMk/>
            <pc:sldMk cId="842937109" sldId="2147482511"/>
            <ac:picMk id="7" creationId="{D09989D9-F6CD-AFCF-113E-5FFFAE244BFD}"/>
          </ac:picMkLst>
        </pc:picChg>
        <pc:picChg chg="add del mod ord">
          <ac:chgData name="nabaouiya jenane" userId="475a1cabc3300370" providerId="LiveId" clId="{3394510C-2220-42E8-A337-33D85938D8A6}" dt="2025-08-25T01:33:47.072" v="7" actId="478"/>
          <ac:picMkLst>
            <pc:docMk/>
            <pc:sldMk cId="842937109" sldId="2147482511"/>
            <ac:picMk id="8" creationId="{1613A2E3-917D-9C8E-6E36-FF7889581DD4}"/>
          </ac:picMkLst>
        </pc:picChg>
        <pc:picChg chg="mod">
          <ac:chgData name="nabaouiya jenane" userId="475a1cabc3300370" providerId="LiveId" clId="{3394510C-2220-42E8-A337-33D85938D8A6}" dt="2025-08-25T01:34:25.159" v="12" actId="1076"/>
          <ac:picMkLst>
            <pc:docMk/>
            <pc:sldMk cId="842937109" sldId="2147482511"/>
            <ac:picMk id="9" creationId="{AB81CD73-7A1B-3D66-8D9E-43914E14B7FA}"/>
          </ac:picMkLst>
        </pc:picChg>
      </pc:sldChg>
      <pc:sldChg chg="modSp mod">
        <pc:chgData name="nabaouiya jenane" userId="475a1cabc3300370" providerId="LiveId" clId="{3394510C-2220-42E8-A337-33D85938D8A6}" dt="2025-08-25T01:42:58.397" v="20" actId="1076"/>
        <pc:sldMkLst>
          <pc:docMk/>
          <pc:sldMk cId="1256482487" sldId="2147482512"/>
        </pc:sldMkLst>
        <pc:picChg chg="mod">
          <ac:chgData name="nabaouiya jenane" userId="475a1cabc3300370" providerId="LiveId" clId="{3394510C-2220-42E8-A337-33D85938D8A6}" dt="2025-08-25T01:42:58.397" v="20" actId="1076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3394510C-2220-42E8-A337-33D85938D8A6}" dt="2025-08-25T01:42:33.263" v="19" actId="680"/>
        <pc:sldMkLst>
          <pc:docMk/>
          <pc:sldMk cId="3297757321" sldId="2147482513"/>
        </pc:sldMkLst>
      </pc:sldChg>
    </pc:docChg>
  </pc:docChgLst>
  <pc:docChgLst>
    <pc:chgData name="nabaouiya jenane" userId="475a1cabc3300370" providerId="LiveId" clId="{316E6F39-B75F-4DCF-ABD7-6AB69F993BA7}"/>
    <pc:docChg chg="undo custSel addSld delSld modSld">
      <pc:chgData name="nabaouiya jenane" userId="475a1cabc3300370" providerId="LiveId" clId="{316E6F39-B75F-4DCF-ABD7-6AB69F993BA7}" dt="2025-08-24T19:11:42.344" v="37" actId="14100"/>
      <pc:docMkLst>
        <pc:docMk/>
      </pc:docMkLst>
      <pc:sldChg chg="delSp modSp add del mod delAnim">
        <pc:chgData name="nabaouiya jenane" userId="475a1cabc3300370" providerId="LiveId" clId="{316E6F39-B75F-4DCF-ABD7-6AB69F993BA7}" dt="2025-08-24T19:07:42.077" v="32" actId="47"/>
        <pc:sldMkLst>
          <pc:docMk/>
          <pc:sldMk cId="3223439643" sldId="2147482482"/>
        </pc:sldMkLst>
        <pc:picChg chg="del mod">
          <ac:chgData name="nabaouiya jenane" userId="475a1cabc3300370" providerId="LiveId" clId="{316E6F39-B75F-4DCF-ABD7-6AB69F993BA7}" dt="2025-08-24T19:05:21.950" v="5" actId="21"/>
          <ac:picMkLst>
            <pc:docMk/>
            <pc:sldMk cId="3223439643" sldId="2147482482"/>
            <ac:picMk id="6" creationId="{D09989D9-F6CD-AFCF-113E-5FFFAE244BFD}"/>
          </ac:picMkLst>
        </pc:picChg>
      </pc:sldChg>
      <pc:sldChg chg="addSp delSp modSp mod delAnim modAnim">
        <pc:chgData name="nabaouiya jenane" userId="475a1cabc3300370" providerId="LiveId" clId="{316E6F39-B75F-4DCF-ABD7-6AB69F993BA7}" dt="2025-08-24T19:11:42.344" v="37" actId="14100"/>
        <pc:sldMkLst>
          <pc:docMk/>
          <pc:sldMk cId="842937109" sldId="2147482511"/>
        </pc:sldMkLst>
        <pc:picChg chg="del">
          <ac:chgData name="nabaouiya jenane" userId="475a1cabc3300370" providerId="LiveId" clId="{316E6F39-B75F-4DCF-ABD7-6AB69F993BA7}" dt="2025-08-24T19:05:38.040" v="9" actId="21"/>
          <ac:picMkLst>
            <pc:docMk/>
            <pc:sldMk cId="842937109" sldId="2147482511"/>
            <ac:picMk id="5" creationId="{252F9396-BF68-0E7E-8195-91B47FA01ABB}"/>
          </ac:picMkLst>
        </pc:picChg>
        <pc:picChg chg="add del mod">
          <ac:chgData name="nabaouiya jenane" userId="475a1cabc3300370" providerId="LiveId" clId="{316E6F39-B75F-4DCF-ABD7-6AB69F993BA7}" dt="2025-08-24T18:59:20.490" v="1" actId="478"/>
          <ac:picMkLst>
            <pc:docMk/>
            <pc:sldMk cId="842937109" sldId="2147482511"/>
            <ac:picMk id="6" creationId="{A217A940-6E5F-8F9A-4C47-66104054C44D}"/>
          </ac:picMkLst>
        </pc:picChg>
        <pc:picChg chg="add mod">
          <ac:chgData name="nabaouiya jenane" userId="475a1cabc3300370" providerId="LiveId" clId="{316E6F39-B75F-4DCF-ABD7-6AB69F993BA7}" dt="2025-08-24T19:07:21.633" v="31" actId="14100"/>
          <ac:picMkLst>
            <pc:docMk/>
            <pc:sldMk cId="842937109" sldId="2147482511"/>
            <ac:picMk id="7" creationId="{D09989D9-F6CD-AFCF-113E-5FFFAE244BFD}"/>
          </ac:picMkLst>
        </pc:picChg>
        <pc:picChg chg="add del mod">
          <ac:chgData name="nabaouiya jenane" userId="475a1cabc3300370" providerId="LiveId" clId="{316E6F39-B75F-4DCF-ABD7-6AB69F993BA7}" dt="2025-08-24T19:07:10.631" v="28" actId="478"/>
          <ac:picMkLst>
            <pc:docMk/>
            <pc:sldMk cId="842937109" sldId="2147482511"/>
            <ac:picMk id="8" creationId="{252F9396-BF68-0E7E-8195-91B47FA01ABB}"/>
          </ac:picMkLst>
        </pc:picChg>
        <pc:picChg chg="add mod">
          <ac:chgData name="nabaouiya jenane" userId="475a1cabc3300370" providerId="LiveId" clId="{316E6F39-B75F-4DCF-ABD7-6AB69F993BA7}" dt="2025-08-24T19:11:42.344" v="37" actId="14100"/>
          <ac:picMkLst>
            <pc:docMk/>
            <pc:sldMk cId="842937109" sldId="2147482511"/>
            <ac:picMk id="9" creationId="{AB81CD73-7A1B-3D66-8D9E-43914E14B7FA}"/>
          </ac:picMkLst>
        </pc:picChg>
        <pc:picChg chg="add del mod">
          <ac:chgData name="nabaouiya jenane" userId="475a1cabc3300370" providerId="LiveId" clId="{316E6F39-B75F-4DCF-ABD7-6AB69F993BA7}" dt="2025-08-24T19:10:38.243" v="35" actId="478"/>
          <ac:picMkLst>
            <pc:docMk/>
            <pc:sldMk cId="842937109" sldId="2147482511"/>
            <ac:picMk id="10" creationId="{855E1614-8F01-2087-F02D-B30F3413B40F}"/>
          </ac:picMkLst>
        </pc:picChg>
      </pc:sldChg>
      <pc:sldChg chg="modSp mod">
        <pc:chgData name="nabaouiya jenane" userId="475a1cabc3300370" providerId="LiveId" clId="{316E6F39-B75F-4DCF-ABD7-6AB69F993BA7}" dt="2025-08-24T19:06:59.781" v="27" actId="14100"/>
        <pc:sldMkLst>
          <pc:docMk/>
          <pc:sldMk cId="1256482487" sldId="2147482512"/>
        </pc:sldMkLst>
        <pc:spChg chg="mod">
          <ac:chgData name="nabaouiya jenane" userId="475a1cabc3300370" providerId="LiveId" clId="{316E6F39-B75F-4DCF-ABD7-6AB69F993BA7}" dt="2025-08-24T19:06:59.781" v="27" actId="14100"/>
          <ac:spMkLst>
            <pc:docMk/>
            <pc:sldMk cId="1256482487" sldId="2147482512"/>
            <ac:spMk id="8" creationId="{D4512F5C-E35A-BA7E-BA11-19A3647EE242}"/>
          </ac:spMkLst>
        </pc:spChg>
        <pc:picChg chg="mod">
          <ac:chgData name="nabaouiya jenane" userId="475a1cabc3300370" providerId="LiveId" clId="{316E6F39-B75F-4DCF-ABD7-6AB69F993BA7}" dt="2025-08-24T19:06:53.140" v="26" actId="1076"/>
          <ac:picMkLst>
            <pc:docMk/>
            <pc:sldMk cId="1256482487" sldId="2147482512"/>
            <ac:picMk id="7" creationId="{4971D641-3D5E-EABE-3C49-D4C8C3A88C57}"/>
          </ac:picMkLst>
        </pc:picChg>
      </pc:sldChg>
    </pc:docChg>
  </pc:docChgLst>
  <pc:docChgLst>
    <pc:chgData name="nabaouiya jenane" userId="475a1cabc3300370" providerId="LiveId" clId="{A5EC75AA-1A93-4835-8D81-0BBF02789E37}"/>
    <pc:docChg chg="undo redo custSel addSld delSld modSld sldOrd">
      <pc:chgData name="nabaouiya jenane" userId="475a1cabc3300370" providerId="LiveId" clId="{A5EC75AA-1A93-4835-8D81-0BBF02789E37}" dt="2025-08-24T16:20:44.879" v="2077" actId="1076"/>
      <pc:docMkLst>
        <pc:docMk/>
      </pc:docMkLst>
      <pc:sldChg chg="addSp delSp modSp mod">
        <pc:chgData name="nabaouiya jenane" userId="475a1cabc3300370" providerId="LiveId" clId="{A5EC75AA-1A93-4835-8D81-0BBF02789E37}" dt="2025-08-24T15:43:58.585" v="1713" actId="1076"/>
        <pc:sldMkLst>
          <pc:docMk/>
          <pc:sldMk cId="0" sldId="257"/>
        </pc:sldMkLst>
        <pc:spChg chg="add mod">
          <ac:chgData name="nabaouiya jenane" userId="475a1cabc3300370" providerId="LiveId" clId="{A5EC75AA-1A93-4835-8D81-0BBF02789E37}" dt="2025-08-24T15:43:39.311" v="1704" actId="207"/>
          <ac:spMkLst>
            <pc:docMk/>
            <pc:sldMk cId="0" sldId="257"/>
            <ac:spMk id="2" creationId="{527A5BE9-8FC4-8EA2-74D7-CF9D7F1948F3}"/>
          </ac:spMkLst>
        </pc:spChg>
        <pc:spChg chg="add mod">
          <ac:chgData name="nabaouiya jenane" userId="475a1cabc3300370" providerId="LiveId" clId="{A5EC75AA-1A93-4835-8D81-0BBF02789E37}" dt="2025-08-24T15:43:43.383" v="1705" actId="207"/>
          <ac:spMkLst>
            <pc:docMk/>
            <pc:sldMk cId="0" sldId="257"/>
            <ac:spMk id="3" creationId="{3AE18DAF-7ABA-A8AA-4A1A-1D3D01243F24}"/>
          </ac:spMkLst>
        </pc:spChg>
        <pc:spChg chg="add mod">
          <ac:chgData name="nabaouiya jenane" userId="475a1cabc3300370" providerId="LiveId" clId="{A5EC75AA-1A93-4835-8D81-0BBF02789E37}" dt="2025-08-24T15:04:57.542" v="1686" actId="14100"/>
          <ac:spMkLst>
            <pc:docMk/>
            <pc:sldMk cId="0" sldId="257"/>
            <ac:spMk id="4" creationId="{C1BF635F-B5E3-B65F-46B9-FA752FC1D8E1}"/>
          </ac:spMkLst>
        </pc:spChg>
        <pc:spChg chg="mod">
          <ac:chgData name="nabaouiya jenane" userId="475a1cabc3300370" providerId="LiveId" clId="{A5EC75AA-1A93-4835-8D81-0BBF02789E37}" dt="2025-08-24T15:43:58.585" v="1713" actId="1076"/>
          <ac:spMkLst>
            <pc:docMk/>
            <pc:sldMk cId="0" sldId="257"/>
            <ac:spMk id="35" creationId="{00000000-0000-0000-0000-000000000000}"/>
          </ac:spMkLst>
        </pc:spChg>
        <pc:grpChg chg="del">
          <ac:chgData name="nabaouiya jenane" userId="475a1cabc3300370" providerId="LiveId" clId="{A5EC75AA-1A93-4835-8D81-0BBF02789E37}" dt="2025-08-24T15:02:26.062" v="1628" actId="478"/>
          <ac:grpSpMkLst>
            <pc:docMk/>
            <pc:sldMk cId="0" sldId="257"/>
            <ac:grpSpMk id="6" creationId="{F20449E5-A915-52F7-9A79-1DAEEE7AAA65}"/>
          </ac:grpSpMkLst>
        </pc:grpChg>
        <pc:grpChg chg="del">
          <ac:chgData name="nabaouiya jenane" userId="475a1cabc3300370" providerId="LiveId" clId="{A5EC75AA-1A93-4835-8D81-0BBF02789E37}" dt="2025-08-24T15:02:28.150" v="1629" actId="478"/>
          <ac:grpSpMkLst>
            <pc:docMk/>
            <pc:sldMk cId="0" sldId="257"/>
            <ac:grpSpMk id="16" creationId="{DBA94F4E-9BFA-6E0E-6796-635C4F32F074}"/>
          </ac:grpSpMkLst>
        </pc:grpChg>
        <pc:grpChg chg="del">
          <ac:chgData name="nabaouiya jenane" userId="475a1cabc3300370" providerId="LiveId" clId="{A5EC75AA-1A93-4835-8D81-0BBF02789E37}" dt="2025-08-24T15:08:23.373" v="1698" actId="478"/>
          <ac:grpSpMkLst>
            <pc:docMk/>
            <pc:sldMk cId="0" sldId="257"/>
            <ac:grpSpMk id="45" creationId="{8D3E4662-6535-9FC6-EF43-3B30668BE80E}"/>
          </ac:grpSpMkLst>
        </pc:grpChg>
        <pc:picChg chg="add mod">
          <ac:chgData name="nabaouiya jenane" userId="475a1cabc3300370" providerId="LiveId" clId="{A5EC75AA-1A93-4835-8D81-0BBF02789E37}" dt="2025-08-24T15:08:15.840" v="1697" actId="1076"/>
          <ac:picMkLst>
            <pc:docMk/>
            <pc:sldMk cId="0" sldId="257"/>
            <ac:picMk id="7" creationId="{22A977D6-79F2-0CE6-B31C-B2F6D02A5F27}"/>
          </ac:picMkLst>
        </pc:picChg>
        <pc:picChg chg="add mod">
          <ac:chgData name="nabaouiya jenane" userId="475a1cabc3300370" providerId="LiveId" clId="{A5EC75AA-1A93-4835-8D81-0BBF02789E37}" dt="2025-08-24T15:10:25.283" v="1703" actId="27614"/>
          <ac:picMkLst>
            <pc:docMk/>
            <pc:sldMk cId="0" sldId="257"/>
            <ac:picMk id="11" creationId="{56FC8FD3-E38F-ED1B-29F2-6CE4DB9E332D}"/>
          </ac:picMkLst>
        </pc:picChg>
      </pc:sldChg>
      <pc:sldChg chg="addSp delSp modSp mod">
        <pc:chgData name="nabaouiya jenane" userId="475a1cabc3300370" providerId="LiveId" clId="{A5EC75AA-1A93-4835-8D81-0BBF02789E37}" dt="2025-08-24T13:23:09.446" v="1421" actId="1076"/>
        <pc:sldMkLst>
          <pc:docMk/>
          <pc:sldMk cId="2695644815" sldId="268"/>
        </pc:sldMkLst>
        <pc:spChg chg="mod">
          <ac:chgData name="nabaouiya jenane" userId="475a1cabc3300370" providerId="LiveId" clId="{A5EC75AA-1A93-4835-8D81-0BBF02789E37}" dt="2025-08-24T13:22:01.090" v="1410" actId="1076"/>
          <ac:spMkLst>
            <pc:docMk/>
            <pc:sldMk cId="2695644815" sldId="268"/>
            <ac:spMk id="2" creationId="{00000000-0000-0000-0000-000000000000}"/>
          </ac:spMkLst>
        </pc:spChg>
        <pc:spChg chg="add del mod">
          <ac:chgData name="nabaouiya jenane" userId="475a1cabc3300370" providerId="LiveId" clId="{A5EC75AA-1A93-4835-8D81-0BBF02789E37}" dt="2025-08-24T13:03:14.068" v="1344" actId="478"/>
          <ac:spMkLst>
            <pc:docMk/>
            <pc:sldMk cId="2695644815" sldId="268"/>
            <ac:spMk id="3" creationId="{7D25609E-EDB8-53E9-F61D-7369E74935C2}"/>
          </ac:spMkLst>
        </pc:spChg>
        <pc:spChg chg="add mod">
          <ac:chgData name="nabaouiya jenane" userId="475a1cabc3300370" providerId="LiveId" clId="{A5EC75AA-1A93-4835-8D81-0BBF02789E37}" dt="2025-08-24T13:22:38.381" v="1417" actId="1076"/>
          <ac:spMkLst>
            <pc:docMk/>
            <pc:sldMk cId="2695644815" sldId="268"/>
            <ac:spMk id="4" creationId="{814B3551-FEC3-56D5-F472-6D98FEA7654A}"/>
          </ac:spMkLst>
        </pc:spChg>
        <pc:spChg chg="mod">
          <ac:chgData name="nabaouiya jenane" userId="475a1cabc3300370" providerId="LiveId" clId="{A5EC75AA-1A93-4835-8D81-0BBF02789E37}" dt="2025-08-24T13:21:57.217" v="1408" actId="1076"/>
          <ac:spMkLst>
            <pc:docMk/>
            <pc:sldMk cId="2695644815" sldId="268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4:56.745" v="1354" actId="21"/>
          <ac:spMkLst>
            <pc:docMk/>
            <pc:sldMk cId="2695644815" sldId="268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22:41.999" v="1418" actId="1076"/>
          <ac:spMkLst>
            <pc:docMk/>
            <pc:sldMk cId="2695644815" sldId="268"/>
            <ac:spMk id="9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09.446" v="1421" actId="1076"/>
          <ac:picMkLst>
            <pc:docMk/>
            <pc:sldMk cId="2695644815" sldId="268"/>
            <ac:picMk id="5" creationId="{4784CC6B-95FA-60EC-9682-2A5E493BEE54}"/>
          </ac:picMkLst>
        </pc:picChg>
      </pc:sldChg>
      <pc:sldChg chg="modSp mod">
        <pc:chgData name="nabaouiya jenane" userId="475a1cabc3300370" providerId="LiveId" clId="{A5EC75AA-1A93-4835-8D81-0BBF02789E37}" dt="2025-08-24T14:19:25.055" v="1600" actId="1076"/>
        <pc:sldMkLst>
          <pc:docMk/>
          <pc:sldMk cId="3984474457" sldId="270"/>
        </pc:sldMkLst>
        <pc:spChg chg="mod">
          <ac:chgData name="nabaouiya jenane" userId="475a1cabc3300370" providerId="LiveId" clId="{A5EC75AA-1A93-4835-8D81-0BBF02789E37}" dt="2025-08-24T13:25:19.468" v="1428" actId="207"/>
          <ac:spMkLst>
            <pc:docMk/>
            <pc:sldMk cId="3984474457" sldId="27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1.580" v="1429" actId="207"/>
          <ac:spMkLst>
            <pc:docMk/>
            <pc:sldMk cId="3984474457" sldId="270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25.055" v="1600" actId="1076"/>
          <ac:picMkLst>
            <pc:docMk/>
            <pc:sldMk cId="3984474457" sldId="270"/>
            <ac:picMk id="9" creationId="{A8652188-C152-9965-1C04-BD211FD85B97}"/>
          </ac:picMkLst>
        </pc:picChg>
      </pc:sldChg>
      <pc:sldChg chg="modSp mod modAnim">
        <pc:chgData name="nabaouiya jenane" userId="475a1cabc3300370" providerId="LiveId" clId="{A5EC75AA-1A93-4835-8D81-0BBF02789E37}" dt="2025-08-24T13:31:38.289" v="1479" actId="2711"/>
        <pc:sldMkLst>
          <pc:docMk/>
          <pc:sldMk cId="84295639" sldId="273"/>
        </pc:sldMkLst>
        <pc:spChg chg="mod">
          <ac:chgData name="nabaouiya jenane" userId="475a1cabc3300370" providerId="LiveId" clId="{A5EC75AA-1A93-4835-8D81-0BBF02789E37}" dt="2025-08-24T13:26:44.573" v="1441" actId="1076"/>
          <ac:spMkLst>
            <pc:docMk/>
            <pc:sldMk cId="84295639" sldId="273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6:34.084" v="1438" actId="1076"/>
          <ac:spMkLst>
            <pc:docMk/>
            <pc:sldMk cId="84295639" sldId="273"/>
            <ac:spMk id="5" creationId="{50CBBB7A-552B-FD75-DE93-6269E435A975}"/>
          </ac:spMkLst>
        </pc:spChg>
        <pc:spChg chg="mod">
          <ac:chgData name="nabaouiya jenane" userId="475a1cabc3300370" providerId="LiveId" clId="{A5EC75AA-1A93-4835-8D81-0BBF02789E37}" dt="2025-08-24T13:26:19.999" v="1434" actId="113"/>
          <ac:spMkLst>
            <pc:docMk/>
            <pc:sldMk cId="84295639" sldId="273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31:38.289" v="1479" actId="2711"/>
          <ac:spMkLst>
            <pc:docMk/>
            <pc:sldMk cId="84295639" sldId="273"/>
            <ac:spMk id="7" creationId="{FB85AD83-1B18-EF63-32B6-EF1C632C0E9A}"/>
          </ac:spMkLst>
        </pc:sp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3" creationId="{BDBF7FBC-D0DA-F5DD-1E06-C82AA6D47574}"/>
          </ac:picMkLst>
        </pc:pic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4" creationId="{B24DE2AD-ECA9-55F1-5E4E-14F518E1F4DB}"/>
          </ac:picMkLst>
        </pc:picChg>
      </pc:sldChg>
      <pc:sldChg chg="addSp delSp modSp mod delAnim modAnim">
        <pc:chgData name="nabaouiya jenane" userId="475a1cabc3300370" providerId="LiveId" clId="{A5EC75AA-1A93-4835-8D81-0BBF02789E37}" dt="2025-08-24T13:38:15.322" v="1536" actId="1076"/>
        <pc:sldMkLst>
          <pc:docMk/>
          <pc:sldMk cId="1173187049" sldId="276"/>
        </pc:sldMkLst>
        <pc:spChg chg="mod">
          <ac:chgData name="nabaouiya jenane" userId="475a1cabc3300370" providerId="LiveId" clId="{A5EC75AA-1A93-4835-8D81-0BBF02789E37}" dt="2025-08-24T13:30:40.220" v="1471" actId="1076"/>
          <ac:spMkLst>
            <pc:docMk/>
            <pc:sldMk cId="1173187049" sldId="276"/>
            <ac:spMk id="2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1.507" v="1535" actId="1076"/>
          <ac:spMkLst>
            <pc:docMk/>
            <pc:sldMk cId="1173187049" sldId="276"/>
            <ac:spMk id="4" creationId="{A5DFD5FE-F5FD-C140-FEED-7D6CC12642F4}"/>
          </ac:spMkLst>
        </pc:spChg>
        <pc:spChg chg="mod">
          <ac:chgData name="nabaouiya jenane" userId="475a1cabc3300370" providerId="LiveId" clId="{A5EC75AA-1A93-4835-8D81-0BBF02789E37}" dt="2025-08-24T13:30:49.648" v="1472" actId="1076"/>
          <ac:spMkLst>
            <pc:docMk/>
            <pc:sldMk cId="1173187049" sldId="276"/>
            <ac:spMk id="5" creationId="{59713D9B-B146-7C07-99A2-B644401A9D0F}"/>
          </ac:spMkLst>
        </pc:spChg>
        <pc:spChg chg="del">
          <ac:chgData name="nabaouiya jenane" userId="475a1cabc3300370" providerId="LiveId" clId="{A5EC75AA-1A93-4835-8D81-0BBF02789E37}" dt="2025-08-24T13:28:49.339" v="1450" actId="21"/>
          <ac:spMkLst>
            <pc:docMk/>
            <pc:sldMk cId="1173187049" sldId="276"/>
            <ac:spMk id="6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5.322" v="1536" actId="1076"/>
          <ac:spMkLst>
            <pc:docMk/>
            <pc:sldMk cId="1173187049" sldId="276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32:15.889" v="1481" actId="1076"/>
          <ac:picMkLst>
            <pc:docMk/>
            <pc:sldMk cId="1173187049" sldId="276"/>
            <ac:picMk id="11" creationId="{69919F40-3C7B-683C-410E-0CCCF6CCAAF5}"/>
          </ac:picMkLst>
        </pc:picChg>
      </pc:sldChg>
      <pc:sldChg chg="addSp delSp modSp mod">
        <pc:chgData name="nabaouiya jenane" userId="475a1cabc3300370" providerId="LiveId" clId="{A5EC75AA-1A93-4835-8D81-0BBF02789E37}" dt="2025-08-24T14:22:40.030" v="1610" actId="1076"/>
        <pc:sldMkLst>
          <pc:docMk/>
          <pc:sldMk cId="2279442665" sldId="277"/>
        </pc:sldMkLst>
        <pc:spChg chg="mod">
          <ac:chgData name="nabaouiya jenane" userId="475a1cabc3300370" providerId="LiveId" clId="{A5EC75AA-1A93-4835-8D81-0BBF02789E37}" dt="2025-08-06T22:33:06.472" v="887" actId="207"/>
          <ac:spMkLst>
            <pc:docMk/>
            <pc:sldMk cId="2279442665" sldId="277"/>
            <ac:spMk id="9" creationId="{C43EF85B-C4A5-750D-79D1-1F9B3B81B3F9}"/>
          </ac:spMkLst>
        </pc:spChg>
        <pc:spChg chg="del mod">
          <ac:chgData name="nabaouiya jenane" userId="475a1cabc3300370" providerId="LiveId" clId="{A5EC75AA-1A93-4835-8D81-0BBF02789E37}" dt="2025-08-06T07:30:19.639" v="532"/>
          <ac:spMkLst>
            <pc:docMk/>
            <pc:sldMk cId="2279442665" sldId="277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24T14:22:40.030" v="1610" actId="1076"/>
          <ac:picMkLst>
            <pc:docMk/>
            <pc:sldMk cId="2279442665" sldId="277"/>
            <ac:picMk id="2" creationId="{C42D5F4D-AC85-A146-31D0-4FB17CCCF5D1}"/>
          </ac:picMkLst>
        </pc:picChg>
      </pc:sldChg>
      <pc:sldChg chg="addSp delSp modSp mod">
        <pc:chgData name="nabaouiya jenane" userId="475a1cabc3300370" providerId="LiveId" clId="{A5EC75AA-1A93-4835-8D81-0BBF02789E37}" dt="2025-08-06T06:54:56.113" v="71" actId="1076"/>
        <pc:sldMkLst>
          <pc:docMk/>
          <pc:sldMk cId="2714722083" sldId="280"/>
        </pc:sldMkLst>
        <pc:spChg chg="mod">
          <ac:chgData name="nabaouiya jenane" userId="475a1cabc3300370" providerId="LiveId" clId="{A5EC75AA-1A93-4835-8D81-0BBF02789E37}" dt="2025-08-06T06:54:00.176" v="63" actId="20577"/>
          <ac:spMkLst>
            <pc:docMk/>
            <pc:sldMk cId="2714722083" sldId="280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06T06:54:56.113" v="71" actId="1076"/>
          <ac:picMkLst>
            <pc:docMk/>
            <pc:sldMk cId="2714722083" sldId="280"/>
            <ac:picMk id="7" creationId="{41792119-25C6-2324-8F58-25E73CC48685}"/>
          </ac:picMkLst>
        </pc:picChg>
      </pc:sldChg>
      <pc:sldChg chg="addSp delSp modSp mod">
        <pc:chgData name="nabaouiya jenane" userId="475a1cabc3300370" providerId="LiveId" clId="{A5EC75AA-1A93-4835-8D81-0BBF02789E37}" dt="2025-08-06T22:33:12.349" v="888" actId="207"/>
        <pc:sldMkLst>
          <pc:docMk/>
          <pc:sldMk cId="954527913" sldId="281"/>
        </pc:sldMkLst>
        <pc:spChg chg="mod">
          <ac:chgData name="nabaouiya jenane" userId="475a1cabc3300370" providerId="LiveId" clId="{A5EC75AA-1A93-4835-8D81-0BBF02789E37}" dt="2025-08-06T22:33:12.349" v="888" actId="207"/>
          <ac:spMkLst>
            <pc:docMk/>
            <pc:sldMk cId="954527913" sldId="281"/>
            <ac:spMk id="2" creationId="{FEE40B77-2B04-D13C-EF9F-948134C1C211}"/>
          </ac:spMkLst>
        </pc:spChg>
      </pc:sldChg>
      <pc:sldChg chg="modSp mod ord">
        <pc:chgData name="nabaouiya jenane" userId="475a1cabc3300370" providerId="LiveId" clId="{A5EC75AA-1A93-4835-8D81-0BBF02789E37}" dt="2025-08-06T22:33:46.428" v="895" actId="207"/>
        <pc:sldMkLst>
          <pc:docMk/>
          <pc:sldMk cId="1932219839" sldId="282"/>
        </pc:sldMkLst>
        <pc:spChg chg="mod">
          <ac:chgData name="nabaouiya jenane" userId="475a1cabc3300370" providerId="LiveId" clId="{A5EC75AA-1A93-4835-8D81-0BBF02789E37}" dt="2025-08-06T22:33:46.428" v="895" actId="207"/>
          <ac:spMkLst>
            <pc:docMk/>
            <pc:sldMk cId="1932219839" sldId="282"/>
            <ac:spMk id="2" creationId="{809800D6-23A2-1103-8C80-CF97A4420B80}"/>
          </ac:spMkLst>
        </pc:spChg>
        <pc:spChg chg="mod">
          <ac:chgData name="nabaouiya jenane" userId="475a1cabc3300370" providerId="LiveId" clId="{A5EC75AA-1A93-4835-8D81-0BBF02789E37}" dt="2025-08-06T07:25:36.413" v="503" actId="20577"/>
          <ac:spMkLst>
            <pc:docMk/>
            <pc:sldMk cId="1932219839" sldId="282"/>
            <ac:spMk id="20" creationId="{0FCE2818-BE99-1687-1E2F-E68CB9A97D41}"/>
          </ac:spMkLst>
        </pc:spChg>
      </pc:sldChg>
      <pc:sldChg chg="addSp delSp modSp mod modTransition addAnim delAnim modAnim">
        <pc:chgData name="nabaouiya jenane" userId="475a1cabc3300370" providerId="LiveId" clId="{A5EC75AA-1A93-4835-8D81-0BBF02789E37}" dt="2025-08-24T14:41:45.913" v="1620"/>
        <pc:sldMkLst>
          <pc:docMk/>
          <pc:sldMk cId="117887539" sldId="284"/>
        </pc:sldMkLst>
        <pc:spChg chg="mod">
          <ac:chgData name="nabaouiya jenane" userId="475a1cabc3300370" providerId="LiveId" clId="{A5EC75AA-1A93-4835-8D81-0BBF02789E37}" dt="2025-08-24T14:12:43.167" v="1574" actId="207"/>
          <ac:spMkLst>
            <pc:docMk/>
            <pc:sldMk cId="117887539" sldId="284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0:45.539" v="1326" actId="21"/>
          <ac:spMkLst>
            <pc:docMk/>
            <pc:sldMk cId="117887539" sldId="284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4:12:50.277" v="1575" actId="208"/>
          <ac:spMkLst>
            <pc:docMk/>
            <pc:sldMk cId="117887539" sldId="284"/>
            <ac:spMk id="8" creationId="{AB15A6C0-E7E5-7ABB-3800-FF371F53E10C}"/>
          </ac:spMkLst>
        </pc:spChg>
        <pc:spChg chg="add mod">
          <ac:chgData name="nabaouiya jenane" userId="475a1cabc3300370" providerId="LiveId" clId="{A5EC75AA-1A93-4835-8D81-0BBF02789E37}" dt="2025-08-24T13:00:49.407" v="1328" actId="1076"/>
          <ac:spMkLst>
            <pc:docMk/>
            <pc:sldMk cId="117887539" sldId="284"/>
            <ac:spMk id="9" creationId="{00000000-0000-0000-0000-000000000000}"/>
          </ac:spMkLst>
        </pc:spChg>
        <pc:picChg chg="add del mod">
          <ac:chgData name="nabaouiya jenane" userId="475a1cabc3300370" providerId="LiveId" clId="{A5EC75AA-1A93-4835-8D81-0BBF02789E37}" dt="2025-08-24T12:49:22.453" v="1214" actId="478"/>
          <ac:picMkLst>
            <pc:docMk/>
            <pc:sldMk cId="117887539" sldId="284"/>
            <ac:picMk id="4" creationId="{4BD9CE6B-91E6-8D1A-9CDE-EB6D6DFCA67F}"/>
          </ac:picMkLst>
        </pc:picChg>
        <pc:picChg chg="add mod">
          <ac:chgData name="nabaouiya jenane" userId="475a1cabc3300370" providerId="LiveId" clId="{A5EC75AA-1A93-4835-8D81-0BBF02789E37}" dt="2025-08-24T12:49:35.702" v="1218" actId="1076"/>
          <ac:picMkLst>
            <pc:docMk/>
            <pc:sldMk cId="117887539" sldId="284"/>
            <ac:picMk id="5" creationId="{6198B1D4-867E-E377-EC0D-539C96C3B077}"/>
          </ac:picMkLst>
        </pc:picChg>
      </pc:sldChg>
      <pc:sldChg chg="addSp delSp modSp mod modAnim">
        <pc:chgData name="nabaouiya jenane" userId="475a1cabc3300370" providerId="LiveId" clId="{A5EC75AA-1A93-4835-8D81-0BBF02789E37}" dt="2025-08-06T22:08:04.749" v="757" actId="1076"/>
        <pc:sldMkLst>
          <pc:docMk/>
          <pc:sldMk cId="3107933063" sldId="285"/>
        </pc:sldMkLst>
      </pc:sldChg>
      <pc:sldChg chg="addSp delSp modSp mod">
        <pc:chgData name="nabaouiya jenane" userId="475a1cabc3300370" providerId="LiveId" clId="{A5EC75AA-1A93-4835-8D81-0BBF02789E37}" dt="2025-08-06T22:32:10.193" v="885" actId="20577"/>
        <pc:sldMkLst>
          <pc:docMk/>
          <pc:sldMk cId="756414863" sldId="286"/>
        </pc:sldMkLst>
        <pc:spChg chg="mod">
          <ac:chgData name="nabaouiya jenane" userId="475a1cabc3300370" providerId="LiveId" clId="{A5EC75AA-1A93-4835-8D81-0BBF02789E37}" dt="2025-08-06T22:25:44.489" v="776" actId="1076"/>
          <ac:spMkLst>
            <pc:docMk/>
            <pc:sldMk cId="756414863" sldId="286"/>
            <ac:spMk id="3" creationId="{263EB4A4-3A46-952B-7425-A46965B3E722}"/>
          </ac:spMkLst>
        </pc:spChg>
        <pc:spChg chg="mod">
          <ac:chgData name="nabaouiya jenane" userId="475a1cabc3300370" providerId="LiveId" clId="{A5EC75AA-1A93-4835-8D81-0BBF02789E37}" dt="2025-08-06T22:02:03.968" v="635" actId="20577"/>
          <ac:spMkLst>
            <pc:docMk/>
            <pc:sldMk cId="756414863" sldId="286"/>
            <ac:spMk id="16" creationId="{B850B030-627B-CF6E-D237-3285FF9F2259}"/>
          </ac:spMkLst>
        </pc:spChg>
        <pc:spChg chg="mod">
          <ac:chgData name="nabaouiya jenane" userId="475a1cabc3300370" providerId="LiveId" clId="{A5EC75AA-1A93-4835-8D81-0BBF02789E37}" dt="2025-08-06T22:32:10.193" v="885" actId="20577"/>
          <ac:spMkLst>
            <pc:docMk/>
            <pc:sldMk cId="756414863" sldId="286"/>
            <ac:spMk id="18" creationId="{E4F170B2-5DAD-9121-5EE0-B248B5AC3E8A}"/>
          </ac:spMkLst>
        </pc:spChg>
        <pc:picChg chg="add mod">
          <ac:chgData name="nabaouiya jenane" userId="475a1cabc3300370" providerId="LiveId" clId="{A5EC75AA-1A93-4835-8D81-0BBF02789E37}" dt="2025-08-06T22:30:10.269" v="812" actId="12789"/>
          <ac:picMkLst>
            <pc:docMk/>
            <pc:sldMk cId="756414863" sldId="286"/>
            <ac:picMk id="2" creationId="{F7B05499-6480-4557-6534-FB69142B28BA}"/>
          </ac:picMkLst>
        </pc:picChg>
        <pc:picChg chg="add mod">
          <ac:chgData name="nabaouiya jenane" userId="475a1cabc3300370" providerId="LiveId" clId="{A5EC75AA-1A93-4835-8D81-0BBF02789E37}" dt="2025-08-06T22:07:37.151" v="751" actId="14100"/>
          <ac:picMkLst>
            <pc:docMk/>
            <pc:sldMk cId="756414863" sldId="286"/>
            <ac:picMk id="6" creationId="{21ACB513-90EE-8A04-673E-E75F21372A17}"/>
          </ac:picMkLst>
        </pc:picChg>
        <pc:picChg chg="add mod">
          <ac:chgData name="nabaouiya jenane" userId="475a1cabc3300370" providerId="LiveId" clId="{A5EC75AA-1A93-4835-8D81-0BBF02789E37}" dt="2025-08-06T22:30:25.224" v="813" actId="1076"/>
          <ac:picMkLst>
            <pc:docMk/>
            <pc:sldMk cId="756414863" sldId="286"/>
            <ac:picMk id="11" creationId="{DC58ED46-06F6-15A1-B36A-06D341391BBD}"/>
          </ac:picMkLst>
        </pc:picChg>
        <pc:picChg chg="add mod">
          <ac:chgData name="nabaouiya jenane" userId="475a1cabc3300370" providerId="LiveId" clId="{A5EC75AA-1A93-4835-8D81-0BBF02789E37}" dt="2025-08-06T22:29:41.682" v="809" actId="1076"/>
          <ac:picMkLst>
            <pc:docMk/>
            <pc:sldMk cId="756414863" sldId="286"/>
            <ac:picMk id="13" creationId="{3E9BC5C3-FD72-C7A0-8428-593967346461}"/>
          </ac:picMkLst>
        </pc:picChg>
      </pc:sldChg>
      <pc:sldChg chg="modSp mod">
        <pc:chgData name="nabaouiya jenane" userId="475a1cabc3300370" providerId="LiveId" clId="{A5EC75AA-1A93-4835-8D81-0BBF02789E37}" dt="2025-08-24T14:19:04.888" v="1597" actId="1076"/>
        <pc:sldMkLst>
          <pc:docMk/>
          <pc:sldMk cId="3786989756" sldId="292"/>
        </pc:sldMkLst>
        <pc:spChg chg="mod">
          <ac:chgData name="nabaouiya jenane" userId="475a1cabc3300370" providerId="LiveId" clId="{A5EC75AA-1A93-4835-8D81-0BBF02789E37}" dt="2025-08-24T13:25:12.110" v="1427" actId="207"/>
          <ac:spMkLst>
            <pc:docMk/>
            <pc:sldMk cId="3786989756" sldId="292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7.634" v="1430" actId="207"/>
          <ac:spMkLst>
            <pc:docMk/>
            <pc:sldMk cId="3786989756" sldId="292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04.888" v="1597" actId="1076"/>
          <ac:picMkLst>
            <pc:docMk/>
            <pc:sldMk cId="3786989756" sldId="292"/>
            <ac:picMk id="15" creationId="{FEBC4E26-AAAB-079C-6B3C-419D4D230000}"/>
          </ac:picMkLst>
        </pc:picChg>
      </pc:sldChg>
      <pc:sldChg chg="modSp mod">
        <pc:chgData name="nabaouiya jenane" userId="475a1cabc3300370" providerId="LiveId" clId="{A5EC75AA-1A93-4835-8D81-0BBF02789E37}" dt="2025-08-20T23:02:54.661" v="1183" actId="1076"/>
        <pc:sldMkLst>
          <pc:docMk/>
          <pc:sldMk cId="1493418621" sldId="294"/>
        </pc:sldMkLst>
        <pc:graphicFrameChg chg="mod">
          <ac:chgData name="nabaouiya jenane" userId="475a1cabc3300370" providerId="LiveId" clId="{A5EC75AA-1A93-4835-8D81-0BBF02789E37}" dt="2025-08-20T23:02:54.661" v="1183" actId="1076"/>
          <ac:graphicFrameMkLst>
            <pc:docMk/>
            <pc:sldMk cId="1493418621" sldId="294"/>
            <ac:graphicFrameMk id="6" creationId="{3886871F-28B9-44B5-560A-DC932F890F27}"/>
          </ac:graphicFrameMkLst>
        </pc:graphicFrameChg>
      </pc:sldChg>
      <pc:sldChg chg="addSp delSp modSp mod">
        <pc:chgData name="nabaouiya jenane" userId="475a1cabc3300370" providerId="LiveId" clId="{A5EC75AA-1A93-4835-8D81-0BBF02789E37}" dt="2025-08-19T22:32:13.400" v="1175" actId="207"/>
        <pc:sldMkLst>
          <pc:docMk/>
          <pc:sldMk cId="345768693" sldId="307"/>
        </pc:sldMkLst>
        <pc:spChg chg="mod">
          <ac:chgData name="nabaouiya jenane" userId="475a1cabc3300370" providerId="LiveId" clId="{A5EC75AA-1A93-4835-8D81-0BBF02789E37}" dt="2025-08-19T22:27:15.377" v="1084" actId="1076"/>
          <ac:spMkLst>
            <pc:docMk/>
            <pc:sldMk cId="345768693" sldId="307"/>
            <ac:spMk id="11" creationId="{CD6EB07F-DFED-B0C3-D3FF-F342FF5C91BE}"/>
          </ac:spMkLst>
        </pc:spChg>
        <pc:spChg chg="mod">
          <ac:chgData name="nabaouiya jenane" userId="475a1cabc3300370" providerId="LiveId" clId="{A5EC75AA-1A93-4835-8D81-0BBF02789E37}" dt="2025-08-19T22:19:53.441" v="1056" actId="1076"/>
          <ac:spMkLst>
            <pc:docMk/>
            <pc:sldMk cId="345768693" sldId="307"/>
            <ac:spMk id="17" creationId="{05BDE477-B18A-E4EE-1B2F-00AE2758066A}"/>
          </ac:spMkLst>
        </pc:spChg>
        <pc:spChg chg="mod">
          <ac:chgData name="nabaouiya jenane" userId="475a1cabc3300370" providerId="LiveId" clId="{A5EC75AA-1A93-4835-8D81-0BBF02789E37}" dt="2025-08-19T22:12:15.989" v="947" actId="1076"/>
          <ac:spMkLst>
            <pc:docMk/>
            <pc:sldMk cId="345768693" sldId="307"/>
            <ac:spMk id="20" creationId="{FC8A3998-EB8D-2EDE-6DAB-7878ED41B029}"/>
          </ac:spMkLst>
        </pc:spChg>
        <pc:spChg chg="add mod">
          <ac:chgData name="nabaouiya jenane" userId="475a1cabc3300370" providerId="LiveId" clId="{A5EC75AA-1A93-4835-8D81-0BBF02789E37}" dt="2025-08-19T22:32:13.400" v="1175" actId="207"/>
          <ac:spMkLst>
            <pc:docMk/>
            <pc:sldMk cId="345768693" sldId="307"/>
            <ac:spMk id="27" creationId="{C45047EB-4C0B-D0F6-A84C-113305CE01D5}"/>
          </ac:spMkLst>
        </pc:spChg>
        <pc:spChg chg="add mod">
          <ac:chgData name="nabaouiya jenane" userId="475a1cabc3300370" providerId="LiveId" clId="{A5EC75AA-1A93-4835-8D81-0BBF02789E37}" dt="2025-08-19T22:31:18.135" v="1144" actId="207"/>
          <ac:spMkLst>
            <pc:docMk/>
            <pc:sldMk cId="345768693" sldId="307"/>
            <ac:spMk id="28" creationId="{D3CDC846-6813-F5CA-1F06-D0C59A17FBB0}"/>
          </ac:spMkLst>
        </pc:spChg>
        <pc:spChg chg="add mod">
          <ac:chgData name="nabaouiya jenane" userId="475a1cabc3300370" providerId="LiveId" clId="{A5EC75AA-1A93-4835-8D81-0BBF02789E37}" dt="2025-08-19T22:31:27.081" v="1145" actId="207"/>
          <ac:spMkLst>
            <pc:docMk/>
            <pc:sldMk cId="345768693" sldId="307"/>
            <ac:spMk id="30" creationId="{9111C825-B1B0-A8FD-C6F3-24F458331F88}"/>
          </ac:spMkLst>
        </pc:spChg>
        <pc:grpChg chg="mod">
          <ac:chgData name="nabaouiya jenane" userId="475a1cabc3300370" providerId="LiveId" clId="{A5EC75AA-1A93-4835-8D81-0BBF02789E37}" dt="2025-08-19T22:19:58.931" v="1058" actId="1076"/>
          <ac:grpSpMkLst>
            <pc:docMk/>
            <pc:sldMk cId="345768693" sldId="307"/>
            <ac:grpSpMk id="18" creationId="{E506E0FD-F829-BE72-A12E-6297132EA2E6}"/>
          </ac:grpSpMkLst>
        </pc:grpChg>
        <pc:picChg chg="add mod ord">
          <ac:chgData name="nabaouiya jenane" userId="475a1cabc3300370" providerId="LiveId" clId="{A5EC75AA-1A93-4835-8D81-0BBF02789E37}" dt="2025-08-19T22:27:34.929" v="1086" actId="1076"/>
          <ac:picMkLst>
            <pc:docMk/>
            <pc:sldMk cId="345768693" sldId="307"/>
            <ac:picMk id="26" creationId="{50611AB3-32C1-DF9F-D006-3B0013B05112}"/>
          </ac:picMkLst>
        </pc:picChg>
      </pc:sldChg>
      <pc:sldChg chg="modSp mod">
        <pc:chgData name="nabaouiya jenane" userId="475a1cabc3300370" providerId="LiveId" clId="{A5EC75AA-1A93-4835-8D81-0BBF02789E37}" dt="2025-08-24T14:18:18.294" v="1594" actId="1076"/>
        <pc:sldMkLst>
          <pc:docMk/>
          <pc:sldMk cId="148369351" sldId="310"/>
        </pc:sldMkLst>
        <pc:spChg chg="mod">
          <ac:chgData name="nabaouiya jenane" userId="475a1cabc3300370" providerId="LiveId" clId="{A5EC75AA-1A93-4835-8D81-0BBF02789E37}" dt="2025-08-24T13:19:46.935" v="1401" actId="2711"/>
          <ac:spMkLst>
            <pc:docMk/>
            <pc:sldMk cId="148369351" sldId="310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35.767" v="1426" actId="1076"/>
          <ac:spMkLst>
            <pc:docMk/>
            <pc:sldMk cId="148369351" sldId="31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11.015" v="1425" actId="1076"/>
          <ac:spMkLst>
            <pc:docMk/>
            <pc:sldMk cId="148369351" sldId="310"/>
            <ac:spMk id="14" creationId="{76B14BC9-E39B-604C-D1E4-7D5469DFAAED}"/>
          </ac:spMkLst>
        </pc:spChg>
        <pc:spChg chg="mod">
          <ac:chgData name="nabaouiya jenane" userId="475a1cabc3300370" providerId="LiveId" clId="{A5EC75AA-1A93-4835-8D81-0BBF02789E37}" dt="2025-08-24T14:18:18.294" v="1594" actId="1076"/>
          <ac:spMkLst>
            <pc:docMk/>
            <pc:sldMk cId="148369351" sldId="310"/>
            <ac:spMk id="15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3" creationId="{09D897B5-3FE0-84E5-C793-D5DE891A1F3B}"/>
          </ac:picMkLst>
        </pc:pic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4" creationId="{FD32C5AE-6966-9823-83DC-58FB6FAEAA00}"/>
          </ac:picMkLst>
        </pc:picChg>
      </pc:sldChg>
      <pc:sldChg chg="ord">
        <pc:chgData name="nabaouiya jenane" userId="475a1cabc3300370" providerId="LiveId" clId="{A5EC75AA-1A93-4835-8D81-0BBF02789E37}" dt="2025-08-06T07:25:50.688" v="507"/>
        <pc:sldMkLst>
          <pc:docMk/>
          <pc:sldMk cId="3960842883" sldId="326"/>
        </pc:sldMkLst>
      </pc:sldChg>
      <pc:sldChg chg="modSp mod">
        <pc:chgData name="nabaouiya jenane" userId="475a1cabc3300370" providerId="LiveId" clId="{A5EC75AA-1A93-4835-8D81-0BBF02789E37}" dt="2025-08-20T23:01:55.138" v="1181" actId="1076"/>
        <pc:sldMkLst>
          <pc:docMk/>
          <pc:sldMk cId="2622251595" sldId="329"/>
        </pc:sldMkLst>
        <pc:graphicFrameChg chg="mod modGraphic">
          <ac:chgData name="nabaouiya jenane" userId="475a1cabc3300370" providerId="LiveId" clId="{A5EC75AA-1A93-4835-8D81-0BBF02789E37}" dt="2025-08-20T23:01:55.138" v="1181" actId="1076"/>
          <ac:graphicFrameMkLst>
            <pc:docMk/>
            <pc:sldMk cId="2622251595" sldId="329"/>
            <ac:graphicFrameMk id="6" creationId="{06ECBE67-9C4C-6CEA-001D-8FDC04E97392}"/>
          </ac:graphicFrameMkLst>
        </pc:graphicFrameChg>
      </pc:sldChg>
      <pc:sldChg chg="addSp modSp mod">
        <pc:chgData name="nabaouiya jenane" userId="475a1cabc3300370" providerId="LiveId" clId="{A5EC75AA-1A93-4835-8D81-0BBF02789E37}" dt="2025-08-06T06:46:46.928" v="24" actId="20577"/>
        <pc:sldMkLst>
          <pc:docMk/>
          <pc:sldMk cId="1958746869" sldId="2134805475"/>
        </pc:sldMkLst>
        <pc:spChg chg="mod">
          <ac:chgData name="nabaouiya jenane" userId="475a1cabc3300370" providerId="LiveId" clId="{A5EC75AA-1A93-4835-8D81-0BBF02789E37}" dt="2025-08-06T06:46:33.613" v="16"/>
          <ac:spMkLst>
            <pc:docMk/>
            <pc:sldMk cId="1958746869" sldId="2134805475"/>
            <ac:spMk id="31" creationId="{C2D6EF7D-E0F3-9B89-A883-C473149F6B01}"/>
          </ac:spMkLst>
        </pc:spChg>
        <pc:spChg chg="mod">
          <ac:chgData name="nabaouiya jenane" userId="475a1cabc3300370" providerId="LiveId" clId="{A5EC75AA-1A93-4835-8D81-0BBF02789E37}" dt="2025-08-06T06:46:46.928" v="24" actId="20577"/>
          <ac:spMkLst>
            <pc:docMk/>
            <pc:sldMk cId="1958746869" sldId="2134805475"/>
            <ac:spMk id="32" creationId="{BCC152FA-250D-5322-2CAD-9883FCC55F15}"/>
          </ac:spMkLst>
        </pc:spChg>
        <pc:grpChg chg="mod">
          <ac:chgData name="nabaouiya jenane" userId="475a1cabc3300370" providerId="LiveId" clId="{A5EC75AA-1A93-4835-8D81-0BBF02789E37}" dt="2025-08-06T06:12:20.986" v="5" actId="1076"/>
          <ac:grpSpMkLst>
            <pc:docMk/>
            <pc:sldMk cId="1958746869" sldId="2134805475"/>
            <ac:grpSpMk id="6" creationId="{CB165543-4DBF-48F7-57E1-EF9DF479B2E5}"/>
          </ac:grpSpMkLst>
        </pc:grpChg>
        <pc:grpChg chg="mod">
          <ac:chgData name="nabaouiya jenane" userId="475a1cabc3300370" providerId="LiveId" clId="{A5EC75AA-1A93-4835-8D81-0BBF02789E37}" dt="2025-08-06T06:12:25.678" v="6" actId="1076"/>
          <ac:grpSpMkLst>
            <pc:docMk/>
            <pc:sldMk cId="1958746869" sldId="2134805475"/>
            <ac:grpSpMk id="22" creationId="{9AB61CA6-EAA0-DE6B-CF7D-D7C7F3217DA1}"/>
          </ac:grpSpMkLst>
        </pc:grpChg>
        <pc:grpChg chg="mod">
          <ac:chgData name="nabaouiya jenane" userId="475a1cabc3300370" providerId="LiveId" clId="{A5EC75AA-1A93-4835-8D81-0BBF02789E37}" dt="2025-08-06T06:12:04.199" v="0" actId="1076"/>
          <ac:grpSpMkLst>
            <pc:docMk/>
            <pc:sldMk cId="1958746869" sldId="2134805475"/>
            <ac:grpSpMk id="23" creationId="{908C2B51-585D-27DA-A793-7E4EE9CF1F3E}"/>
          </ac:grpSpMkLst>
        </pc:grpChg>
        <pc:grpChg chg="add mod">
          <ac:chgData name="nabaouiya jenane" userId="475a1cabc3300370" providerId="LiveId" clId="{A5EC75AA-1A93-4835-8D81-0BBF02789E37}" dt="2025-08-06T06:46:40.135" v="18" actId="1076"/>
          <ac:grpSpMkLst>
            <pc:docMk/>
            <pc:sldMk cId="1958746869" sldId="2134805475"/>
            <ac:grpSpMk id="30" creationId="{D7ED957D-626D-5053-DFA5-5B5FA3AB9713}"/>
          </ac:grpSpMkLst>
        </pc:grpChg>
        <pc:picChg chg="mod">
          <ac:chgData name="nabaouiya jenane" userId="475a1cabc3300370" providerId="LiveId" clId="{A5EC75AA-1A93-4835-8D81-0BBF02789E37}" dt="2025-08-06T06:12:04.199" v="0" actId="1076"/>
          <ac:picMkLst>
            <pc:docMk/>
            <pc:sldMk cId="1958746869" sldId="2134805475"/>
            <ac:picMk id="20" creationId="{3059D7B6-BA47-8DD3-F828-51685E88A9A2}"/>
          </ac:picMkLst>
        </pc:picChg>
        <pc:picChg chg="add mod">
          <ac:chgData name="nabaouiya jenane" userId="475a1cabc3300370" providerId="LiveId" clId="{A5EC75AA-1A93-4835-8D81-0BBF02789E37}" dt="2025-08-06T06:46:28.036" v="15" actId="14100"/>
          <ac:picMkLst>
            <pc:docMk/>
            <pc:sldMk cId="1958746869" sldId="2134805475"/>
            <ac:picMk id="21" creationId="{FFB8E24D-001C-F6C8-FE61-E80A522AEE1A}"/>
          </ac:picMkLst>
        </pc:picChg>
        <pc:picChg chg="mod">
          <ac:chgData name="nabaouiya jenane" userId="475a1cabc3300370" providerId="LiveId" clId="{A5EC75AA-1A93-4835-8D81-0BBF02789E37}" dt="2025-08-06T06:12:14.884" v="3" actId="1076"/>
          <ac:picMkLst>
            <pc:docMk/>
            <pc:sldMk cId="1958746869" sldId="2134805475"/>
            <ac:picMk id="29" creationId="{DE7E43B0-3F3C-D155-8C74-2B6B586F2409}"/>
          </ac:picMkLst>
        </pc:picChg>
      </pc:sldChg>
      <pc:sldChg chg="modSp mod">
        <pc:chgData name="nabaouiya jenane" userId="475a1cabc3300370" providerId="LiveId" clId="{A5EC75AA-1A93-4835-8D81-0BBF02789E37}" dt="2025-08-24T14:42:45.468" v="1625" actId="1076"/>
        <pc:sldMkLst>
          <pc:docMk/>
          <pc:sldMk cId="3913097285" sldId="2134805477"/>
        </pc:sldMkLst>
        <pc:cxnChg chg="mod">
          <ac:chgData name="nabaouiya jenane" userId="475a1cabc3300370" providerId="LiveId" clId="{A5EC75AA-1A93-4835-8D81-0BBF02789E37}" dt="2025-08-24T14:42:45.468" v="1625" actId="1076"/>
          <ac:cxnSpMkLst>
            <pc:docMk/>
            <pc:sldMk cId="3913097285" sldId="2134805477"/>
            <ac:cxnSpMk id="5" creationId="{0E289E49-5957-EBFD-44D6-58C409E5ADA1}"/>
          </ac:cxnSpMkLst>
        </pc:cxnChg>
      </pc:sldChg>
      <pc:sldChg chg="addSp delSp modSp mod">
        <pc:chgData name="nabaouiya jenane" userId="475a1cabc3300370" providerId="LiveId" clId="{A5EC75AA-1A93-4835-8D81-0BBF02789E37}" dt="2025-08-24T15:47:39.396" v="1729" actId="478"/>
        <pc:sldMkLst>
          <pc:docMk/>
          <pc:sldMk cId="490150687" sldId="2134805480"/>
        </pc:sldMkLst>
        <pc:picChg chg="add del mod">
          <ac:chgData name="nabaouiya jenane" userId="475a1cabc3300370" providerId="LiveId" clId="{A5EC75AA-1A93-4835-8D81-0BBF02789E37}" dt="2025-08-24T15:47:39.396" v="1729" actId="478"/>
          <ac:picMkLst>
            <pc:docMk/>
            <pc:sldMk cId="490150687" sldId="2134805480"/>
            <ac:picMk id="7" creationId="{49E4DEE3-4FAA-A6ED-28B6-B52015580574}"/>
          </ac:picMkLst>
        </pc:picChg>
      </pc:sldChg>
      <pc:sldChg chg="modSp mod">
        <pc:chgData name="nabaouiya jenane" userId="475a1cabc3300370" providerId="LiveId" clId="{A5EC75AA-1A93-4835-8D81-0BBF02789E37}" dt="2025-08-24T14:42:44.526" v="1624" actId="1076"/>
        <pc:sldMkLst>
          <pc:docMk/>
          <pc:sldMk cId="3643550919" sldId="2134805483"/>
        </pc:sldMkLst>
        <pc:cxnChg chg="mod">
          <ac:chgData name="nabaouiya jenane" userId="475a1cabc3300370" providerId="LiveId" clId="{A5EC75AA-1A93-4835-8D81-0BBF02789E37}" dt="2025-08-24T14:42:44.526" v="1624" actId="1076"/>
          <ac:cxnSpMkLst>
            <pc:docMk/>
            <pc:sldMk cId="3643550919" sldId="2134805483"/>
            <ac:cxnSpMk id="5" creationId="{99109B56-BAA3-1DED-211E-6EB4D68E410E}"/>
          </ac:cxnSpMkLst>
        </pc:cxnChg>
      </pc:sldChg>
      <pc:sldChg chg="addSp delSp modSp mod modAnim">
        <pc:chgData name="nabaouiya jenane" userId="475a1cabc3300370" providerId="LiveId" clId="{A5EC75AA-1A93-4835-8D81-0BBF02789E37}" dt="2025-08-24T16:20:02.675" v="2072"/>
        <pc:sldMkLst>
          <pc:docMk/>
          <pc:sldMk cId="3223439643" sldId="2147482482"/>
        </pc:sldMkLst>
        <pc:spChg chg="mod">
          <ac:chgData name="nabaouiya jenane" userId="475a1cabc3300370" providerId="LiveId" clId="{A5EC75AA-1A93-4835-8D81-0BBF02789E37}" dt="2025-08-24T15:45:28.624" v="1722" actId="20577"/>
          <ac:spMkLst>
            <pc:docMk/>
            <pc:sldMk cId="3223439643" sldId="2147482482"/>
            <ac:spMk id="3" creationId="{0AC66FD9-1B0F-1556-70D4-92EB95FCFB43}"/>
          </ac:spMkLst>
        </pc:spChg>
        <pc:picChg chg="add del mod">
          <ac:chgData name="nabaouiya jenane" userId="475a1cabc3300370" providerId="LiveId" clId="{A5EC75AA-1A93-4835-8D81-0BBF02789E37}" dt="2025-08-24T16:18:03.422" v="2061" actId="478"/>
          <ac:picMkLst>
            <pc:docMk/>
            <pc:sldMk cId="3223439643" sldId="2147482482"/>
            <ac:picMk id="7" creationId="{3E01AD4C-AC06-C3E0-00B9-54475FA47F25}"/>
          </ac:picMkLst>
        </pc:picChg>
      </pc:sldChg>
      <pc:sldChg chg="addSp delSp modSp mod modTransition">
        <pc:chgData name="nabaouiya jenane" userId="475a1cabc3300370" providerId="LiveId" clId="{A5EC75AA-1A93-4835-8D81-0BBF02789E37}" dt="2025-08-24T14:42:47.134" v="1626"/>
        <pc:sldMkLst>
          <pc:docMk/>
          <pc:sldMk cId="3050316130" sldId="2147482487"/>
        </pc:sldMkLst>
        <pc:spChg chg="mod">
          <ac:chgData name="nabaouiya jenane" userId="475a1cabc3300370" providerId="LiveId" clId="{A5EC75AA-1A93-4835-8D81-0BBF02789E37}" dt="2025-08-06T07:12:19.598" v="401" actId="20577"/>
          <ac:spMkLst>
            <pc:docMk/>
            <pc:sldMk cId="3050316130" sldId="2147482487"/>
            <ac:spMk id="2" creationId="{D0F218E1-B783-9C35-9C14-1C741D372399}"/>
          </ac:spMkLst>
        </pc:spChg>
        <pc:spChg chg="add del mod">
          <ac:chgData name="nabaouiya jenane" userId="475a1cabc3300370" providerId="LiveId" clId="{A5EC75AA-1A93-4835-8D81-0BBF02789E37}" dt="2025-08-24T12:59:16.803" v="1312" actId="21"/>
          <ac:spMkLst>
            <pc:docMk/>
            <pc:sldMk cId="3050316130" sldId="2147482487"/>
            <ac:spMk id="4" creationId="{0D301314-2729-E560-7C98-4F544D6D9837}"/>
          </ac:spMkLst>
        </pc:spChg>
        <pc:spChg chg="mod">
          <ac:chgData name="nabaouiya jenane" userId="475a1cabc3300370" providerId="LiveId" clId="{A5EC75AA-1A93-4835-8D81-0BBF02789E37}" dt="2025-08-24T13:36:58.086" v="1505" actId="113"/>
          <ac:spMkLst>
            <pc:docMk/>
            <pc:sldMk cId="3050316130" sldId="2147482487"/>
            <ac:spMk id="5" creationId="{09A5C9A5-0471-3F33-E444-A0B530BD0E99}"/>
          </ac:spMkLst>
        </pc:spChg>
        <pc:spChg chg="add mod">
          <ac:chgData name="nabaouiya jenane" userId="475a1cabc3300370" providerId="LiveId" clId="{A5EC75AA-1A93-4835-8D81-0BBF02789E37}" dt="2025-08-24T13:37:20.361" v="1510" actId="14100"/>
          <ac:spMkLst>
            <pc:docMk/>
            <pc:sldMk cId="3050316130" sldId="2147482487"/>
            <ac:spMk id="6" creationId="{1CE14E80-1922-3056-9BB5-319117B1AC1F}"/>
          </ac:spMkLst>
        </pc:spChg>
        <pc:spChg chg="add mod">
          <ac:chgData name="nabaouiya jenane" userId="475a1cabc3300370" providerId="LiveId" clId="{A5EC75AA-1A93-4835-8D81-0BBF02789E37}" dt="2025-08-24T13:37:11.828" v="1508" actId="2711"/>
          <ac:spMkLst>
            <pc:docMk/>
            <pc:sldMk cId="3050316130" sldId="2147482487"/>
            <ac:spMk id="7" creationId="{0D301314-2729-E560-7C98-4F544D6D9837}"/>
          </ac:spMkLst>
        </pc:spChg>
        <pc:picChg chg="mod">
          <ac:chgData name="nabaouiya jenane" userId="475a1cabc3300370" providerId="LiveId" clId="{A5EC75AA-1A93-4835-8D81-0BBF02789E37}" dt="2025-08-24T12:59:00.579" v="1307" actId="1076"/>
          <ac:picMkLst>
            <pc:docMk/>
            <pc:sldMk cId="3050316130" sldId="2147482487"/>
            <ac:picMk id="9" creationId="{FC892067-B9C8-B095-69F3-3804B6DF3642}"/>
          </ac:picMkLst>
        </pc:picChg>
      </pc:sldChg>
      <pc:sldChg chg="modSp">
        <pc:chgData name="nabaouiya jenane" userId="475a1cabc3300370" providerId="LiveId" clId="{A5EC75AA-1A93-4835-8D81-0BBF02789E37}" dt="2025-08-24T13:39:07.714" v="1537"/>
        <pc:sldMkLst>
          <pc:docMk/>
          <pc:sldMk cId="1567743393" sldId="2147482489"/>
        </pc:sldMkLst>
        <pc:spChg chg="mod">
          <ac:chgData name="nabaouiya jenane" userId="475a1cabc3300370" providerId="LiveId" clId="{A5EC75AA-1A93-4835-8D81-0BBF02789E37}" dt="2025-08-24T13:39:07.714" v="1537"/>
          <ac:spMkLst>
            <pc:docMk/>
            <pc:sldMk cId="1567743393" sldId="2147482489"/>
            <ac:spMk id="5" creationId="{F3D2AC83-49C3-C4B0-FCCA-98643C7D38C5}"/>
          </ac:spMkLst>
        </pc:spChg>
      </pc:sldChg>
      <pc:sldChg chg="addSp delSp modSp add mod modAnim">
        <pc:chgData name="nabaouiya jenane" userId="475a1cabc3300370" providerId="LiveId" clId="{A5EC75AA-1A93-4835-8D81-0BBF02789E37}" dt="2025-08-24T14:21:08.697" v="1604" actId="14100"/>
        <pc:sldMkLst>
          <pc:docMk/>
          <pc:sldMk cId="601204368" sldId="2147482492"/>
        </pc:sldMkLst>
        <pc:spChg chg="mod">
          <ac:chgData name="nabaouiya jenane" userId="475a1cabc3300370" providerId="LiveId" clId="{A5EC75AA-1A93-4835-8D81-0BBF02789E37}" dt="2025-08-24T13:43:25.812" v="1570" actId="20577"/>
          <ac:spMkLst>
            <pc:docMk/>
            <pc:sldMk cId="601204368" sldId="2147482492"/>
            <ac:spMk id="6" creationId="{10194EAB-CE18-99AF-ECA3-B1BCD0948F54}"/>
          </ac:spMkLst>
        </pc:spChg>
        <pc:spChg chg="mod">
          <ac:chgData name="nabaouiya jenane" userId="475a1cabc3300370" providerId="LiveId" clId="{A5EC75AA-1A93-4835-8D81-0BBF02789E37}" dt="2025-08-24T13:33:15.441" v="1485" actId="207"/>
          <ac:spMkLst>
            <pc:docMk/>
            <pc:sldMk cId="601204368" sldId="2147482492"/>
            <ac:spMk id="7" creationId="{3CAFDE70-92CB-BAE9-4F11-9672A4C247CE}"/>
          </ac:spMkLst>
        </pc:spChg>
        <pc:picChg chg="add mod">
          <ac:chgData name="nabaouiya jenane" userId="475a1cabc3300370" providerId="LiveId" clId="{A5EC75AA-1A93-4835-8D81-0BBF02789E37}" dt="2025-08-24T14:20:27.902" v="1601" actId="1076"/>
          <ac:picMkLst>
            <pc:docMk/>
            <pc:sldMk cId="601204368" sldId="2147482492"/>
            <ac:picMk id="9" creationId="{03AC9F7D-DBC9-1B61-97AF-3D967D6C8824}"/>
          </ac:picMkLst>
        </pc:picChg>
        <pc:picChg chg="add mod">
          <ac:chgData name="nabaouiya jenane" userId="475a1cabc3300370" providerId="LiveId" clId="{A5EC75AA-1A93-4835-8D81-0BBF02789E37}" dt="2025-08-24T14:21:08.697" v="1604" actId="14100"/>
          <ac:picMkLst>
            <pc:docMk/>
            <pc:sldMk cId="601204368" sldId="2147482492"/>
            <ac:picMk id="10" creationId="{43EB3FEE-BEE4-647E-5E12-02FE0D425A21}"/>
          </ac:picMkLst>
        </pc:picChg>
      </pc:sldChg>
      <pc:sldChg chg="modSp add del mod">
        <pc:chgData name="nabaouiya jenane" userId="475a1cabc3300370" providerId="LiveId" clId="{A5EC75AA-1A93-4835-8D81-0BBF02789E37}" dt="2025-08-06T07:03:39.324" v="289" actId="47"/>
        <pc:sldMkLst>
          <pc:docMk/>
          <pc:sldMk cId="2348959305" sldId="2147482493"/>
        </pc:sldMkLst>
      </pc:sldChg>
      <pc:sldChg chg="addSp delSp modSp add mod">
        <pc:chgData name="nabaouiya jenane" userId="475a1cabc3300370" providerId="LiveId" clId="{A5EC75AA-1A93-4835-8D81-0BBF02789E37}" dt="2025-08-06T07:07:34.095" v="340" actId="207"/>
        <pc:sldMkLst>
          <pc:docMk/>
          <pc:sldMk cId="4293149678" sldId="2147482493"/>
        </pc:sldMkLst>
        <pc:spChg chg="add mod">
          <ac:chgData name="nabaouiya jenane" userId="475a1cabc3300370" providerId="LiveId" clId="{A5EC75AA-1A93-4835-8D81-0BBF02789E37}" dt="2025-08-06T07:07:29.118" v="339" actId="207"/>
          <ac:spMkLst>
            <pc:docMk/>
            <pc:sldMk cId="4293149678" sldId="2147482493"/>
            <ac:spMk id="15" creationId="{858E84B2-8F70-9F27-BB5A-3447DCE123BC}"/>
          </ac:spMkLst>
        </pc:spChg>
        <pc:spChg chg="add mod">
          <ac:chgData name="nabaouiya jenane" userId="475a1cabc3300370" providerId="LiveId" clId="{A5EC75AA-1A93-4835-8D81-0BBF02789E37}" dt="2025-08-06T07:07:34.095" v="340" actId="207"/>
          <ac:spMkLst>
            <pc:docMk/>
            <pc:sldMk cId="4293149678" sldId="2147482493"/>
            <ac:spMk id="16" creationId="{13B00E0D-2EB9-B473-43ED-1D47C51F3FA3}"/>
          </ac:spMkLst>
        </pc:spChg>
        <pc:spChg chg="mod">
          <ac:chgData name="nabaouiya jenane" userId="475a1cabc3300370" providerId="LiveId" clId="{A5EC75AA-1A93-4835-8D81-0BBF02789E37}" dt="2025-08-06T07:04:10.275" v="297" actId="20577"/>
          <ac:spMkLst>
            <pc:docMk/>
            <pc:sldMk cId="4293149678" sldId="2147482493"/>
            <ac:spMk id="20" creationId="{35E83836-6FDD-AAB5-1D59-D44DEFAE8ABB}"/>
          </ac:spMkLst>
        </pc:spChg>
        <pc:picChg chg="add mod">
          <ac:chgData name="nabaouiya jenane" userId="475a1cabc3300370" providerId="LiveId" clId="{A5EC75AA-1A93-4835-8D81-0BBF02789E37}" dt="2025-08-06T07:06:26.046" v="328"/>
          <ac:picMkLst>
            <pc:docMk/>
            <pc:sldMk cId="4293149678" sldId="2147482493"/>
            <ac:picMk id="10" creationId="{33F7EF05-56B7-9335-CAE2-E4F530A78961}"/>
          </ac:picMkLst>
        </pc:picChg>
        <pc:picChg chg="add mod">
          <ac:chgData name="nabaouiya jenane" userId="475a1cabc3300370" providerId="LiveId" clId="{A5EC75AA-1A93-4835-8D81-0BBF02789E37}" dt="2025-08-06T07:07:07.232" v="333" actId="1076"/>
          <ac:picMkLst>
            <pc:docMk/>
            <pc:sldMk cId="4293149678" sldId="2147482493"/>
            <ac:picMk id="11" creationId="{2BFF8EB5-1D46-6DBE-E977-F8C5F27DA9CA}"/>
          </ac:picMkLst>
        </pc:picChg>
      </pc:sldChg>
      <pc:sldChg chg="addSp delSp modSp add mod modAnim">
        <pc:chgData name="nabaouiya jenane" userId="475a1cabc3300370" providerId="LiveId" clId="{A5EC75AA-1A93-4835-8D81-0BBF02789E37}" dt="2025-08-06T07:20:48.181" v="461" actId="14100"/>
        <pc:sldMkLst>
          <pc:docMk/>
          <pc:sldMk cId="3041523832" sldId="2147482494"/>
        </pc:sldMkLst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5" creationId="{80C9D2B3-87CF-4F03-E348-1E5F0410A28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8" creationId="{4B44DA76-D2BA-3519-93FA-F1BF352E6C9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10" creationId="{889AD084-5DC1-6A63-5067-79D99F54B2AB}"/>
          </ac:cxnSpMkLst>
        </pc:cxnChg>
        <pc:cxnChg chg="add mod">
          <ac:chgData name="nabaouiya jenane" userId="475a1cabc3300370" providerId="LiveId" clId="{A5EC75AA-1A93-4835-8D81-0BBF02789E37}" dt="2025-08-06T07:15:10.330" v="423" actId="14100"/>
          <ac:cxnSpMkLst>
            <pc:docMk/>
            <pc:sldMk cId="3041523832" sldId="2147482494"/>
            <ac:cxnSpMk id="24" creationId="{E1A86E99-F7E8-9006-FEC2-32DD58EA07DA}"/>
          </ac:cxnSpMkLst>
        </pc:cxnChg>
        <pc:cxnChg chg="add mod">
          <ac:chgData name="nabaouiya jenane" userId="475a1cabc3300370" providerId="LiveId" clId="{A5EC75AA-1A93-4835-8D81-0BBF02789E37}" dt="2025-08-06T07:15:31.069" v="425" actId="1076"/>
          <ac:cxnSpMkLst>
            <pc:docMk/>
            <pc:sldMk cId="3041523832" sldId="2147482494"/>
            <ac:cxnSpMk id="28" creationId="{32F85E57-5431-96A1-BC90-C121938CEF85}"/>
          </ac:cxnSpMkLst>
        </pc:cxnChg>
        <pc:cxnChg chg="add mod">
          <ac:chgData name="nabaouiya jenane" userId="475a1cabc3300370" providerId="LiveId" clId="{A5EC75AA-1A93-4835-8D81-0BBF02789E37}" dt="2025-08-06T07:15:39.623" v="427" actId="1076"/>
          <ac:cxnSpMkLst>
            <pc:docMk/>
            <pc:sldMk cId="3041523832" sldId="2147482494"/>
            <ac:cxnSpMk id="29" creationId="{2C996AA7-23E9-5085-7C3D-B9A86D469286}"/>
          </ac:cxnSpMkLst>
        </pc:cxnChg>
        <pc:cxnChg chg="add mod">
          <ac:chgData name="nabaouiya jenane" userId="475a1cabc3300370" providerId="LiveId" clId="{A5EC75AA-1A93-4835-8D81-0BBF02789E37}" dt="2025-08-06T07:20:48.181" v="461" actId="14100"/>
          <ac:cxnSpMkLst>
            <pc:docMk/>
            <pc:sldMk cId="3041523832" sldId="2147482494"/>
            <ac:cxnSpMk id="33" creationId="{BDD27022-B6AA-0E9C-386F-82B4B7EC28CC}"/>
          </ac:cxnSpMkLst>
        </pc:cxnChg>
      </pc:sldChg>
      <pc:sldChg chg="modSp add del mod">
        <pc:chgData name="nabaouiya jenane" userId="475a1cabc3300370" providerId="LiveId" clId="{A5EC75AA-1A93-4835-8D81-0BBF02789E37}" dt="2025-08-06T07:10:46.200" v="387" actId="47"/>
        <pc:sldMkLst>
          <pc:docMk/>
          <pc:sldMk cId="4243273469" sldId="2147482494"/>
        </pc:sldMkLst>
      </pc:sldChg>
      <pc:sldChg chg="modSp add mod modAnim">
        <pc:chgData name="nabaouiya jenane" userId="475a1cabc3300370" providerId="LiveId" clId="{A5EC75AA-1A93-4835-8D81-0BBF02789E37}" dt="2025-08-06T22:33:36.164" v="892" actId="207"/>
        <pc:sldMkLst>
          <pc:docMk/>
          <pc:sldMk cId="1892362928" sldId="2147482495"/>
        </pc:sldMkLst>
        <pc:spChg chg="mod">
          <ac:chgData name="nabaouiya jenane" userId="475a1cabc3300370" providerId="LiveId" clId="{A5EC75AA-1A93-4835-8D81-0BBF02789E37}" dt="2025-08-06T22:33:36.164" v="892" actId="207"/>
          <ac:spMkLst>
            <pc:docMk/>
            <pc:sldMk cId="1892362928" sldId="2147482495"/>
            <ac:spMk id="2" creationId="{C6062E7D-1603-330A-9A51-5605ABFA6FF7}"/>
          </ac:spMkLst>
        </pc:spChg>
        <pc:cxnChg chg="mod">
          <ac:chgData name="nabaouiya jenane" userId="475a1cabc3300370" providerId="LiveId" clId="{A5EC75AA-1A93-4835-8D81-0BBF02789E37}" dt="2025-08-06T07:24:56.750" v="495" actId="1076"/>
          <ac:cxnSpMkLst>
            <pc:docMk/>
            <pc:sldMk cId="1892362928" sldId="2147482495"/>
            <ac:cxnSpMk id="24" creationId="{3D610585-5C21-B6BD-7E3F-4007704BAEC5}"/>
          </ac:cxnSpMkLst>
        </pc:cxnChg>
        <pc:cxnChg chg="mod">
          <ac:chgData name="nabaouiya jenane" userId="475a1cabc3300370" providerId="LiveId" clId="{A5EC75AA-1A93-4835-8D81-0BBF02789E37}" dt="2025-08-06T07:22:59.207" v="477" actId="1076"/>
          <ac:cxnSpMkLst>
            <pc:docMk/>
            <pc:sldMk cId="1892362928" sldId="2147482495"/>
            <ac:cxnSpMk id="28" creationId="{8170663C-788F-C648-254F-E6713054C5CE}"/>
          </ac:cxnSpMkLst>
        </pc:cxnChg>
        <pc:cxnChg chg="mod">
          <ac:chgData name="nabaouiya jenane" userId="475a1cabc3300370" providerId="LiveId" clId="{A5EC75AA-1A93-4835-8D81-0BBF02789E37}" dt="2025-08-06T07:23:11.970" v="481" actId="14100"/>
          <ac:cxnSpMkLst>
            <pc:docMk/>
            <pc:sldMk cId="1892362928" sldId="2147482495"/>
            <ac:cxnSpMk id="29" creationId="{007877AE-818D-FC4B-000A-9739B336A138}"/>
          </ac:cxnSpMkLst>
        </pc:cxnChg>
        <pc:cxnChg chg="mod">
          <ac:chgData name="nabaouiya jenane" userId="475a1cabc3300370" providerId="LiveId" clId="{A5EC75AA-1A93-4835-8D81-0BBF02789E37}" dt="2025-08-06T07:25:18.606" v="502" actId="14100"/>
          <ac:cxnSpMkLst>
            <pc:docMk/>
            <pc:sldMk cId="1892362928" sldId="2147482495"/>
            <ac:cxnSpMk id="33" creationId="{2BD3E824-3E07-A8A7-C535-B13214E2288D}"/>
          </ac:cxnSpMkLst>
        </pc:cxnChg>
      </pc:sldChg>
      <pc:sldChg chg="addSp delSp modSp add del mod delAnim">
        <pc:chgData name="nabaouiya jenane" userId="475a1cabc3300370" providerId="LiveId" clId="{A5EC75AA-1A93-4835-8D81-0BBF02789E37}" dt="2025-08-06T07:22:21.386" v="470" actId="47"/>
        <pc:sldMkLst>
          <pc:docMk/>
          <pc:sldMk cId="2600069099" sldId="2147482495"/>
        </pc:sldMkLst>
      </pc:sldChg>
      <pc:sldChg chg="modSp add mod">
        <pc:chgData name="nabaouiya jenane" userId="475a1cabc3300370" providerId="LiveId" clId="{A5EC75AA-1A93-4835-8D81-0BBF02789E37}" dt="2025-08-06T22:33:22.867" v="890" actId="207"/>
        <pc:sldMkLst>
          <pc:docMk/>
          <pc:sldMk cId="1579591357" sldId="2147482496"/>
        </pc:sldMkLst>
        <pc:spChg chg="mod">
          <ac:chgData name="nabaouiya jenane" userId="475a1cabc3300370" providerId="LiveId" clId="{A5EC75AA-1A93-4835-8D81-0BBF02789E37}" dt="2025-08-06T22:33:22.867" v="890" actId="207"/>
          <ac:spMkLst>
            <pc:docMk/>
            <pc:sldMk cId="1579591357" sldId="2147482496"/>
            <ac:spMk id="2" creationId="{98B7B377-78E5-B15D-0281-531340909D4C}"/>
          </ac:spMkLst>
        </pc:spChg>
      </pc:sldChg>
      <pc:sldChg chg="add">
        <pc:chgData name="nabaouiya jenane" userId="475a1cabc3300370" providerId="LiveId" clId="{A5EC75AA-1A93-4835-8D81-0BBF02789E37}" dt="2025-08-06T07:26:41.281" v="508"/>
        <pc:sldMkLst>
          <pc:docMk/>
          <pc:sldMk cId="952561209" sldId="2147482497"/>
        </pc:sldMkLst>
      </pc:sldChg>
      <pc:sldChg chg="modSp mod">
        <pc:chgData name="nabaouiya jenane" userId="475a1cabc3300370" providerId="LiveId" clId="{A5EC75AA-1A93-4835-8D81-0BBF02789E37}" dt="2025-08-06T22:33:31.901" v="891" actId="207"/>
        <pc:sldMkLst>
          <pc:docMk/>
          <pc:sldMk cId="392371524" sldId="2147482499"/>
        </pc:sldMkLst>
        <pc:spChg chg="mod">
          <ac:chgData name="nabaouiya jenane" userId="475a1cabc3300370" providerId="LiveId" clId="{A5EC75AA-1A93-4835-8D81-0BBF02789E37}" dt="2025-08-06T22:33:31.901" v="891" actId="207"/>
          <ac:spMkLst>
            <pc:docMk/>
            <pc:sldMk cId="392371524" sldId="2147482499"/>
            <ac:spMk id="2" creationId="{D49C6371-3D5E-DF35-A490-F1FCCA6C7D16}"/>
          </ac:spMkLst>
        </pc:spChg>
      </pc:sldChg>
      <pc:sldChg chg="modSp mod">
        <pc:chgData name="nabaouiya jenane" userId="475a1cabc3300370" providerId="LiveId" clId="{A5EC75AA-1A93-4835-8D81-0BBF02789E37}" dt="2025-08-06T22:33:17.530" v="889" actId="207"/>
        <pc:sldMkLst>
          <pc:docMk/>
          <pc:sldMk cId="3991887973" sldId="2147482500"/>
        </pc:sldMkLst>
        <pc:spChg chg="mod">
          <ac:chgData name="nabaouiya jenane" userId="475a1cabc3300370" providerId="LiveId" clId="{A5EC75AA-1A93-4835-8D81-0BBF02789E37}" dt="2025-08-06T22:33:17.530" v="889" actId="207"/>
          <ac:spMkLst>
            <pc:docMk/>
            <pc:sldMk cId="3991887973" sldId="2147482500"/>
            <ac:spMk id="2" creationId="{E97F2D66-EBCB-058A-DBC3-8EBFDC9CCC99}"/>
          </ac:spMkLst>
        </pc:spChg>
      </pc:sldChg>
      <pc:sldChg chg="delSp modSp add mod delAnim">
        <pc:chgData name="nabaouiya jenane" userId="475a1cabc3300370" providerId="LiveId" clId="{A5EC75AA-1A93-4835-8D81-0BBF02789E37}" dt="2025-08-24T12:57:13.680" v="1300" actId="33524"/>
        <pc:sldMkLst>
          <pc:docMk/>
          <pc:sldMk cId="2352766154" sldId="2147482501"/>
        </pc:sldMkLst>
        <pc:spChg chg="mod">
          <ac:chgData name="nabaouiya jenane" userId="475a1cabc3300370" providerId="LiveId" clId="{A5EC75AA-1A93-4835-8D81-0BBF02789E37}" dt="2025-08-24T12:57:13.680" v="1300" actId="33524"/>
          <ac:spMkLst>
            <pc:docMk/>
            <pc:sldMk cId="2352766154" sldId="2147482501"/>
            <ac:spMk id="7" creationId="{A27121AD-8601-169F-6DF6-69202C5B2636}"/>
          </ac:spMkLst>
        </pc:spChg>
      </pc:sldChg>
      <pc:sldChg chg="addSp delSp modSp mod">
        <pc:chgData name="nabaouiya jenane" userId="475a1cabc3300370" providerId="LiveId" clId="{A5EC75AA-1A93-4835-8D81-0BBF02789E37}" dt="2025-08-24T12:55:21.374" v="1229" actId="1076"/>
        <pc:sldMkLst>
          <pc:docMk/>
          <pc:sldMk cId="3265540781" sldId="2147482503"/>
        </pc:sldMkLst>
        <pc:spChg chg="add del">
          <ac:chgData name="nabaouiya jenane" userId="475a1cabc3300370" providerId="LiveId" clId="{A5EC75AA-1A93-4835-8D81-0BBF02789E37}" dt="2025-08-24T12:55:10.717" v="1227" actId="478"/>
          <ac:spMkLst>
            <pc:docMk/>
            <pc:sldMk cId="3265540781" sldId="2147482503"/>
            <ac:spMk id="2" creationId="{0E764434-CA6B-7890-7298-996974B01AB6}"/>
          </ac:spMkLst>
        </pc:spChg>
        <pc:spChg chg="mod">
          <ac:chgData name="nabaouiya jenane" userId="475a1cabc3300370" providerId="LiveId" clId="{A5EC75AA-1A93-4835-8D81-0BBF02789E37}" dt="2025-08-24T12:55:21.374" v="1229" actId="1076"/>
          <ac:spMkLst>
            <pc:docMk/>
            <pc:sldMk cId="3265540781" sldId="2147482503"/>
            <ac:spMk id="18" creationId="{101CAD13-024A-3AFF-7DD2-AA6C1AB13585}"/>
          </ac:spMkLst>
        </pc:spChg>
      </pc:sldChg>
      <pc:sldChg chg="addSp delSp modSp mod modTransition modAnim">
        <pc:chgData name="nabaouiya jenane" userId="475a1cabc3300370" providerId="LiveId" clId="{A5EC75AA-1A93-4835-8D81-0BBF02789E37}" dt="2025-08-24T14:41:32.435" v="1619"/>
        <pc:sldMkLst>
          <pc:docMk/>
          <pc:sldMk cId="102286790" sldId="2147482507"/>
        </pc:sldMkLst>
        <pc:spChg chg="mod">
          <ac:chgData name="nabaouiya jenane" userId="475a1cabc3300370" providerId="LiveId" clId="{A5EC75AA-1A93-4835-8D81-0BBF02789E37}" dt="2025-08-24T14:13:37.469" v="1582" actId="1076"/>
          <ac:spMkLst>
            <pc:docMk/>
            <pc:sldMk cId="102286790" sldId="2147482507"/>
            <ac:spMk id="2" creationId="{82CB133A-A25D-E672-94CB-A2DD0446A28B}"/>
          </ac:spMkLst>
        </pc:spChg>
        <pc:spChg chg="del mod">
          <ac:chgData name="nabaouiya jenane" userId="475a1cabc3300370" providerId="LiveId" clId="{A5EC75AA-1A93-4835-8D81-0BBF02789E37}" dt="2025-08-24T14:14:02.964" v="1587" actId="21"/>
          <ac:spMkLst>
            <pc:docMk/>
            <pc:sldMk cId="102286790" sldId="2147482507"/>
            <ac:spMk id="4" creationId="{4D0A2B6F-6E16-578D-6A0D-0F44EC5C7D21}"/>
          </ac:spMkLst>
        </pc:spChg>
        <pc:spChg chg="mod">
          <ac:chgData name="nabaouiya jenane" userId="475a1cabc3300370" providerId="LiveId" clId="{A5EC75AA-1A93-4835-8D81-0BBF02789E37}" dt="2025-08-24T14:41:13.551" v="1618" actId="20577"/>
          <ac:spMkLst>
            <pc:docMk/>
            <pc:sldMk cId="102286790" sldId="2147482507"/>
            <ac:spMk id="5" creationId="{955AB9D2-6B92-4076-5A8C-0860212C1092}"/>
          </ac:spMkLst>
        </pc:spChg>
        <pc:spChg chg="add mod">
          <ac:chgData name="nabaouiya jenane" userId="475a1cabc3300370" providerId="LiveId" clId="{A5EC75AA-1A93-4835-8D81-0BBF02789E37}" dt="2025-08-24T14:13:59.677" v="1586" actId="208"/>
          <ac:spMkLst>
            <pc:docMk/>
            <pc:sldMk cId="102286790" sldId="2147482507"/>
            <ac:spMk id="7" creationId="{E9893BBE-8309-F88E-F2B6-4A5AF11F2734}"/>
          </ac:spMkLst>
        </pc:spChg>
        <pc:spChg chg="add mod">
          <ac:chgData name="nabaouiya jenane" userId="475a1cabc3300370" providerId="LiveId" clId="{A5EC75AA-1A93-4835-8D81-0BBF02789E37}" dt="2025-08-24T14:14:30.609" v="1591" actId="1076"/>
          <ac:spMkLst>
            <pc:docMk/>
            <pc:sldMk cId="102286790" sldId="2147482507"/>
            <ac:spMk id="8" creationId="{4D0A2B6F-6E16-578D-6A0D-0F44EC5C7D21}"/>
          </ac:spMkLst>
        </pc:spChg>
        <pc:picChg chg="mod">
          <ac:chgData name="nabaouiya jenane" userId="475a1cabc3300370" providerId="LiveId" clId="{A5EC75AA-1A93-4835-8D81-0BBF02789E37}" dt="2025-08-24T14:14:40.648" v="1592" actId="1076"/>
          <ac:picMkLst>
            <pc:docMk/>
            <pc:sldMk cId="102286790" sldId="2147482507"/>
            <ac:picMk id="6" creationId="{F43E7D55-5DE5-4EDD-F595-692169ED9357}"/>
          </ac:picMkLst>
        </pc:picChg>
      </pc:sldChg>
      <pc:sldChg chg="modSp mod">
        <pc:chgData name="nabaouiya jenane" userId="475a1cabc3300370" providerId="LiveId" clId="{A5EC75AA-1A93-4835-8D81-0BBF02789E37}" dt="2025-08-24T12:47:12.145" v="1205" actId="20577"/>
        <pc:sldMkLst>
          <pc:docMk/>
          <pc:sldMk cId="3398915744" sldId="2147482509"/>
        </pc:sldMkLst>
        <pc:spChg chg="mod">
          <ac:chgData name="nabaouiya jenane" userId="475a1cabc3300370" providerId="LiveId" clId="{A5EC75AA-1A93-4835-8D81-0BBF02789E37}" dt="2025-08-24T12:47:12.145" v="1205" actId="20577"/>
          <ac:spMkLst>
            <pc:docMk/>
            <pc:sldMk cId="3398915744" sldId="2147482509"/>
            <ac:spMk id="20" creationId="{4B6D64B3-14FA-6023-CD77-9E7AD9BE4E8E}"/>
          </ac:spMkLst>
        </pc:spChg>
        <pc:graphicFrameChg chg="mod">
          <ac:chgData name="nabaouiya jenane" userId="475a1cabc3300370" providerId="LiveId" clId="{A5EC75AA-1A93-4835-8D81-0BBF02789E37}" dt="2025-08-24T12:39:29.110" v="1184" actId="1076"/>
          <ac:graphicFrameMkLst>
            <pc:docMk/>
            <pc:sldMk cId="3398915744" sldId="2147482509"/>
            <ac:graphicFrameMk id="5" creationId="{D230C495-1F49-2BFF-A9F5-29C42E22E718}"/>
          </ac:graphicFrameMkLst>
        </pc:graphicFrameChg>
      </pc:sldChg>
      <pc:sldChg chg="addSp delSp modSp add mod delAnim modAnim">
        <pc:chgData name="nabaouiya jenane" userId="475a1cabc3300370" providerId="LiveId" clId="{A5EC75AA-1A93-4835-8D81-0BBF02789E37}" dt="2025-08-24T16:00:23.575" v="1905"/>
        <pc:sldMkLst>
          <pc:docMk/>
          <pc:sldMk cId="3194389728" sldId="2147482510"/>
        </pc:sldMkLst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2" creationId="{5B8238A1-02BF-321F-BEF0-861D72DBA4D6}"/>
          </ac:spMkLst>
        </pc:spChg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3" creationId="{BB39A997-7D35-5187-33A0-F68CD1250A44}"/>
          </ac:spMkLst>
        </pc:spChg>
        <pc:spChg chg="mod">
          <ac:chgData name="nabaouiya jenane" userId="475a1cabc3300370" providerId="LiveId" clId="{A5EC75AA-1A93-4835-8D81-0BBF02789E37}" dt="2025-08-24T13:43:09.831" v="1562" actId="20577"/>
          <ac:spMkLst>
            <pc:docMk/>
            <pc:sldMk cId="3194389728" sldId="2147482510"/>
            <ac:spMk id="6" creationId="{43688FD8-AA7C-DA1C-7BCA-18C61AB16C8C}"/>
          </ac:spMkLst>
        </pc:spChg>
        <pc:spChg chg="mod">
          <ac:chgData name="nabaouiya jenane" userId="475a1cabc3300370" providerId="LiveId" clId="{A5EC75AA-1A93-4835-8D81-0BBF02789E37}" dt="2025-08-24T13:42:55.637" v="1558" actId="20577"/>
          <ac:spMkLst>
            <pc:docMk/>
            <pc:sldMk cId="3194389728" sldId="2147482510"/>
            <ac:spMk id="7" creationId="{B354E9C6-FC13-5038-42DA-C4ED2E08122B}"/>
          </ac:spMkLst>
        </pc:spChg>
        <pc:picChg chg="add del mod">
          <ac:chgData name="nabaouiya jenane" userId="475a1cabc3300370" providerId="LiveId" clId="{A5EC75AA-1A93-4835-8D81-0BBF02789E37}" dt="2025-08-24T15:59:00.133" v="1892" actId="478"/>
          <ac:picMkLst>
            <pc:docMk/>
            <pc:sldMk cId="3194389728" sldId="2147482510"/>
            <ac:picMk id="5" creationId="{F19E8D0D-7E4B-B3E2-FA0D-5A13194E0298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9" creationId="{88213BBD-E6E4-DE2D-5A86-ADE6A6FDE6D1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10" creationId="{0F564638-8C83-5E8B-6FB4-3B5CE47B22D9}"/>
          </ac:picMkLst>
        </pc:picChg>
        <pc:picChg chg="add mod">
          <ac:chgData name="nabaouiya jenane" userId="475a1cabc3300370" providerId="LiveId" clId="{A5EC75AA-1A93-4835-8D81-0BBF02789E37}" dt="2025-08-24T16:00:09.997" v="1904" actId="1076"/>
          <ac:picMkLst>
            <pc:docMk/>
            <pc:sldMk cId="3194389728" sldId="2147482510"/>
            <ac:picMk id="10" creationId="{DEE30BF6-AF3D-8B14-C4D0-619ECE677B27}"/>
          </ac:picMkLst>
        </pc:picChg>
      </pc:sldChg>
      <pc:sldChg chg="addSp delSp modSp add mod delAnim modAnim">
        <pc:chgData name="nabaouiya jenane" userId="475a1cabc3300370" providerId="LiveId" clId="{A5EC75AA-1A93-4835-8D81-0BBF02789E37}" dt="2025-08-24T16:20:08.286" v="2074" actId="478"/>
        <pc:sldMkLst>
          <pc:docMk/>
          <pc:sldMk cId="842937109" sldId="2147482511"/>
        </pc:sldMkLst>
        <pc:spChg chg="mod">
          <ac:chgData name="nabaouiya jenane" userId="475a1cabc3300370" providerId="LiveId" clId="{A5EC75AA-1A93-4835-8D81-0BBF02789E37}" dt="2025-08-24T16:17:41.874" v="2060" actId="20577"/>
          <ac:spMkLst>
            <pc:docMk/>
            <pc:sldMk cId="842937109" sldId="2147482511"/>
            <ac:spMk id="3" creationId="{EA6A59F1-FBF0-FEDB-323F-57C7A1A0D7F5}"/>
          </ac:spMkLst>
        </pc:spChg>
        <pc:picChg chg="add del mod">
          <ac:chgData name="nabaouiya jenane" userId="475a1cabc3300370" providerId="LiveId" clId="{A5EC75AA-1A93-4835-8D81-0BBF02789E37}" dt="2025-08-24T16:20:06.021" v="2073" actId="21"/>
          <ac:picMkLst>
            <pc:docMk/>
            <pc:sldMk cId="842937109" sldId="2147482511"/>
            <ac:picMk id="5" creationId="{252F9396-BF68-0E7E-8195-91B47FA01ABB}"/>
          </ac:picMkLst>
        </pc:picChg>
        <pc:picChg chg="del">
          <ac:chgData name="nabaouiya jenane" userId="475a1cabc3300370" providerId="LiveId" clId="{A5EC75AA-1A93-4835-8D81-0BBF02789E37}" dt="2025-08-24T15:47:46.733" v="1731" actId="478"/>
          <ac:picMkLst>
            <pc:docMk/>
            <pc:sldMk cId="842937109" sldId="2147482511"/>
            <ac:picMk id="6" creationId="{D019F980-BE25-B87B-81C7-8DD1DA1468EB}"/>
          </ac:picMkLst>
        </pc:picChg>
        <pc:picChg chg="add del mod">
          <ac:chgData name="nabaouiya jenane" userId="475a1cabc3300370" providerId="LiveId" clId="{A5EC75AA-1A93-4835-8D81-0BBF02789E37}" dt="2025-08-24T16:20:08.286" v="2074" actId="478"/>
          <ac:picMkLst>
            <pc:docMk/>
            <pc:sldMk cId="842937109" sldId="2147482511"/>
            <ac:picMk id="7" creationId="{BDE002AC-762F-7695-062C-8E15119708E5}"/>
          </ac:picMkLst>
        </pc:picChg>
        <pc:picChg chg="add mod">
          <ac:chgData name="nabaouiya jenane" userId="475a1cabc3300370" providerId="LiveId" clId="{A5EC75AA-1A93-4835-8D81-0BBF02789E37}" dt="2025-08-24T16:18:53.384" v="2067"/>
          <ac:picMkLst>
            <pc:docMk/>
            <pc:sldMk cId="842937109" sldId="2147482511"/>
            <ac:picMk id="8" creationId="{252F9396-BF68-0E7E-8195-91B47FA01ABB}"/>
          </ac:picMkLst>
        </pc:picChg>
      </pc:sldChg>
      <pc:sldChg chg="new del">
        <pc:chgData name="nabaouiya jenane" userId="475a1cabc3300370" providerId="LiveId" clId="{A5EC75AA-1A93-4835-8D81-0BBF02789E37}" dt="2025-08-24T15:47:33.174" v="1727" actId="47"/>
        <pc:sldMkLst>
          <pc:docMk/>
          <pc:sldMk cId="921789504" sldId="2147482511"/>
        </pc:sldMkLst>
      </pc:sldChg>
      <pc:sldChg chg="addSp delSp modSp add mod delAnim">
        <pc:chgData name="nabaouiya jenane" userId="475a1cabc3300370" providerId="LiveId" clId="{A5EC75AA-1A93-4835-8D81-0BBF02789E37}" dt="2025-08-24T16:20:44.879" v="2077" actId="1076"/>
        <pc:sldMkLst>
          <pc:docMk/>
          <pc:sldMk cId="1256482487" sldId="2147482512"/>
        </pc:sldMkLst>
        <pc:spChg chg="mod">
          <ac:chgData name="nabaouiya jenane" userId="475a1cabc3300370" providerId="LiveId" clId="{A5EC75AA-1A93-4835-8D81-0BBF02789E37}" dt="2025-08-24T16:20:44.879" v="2077" actId="1076"/>
          <ac:spMkLst>
            <pc:docMk/>
            <pc:sldMk cId="1256482487" sldId="2147482512"/>
            <ac:spMk id="3" creationId="{5D15F519-9F84-92AD-66C1-AE82A4370E93}"/>
          </ac:spMkLst>
        </pc:spChg>
        <pc:spChg chg="add mod">
          <ac:chgData name="nabaouiya jenane" userId="475a1cabc3300370" providerId="LiveId" clId="{A5EC75AA-1A93-4835-8D81-0BBF02789E37}" dt="2025-08-24T16:15:55.130" v="2058" actId="14100"/>
          <ac:spMkLst>
            <pc:docMk/>
            <pc:sldMk cId="1256482487" sldId="2147482512"/>
            <ac:spMk id="8" creationId="{D4512F5C-E35A-BA7E-BA11-19A3647EE242}"/>
          </ac:spMkLst>
        </pc:spChg>
        <pc:picChg chg="add del mod">
          <ac:chgData name="nabaouiya jenane" userId="475a1cabc3300370" providerId="LiveId" clId="{A5EC75AA-1A93-4835-8D81-0BBF02789E37}" dt="2025-08-24T16:14:40.021" v="2046" actId="478"/>
          <ac:picMkLst>
            <pc:docMk/>
            <pc:sldMk cId="1256482487" sldId="2147482512"/>
            <ac:picMk id="5" creationId="{589EB407-2A12-01DC-A97A-87B85E0746B9}"/>
          </ac:picMkLst>
        </pc:picChg>
        <pc:picChg chg="del mod">
          <ac:chgData name="nabaouiya jenane" userId="475a1cabc3300370" providerId="LiveId" clId="{A5EC75AA-1A93-4835-8D81-0BBF02789E37}" dt="2025-08-24T16:11:45.610" v="1961" actId="478"/>
          <ac:picMkLst>
            <pc:docMk/>
            <pc:sldMk cId="1256482487" sldId="2147482512"/>
            <ac:picMk id="6" creationId="{12BD1E8A-6F2C-B0C4-E800-84CE2B753337}"/>
          </ac:picMkLst>
        </pc:picChg>
        <pc:picChg chg="add mod">
          <ac:chgData name="nabaouiya jenane" userId="475a1cabc3300370" providerId="LiveId" clId="{A5EC75AA-1A93-4835-8D81-0BBF02789E37}" dt="2025-08-24T16:14:45.878" v="2047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A5EC75AA-1A93-4835-8D81-0BBF02789E37}" dt="2025-08-24T16:11:35.877" v="1958" actId="47"/>
        <pc:sldMkLst>
          <pc:docMk/>
          <pc:sldMk cId="3809114467" sldId="214748251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1" y="1420285"/>
            <a:ext cx="3886200" cy="980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5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1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7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3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2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1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0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1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0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4"/>
            <a:ext cx="1028700" cy="39010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1" y="183094"/>
            <a:ext cx="3009900" cy="39010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2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9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5"/>
            <a:ext cx="3886200" cy="908050"/>
          </a:xfrm>
        </p:spPr>
        <p:txBody>
          <a:bodyPr anchor="t"/>
          <a:lstStyle>
            <a:lvl1pPr algn="l">
              <a:defRPr sz="1977" b="1" cap="all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989">
                <a:solidFill>
                  <a:schemeClr val="tx1">
                    <a:tint val="75000"/>
                  </a:schemeClr>
                </a:solidFill>
              </a:defRPr>
            </a:lvl1pPr>
            <a:lvl2pPr marL="22596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2pPr>
            <a:lvl3pPr marL="451936" indent="0">
              <a:buNone/>
              <a:defRPr sz="791">
                <a:solidFill>
                  <a:schemeClr val="tx1">
                    <a:tint val="75000"/>
                  </a:schemeClr>
                </a:solidFill>
              </a:defRPr>
            </a:lvl3pPr>
            <a:lvl4pPr marL="677904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4pPr>
            <a:lvl5pPr marL="903872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5pPr>
            <a:lvl6pPr marL="1129840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6pPr>
            <a:lvl7pPr marL="1355808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7pPr>
            <a:lvl8pPr marL="1581777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8pPr>
            <a:lvl9pPr marL="1807745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0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3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1023409"/>
            <a:ext cx="2020094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449917"/>
            <a:ext cx="2020094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5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8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1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4"/>
            <a:ext cx="1504156" cy="774700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5"/>
            <a:ext cx="2555876" cy="3902075"/>
          </a:xfrm>
        </p:spPr>
        <p:txBody>
          <a:bodyPr/>
          <a:lstStyle>
            <a:lvl1pPr>
              <a:defRPr sz="1582"/>
            </a:lvl1pPr>
            <a:lvl2pPr>
              <a:defRPr sz="1384"/>
            </a:lvl2pPr>
            <a:lvl3pPr>
              <a:defRPr sz="1186"/>
            </a:lvl3pPr>
            <a:lvl4pPr>
              <a:defRPr sz="989"/>
            </a:lvl4pPr>
            <a:lvl5pPr>
              <a:defRPr sz="989"/>
            </a:lvl5pPr>
            <a:lvl6pPr>
              <a:defRPr sz="989"/>
            </a:lvl6pPr>
            <a:lvl7pPr>
              <a:defRPr sz="989"/>
            </a:lvl7pPr>
            <a:lvl8pPr>
              <a:defRPr sz="989"/>
            </a:lvl8pPr>
            <a:lvl9pPr>
              <a:defRPr sz="9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6" cy="3127375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0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582"/>
            </a:lvl1pPr>
            <a:lvl2pPr marL="225968" indent="0">
              <a:buNone/>
              <a:defRPr sz="1384"/>
            </a:lvl2pPr>
            <a:lvl3pPr marL="451936" indent="0">
              <a:buNone/>
              <a:defRPr sz="1186"/>
            </a:lvl3pPr>
            <a:lvl4pPr marL="677904" indent="0">
              <a:buNone/>
              <a:defRPr sz="989"/>
            </a:lvl4pPr>
            <a:lvl5pPr marL="903872" indent="0">
              <a:buNone/>
              <a:defRPr sz="989"/>
            </a:lvl5pPr>
            <a:lvl6pPr marL="1129840" indent="0">
              <a:buNone/>
              <a:defRPr sz="989"/>
            </a:lvl6pPr>
            <a:lvl7pPr marL="1355808" indent="0">
              <a:buNone/>
              <a:defRPr sz="989"/>
            </a:lvl7pPr>
            <a:lvl8pPr marL="1581777" indent="0">
              <a:buNone/>
              <a:defRPr sz="989"/>
            </a:lvl8pPr>
            <a:lvl9pPr marL="1807745" indent="0">
              <a:buNone/>
              <a:defRPr sz="989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4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74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2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10/5/2025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1" y="4237568"/>
            <a:ext cx="1447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‹N°›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4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1936" rtl="0" eaLnBrk="1" latinLnBrk="0" hangingPunct="1">
        <a:spcBef>
          <a:spcPct val="0"/>
        </a:spcBef>
        <a:buNone/>
        <a:defRPr sz="2175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69476" indent="-169476" algn="l" defTabSz="451936" rtl="0" eaLnBrk="1" latinLnBrk="0" hangingPunct="1">
        <a:spcBef>
          <a:spcPct val="20000"/>
        </a:spcBef>
        <a:buFont typeface="Arial" pitchFamily="34" charset="0"/>
        <a:buChar char="•"/>
        <a:defRPr sz="1582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67199" indent="-141231" algn="l" defTabSz="451936" rtl="0" eaLnBrk="1" latinLnBrk="0" hangingPunct="1">
        <a:spcBef>
          <a:spcPct val="20000"/>
        </a:spcBef>
        <a:buFont typeface="Arial" pitchFamily="34" charset="0"/>
        <a:buChar char="–"/>
        <a:defRPr sz="1384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6492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1186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790888" indent="-112983" algn="l" defTabSz="451936" rtl="0" eaLnBrk="1" latinLnBrk="0" hangingPunct="1">
        <a:spcBef>
          <a:spcPct val="20000"/>
        </a:spcBef>
        <a:buFont typeface="Arial" pitchFamily="34" charset="0"/>
        <a:buChar char="–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16857" indent="-112983" algn="l" defTabSz="451936" rtl="0" eaLnBrk="1" latinLnBrk="0" hangingPunct="1">
        <a:spcBef>
          <a:spcPct val="20000"/>
        </a:spcBef>
        <a:buFont typeface="Arial" pitchFamily="34" charset="0"/>
        <a:buChar char="»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42825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6pPr>
      <a:lvl7pPr marL="1468792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7pPr>
      <a:lvl8pPr marL="169476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8pPr>
      <a:lvl9pPr marL="1920729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1pPr>
      <a:lvl2pPr marL="22596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2pPr>
      <a:lvl3pPr marL="451936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3pPr>
      <a:lvl4pPr marL="677904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4pPr>
      <a:lvl5pPr marL="903872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5pPr>
      <a:lvl6pPr marL="112984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6pPr>
      <a:lvl7pPr marL="135580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7pPr>
      <a:lvl8pPr marL="1581777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8pPr>
      <a:lvl9pPr marL="1807745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1.mp3"/><Relationship Id="rId7" Type="http://schemas.openxmlformats.org/officeDocument/2006/relationships/image" Target="../media/image30.png"/><Relationship Id="rId2" Type="http://schemas.openxmlformats.org/officeDocument/2006/relationships/audio" Target="NULL" TargetMode="External"/><Relationship Id="rId1" Type="http://schemas.openxmlformats.org/officeDocument/2006/relationships/tags" Target="../tags/tag1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8.pn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image" Target="../media/image6.svg"/><Relationship Id="rId2" Type="http://schemas.openxmlformats.org/officeDocument/2006/relationships/tags" Target="../tags/tag19.xml"/><Relationship Id="rId16" Type="http://schemas.openxmlformats.org/officeDocument/2006/relationships/image" Target="../media/image34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image" Target="../media/image5.png"/><Relationship Id="rId5" Type="http://schemas.openxmlformats.org/officeDocument/2006/relationships/tags" Target="../tags/tag22.xml"/><Relationship Id="rId15" Type="http://schemas.openxmlformats.org/officeDocument/2006/relationships/image" Target="../media/image9.svg"/><Relationship Id="rId10" Type="http://schemas.openxmlformats.org/officeDocument/2006/relationships/image" Target="../media/image4.jpeg"/><Relationship Id="rId4" Type="http://schemas.openxmlformats.org/officeDocument/2006/relationships/tags" Target="../tags/tag2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0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5.png"/><Relationship Id="rId5" Type="http://schemas.openxmlformats.org/officeDocument/2006/relationships/image" Target="../media/image27.jpeg"/><Relationship Id="rId4" Type="http://schemas.openxmlformats.org/officeDocument/2006/relationships/image" Target="../media/image21.svg"/><Relationship Id="rId9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5" Type="http://schemas.openxmlformats.org/officeDocument/2006/relationships/image" Target="../media/image35.png"/><Relationship Id="rId4" Type="http://schemas.openxmlformats.org/officeDocument/2006/relationships/image" Target="../media/image2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5" Type="http://schemas.openxmlformats.org/officeDocument/2006/relationships/image" Target="../media/image36.png"/><Relationship Id="rId4" Type="http://schemas.openxmlformats.org/officeDocument/2006/relationships/image" Target="../media/image21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39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5" Type="http://schemas.openxmlformats.org/officeDocument/2006/relationships/image" Target="../media/image40.png"/><Relationship Id="rId4" Type="http://schemas.openxmlformats.org/officeDocument/2006/relationships/image" Target="../media/image2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0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35.png"/><Relationship Id="rId5" Type="http://schemas.openxmlformats.org/officeDocument/2006/relationships/image" Target="../media/image41.JPG"/><Relationship Id="rId4" Type="http://schemas.openxmlformats.org/officeDocument/2006/relationships/image" Target="../media/image21.svg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0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36.png"/><Relationship Id="rId5" Type="http://schemas.openxmlformats.org/officeDocument/2006/relationships/image" Target="../media/image44.png"/><Relationship Id="rId4" Type="http://schemas.openxmlformats.org/officeDocument/2006/relationships/image" Target="../media/image21.svg"/><Relationship Id="rId9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45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27.jpeg"/><Relationship Id="rId4" Type="http://schemas.openxmlformats.org/officeDocument/2006/relationships/image" Target="../media/image21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4" Type="http://schemas.openxmlformats.org/officeDocument/2006/relationships/image" Target="../media/image21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4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4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4" Type="http://schemas.openxmlformats.org/officeDocument/2006/relationships/image" Target="../media/image21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49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image" Target="../media/image49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tags" Target="../tags/tag48.xml"/><Relationship Id="rId7" Type="http://schemas.openxmlformats.org/officeDocument/2006/relationships/image" Target="../media/image49.pn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52.png"/><Relationship Id="rId4" Type="http://schemas.openxmlformats.org/officeDocument/2006/relationships/image" Target="../media/image2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53.png"/><Relationship Id="rId4" Type="http://schemas.openxmlformats.org/officeDocument/2006/relationships/image" Target="../media/image21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52.png"/><Relationship Id="rId4" Type="http://schemas.openxmlformats.org/officeDocument/2006/relationships/image" Target="../media/image21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53.png"/><Relationship Id="rId4" Type="http://schemas.openxmlformats.org/officeDocument/2006/relationships/image" Target="../media/image21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tags" Target="../tags/tag55.xml"/><Relationship Id="rId7" Type="http://schemas.openxmlformats.org/officeDocument/2006/relationships/image" Target="../media/image21.sv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6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tags" Target="../tags/tag59.xml"/><Relationship Id="rId7" Type="http://schemas.openxmlformats.org/officeDocument/2006/relationships/image" Target="../media/image21.sv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6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tags" Target="../tags/tag66.xml"/><Relationship Id="rId7" Type="http://schemas.openxmlformats.org/officeDocument/2006/relationships/image" Target="../media/image21.sv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6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4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tags" Target="../tags/tag10.xml"/><Relationship Id="rId16" Type="http://schemas.openxmlformats.org/officeDocument/2006/relationships/image" Target="../media/image17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16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5" Type="http://schemas.openxmlformats.org/officeDocument/2006/relationships/image" Target="../media/image27.jpeg"/><Relationship Id="rId4" Type="http://schemas.openxmlformats.org/officeDocument/2006/relationships/image" Target="../media/image21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image" Target="../media/image57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57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1.png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image" Target="../media/image57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2.png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57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2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image" Target="../media/image57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Relationship Id="rId5" Type="http://schemas.openxmlformats.org/officeDocument/2006/relationships/image" Target="../media/image63.png"/><Relationship Id="rId4" Type="http://schemas.openxmlformats.org/officeDocument/2006/relationships/image" Target="../media/image21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6" Type="http://schemas.openxmlformats.org/officeDocument/2006/relationships/image" Target="../media/image62.png"/><Relationship Id="rId5" Type="http://schemas.openxmlformats.org/officeDocument/2006/relationships/image" Target="../media/image63.png"/><Relationship Id="rId4" Type="http://schemas.openxmlformats.org/officeDocument/2006/relationships/image" Target="../media/image21.sv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4.pn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57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5.png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image" Target="../media/image57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6.sv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6.pn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image" Target="../media/image57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6.pn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57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2.xml"/><Relationship Id="rId5" Type="http://schemas.openxmlformats.org/officeDocument/2006/relationships/image" Target="../media/image63.png"/><Relationship Id="rId4" Type="http://schemas.openxmlformats.org/officeDocument/2006/relationships/image" Target="../media/image21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3.xml"/><Relationship Id="rId6" Type="http://schemas.openxmlformats.org/officeDocument/2006/relationships/image" Target="../media/image66.png"/><Relationship Id="rId5" Type="http://schemas.openxmlformats.org/officeDocument/2006/relationships/image" Target="../media/image63.png"/><Relationship Id="rId4" Type="http://schemas.openxmlformats.org/officeDocument/2006/relationships/image" Target="../media/image21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9.jpe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6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71.png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72.png"/><Relationship Id="rId2" Type="http://schemas.openxmlformats.org/officeDocument/2006/relationships/video" Target="NULL" TargetMode="External"/><Relationship Id="rId1" Type="http://schemas.openxmlformats.org/officeDocument/2006/relationships/tags" Target="../tags/tag96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tags" Target="../tags/tag99.xml"/><Relationship Id="rId7" Type="http://schemas.openxmlformats.org/officeDocument/2006/relationships/image" Target="../media/image73.png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0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21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7" Type="http://schemas.openxmlformats.org/officeDocument/2006/relationships/image" Target="../media/image73.pn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4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21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png"/><Relationship Id="rId4" Type="http://schemas.microsoft.com/office/2007/relationships/hdphoto" Target="../media/hdphoto2.wdp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5.xml"/><Relationship Id="rId6" Type="http://schemas.openxmlformats.org/officeDocument/2006/relationships/image" Target="../media/image78.png"/><Relationship Id="rId5" Type="http://schemas.openxmlformats.org/officeDocument/2006/relationships/image" Target="../media/image27.jpeg"/><Relationship Id="rId4" Type="http://schemas.openxmlformats.org/officeDocument/2006/relationships/image" Target="../media/image21.sv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08.xml"/><Relationship Id="rId7" Type="http://schemas.openxmlformats.org/officeDocument/2006/relationships/tags" Target="../tags/tag112.xml"/><Relationship Id="rId12" Type="http://schemas.openxmlformats.org/officeDocument/2006/relationships/image" Target="../media/image79.png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78.png"/><Relationship Id="rId5" Type="http://schemas.openxmlformats.org/officeDocument/2006/relationships/tags" Target="../tags/tag110.xml"/><Relationship Id="rId10" Type="http://schemas.openxmlformats.org/officeDocument/2006/relationships/image" Target="../media/image21.svg"/><Relationship Id="rId4" Type="http://schemas.openxmlformats.org/officeDocument/2006/relationships/tags" Target="../tags/tag109.xml"/><Relationship Id="rId9" Type="http://schemas.openxmlformats.org/officeDocument/2006/relationships/image" Target="../media/image20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svg"/><Relationship Id="rId5" Type="http://schemas.openxmlformats.org/officeDocument/2006/relationships/image" Target="../media/image80.png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2679877" y="6417291"/>
            <a:ext cx="4023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07" y="438400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"/>
          <p:cNvSpPr txBox="1"/>
          <p:nvPr/>
        </p:nvSpPr>
        <p:spPr>
          <a:xfrm>
            <a:off x="1825712" y="1450788"/>
            <a:ext cx="5045709" cy="77970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b="1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b="1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b="1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F974A7A7-C0F9-D8C4-B3C4-C54EEBB34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E46DD771-A825-2DE4-0EBB-0B89B1BD1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pic>
        <p:nvPicPr>
          <p:cNvPr id="11" name="Image 10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56FC8FD3-E38F-ED1B-29F2-6CE4DB9E3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77" y="5016291"/>
            <a:ext cx="2029323" cy="1841709"/>
          </a:xfrm>
          <a:prstGeom prst="rect">
            <a:avLst/>
          </a:prstGeom>
        </p:spPr>
      </p:pic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88C7344-99D9-387E-78C6-46C5DBC99B81}"/>
              </a:ext>
            </a:extLst>
          </p:cNvPr>
          <p:cNvSpPr/>
          <p:nvPr/>
        </p:nvSpPr>
        <p:spPr>
          <a:xfrm rot="21338648" flipV="1">
            <a:off x="3714492" y="3621767"/>
            <a:ext cx="2785913" cy="9493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0708FDBF-BD66-6FF8-BB56-B1FF7BE71A88}"/>
              </a:ext>
            </a:extLst>
          </p:cNvPr>
          <p:cNvSpPr/>
          <p:nvPr/>
        </p:nvSpPr>
        <p:spPr>
          <a:xfrm rot="261352" flipH="1" flipV="1">
            <a:off x="3795318" y="2837878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425BC7F-4EBB-F37A-0855-4F83C3D62794}"/>
              </a:ext>
            </a:extLst>
          </p:cNvPr>
          <p:cNvSpPr txBox="1"/>
          <p:nvPr/>
        </p:nvSpPr>
        <p:spPr>
          <a:xfrm flipH="1">
            <a:off x="4348566" y="2937720"/>
            <a:ext cx="1865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Semaine: </a:t>
            </a:r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BD24633-BB1E-997E-A2CE-77804EA3502F}"/>
              </a:ext>
            </a:extLst>
          </p:cNvPr>
          <p:cNvSpPr/>
          <p:nvPr/>
        </p:nvSpPr>
        <p:spPr>
          <a:xfrm>
            <a:off x="2256799" y="2845075"/>
            <a:ext cx="1978090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881185D-986D-113E-9594-DCBBCB60E892}"/>
              </a:ext>
            </a:extLst>
          </p:cNvPr>
          <p:cNvSpPr txBox="1"/>
          <p:nvPr/>
        </p:nvSpPr>
        <p:spPr>
          <a:xfrm flipH="1">
            <a:off x="3984530" y="3817022"/>
            <a:ext cx="23185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Séance : 21</a:t>
            </a:r>
            <a:endParaRPr lang="ar-M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22A977D6-79F2-0CE6-B31C-B2F6D02A5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82" y="3213223"/>
            <a:ext cx="1485230" cy="10186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183903" y="228601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190502" y="228600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0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940620" y="404411"/>
            <a:ext cx="41393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46"/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662" y="160908"/>
            <a:ext cx="684387" cy="897384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593" y="196616"/>
            <a:ext cx="616068" cy="897385"/>
          </a:xfrm>
          <a:prstGeom prst="rect">
            <a:avLst/>
          </a:prstGeom>
        </p:spPr>
      </p:pic>
      <p:pic>
        <p:nvPicPr>
          <p:cNvPr id="49" name="Image 48" descr="Une image contenant dessin humoristique, illustration, Dessin animé, Animation&#10;&#10;Le contenu généré par l’IA peut être incorrect.">
            <a:extLst>
              <a:ext uri="{FF2B5EF4-FFF2-40B4-BE49-F238E27FC236}">
                <a16:creationId xmlns:a16="http://schemas.microsoft.com/office/drawing/2014/main" id="{C3C945A1-B610-D286-1C93-7C28E66EA2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00" y="1555626"/>
            <a:ext cx="6705600" cy="4203947"/>
          </a:xfrm>
          <a:prstGeom prst="rect">
            <a:avLst/>
          </a:prstGeom>
        </p:spPr>
      </p:pic>
      <p:pic>
        <p:nvPicPr>
          <p:cNvPr id="3" name="Marie Toupie - Tête épaules genoux et pieds 🙆🏼_♀️ [nTr3cf1yC9o]">
            <a:hlinkClick r:id="" action="ppaction://media"/>
            <a:extLst>
              <a:ext uri="{FF2B5EF4-FFF2-40B4-BE49-F238E27FC236}">
                <a16:creationId xmlns:a16="http://schemas.microsoft.com/office/drawing/2014/main" id="{49950554-9D36-F259-53D1-079EC9F5D6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0422" end="163123.265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221860" y="374588"/>
            <a:ext cx="517525" cy="51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69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6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369" y="3918661"/>
            <a:ext cx="2029261" cy="170705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B2AD470-2BB8-A306-7B40-2399C5404952}"/>
              </a:ext>
            </a:extLst>
          </p:cNvPr>
          <p:cNvGrpSpPr/>
          <p:nvPr/>
        </p:nvGrpSpPr>
        <p:grpSpPr>
          <a:xfrm>
            <a:off x="254000" y="93403"/>
            <a:ext cx="1493894" cy="558531"/>
            <a:chOff x="3663231" y="3540342"/>
            <a:chExt cx="1037462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51B4EC7-4582-7D1C-A39F-B36BB126C541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C8E43B8-4E13-DF8B-799B-F7FBF6521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CDBF50D-66D4-0C94-B4E5-B5B0C50DCE5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7679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400"/>
            <a:ext cx="9144000" cy="68834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254000" y="736600"/>
            <a:ext cx="8636000" cy="5596244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46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396418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2689263" y="1369736"/>
            <a:ext cx="3352800" cy="359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2799"/>
              </a:lnSpc>
              <a:defRPr/>
            </a:pPr>
            <a:r>
              <a:rPr lang="fr-FR" sz="2667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660402" y="2290667"/>
            <a:ext cx="7835151" cy="2202744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6232" y="2350021"/>
            <a:ext cx="471005" cy="211086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146789" y="2908185"/>
            <a:ext cx="336283" cy="366045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541237" y="2621070"/>
            <a:ext cx="6231163" cy="902375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457246">
              <a:spcAft>
                <a:spcPts val="600"/>
              </a:spcAft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mots du vocabulaire: 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tête – pied – main - doigt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6624613" y="250253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3835668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8318E-100E-D4C9-780F-9553E1EC1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10C118-415A-3B4C-DD1B-9C39D9EFDFA8}"/>
              </a:ext>
            </a:extLst>
          </p:cNvPr>
          <p:cNvSpPr/>
          <p:nvPr/>
        </p:nvSpPr>
        <p:spPr>
          <a:xfrm>
            <a:off x="0" y="-33596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87FDE68-E08B-F025-8247-7EE0BF7C4DFF}"/>
              </a:ext>
            </a:extLst>
          </p:cNvPr>
          <p:cNvSpPr/>
          <p:nvPr/>
        </p:nvSpPr>
        <p:spPr>
          <a:xfrm>
            <a:off x="285518" y="213352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25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6423F8F-3506-749E-7DC3-EA918918405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832E7C-C33F-A755-7D23-4C7EC35CA394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962D80-7CA9-E165-6F2B-3EBC5BB8D35A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A711A08-841E-DC16-5EFE-F93E7E8F6090}"/>
              </a:ext>
            </a:extLst>
          </p:cNvPr>
          <p:cNvSpPr/>
          <p:nvPr/>
        </p:nvSpPr>
        <p:spPr>
          <a:xfrm>
            <a:off x="3209731" y="1460645"/>
            <a:ext cx="5027724" cy="409106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3E41FE-277D-2967-6878-A0AFAAD2E1A3}"/>
              </a:ext>
            </a:extLst>
          </p:cNvPr>
          <p:cNvSpPr txBox="1"/>
          <p:nvPr/>
        </p:nvSpPr>
        <p:spPr>
          <a:xfrm>
            <a:off x="1176221" y="416224"/>
            <a:ext cx="6599391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4318818-ABC6-7163-D503-21E00BFF19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lvl="1" indent="0" algn="l" defTabSz="914400" rtl="0" eaLnBrk="1" latinLnBrk="0" hangingPunct="1">
                        <a:lnSpc>
                          <a:spcPts val="1987"/>
                        </a:lnSpc>
                        <a:spcBef>
                          <a:spcPct val="0"/>
                        </a:spcBef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5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85457B55-B869-7716-1ECB-51C12DFFBF6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83" y="2523399"/>
            <a:ext cx="4016581" cy="3790079"/>
          </a:xfrm>
          <a:prstGeom prst="rect">
            <a:avLst/>
          </a:prstGeom>
        </p:spPr>
      </p:pic>
      <p:pic>
        <p:nvPicPr>
          <p:cNvPr id="2" name="Image 1" descr="Une image contenant dessin, Visage humain, croquis, habits&#10;&#10;Le contenu généré par l’IA peut être incorrect.">
            <a:extLst>
              <a:ext uri="{FF2B5EF4-FFF2-40B4-BE49-F238E27FC236}">
                <a16:creationId xmlns:a16="http://schemas.microsoft.com/office/drawing/2014/main" id="{1408DB89-57A8-372D-9451-9A0A0203F5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046" y="1626285"/>
            <a:ext cx="1518061" cy="2273912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48B99467-084E-354E-8A7B-6866788B3767}"/>
              </a:ext>
            </a:extLst>
          </p:cNvPr>
          <p:cNvSpPr/>
          <p:nvPr/>
        </p:nvSpPr>
        <p:spPr>
          <a:xfrm>
            <a:off x="6436026" y="1626285"/>
            <a:ext cx="1426556" cy="153910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Une image contenant orteil, pied&#10;&#10;Le contenu généré par l’IA peut être incorrect.">
            <a:extLst>
              <a:ext uri="{FF2B5EF4-FFF2-40B4-BE49-F238E27FC236}">
                <a16:creationId xmlns:a16="http://schemas.microsoft.com/office/drawing/2014/main" id="{C03AD5F1-CB6A-9E3B-9CB3-6F4F35708A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897" y="2425092"/>
            <a:ext cx="1461956" cy="108108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69043B0-45B9-6E88-37BE-22DB00E7701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25973" y="3983628"/>
            <a:ext cx="1266301" cy="1331515"/>
          </a:xfrm>
          <a:prstGeom prst="rect">
            <a:avLst/>
          </a:prstGeom>
        </p:spPr>
      </p:pic>
      <p:pic>
        <p:nvPicPr>
          <p:cNvPr id="10" name="Image 9" descr="Une image contenant main&#10;&#10;Le contenu généré par l’IA peut être incorrect.">
            <a:extLst>
              <a:ext uri="{FF2B5EF4-FFF2-40B4-BE49-F238E27FC236}">
                <a16:creationId xmlns:a16="http://schemas.microsoft.com/office/drawing/2014/main" id="{848BD863-1378-B0F8-E5BC-FD566E0281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587" y="3903175"/>
            <a:ext cx="1092857" cy="1331516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6BBE5C2C-1FDF-0DAC-66BA-F730007BECF9}"/>
              </a:ext>
            </a:extLst>
          </p:cNvPr>
          <p:cNvSpPr/>
          <p:nvPr/>
        </p:nvSpPr>
        <p:spPr>
          <a:xfrm rot="1725561">
            <a:off x="4761445" y="3848203"/>
            <a:ext cx="330053" cy="6184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6035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15A41-DEAC-FDA0-E11C-C9EBB52DB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5BF3B7A-8D0F-9AA9-DC73-7A2BF793A482}"/>
              </a:ext>
            </a:extLst>
          </p:cNvPr>
          <p:cNvSpPr/>
          <p:nvPr/>
        </p:nvSpPr>
        <p:spPr>
          <a:xfrm>
            <a:off x="-1" y="-4559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D7C1D79-628B-3CF1-550C-86F3A5661F45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A34E77B-9AF0-E9FB-D1C0-C64C655C81F0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F5FD18A-EAAF-3119-5DF4-3E0FE7EF7DB4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27E2D1-AF8B-0B51-8C48-340D5216C9B3}"/>
              </a:ext>
            </a:extLst>
          </p:cNvPr>
          <p:cNvSpPr/>
          <p:nvPr/>
        </p:nvSpPr>
        <p:spPr>
          <a:xfrm>
            <a:off x="431389" y="1281880"/>
            <a:ext cx="8292734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68D7C6-9992-DA02-B0DB-490A38DE4E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34036" y="4559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990C49F0-EB26-5CF3-0933-DDA32BE27EFB}"/>
              </a:ext>
            </a:extLst>
          </p:cNvPr>
          <p:cNvSpPr txBox="1"/>
          <p:nvPr/>
        </p:nvSpPr>
        <p:spPr>
          <a:xfrm>
            <a:off x="2993956" y="4575559"/>
            <a:ext cx="31560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TÊTE </a:t>
            </a:r>
            <a:endParaRPr lang="fr-FR" sz="80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DD282E4-D328-A383-BDED-8ADB66F6957C}"/>
              </a:ext>
            </a:extLst>
          </p:cNvPr>
          <p:cNvSpPr txBox="1"/>
          <p:nvPr/>
        </p:nvSpPr>
        <p:spPr>
          <a:xfrm>
            <a:off x="1331784" y="373189"/>
            <a:ext cx="701077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C’est la tête. tête</a:t>
            </a: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 </a:t>
            </a:r>
            <a:r>
              <a:rPr lang="en-US" sz="1500" b="1" dirty="0" err="1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ensemble “ tête”</a:t>
            </a:r>
          </a:p>
          <a:p>
            <a:pPr marL="0" lvl="1" defTabSz="685834">
              <a:spcBef>
                <a:spcPct val="0"/>
              </a:spcBef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 descr="Une image contenant dessin, Visage humain, croquis, habits&#10;&#10;Le contenu généré par l’IA peut être incorrect.">
            <a:extLst>
              <a:ext uri="{FF2B5EF4-FFF2-40B4-BE49-F238E27FC236}">
                <a16:creationId xmlns:a16="http://schemas.microsoft.com/office/drawing/2014/main" id="{C3EF7C40-69A0-81AC-E9A9-F612642FD0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251" y="1401343"/>
            <a:ext cx="2186474" cy="2866245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255C4130-3F31-1281-58F1-57A45E257298}"/>
              </a:ext>
            </a:extLst>
          </p:cNvPr>
          <p:cNvSpPr/>
          <p:nvPr/>
        </p:nvSpPr>
        <p:spPr>
          <a:xfrm>
            <a:off x="3533250" y="1401344"/>
            <a:ext cx="2009134" cy="192968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3550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9F657-F8C0-26EE-4B56-3A04235D4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964AF2A-6626-E29C-0236-DA34A838ED65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091D76FA-A4A6-0473-32FC-A5E156F3FF55}"/>
              </a:ext>
            </a:extLst>
          </p:cNvPr>
          <p:cNvSpPr/>
          <p:nvPr/>
        </p:nvSpPr>
        <p:spPr>
          <a:xfrm>
            <a:off x="240558" y="227535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B8A9FBC-C732-A0CE-E669-180155A04DFD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70B11ED0-4239-7EEE-C92E-C1FFADBF355F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364D154-35D4-FC35-4449-6C8419A09E29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10B2041-9FD8-21E8-1A0D-CF01B41D431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6BB3404-40DD-FB16-FC3E-2BB7B8056287}"/>
              </a:ext>
            </a:extLst>
          </p:cNvPr>
          <p:cNvSpPr txBox="1"/>
          <p:nvPr/>
        </p:nvSpPr>
        <p:spPr>
          <a:xfrm>
            <a:off x="1315849" y="248250"/>
            <a:ext cx="7290399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C’est le pied. pied </a:t>
            </a: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 </a:t>
            </a:r>
            <a:r>
              <a:rPr lang="en-US" sz="1500" b="1" dirty="0" err="1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ensemble “pied”.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EF361AD-605D-CA99-9AD8-6AB8FDD9A778}"/>
              </a:ext>
            </a:extLst>
          </p:cNvPr>
          <p:cNvSpPr txBox="1"/>
          <p:nvPr/>
        </p:nvSpPr>
        <p:spPr>
          <a:xfrm>
            <a:off x="2453364" y="4284186"/>
            <a:ext cx="46664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800" b="1" dirty="0">
                <a:solidFill>
                  <a:schemeClr val="accent5">
                    <a:lumMod val="75000"/>
                  </a:schemeClr>
                </a:solidFill>
                <a:latin typeface="Daytona Condensed" panose="020B0506030503040204" pitchFamily="34" charset="0"/>
              </a:rPr>
              <a:t>PIED</a:t>
            </a:r>
            <a:endParaRPr lang="fr-FR" sz="6000" dirty="0">
              <a:solidFill>
                <a:schemeClr val="bg1">
                  <a:lumMod val="50000"/>
                </a:schemeClr>
              </a:solidFill>
              <a:latin typeface="Daytona Condensed" panose="020B0506030503040204" pitchFamily="34" charset="0"/>
            </a:endParaRPr>
          </a:p>
        </p:txBody>
      </p:sp>
      <p:pic>
        <p:nvPicPr>
          <p:cNvPr id="8" name="Image 7" descr="Une image contenant orteil, pied&#10;&#10;Le contenu généré par l’IA peut être incorrect.">
            <a:extLst>
              <a:ext uri="{FF2B5EF4-FFF2-40B4-BE49-F238E27FC236}">
                <a16:creationId xmlns:a16="http://schemas.microsoft.com/office/drawing/2014/main" id="{8A742B7A-1D33-3F80-F326-CE77FFF52E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996" y="1905611"/>
            <a:ext cx="2603562" cy="157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84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FFADA-9606-7D93-19CE-0123E8FEB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1D7B3EC-E848-B715-112C-BEBF1681412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A960D0BC-3E8E-D2BE-5A42-876711994754}"/>
              </a:ext>
            </a:extLst>
          </p:cNvPr>
          <p:cNvSpPr/>
          <p:nvPr/>
        </p:nvSpPr>
        <p:spPr>
          <a:xfrm>
            <a:off x="240558" y="227535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3CBE3E90-C0A3-476A-5C52-BB459E49E1C9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BCB3E95E-FDAD-3DAB-E8DB-203538CBA167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C31C8E0-13A9-9F75-3F5B-F7BC04E3005B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081D7E-B44D-5614-2946-0FFF21D208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D38919C-D36F-C172-21D2-D3C02B5D6808}"/>
              </a:ext>
            </a:extLst>
          </p:cNvPr>
          <p:cNvSpPr txBox="1"/>
          <p:nvPr/>
        </p:nvSpPr>
        <p:spPr>
          <a:xfrm>
            <a:off x="1315849" y="248250"/>
            <a:ext cx="7290399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C’est la main. </a:t>
            </a: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main . </a:t>
            </a:r>
            <a:r>
              <a:rPr lang="en-US" sz="1500" b="1" dirty="0" err="1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ensemble “main”.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B5AEA8-2B1A-2D2A-56D9-25A48C50F17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31389" y="4676685"/>
            <a:ext cx="83945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kumimoji="0" lang="fr-FR" sz="9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aytona Condensed" panose="020B0506030503040204" pitchFamily="34" charset="0"/>
              </a:rPr>
              <a:t>MAIN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aytona Condensed" panose="020B050603050304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331279A-0B79-3B5C-9A4E-BA2015080E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8736" y="1343608"/>
            <a:ext cx="2586528" cy="274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662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15A41-DEAC-FDA0-E11C-C9EBB52DB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5BF3B7A-8D0F-9AA9-DC73-7A2BF793A48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D7C1D79-628B-3CF1-550C-86F3A5661F45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A34E77B-9AF0-E9FB-D1C0-C64C655C81F0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F5FD18A-EAAF-3119-5DF4-3E0FE7EF7DB4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27E2D1-AF8B-0B51-8C48-340D5216C9B3}"/>
              </a:ext>
            </a:extLst>
          </p:cNvPr>
          <p:cNvSpPr/>
          <p:nvPr/>
        </p:nvSpPr>
        <p:spPr>
          <a:xfrm>
            <a:off x="431389" y="1281880"/>
            <a:ext cx="8292734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68D7C6-9992-DA02-B0DB-490A38DE4E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34036" y="4559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5A1674D-D777-7D1D-C48B-956BD3079B1F}"/>
              </a:ext>
            </a:extLst>
          </p:cNvPr>
          <p:cNvSpPr txBox="1"/>
          <p:nvPr/>
        </p:nvSpPr>
        <p:spPr>
          <a:xfrm>
            <a:off x="1303095" y="184315"/>
            <a:ext cx="11234656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doigt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Doigt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doigt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CD2760B-D674-2400-D671-B1E8D28EE018}"/>
              </a:ext>
            </a:extLst>
          </p:cNvPr>
          <p:cNvSpPr txBox="1"/>
          <p:nvPr/>
        </p:nvSpPr>
        <p:spPr>
          <a:xfrm>
            <a:off x="2369391" y="4092440"/>
            <a:ext cx="466647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11500" b="1" dirty="0">
                <a:solidFill>
                  <a:schemeClr val="accent5">
                    <a:lumMod val="75000"/>
                  </a:schemeClr>
                </a:solidFill>
                <a:latin typeface="Daytona Condensed" panose="020B0506030503040204" pitchFamily="34" charset="0"/>
              </a:rPr>
              <a:t>DOIGT</a:t>
            </a:r>
            <a:endParaRPr lang="fr-FR" sz="7200" dirty="0">
              <a:solidFill>
                <a:schemeClr val="bg1">
                  <a:lumMod val="50000"/>
                </a:schemeClr>
              </a:solidFill>
              <a:latin typeface="Daytona Condensed" panose="020B050603050304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D35A6A-A05A-1351-E933-A6C3E5C7B8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9035" y="1787892"/>
            <a:ext cx="1855135" cy="1571844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18818252-0B72-DA07-5CC7-3AB68BB8336B}"/>
              </a:ext>
            </a:extLst>
          </p:cNvPr>
          <p:cNvSpPr/>
          <p:nvPr/>
        </p:nvSpPr>
        <p:spPr>
          <a:xfrm>
            <a:off x="4702630" y="1787892"/>
            <a:ext cx="754694" cy="62817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1019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C46D2B1-2E2D-1A7A-9BB3-289D6BF9E1AA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(1)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/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2609850" y="2836822"/>
            <a:ext cx="3876374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accent1"/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accent1"/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EBC4E26-AAAB-079C-6B3C-419D4D23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7668" y="3606770"/>
            <a:ext cx="2145321" cy="16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89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55749" y="299436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CB3E04-7B2C-C2F7-A617-DE947BF9CB1F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3C55086-1744-5A21-814F-6CC76452DAF3}"/>
              </a:ext>
            </a:extLst>
          </p:cNvPr>
          <p:cNvSpPr txBox="1"/>
          <p:nvPr/>
        </p:nvSpPr>
        <p:spPr>
          <a:xfrm>
            <a:off x="1081814" y="313406"/>
            <a:ext cx="7597589" cy="421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dit les mots, un par un, et désigne à chaque fois un élève pour les montrer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308B98B-BB4A-4BB0-DEE9-6393A05C49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1ADACF0-DF30-3C62-419A-BC3E7A272EF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8179" y="299436"/>
            <a:ext cx="674925" cy="498066"/>
          </a:xfrm>
          <a:prstGeom prst="rect">
            <a:avLst/>
          </a:prstGeom>
        </p:spPr>
      </p:pic>
      <p:pic>
        <p:nvPicPr>
          <p:cNvPr id="3" name="Image 2" descr="Une image contenant dessin, Visage humain, croquis, habits&#10;&#10;Le contenu généré par l’IA peut être incorrect.">
            <a:extLst>
              <a:ext uri="{FF2B5EF4-FFF2-40B4-BE49-F238E27FC236}">
                <a16:creationId xmlns:a16="http://schemas.microsoft.com/office/drawing/2014/main" id="{18A88E7C-CC18-2AC3-0C0E-AD204B859C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176" y="1594566"/>
            <a:ext cx="1518061" cy="2273912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43E669C1-F94F-A1AB-4F15-E2B976FAA283}"/>
              </a:ext>
            </a:extLst>
          </p:cNvPr>
          <p:cNvSpPr/>
          <p:nvPr/>
        </p:nvSpPr>
        <p:spPr>
          <a:xfrm>
            <a:off x="6778176" y="1594566"/>
            <a:ext cx="1426556" cy="153910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orteil, pied&#10;&#10;Le contenu généré par l’IA peut être incorrect.">
            <a:extLst>
              <a:ext uri="{FF2B5EF4-FFF2-40B4-BE49-F238E27FC236}">
                <a16:creationId xmlns:a16="http://schemas.microsoft.com/office/drawing/2014/main" id="{AA623FE2-3AA2-7E8D-C318-2A67770DD2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31" y="2798455"/>
            <a:ext cx="1461956" cy="108108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89E51A4-DF27-7DCF-F2D4-29FBC8EE3ED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8786" y="2467916"/>
            <a:ext cx="1266301" cy="1331515"/>
          </a:xfrm>
          <a:prstGeom prst="rect">
            <a:avLst/>
          </a:prstGeom>
        </p:spPr>
      </p:pic>
      <p:pic>
        <p:nvPicPr>
          <p:cNvPr id="13" name="Image 12" descr="Une image contenant main&#10;&#10;Le contenu généré par l’IA peut être incorrect.">
            <a:extLst>
              <a:ext uri="{FF2B5EF4-FFF2-40B4-BE49-F238E27FC236}">
                <a16:creationId xmlns:a16="http://schemas.microsoft.com/office/drawing/2014/main" id="{85EA4E5F-3389-D54A-349E-07C29C9C86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832" y="2467915"/>
            <a:ext cx="1092857" cy="1331516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AC980286-741B-95E1-C97A-39B9B4285491}"/>
              </a:ext>
            </a:extLst>
          </p:cNvPr>
          <p:cNvSpPr/>
          <p:nvPr/>
        </p:nvSpPr>
        <p:spPr>
          <a:xfrm rot="1725561">
            <a:off x="5610204" y="2350236"/>
            <a:ext cx="330053" cy="6184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2251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09980" y="458975"/>
            <a:ext cx="8552941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37805" y="48045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9567" y="553797"/>
            <a:ext cx="708660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3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1079" y="1007692"/>
            <a:ext cx="8164492" cy="6951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lnSpc>
                <a:spcPct val="150000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08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1" y="5569771"/>
            <a:ext cx="8164490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45" indent="-633445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5161505" y="158622"/>
            <a:ext cx="37303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2653187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EA312-497E-ACD5-2E9C-D32CDF66B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C4956EF-5E65-7926-C6F9-F4EBB778228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72B0AA5-C013-8C83-19BA-8965ECF639E0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3709897-953B-3840-6DEC-8B4F330CC1FD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(2)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E3DBADC-44E1-08E5-D178-84BA8CC6135B}"/>
              </a:ext>
            </a:extLst>
          </p:cNvPr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4832FB8-3D8D-343F-FB27-FF4DFA5D2734}"/>
              </a:ext>
            </a:extLst>
          </p:cNvPr>
          <p:cNvSpPr txBox="1"/>
          <p:nvPr/>
        </p:nvSpPr>
        <p:spPr>
          <a:xfrm>
            <a:off x="2268328" y="2705370"/>
            <a:ext cx="4607343" cy="7675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3600" b="1" dirty="0">
                <a:solidFill>
                  <a:schemeClr val="accent1"/>
                </a:solidFill>
                <a:latin typeface="Dosis" pitchFamily="2" charset="0"/>
              </a:rPr>
              <a:t>Jeu du duel</a:t>
            </a:r>
            <a:endParaRPr lang="en-US" sz="3200" dirty="0">
              <a:solidFill>
                <a:schemeClr val="accent1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E722E32E-23DC-730D-793B-D3F7F5D6D84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067" y="3773460"/>
            <a:ext cx="2101863" cy="168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86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BF6F-4987-5C27-789E-50B53438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BC57BA-1132-21FE-1344-AB5C44F75A06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12EB13-085C-C229-7FBD-85B939089762}"/>
              </a:ext>
            </a:extLst>
          </p:cNvPr>
          <p:cNvSpPr/>
          <p:nvPr/>
        </p:nvSpPr>
        <p:spPr>
          <a:xfrm>
            <a:off x="175264" y="228600"/>
            <a:ext cx="8755144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C3572-DA4F-7234-A63F-65AB74913B8E}"/>
              </a:ext>
            </a:extLst>
          </p:cNvPr>
          <p:cNvSpPr/>
          <p:nvPr/>
        </p:nvSpPr>
        <p:spPr>
          <a:xfrm>
            <a:off x="182555" y="242169"/>
            <a:ext cx="8740563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D242CCB-B2B3-837A-2FEA-A023171DE47A}"/>
              </a:ext>
            </a:extLst>
          </p:cNvPr>
          <p:cNvSpPr txBox="1"/>
          <p:nvPr/>
        </p:nvSpPr>
        <p:spPr>
          <a:xfrm>
            <a:off x="1778000" y="4289623"/>
            <a:ext cx="2481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  Je montre 2 images au hasard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5FD7989-C697-8EAE-E4ED-861D7EB2CA7E}"/>
              </a:ext>
            </a:extLst>
          </p:cNvPr>
          <p:cNvSpPr txBox="1"/>
          <p:nvPr/>
        </p:nvSpPr>
        <p:spPr>
          <a:xfrm>
            <a:off x="5070099" y="4255273"/>
            <a:ext cx="2166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Je dis les mots </a:t>
            </a:r>
          </a:p>
        </p:txBody>
      </p:sp>
      <p:pic>
        <p:nvPicPr>
          <p:cNvPr id="4" name="Image 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5B9925F6-830B-AFD1-F386-F921675EC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858194"/>
            <a:ext cx="3911600" cy="2168481"/>
          </a:xfrm>
          <a:prstGeom prst="rect">
            <a:avLst/>
          </a:prstGeom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843FC849-8E41-ECD9-C541-5091B6BF1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2712831" y="1702903"/>
            <a:ext cx="484748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0EC822F6-2B12-957F-81AE-3729F61D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5756199" y="1668553"/>
            <a:ext cx="437323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5D6F58B-151E-7F4F-C97D-7326AAA14789}"/>
              </a:ext>
            </a:extLst>
          </p:cNvPr>
          <p:cNvSpPr txBox="1"/>
          <p:nvPr/>
        </p:nvSpPr>
        <p:spPr>
          <a:xfrm>
            <a:off x="835062" y="280789"/>
            <a:ext cx="739453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46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deux images, une après l’autre, et l’autre dit les mots. Par la suite les rôles seront échangés.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8F035EC-92C1-9CF2-0AED-44388F02EAC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42945"/>
          <a:ext cx="9143999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261251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0105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3368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6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6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pré- lecture</a:t>
                      </a:r>
                      <a:endParaRPr lang="fr-FR" sz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graphisme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92844CBA-F235-7D4C-BD51-7767F0C3893C}"/>
              </a:ext>
            </a:extLst>
          </p:cNvPr>
          <p:cNvSpPr/>
          <p:nvPr/>
        </p:nvSpPr>
        <p:spPr>
          <a:xfrm>
            <a:off x="370302" y="40441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9414164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190501" y="18619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190502" y="228600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837817" y="271011"/>
            <a:ext cx="619746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du duel</a:t>
            </a:r>
            <a:r>
              <a:rPr lang="fr-MA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Qui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15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</a:t>
            </a:r>
            <a:endParaRPr lang="fr-MA" sz="15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42945"/>
          <a:ext cx="9143999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261251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0105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3368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6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6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370302" y="40441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9" name="Image 2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EADC7207-D61A-6FCA-5BDA-A6B5E3F483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979" y="236488"/>
            <a:ext cx="732519" cy="707152"/>
          </a:xfrm>
          <a:prstGeom prst="rect">
            <a:avLst/>
          </a:prstGeom>
        </p:spPr>
      </p:pic>
      <p:pic>
        <p:nvPicPr>
          <p:cNvPr id="8" name="Image 7" descr="Une image contenant orteil, pied&#10;&#10;Le contenu généré par l’IA peut être incorrect.">
            <a:extLst>
              <a:ext uri="{FF2B5EF4-FFF2-40B4-BE49-F238E27FC236}">
                <a16:creationId xmlns:a16="http://schemas.microsoft.com/office/drawing/2014/main" id="{2679EFB3-9A63-7397-CE3E-F24FD55883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59" y="4404362"/>
            <a:ext cx="1461956" cy="108108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390388E-EB63-CD25-50A8-8A757379B9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15508" y="4153934"/>
            <a:ext cx="1266301" cy="1331515"/>
          </a:xfrm>
          <a:prstGeom prst="rect">
            <a:avLst/>
          </a:prstGeom>
        </p:spPr>
      </p:pic>
      <p:pic>
        <p:nvPicPr>
          <p:cNvPr id="18" name="Image 17" descr="Une image contenant main&#10;&#10;Le contenu généré par l’IA peut être incorrect.">
            <a:extLst>
              <a:ext uri="{FF2B5EF4-FFF2-40B4-BE49-F238E27FC236}">
                <a16:creationId xmlns:a16="http://schemas.microsoft.com/office/drawing/2014/main" id="{DF882154-35D1-A98B-AA83-43CF44BAC6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534" y="4171452"/>
            <a:ext cx="1092857" cy="1331516"/>
          </a:xfrm>
          <a:prstGeom prst="rect">
            <a:avLst/>
          </a:prstGeom>
        </p:spPr>
      </p:pic>
      <p:sp>
        <p:nvSpPr>
          <p:cNvPr id="19" name="Ellipse 18">
            <a:extLst>
              <a:ext uri="{FF2B5EF4-FFF2-40B4-BE49-F238E27FC236}">
                <a16:creationId xmlns:a16="http://schemas.microsoft.com/office/drawing/2014/main" id="{E6AD57D8-84D2-0AA0-0DD1-EBE2AB298F2F}"/>
              </a:ext>
            </a:extLst>
          </p:cNvPr>
          <p:cNvSpPr/>
          <p:nvPr/>
        </p:nvSpPr>
        <p:spPr>
          <a:xfrm rot="1725561">
            <a:off x="5616451" y="4095115"/>
            <a:ext cx="330053" cy="6184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Image 19" descr="Une image contenant dessin, Visage humain, croquis, habits&#10;&#10;Le contenu généré par l’IA peut être incorrect.">
            <a:extLst>
              <a:ext uri="{FF2B5EF4-FFF2-40B4-BE49-F238E27FC236}">
                <a16:creationId xmlns:a16="http://schemas.microsoft.com/office/drawing/2014/main" id="{15CBB0E2-830C-16A7-4380-5D84ECDF1BE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487" y="3228722"/>
            <a:ext cx="1518061" cy="2273912"/>
          </a:xfrm>
          <a:prstGeom prst="rect">
            <a:avLst/>
          </a:prstGeom>
        </p:spPr>
      </p:pic>
      <p:sp>
        <p:nvSpPr>
          <p:cNvPr id="21" name="Ellipse 20">
            <a:extLst>
              <a:ext uri="{FF2B5EF4-FFF2-40B4-BE49-F238E27FC236}">
                <a16:creationId xmlns:a16="http://schemas.microsoft.com/office/drawing/2014/main" id="{43DC9B78-0FE8-D124-1822-A079D94C02BC}"/>
              </a:ext>
            </a:extLst>
          </p:cNvPr>
          <p:cNvSpPr/>
          <p:nvPr/>
        </p:nvSpPr>
        <p:spPr>
          <a:xfrm>
            <a:off x="6758486" y="3228722"/>
            <a:ext cx="1426556" cy="153910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61708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9" name="ZoneTexte 4">
            <a:extLst>
              <a:ext uri="{FF2B5EF4-FFF2-40B4-BE49-F238E27FC236}">
                <a16:creationId xmlns:a16="http://schemas.microsoft.com/office/drawing/2014/main" id="{914ECDFD-495B-AF80-F7E9-3ACFF1578E2F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6F733-C191-67E1-088A-5384ACF101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927" y="1144925"/>
            <a:ext cx="6036906" cy="535851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3D16497-3FB6-8F6C-3D1B-D6CD9C1835AE}"/>
              </a:ext>
            </a:extLst>
          </p:cNvPr>
          <p:cNvSpPr/>
          <p:nvPr/>
        </p:nvSpPr>
        <p:spPr>
          <a:xfrm>
            <a:off x="3325017" y="4401180"/>
            <a:ext cx="1246983" cy="55337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CAF56A-464B-2A14-7546-14AC2C21AED7}"/>
              </a:ext>
            </a:extLst>
          </p:cNvPr>
          <p:cNvSpPr/>
          <p:nvPr/>
        </p:nvSpPr>
        <p:spPr>
          <a:xfrm>
            <a:off x="1819469" y="4401180"/>
            <a:ext cx="1408924" cy="63735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14414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E215A-58E5-2B47-EA56-CE2ADDC1D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EB300A-0FEF-CF00-7038-12918C19320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063BD15-2C33-6B00-C336-B40203FBC51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6E15CF-423F-4757-C7C5-F700D14582A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993C3F4-88E2-9C6A-A037-059D3EEF1622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WhatsApp Video 2025-08-03 at 22.44.45">
            <a:hlinkClick r:id="" action="ppaction://media"/>
            <a:extLst>
              <a:ext uri="{FF2B5EF4-FFF2-40B4-BE49-F238E27FC236}">
                <a16:creationId xmlns:a16="http://schemas.microsoft.com/office/drawing/2014/main" id="{CBBAAAFD-FFE8-1C16-2FC1-A1A82D58A9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9631" y="1790152"/>
            <a:ext cx="6624735" cy="3937517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47BD5E6C-0207-A709-5298-1538267FDDC5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48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83CED-6EE2-8CD5-6A39-B3E6FB7AF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D63706-244A-1C1D-B3EB-69728C43187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50A3911-2977-CFCD-DC82-36202151887B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85BEDEF-02FF-E42B-F9F5-C5540F02603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011F90E-E0AC-A15A-1DFC-4E4978752F9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5D15F519-9F84-92AD-66C1-AE82A4370E93}"/>
              </a:ext>
            </a:extLst>
          </p:cNvPr>
          <p:cNvSpPr txBox="1"/>
          <p:nvPr/>
        </p:nvSpPr>
        <p:spPr>
          <a:xfrm>
            <a:off x="900319" y="33772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la page 3. 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71D641-3D5E-EABE-3C49-D4C8C3A88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1728"/>
            <a:ext cx="3573369" cy="435821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4512F5C-E35A-BA7E-BA11-19A3647EE242}"/>
              </a:ext>
            </a:extLst>
          </p:cNvPr>
          <p:cNvSpPr/>
          <p:nvPr/>
        </p:nvSpPr>
        <p:spPr>
          <a:xfrm>
            <a:off x="2753954" y="1406011"/>
            <a:ext cx="3646845" cy="47096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42606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A8404-875C-3020-6C09-CC32F94D2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E80AF1-55FB-AED4-0BE0-76E2A7FBF34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ADA6FA4-A179-7D25-8B3C-1F474CC1343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9E13015-3E0B-90BD-C2D4-EC4D3F43907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52792D41-FD70-877D-DF72-3E38E31E9A24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B81CD73-7A1B-3D66-8D9E-43914E14B7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4" y="1406767"/>
            <a:ext cx="3573369" cy="4357351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88A058BA-9CB4-9CEA-A6E2-5E30ABC3AABC}"/>
              </a:ext>
            </a:extLst>
          </p:cNvPr>
          <p:cNvSpPr txBox="1"/>
          <p:nvPr/>
        </p:nvSpPr>
        <p:spPr>
          <a:xfrm>
            <a:off x="1045065" y="413447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chanter la chanson en  pointant les lettres avec le doigt.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4BE9CD-62FC-1B39-7EC3-07F3E874E068}"/>
              </a:ext>
            </a:extLst>
          </p:cNvPr>
          <p:cNvSpPr/>
          <p:nvPr/>
        </p:nvSpPr>
        <p:spPr>
          <a:xfrm>
            <a:off x="2785312" y="1406767"/>
            <a:ext cx="3655681" cy="463947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Média1">
            <a:hlinkClick r:id="" action="ppaction://media"/>
            <a:extLst>
              <a:ext uri="{FF2B5EF4-FFF2-40B4-BE49-F238E27FC236}">
                <a16:creationId xmlns:a16="http://schemas.microsoft.com/office/drawing/2014/main" id="{C528E514-8C6A-A972-D6B2-2F8B085AF4A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0953.3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9457" y="4072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24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9C461-1544-8523-98FF-4BA8F1120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60920A-6A14-148F-D799-6E4B1821B52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9EFDB1C-7F07-D467-B3BA-A92A8CFB702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0006140-0CC3-FB1C-0388-809569D51D8B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F8F426A-69DD-04EE-869A-25ED3F4E0B8D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25440BC3-6206-01B5-6D2E-B77591703B64}"/>
              </a:ext>
            </a:extLst>
          </p:cNvPr>
          <p:cNvSpPr txBox="1"/>
          <p:nvPr/>
        </p:nvSpPr>
        <p:spPr>
          <a:xfrm>
            <a:off x="956301" y="38927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Qui veut chanter en pointant les lettres ?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C40E20-33D3-28C5-7F11-87FFA61812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4FED93B-EE4A-C255-3239-44E4107C03A1}"/>
              </a:ext>
            </a:extLst>
          </p:cNvPr>
          <p:cNvSpPr/>
          <p:nvPr/>
        </p:nvSpPr>
        <p:spPr>
          <a:xfrm>
            <a:off x="2785312" y="1406768"/>
            <a:ext cx="3655681" cy="387099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91100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</a:rPr>
              <a:t>Pré-lecture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2094063" y="2901933"/>
            <a:ext cx="495587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Les lettres U et V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3720374C-A55E-45D9-26E4-A25A0270BD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F9D39-E569-2C5F-8631-8F501EA9E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6F6FE73-0C7F-51D0-64DF-92CB808E04F4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0C85A74-2092-2F6B-A84B-646CDDE2551F}"/>
              </a:ext>
            </a:extLst>
          </p:cNvPr>
          <p:cNvSpPr txBox="1"/>
          <p:nvPr/>
        </p:nvSpPr>
        <p:spPr>
          <a:xfrm>
            <a:off x="6425096" y="280632"/>
            <a:ext cx="2635658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67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B613E84E-7994-643D-E628-48963785DD8C}"/>
              </a:ext>
            </a:extLst>
          </p:cNvPr>
          <p:cNvSpPr txBox="1"/>
          <p:nvPr/>
        </p:nvSpPr>
        <p:spPr>
          <a:xfrm>
            <a:off x="3123589" y="915026"/>
            <a:ext cx="2688755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000" b="1" dirty="0">
                <a:solidFill>
                  <a:srgbClr val="00B050"/>
                </a:solidFill>
                <a:latin typeface="Carelia"/>
              </a:rPr>
              <a:t>Semaine : 4</a:t>
            </a:r>
          </a:p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09153702-CDF7-3BCA-AED9-F099A0CDDDC0}"/>
              </a:ext>
            </a:extLst>
          </p:cNvPr>
          <p:cNvSpPr txBox="1"/>
          <p:nvPr/>
        </p:nvSpPr>
        <p:spPr>
          <a:xfrm>
            <a:off x="1531617" y="527291"/>
            <a:ext cx="6080767" cy="530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La répartition quotidienne des activités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92AC0C-7373-8E8D-111A-3B55B969B59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327" y="1763487"/>
            <a:ext cx="6839339" cy="407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563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4A54-87BC-A08F-B7D0-71785F303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8CFB55-19AC-9FF0-5612-095DFCB211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534EC27-08B5-2E11-91C5-991409ED364A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3A06DB-7894-66BE-F577-4D4CDAC6921B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B81551E-F817-C417-C5AA-8EABCFFCC78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D7C2D7B-3C51-8541-C2B8-7E436D2D55FF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FF965D5-FA5F-FA18-6933-C863FD1AD3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DD06C45C-694D-A001-69C7-DC9360BD969A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800C413-BE35-A014-8EC3-90BD04FE3DC3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lire les lettres  U et V.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05882D-68E4-6587-1902-09B08289749B}"/>
              </a:ext>
            </a:extLst>
          </p:cNvPr>
          <p:cNvSpPr txBox="1"/>
          <p:nvPr/>
        </p:nvSpPr>
        <p:spPr>
          <a:xfrm>
            <a:off x="4067942" y="1337023"/>
            <a:ext cx="109690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Dosis" panose="02010703020202060003" pitchFamily="2" charset="0"/>
              </a:rPr>
              <a:t>U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15CC1C4-02D7-5B61-B63B-82BFFF52BBD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91E48C3-B6EE-E0D8-56ED-661650E97C62}"/>
              </a:ext>
            </a:extLst>
          </p:cNvPr>
          <p:cNvSpPr txBox="1"/>
          <p:nvPr/>
        </p:nvSpPr>
        <p:spPr>
          <a:xfrm flipH="1">
            <a:off x="6023056" y="1277135"/>
            <a:ext cx="120503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Dosis" panose="02010703020202060003" pitchFamily="2" charset="0"/>
              </a:rPr>
              <a:t>V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9106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EF6C2-844C-F5F8-AE00-0E510E4A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D5070F5-5D77-A1EB-2EAA-F71D636C56E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7F7698-6A3F-9BE9-CEFE-99821C82917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E9D2CC-25D8-33DE-0725-FEF2310F4C07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5B12F6-93A4-0A68-1022-71609DBD76C9}"/>
              </a:ext>
            </a:extLst>
          </p:cNvPr>
          <p:cNvSpPr/>
          <p:nvPr/>
        </p:nvSpPr>
        <p:spPr>
          <a:xfrm>
            <a:off x="1770735" y="2090057"/>
            <a:ext cx="5602527" cy="2677886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700" b="1" dirty="0">
                <a:solidFill>
                  <a:srgbClr val="106585"/>
                </a:solidFill>
                <a:latin typeface="Dosis" panose="02010703020202060003" pitchFamily="2" charset="0"/>
              </a:rPr>
              <a:t>U</a:t>
            </a:r>
            <a:endParaRPr lang="fr-MA" sz="1400" dirty="0">
              <a:latin typeface="Dosis" panose="02010703020202060003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F7C8D84-FBC3-B1FE-6B7D-857AD43D1C83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A64F3DB-352B-FB64-3709-5388D2DB13A9}"/>
              </a:ext>
            </a:extLst>
          </p:cNvPr>
          <p:cNvSpPr txBox="1"/>
          <p:nvPr/>
        </p:nvSpPr>
        <p:spPr>
          <a:xfrm>
            <a:off x="1095475" y="443889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U, elle fait le son 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Lisons ensemble «u  ».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371236-A2EF-705A-F0B5-2EABAAF2B8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5168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9753F-D4EF-E39D-0A1F-FC81C241A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6657FF5-B7A6-1D10-A76F-8C1184F8290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A65BFC1-DAEA-BE4C-43BF-FB5F16ADFF02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B070827-8E1A-1B89-C55C-9684845D874B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74C514C-C359-BC05-5552-BBCD8285545F}"/>
              </a:ext>
            </a:extLst>
          </p:cNvPr>
          <p:cNvSpPr/>
          <p:nvPr/>
        </p:nvSpPr>
        <p:spPr>
          <a:xfrm>
            <a:off x="313712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E620008-3758-AFE5-4732-A289D3EB1DD1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F9EAC6A-E5CD-5915-3CD4-5FA3EC2357AA}"/>
              </a:ext>
            </a:extLst>
          </p:cNvPr>
          <p:cNvSpPr txBox="1"/>
          <p:nvPr/>
        </p:nvSpPr>
        <p:spPr>
          <a:xfrm>
            <a:off x="1042182" y="426704"/>
            <a:ext cx="7806767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usine . Usine. Lisons ensemble «  usine».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49CF82-7886-66E5-4457-4AA2C09529D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35734" y="4296564"/>
            <a:ext cx="83945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8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U</a:t>
            </a:r>
            <a:r>
              <a:rPr lang="fr-FR" sz="9600" b="1" dirty="0">
                <a:solidFill>
                  <a:srgbClr val="106584"/>
                </a:solidFill>
              </a:rPr>
              <a:t>SINE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06A791F-AA2B-1D0B-F8EE-0E2AF8489C9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EDF641EA-A04C-C7D5-93C1-D2FC84FDCA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7753" y="1850844"/>
            <a:ext cx="3290464" cy="216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633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239DB-70C0-FF68-D353-CE800D0DE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63C5ECD-15EB-919A-5E5A-00C54CEE5BC0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B92806A-8E6E-EC85-8FFA-076E6189897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2F789D5-F2D0-9DFE-44EC-B5649BEEF5DE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BED050C-D3F4-ABF6-86F8-33154B754004}"/>
              </a:ext>
            </a:extLst>
          </p:cNvPr>
          <p:cNvSpPr/>
          <p:nvPr/>
        </p:nvSpPr>
        <p:spPr>
          <a:xfrm>
            <a:off x="313712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1606DEB-3233-F8FE-5B43-3CFCC4853E0C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7063450-D1B2-6ACD-BBD8-F0A625BDFB55}"/>
              </a:ext>
            </a:extLst>
          </p:cNvPr>
          <p:cNvSpPr txBox="1"/>
          <p:nvPr/>
        </p:nvSpPr>
        <p:spPr>
          <a:xfrm>
            <a:off x="1042182" y="426704"/>
            <a:ext cx="7806767" cy="581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vois la lettre u et j’ entends «  u ». « u » usine. Répétons ensemble « u » usine.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U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CB4508-820A-3D79-1BE1-EDBFB2EF89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C47EA8C3-849D-EA60-C966-88E7F3CE20E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35734" y="4296564"/>
            <a:ext cx="83945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8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U</a:t>
            </a:r>
            <a:r>
              <a:rPr lang="fr-FR" sz="9600" b="1" dirty="0">
                <a:solidFill>
                  <a:srgbClr val="106584"/>
                </a:solidFill>
              </a:rPr>
              <a:t>SINE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871C196-1264-E4B0-A82F-236064B9D0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7753" y="1850844"/>
            <a:ext cx="3290464" cy="216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4326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EB8AB-EB70-DE86-3A8C-DF3242F80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0453F46-45CB-AC1F-4450-9FF6CEDEE91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506E91C-7753-1F11-5CFC-036510D4438D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2FB7D47-5EA8-3035-5AE9-9E3EF38E1AD4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B0F45C-5687-E5C9-3C5E-2CC43DF88FD8}"/>
              </a:ext>
            </a:extLst>
          </p:cNvPr>
          <p:cNvSpPr/>
          <p:nvPr/>
        </p:nvSpPr>
        <p:spPr>
          <a:xfrm>
            <a:off x="1770735" y="2090057"/>
            <a:ext cx="5602527" cy="2677886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700" b="1" dirty="0">
                <a:solidFill>
                  <a:srgbClr val="106585"/>
                </a:solidFill>
                <a:latin typeface="Dosis" panose="02010703020202060003" pitchFamily="2" charset="0"/>
              </a:rPr>
              <a:t>V</a:t>
            </a:r>
            <a:endParaRPr lang="fr-MA" sz="1400" dirty="0">
              <a:latin typeface="Dosis" panose="02010703020202060003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B8B2761-C7C4-2C2B-355C-A25923E7DACD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1C07F16-D8C1-D837-9186-EB2B31753F42}"/>
              </a:ext>
            </a:extLst>
          </p:cNvPr>
          <p:cNvSpPr txBox="1"/>
          <p:nvPr/>
        </p:nvSpPr>
        <p:spPr>
          <a:xfrm>
            <a:off x="1095475" y="426704"/>
            <a:ext cx="77032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V, elle fait le son 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V »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Lisons ensemble « V  ».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B3E2993-3978-1315-B155-71270D57799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63960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073E2-ADAB-0B03-1C2B-5B56FEF65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83A099D-B82D-4E11-6FA1-9021BE8FD99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F5B1925-4ABB-9732-2219-E4D51F16F997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62F2E87-99D1-DEE3-E71F-F176784FD5C0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1D1D768-E2A3-BF1A-C633-F76ADDE284EF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72192D5-264A-A9CD-8559-EBBB162F0F24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235928D-F0B2-5A5F-21F7-849EB7A17551}"/>
              </a:ext>
            </a:extLst>
          </p:cNvPr>
          <p:cNvSpPr txBox="1"/>
          <p:nvPr/>
        </p:nvSpPr>
        <p:spPr>
          <a:xfrm>
            <a:off x="903645" y="333892"/>
            <a:ext cx="7411353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valise. valise. Lisons ensemble «  valise».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EDB2CCC-F446-5CC0-18C9-D6531AAF498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74723" y="4080854"/>
            <a:ext cx="83945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9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V</a:t>
            </a:r>
            <a:r>
              <a:rPr lang="fr-MA" sz="9600" b="1" dirty="0">
                <a:solidFill>
                  <a:srgbClr val="106584"/>
                </a:solidFill>
                <a:latin typeface="Dosis" pitchFamily="2" charset="0"/>
              </a:rPr>
              <a:t>AL</a:t>
            </a:r>
            <a:r>
              <a:rPr lang="fr-MA" sz="9600" b="1" dirty="0">
                <a:solidFill>
                  <a:srgbClr val="106584"/>
                </a:solidFill>
                <a:latin typeface="Daytona Condensed" panose="020B0506030503040204" pitchFamily="34" charset="0"/>
              </a:rPr>
              <a:t>I</a:t>
            </a:r>
            <a:r>
              <a:rPr lang="fr-MA" sz="9600" b="1" dirty="0">
                <a:solidFill>
                  <a:srgbClr val="106584"/>
                </a:solidFill>
                <a:latin typeface="Dosis" pitchFamily="2" charset="0"/>
              </a:rPr>
              <a:t>SE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A383D70-6C67-2D5B-DE02-22570948780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87758784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16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0380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24EDBDD0-2116-70F1-C04F-7BE0F32EBB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13584" y="1380931"/>
            <a:ext cx="2043404" cy="261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0513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7C744-BFC0-D2D8-6201-D1F5BE82A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EC08E6D-96A4-13F9-43D1-E25DB6B8F21B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D481AB2-5F91-38AB-3E1D-42F551C4974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5CAFE7C-93B3-88B0-650F-1B56A4754C41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7DA40C-4B0F-1C4B-7423-BA606A8FE796}"/>
              </a:ext>
            </a:extLst>
          </p:cNvPr>
          <p:cNvSpPr/>
          <p:nvPr/>
        </p:nvSpPr>
        <p:spPr>
          <a:xfrm>
            <a:off x="313712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3BF4996-E43F-CD67-C440-1D58EE5AEABC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F87C7F3-413D-75A3-146E-BD6454D3CCD1}"/>
              </a:ext>
            </a:extLst>
          </p:cNvPr>
          <p:cNvSpPr txBox="1"/>
          <p:nvPr/>
        </p:nvSpPr>
        <p:spPr>
          <a:xfrm>
            <a:off x="1042182" y="306993"/>
            <a:ext cx="7806767" cy="581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vois la lettre V et j’ entends «  v ». « v » valise. Répétons ensemble « v » valise.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V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2399FE5-6C01-2120-9761-E1E213FD867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64801103"/>
              </p:ext>
            </p:extLst>
          </p:nvPr>
        </p:nvGraphicFramePr>
        <p:xfrm>
          <a:off x="240559" y="33596"/>
          <a:ext cx="8784905" cy="273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73396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6DC0C63B-C81A-51FA-FCBA-C12CE3A263F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74723" y="4080854"/>
            <a:ext cx="83945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9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V</a:t>
            </a:r>
            <a:r>
              <a:rPr lang="fr-MA" sz="9600" b="1" dirty="0">
                <a:solidFill>
                  <a:srgbClr val="106584"/>
                </a:solidFill>
                <a:latin typeface="Dosis" pitchFamily="2" charset="0"/>
              </a:rPr>
              <a:t>AL</a:t>
            </a:r>
            <a:r>
              <a:rPr lang="fr-MA" sz="9600" b="1" dirty="0">
                <a:solidFill>
                  <a:srgbClr val="106584"/>
                </a:solidFill>
                <a:latin typeface="Daytona Condensed" panose="020B0506030503040204" pitchFamily="34" charset="0"/>
              </a:rPr>
              <a:t>I</a:t>
            </a:r>
            <a:r>
              <a:rPr lang="fr-MA" sz="9600" b="1" dirty="0">
                <a:solidFill>
                  <a:srgbClr val="106584"/>
                </a:solidFill>
                <a:latin typeface="Dosis" pitchFamily="2" charset="0"/>
              </a:rPr>
              <a:t>SE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3156320-881C-5330-9220-EBD3C6C07A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13584" y="1380931"/>
            <a:ext cx="2043404" cy="261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5605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71388-E076-FB90-4C7B-CCEEAF424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76EE560-821E-4131-C103-BC5754F8F5A2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EDD3809-011C-2235-469D-B7AC0BA0F15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5D75A13-F55D-972A-081E-F7BF71A01BED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0EFEF5-1645-AA74-B565-532A179D0BE4}"/>
              </a:ext>
            </a:extLst>
          </p:cNvPr>
          <p:cNvSpPr/>
          <p:nvPr/>
        </p:nvSpPr>
        <p:spPr>
          <a:xfrm>
            <a:off x="313712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E22222B-A2E9-62A6-E1E1-0E54DF4776FF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0D98635-FC63-1D8C-6CE1-4A64921AFD7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273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73396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DCF3C87-AB44-68DF-F382-0C0C9795DCC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175302" y="1430843"/>
            <a:ext cx="24897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9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V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2CC3E0B-B07B-9590-66C9-D8330ED01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21673" y="3368323"/>
            <a:ext cx="2043404" cy="255928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3984F81-72BF-FF76-7693-F6C34C10632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902735" y="1430418"/>
            <a:ext cx="10479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8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U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3F163D8-B76E-AAD2-9B8C-B35CBE2246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1909" y="3429000"/>
            <a:ext cx="2349623" cy="216871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33FC616D-7D54-F5EE-F14E-91D956A80010}"/>
              </a:ext>
            </a:extLst>
          </p:cNvPr>
          <p:cNvSpPr txBox="1"/>
          <p:nvPr/>
        </p:nvSpPr>
        <p:spPr>
          <a:xfrm>
            <a:off x="1042182" y="306993"/>
            <a:ext cx="7806767" cy="581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usine. « v » valise. Répétons ensemble « u » usine. « v » valise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les lettres  U et V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4994173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AE296-8C60-4019-9EDB-BE08C65A2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9ED56A-FD7F-E9C8-1ED7-9D12B9D0ED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A8DCBD2-E435-F822-BF47-7505AB2524A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262DB3D-A56A-B5FC-FA63-95C6FBEB5610}"/>
              </a:ext>
            </a:extLst>
          </p:cNvPr>
          <p:cNvSpPr/>
          <p:nvPr/>
        </p:nvSpPr>
        <p:spPr>
          <a:xfrm>
            <a:off x="1881037" y="944493"/>
            <a:ext cx="5334000" cy="52832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0194EAB-CE18-99AF-ECA3-B1BCD0948F54}"/>
              </a:ext>
            </a:extLst>
          </p:cNvPr>
          <p:cNvSpPr txBox="1"/>
          <p:nvPr/>
        </p:nvSpPr>
        <p:spPr>
          <a:xfrm>
            <a:off x="647699" y="1658260"/>
            <a:ext cx="7800675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</a:t>
            </a:r>
          </a:p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de la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(1)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3CAFDE70-92CB-BAE9-4F11-9672A4C247CE}"/>
              </a:ext>
            </a:extLst>
          </p:cNvPr>
          <p:cNvSpPr txBox="1"/>
          <p:nvPr/>
        </p:nvSpPr>
        <p:spPr>
          <a:xfrm>
            <a:off x="2038698" y="2942375"/>
            <a:ext cx="5060925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3AC9F7D-DBC9-1B61-97AF-3D967D6C88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502" y="3729048"/>
            <a:ext cx="2761269" cy="187586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3EB3FEE-BEE4-647E-5E12-02FE0D425A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173" y="4615227"/>
            <a:ext cx="2523604" cy="98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043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9416B-AE46-D687-D8A2-DC3749A97B5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9E1DDB-2709-23D6-F563-49A733AC6724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la carte de la lettre u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792119-25C6-2324-8F58-25E73CC48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3818" y="2026833"/>
            <a:ext cx="4198774" cy="280433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AACFC7B-7C45-B99A-E09A-DA4601C8629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722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7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46">
                <a:lnSpc>
                  <a:spcPts val="1606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45" y="381000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795881" y="1381232"/>
            <a:ext cx="7787760" cy="82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1" y="2897461"/>
            <a:ext cx="7264400" cy="2202667"/>
            <a:chOff x="3302074" y="4644056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4" y="4644056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3" y="4803725"/>
              <a:ext cx="8013627" cy="730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46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Comprendre et produire les mots du vocabulaire:</a:t>
              </a:r>
            </a:p>
            <a:p>
              <a:pPr algn="ctr" defTabSz="457246">
                <a:spcAft>
                  <a:spcPts val="600"/>
                </a:spcAft>
                <a:defRPr/>
              </a:pPr>
              <a:r>
                <a:rPr lang="fr-FR" sz="2000" dirty="0">
                  <a:solidFill>
                    <a:schemeClr val="accent5">
                      <a:lumMod val="75000"/>
                    </a:schemeClr>
                  </a:solidFill>
                  <a:latin typeface="Abadi" panose="020B0604020104020204" pitchFamily="34" charset="0"/>
                </a:rPr>
                <a:t>    tête – pied – main - doigt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204346" y="6092943"/>
              <a:ext cx="8388818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93"/>
                </a:spcAft>
              </a:pPr>
              <a:r>
                <a:rPr lang="fr-MA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Reconnaitre, nommer et écrire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les lettres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aytona Light" panose="020B0304030503040204" pitchFamily="34" charset="0"/>
                </a:rPr>
                <a:t>u et v</a:t>
              </a:r>
              <a:endParaRPr lang="fr-FR" sz="1867" b="1" dirty="0">
                <a:solidFill>
                  <a:schemeClr val="accent5">
                    <a:lumMod val="75000"/>
                  </a:schemeClr>
                </a:solidFill>
                <a:latin typeface="Daytona Light" panose="020B0304030503040204" pitchFamily="34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019257" y="3036441"/>
            <a:ext cx="488556" cy="521112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053202" y="4308398"/>
            <a:ext cx="488556" cy="521111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62605" y="4260420"/>
            <a:ext cx="443623" cy="377749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39801" y="3036442"/>
            <a:ext cx="443623" cy="37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090EC-E8A5-0445-6634-29AFEC634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55988F-F74F-9D66-6B41-CB5D26875B4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E5FDFD6-CFC7-5CFF-6C2F-B1F198691E7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1E753D-9A1C-5B76-BA4E-9F9627B9A193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CD50C4-71E5-F87E-50DC-61FA1E4CFB89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53D201B-C26D-9684-9A62-21D9EE269EE2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5E83836-6FDD-AAB5-1D59-D44DEFAE8ABB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 u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3F7EF05-56B7-9335-CAE2-E4F530A789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27"/>
          <a:stretch/>
        </p:blipFill>
        <p:spPr>
          <a:xfrm>
            <a:off x="4428260" y="1768715"/>
            <a:ext cx="2466031" cy="35225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BFF8EB5-1D46-6DBE-E977-F8C5F27DA9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" t="-1841" r="61585" b="1841"/>
          <a:stretch/>
        </p:blipFill>
        <p:spPr>
          <a:xfrm>
            <a:off x="2249711" y="1566772"/>
            <a:ext cx="2466031" cy="369904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58E84B2-8F70-9F27-BB5A-3447DCE123BC}"/>
              </a:ext>
            </a:extLst>
          </p:cNvPr>
          <p:cNvSpPr/>
          <p:nvPr/>
        </p:nvSpPr>
        <p:spPr>
          <a:xfrm>
            <a:off x="2328614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MA" sz="4156" b="1" dirty="0">
                <a:latin typeface="Dosis" pitchFamily="2" charset="0"/>
              </a:rPr>
              <a:t>U</a:t>
            </a:r>
            <a:endParaRPr lang="fr-FR" sz="4156" dirty="0">
              <a:latin typeface="Dosis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B00E0D-2EB9-B473-43ED-1D47C51F3FA3}"/>
              </a:ext>
            </a:extLst>
          </p:cNvPr>
          <p:cNvSpPr/>
          <p:nvPr/>
        </p:nvSpPr>
        <p:spPr>
          <a:xfrm>
            <a:off x="4909701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FR" sz="4156" b="1" dirty="0">
                <a:latin typeface="Dosis" pitchFamily="2" charset="0"/>
              </a:rPr>
              <a:t>U</a:t>
            </a:r>
            <a:endParaRPr lang="fr-FR" sz="4156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BD0D267-E3C7-29C8-5FF6-3D152162E44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1496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A2147-5340-3127-A3A1-C08134E5E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9153BE-9EE8-51BC-9590-E26327E0DB9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8C1EA97-99D4-949F-7023-CAA5FD73642E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21BBC1E-9348-274B-F57A-AF57611096B1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7BE3768-BE44-5A5A-44F3-59DDC8DF5187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8FF3E74-E62F-BB78-118F-44FCB78FD2F8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EE5B234-66CD-04A6-9E96-48AA67F73916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la carte de la lettre V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3E699BA-47B3-6AAA-D585-BB263583F8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3818" y="2026833"/>
            <a:ext cx="4198774" cy="280433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AC6839D-365A-BA75-1399-8C92B5A7DDC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57296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7EE42-53A9-3267-7185-6DCF8F4E4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12FBD2-1716-F910-9AAD-7BE45BA235D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C97E92-CE3A-1DD9-007A-386F406951D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A008EAF-F76B-894A-CF95-F52F39078BC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3F08EF-98FA-907C-153A-BCE8441772FB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52E282C-8635-BA81-0541-0031863405D6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1478F77-69DE-9738-A540-CA10567D6FE1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V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2D9C604-F5DD-851A-6FD1-E8963FB12A3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27"/>
          <a:stretch/>
        </p:blipFill>
        <p:spPr>
          <a:xfrm>
            <a:off x="4428258" y="1764473"/>
            <a:ext cx="2466031" cy="35225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4FD9417-34CC-410D-222B-139EE233462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" t="-1841" r="61585" b="1841"/>
          <a:stretch/>
        </p:blipFill>
        <p:spPr>
          <a:xfrm>
            <a:off x="2249711" y="1566772"/>
            <a:ext cx="2466031" cy="369904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3A8394A-0193-24D6-DB5C-86EA64083A50}"/>
              </a:ext>
            </a:extLst>
          </p:cNvPr>
          <p:cNvSpPr/>
          <p:nvPr/>
        </p:nvSpPr>
        <p:spPr>
          <a:xfrm>
            <a:off x="2328614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MA" sz="4156" b="1" dirty="0">
                <a:latin typeface="Dosis" pitchFamily="2" charset="0"/>
              </a:rPr>
              <a:t>V</a:t>
            </a:r>
            <a:endParaRPr lang="fr-FR" sz="4156" dirty="0">
              <a:latin typeface="Dosis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CE662D-23A4-30EB-AC5C-6131F20CEC00}"/>
              </a:ext>
            </a:extLst>
          </p:cNvPr>
          <p:cNvSpPr/>
          <p:nvPr/>
        </p:nvSpPr>
        <p:spPr>
          <a:xfrm>
            <a:off x="4909701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FR" sz="4156" b="1" dirty="0">
                <a:latin typeface="Dosis" pitchFamily="2" charset="0"/>
              </a:rPr>
              <a:t>V</a:t>
            </a:r>
            <a:endParaRPr lang="fr-FR" sz="4156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176E36A-D4AB-7018-5A9D-B49ACDAB379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93909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A560B-1883-1B53-35E5-84E2AE665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FAC1AAB-8EE3-E2B7-F083-86830C2710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A7B181F-3A3E-4698-2074-36166917DFE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34370ADA-7AE9-74CE-077D-C858F40615F2}"/>
              </a:ext>
            </a:extLst>
          </p:cNvPr>
          <p:cNvSpPr/>
          <p:nvPr/>
        </p:nvSpPr>
        <p:spPr>
          <a:xfrm>
            <a:off x="1881037" y="944493"/>
            <a:ext cx="5334000" cy="52832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3045729B-4C68-1FBF-3841-B96CA6402F60}"/>
              </a:ext>
            </a:extLst>
          </p:cNvPr>
          <p:cNvSpPr txBox="1"/>
          <p:nvPr/>
        </p:nvSpPr>
        <p:spPr>
          <a:xfrm>
            <a:off x="647699" y="1658260"/>
            <a:ext cx="7800675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</a:t>
            </a:r>
          </a:p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de la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(2)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CA3AA75A-0957-24B5-E430-4DB811EF8B5E}"/>
              </a:ext>
            </a:extLst>
          </p:cNvPr>
          <p:cNvSpPr txBox="1"/>
          <p:nvPr/>
        </p:nvSpPr>
        <p:spPr>
          <a:xfrm>
            <a:off x="2038698" y="2942375"/>
            <a:ext cx="5060925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Chasse aux lettres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2E69AB8-8934-8826-125C-DFBD149A86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358" y="3949815"/>
            <a:ext cx="2523604" cy="162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4779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4FFA1-CA89-0D88-8321-7B33F016A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A5AF53-41EB-5D8C-DB32-6DF9849DAF6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22685-D680-AAEB-FCFA-0A780A9C3D20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93A9417-FCD6-B181-5873-88674575A35D}"/>
              </a:ext>
            </a:extLst>
          </p:cNvPr>
          <p:cNvSpPr/>
          <p:nvPr/>
        </p:nvSpPr>
        <p:spPr>
          <a:xfrm>
            <a:off x="322409" y="99729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11CDD13-963A-614B-2BA3-241F52953CC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081E5D2-3C68-8F3B-5DC4-5C0CE8D7C58D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46CF03-9815-756D-54D5-17242C4F7D7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Observez bien cette liste.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ACC903-FD6F-128C-ED98-1C526A4496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30165" y="349356"/>
            <a:ext cx="610777" cy="86984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9B31E56-D770-3857-7703-D6F7ED43AFD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ZoneTexte 2">
            <a:extLst>
              <a:ext uri="{FF2B5EF4-FFF2-40B4-BE49-F238E27FC236}">
                <a16:creationId xmlns:a16="http://schemas.microsoft.com/office/drawing/2014/main" id="{8504132D-7670-9043-816D-C3DA3A70B82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34036" y="4177531"/>
            <a:ext cx="872856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  <a:latin typeface="Dosis" panose="02010703020202060003" pitchFamily="2" charset="0"/>
              </a:rPr>
              <a:t>N V M U V A U S V U N </a:t>
            </a:r>
          </a:p>
        </p:txBody>
      </p:sp>
    </p:spTree>
    <p:extLst>
      <p:ext uri="{BB962C8B-B14F-4D97-AF65-F5344CB8AC3E}">
        <p14:creationId xmlns:p14="http://schemas.microsoft.com/office/powerpoint/2010/main" val="12479694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7DFA0-CF56-4233-0EB9-4CED2EF75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C4D7E1-4324-1FFD-D101-3EA17D52E0B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C79D538-272F-466E-0CA8-441FC36A044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D812E5-0F76-337A-1CD5-489CDE3B911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280ED7-C051-E1F1-9F7C-F11C86AA62E1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E15658D-AAEE-8961-A389-2C0DADE330A1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D2AC83-49C3-C4B0-FCCA-98643C7D38C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passer au tableau pour montrer la lettre U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31A932C-1EE1-34C9-95F2-89A79ACCCDB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90890" y="496458"/>
            <a:ext cx="1053349" cy="65089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49ABBAD-4B04-42A8-3BA6-BCBB3E3427B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2">
            <a:extLst>
              <a:ext uri="{FF2B5EF4-FFF2-40B4-BE49-F238E27FC236}">
                <a16:creationId xmlns:a16="http://schemas.microsoft.com/office/drawing/2014/main" id="{9AE0D692-243D-57D1-B88C-7082C57A3F4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34036" y="4177531"/>
            <a:ext cx="872856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  <a:latin typeface="Dosis" panose="02010703020202060003" pitchFamily="2" charset="0"/>
              </a:rPr>
              <a:t>N V M U V A U S V U N </a:t>
            </a:r>
          </a:p>
        </p:txBody>
      </p:sp>
    </p:spTree>
    <p:extLst>
      <p:ext uri="{BB962C8B-B14F-4D97-AF65-F5344CB8AC3E}">
        <p14:creationId xmlns:p14="http://schemas.microsoft.com/office/powerpoint/2010/main" val="15677433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3D460-5DE2-BD91-9954-E3C53AABF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9C91B0-D20E-4E66-4BD2-0B82A8AD77D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7183A17-3FBC-746D-A355-28472E476A3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517F909-737D-7226-2EB9-63C724CBE39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492857-2609-7EAB-6F78-47285F15C74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67FA03B-99F3-14DC-7028-07604AD40259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398F36-BECF-BEF6-35D1-531ACB7D500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59675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lire? la lettre U.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E490EC3-A2B7-4C93-E1B1-7360DA17219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2">
            <a:extLst>
              <a:ext uri="{FF2B5EF4-FFF2-40B4-BE49-F238E27FC236}">
                <a16:creationId xmlns:a16="http://schemas.microsoft.com/office/drawing/2014/main" id="{BC6424E1-1E1E-609B-4BFF-8ECF3BA4430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34036" y="4177531"/>
            <a:ext cx="87285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  <a:latin typeface="Dosis" panose="02010703020202060003" pitchFamily="2" charset="0"/>
              </a:rPr>
              <a:t>N V M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Dosis" panose="02010703020202060003" pitchFamily="2" charset="0"/>
              </a:rPr>
              <a:t>U</a:t>
            </a:r>
            <a:r>
              <a:rPr lang="fr-MA" sz="8000" b="1" dirty="0">
                <a:solidFill>
                  <a:srgbClr val="106585"/>
                </a:solidFill>
                <a:latin typeface="Dosis" panose="02010703020202060003" pitchFamily="2" charset="0"/>
              </a:rPr>
              <a:t> V A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Dosis" panose="02010703020202060003" pitchFamily="2" charset="0"/>
              </a:rPr>
              <a:t>U</a:t>
            </a:r>
            <a:r>
              <a:rPr lang="fr-MA" sz="8000" b="1" dirty="0">
                <a:solidFill>
                  <a:srgbClr val="106585"/>
                </a:solidFill>
                <a:latin typeface="Dosis" panose="02010703020202060003" pitchFamily="2" charset="0"/>
              </a:rPr>
              <a:t> S V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Dosis" panose="02010703020202060003" pitchFamily="2" charset="0"/>
              </a:rPr>
              <a:t>U</a:t>
            </a:r>
            <a:r>
              <a:rPr lang="fr-MA" sz="8000" b="1" dirty="0">
                <a:solidFill>
                  <a:srgbClr val="106585"/>
                </a:solidFill>
                <a:latin typeface="Dosis" panose="02010703020202060003" pitchFamily="2" charset="0"/>
              </a:rPr>
              <a:t> N </a:t>
            </a:r>
          </a:p>
        </p:txBody>
      </p:sp>
    </p:spTree>
    <p:extLst>
      <p:ext uri="{BB962C8B-B14F-4D97-AF65-F5344CB8AC3E}">
        <p14:creationId xmlns:p14="http://schemas.microsoft.com/office/powerpoint/2010/main" val="24534441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1D1F6-80D8-06B2-15F8-0486851DE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23174F-F176-4E0B-0A72-0B0A2F1AFEB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2C802DD-872A-F1F4-824A-15EDD4CD082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C6169B-279E-B37A-CD7E-BABE93ADA217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3EA928E-B6FD-1FC9-A0BC-5693714DF59B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5645543-7EA3-A8D5-18C6-81A26E03FA05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81DAC2-8E98-5120-E365-F30A14ECD55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passer au tableau pour montrer la lettre V?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4BA829-CBE9-38FC-5436-6518740B339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90890" y="496458"/>
            <a:ext cx="1053349" cy="65089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CC133AF-5D01-0477-A078-569B625BE04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2">
            <a:extLst>
              <a:ext uri="{FF2B5EF4-FFF2-40B4-BE49-F238E27FC236}">
                <a16:creationId xmlns:a16="http://schemas.microsoft.com/office/drawing/2014/main" id="{E5632A9A-1FC3-81EA-E732-2DFCC0A9AD9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77696" y="4177531"/>
            <a:ext cx="87849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  <a:latin typeface="Dosis" panose="02010703020202060003" pitchFamily="2" charset="0"/>
              </a:rPr>
              <a:t>N V M U V A U S V U N </a:t>
            </a:r>
          </a:p>
        </p:txBody>
      </p:sp>
    </p:spTree>
    <p:extLst>
      <p:ext uri="{BB962C8B-B14F-4D97-AF65-F5344CB8AC3E}">
        <p14:creationId xmlns:p14="http://schemas.microsoft.com/office/powerpoint/2010/main" val="17201537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1D172-1E2C-EA25-2B43-EDAD420E7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535E76-B828-2427-96E6-D4FD1BDD1A8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F5A0394-5861-1CAA-8E3F-D81406EC4EB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F8BF3E9-C1C7-00CE-4815-D72F0F260AAF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60B867E-6DE8-DE75-2CA8-E9F2B78AA9DB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EEEDA9A-A3EE-1B45-F975-2A013EF44289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7B36A5C-D2C0-6DDC-E502-65EFB3CEB5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59675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lire? la lettre V.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31197AE-69D9-3353-3602-92EAB01D1DC1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2">
            <a:extLst>
              <a:ext uri="{FF2B5EF4-FFF2-40B4-BE49-F238E27FC236}">
                <a16:creationId xmlns:a16="http://schemas.microsoft.com/office/drawing/2014/main" id="{1B030142-784B-44E1-40D2-5893A8C92A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77698" y="4177531"/>
            <a:ext cx="878490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  <a:latin typeface="Dosis" panose="02010703020202060003" pitchFamily="2" charset="0"/>
              </a:rPr>
              <a:t>N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Dosis" panose="02010703020202060003" pitchFamily="2" charset="0"/>
              </a:rPr>
              <a:t>V</a:t>
            </a:r>
            <a:r>
              <a:rPr lang="fr-MA" sz="8000" b="1" dirty="0">
                <a:solidFill>
                  <a:srgbClr val="106585"/>
                </a:solidFill>
                <a:latin typeface="Dosis" panose="02010703020202060003" pitchFamily="2" charset="0"/>
              </a:rPr>
              <a:t> M U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Dosis" panose="02010703020202060003" pitchFamily="2" charset="0"/>
              </a:rPr>
              <a:t>V</a:t>
            </a:r>
            <a:r>
              <a:rPr lang="fr-MA" sz="8000" b="1" dirty="0">
                <a:solidFill>
                  <a:srgbClr val="106585"/>
                </a:solidFill>
                <a:latin typeface="Dosis" panose="02010703020202060003" pitchFamily="2" charset="0"/>
              </a:rPr>
              <a:t> A U S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Dosis" panose="02010703020202060003" pitchFamily="2" charset="0"/>
              </a:rPr>
              <a:t>V</a:t>
            </a:r>
            <a:r>
              <a:rPr lang="fr-MA" sz="8000" b="1" dirty="0">
                <a:solidFill>
                  <a:srgbClr val="106585"/>
                </a:solidFill>
                <a:latin typeface="Dosis" panose="02010703020202060003" pitchFamily="2" charset="0"/>
              </a:rPr>
              <a:t> U N </a:t>
            </a:r>
          </a:p>
        </p:txBody>
      </p:sp>
    </p:spTree>
    <p:extLst>
      <p:ext uri="{BB962C8B-B14F-4D97-AF65-F5344CB8AC3E}">
        <p14:creationId xmlns:p14="http://schemas.microsoft.com/office/powerpoint/2010/main" val="20290065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9D5E1-89A1-0A16-B47B-9875EE94E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F3B4786-837A-1802-E9AC-8BB7C284DE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6A62FD0-E22C-8691-363E-2C5E53F07CA4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F8CF8A1-1FA9-9FC4-EB4F-119A5C351028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</a:rPr>
              <a:t>Graphisme</a:t>
            </a:r>
            <a:endParaRPr lang="en-US" sz="6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0436DF6-9EBF-2595-4897-2C7665F22AC0}"/>
              </a:ext>
            </a:extLst>
          </p:cNvPr>
          <p:cNvSpPr txBox="1"/>
          <p:nvPr/>
        </p:nvSpPr>
        <p:spPr>
          <a:xfrm>
            <a:off x="2094063" y="2901933"/>
            <a:ext cx="495587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Les lettres  U et V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EAF1B84-23C2-14F4-4AE9-592921A96E0C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A9858D-4862-FB3F-4D99-93DBA09B8D1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E03A2D35-D180-3004-C27F-00013BA4E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6BB2F9E-996E-6C97-3B59-9AD97AE79E4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AC62C957-B67B-E8C0-8D96-78268DEF3F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57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6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609660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609660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38930" y="238371"/>
            <a:ext cx="309917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149494" y="431800"/>
            <a:ext cx="9293494" cy="6002875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67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467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798250" y="1185572"/>
            <a:ext cx="7684022" cy="2257073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798250" y="3987310"/>
            <a:ext cx="7684022" cy="2257073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2667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258026" y="1508248"/>
            <a:ext cx="1299614" cy="1139971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7220" y="1352831"/>
            <a:ext cx="1329561" cy="132814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00325" y="1716218"/>
            <a:ext cx="1801381" cy="715862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211079" y="4244861"/>
            <a:ext cx="1536855" cy="1099063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6781382" y="4242450"/>
            <a:ext cx="1067373" cy="1280073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5C69F1C-2815-99E3-55DF-94995D9B1B3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84" y="4137339"/>
            <a:ext cx="1513048" cy="146887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6B9874-6307-832F-0EC7-D2500378C3D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73270" y="5887087"/>
            <a:ext cx="1684762" cy="323165"/>
          </a:xfrm>
          <a:prstGeom prst="rect">
            <a:avLst/>
          </a:prstGeom>
          <a:solidFill>
            <a:srgbClr val="1B4955"/>
          </a:solidFill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FR" sz="1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Cartes </a:t>
            </a:r>
          </a:p>
        </p:txBody>
      </p:sp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E7BCF-A44D-B3A3-0CF6-3EFA21D70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145865A-3030-B04C-C5F4-BF356D4F73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C799F572-A16C-9087-C6C4-0D63D45BC79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3CA4F04-B2E4-B7C9-24C6-13B971588FC8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BBC0860-9928-F7EB-BFB9-2D384002E7E6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9A6F6ADB-665F-BA29-F6DD-DBF3B06885F4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13ECDAB3-67E9-D95A-0D2F-81F82388DA5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453952"/>
            <a:ext cx="3748749" cy="4142182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48E1022E-372C-7BB1-CF98-D06E71EF3DF2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E5FA9F-9E92-BB4A-1BC5-B5B0CC3FB861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écrire les lettres  U et V.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2FD0E88-4280-9FDE-5267-7577EA04EB8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60530C97-27B7-1F2F-DD3C-F1995CC43401}"/>
              </a:ext>
            </a:extLst>
          </p:cNvPr>
          <p:cNvSpPr txBox="1"/>
          <p:nvPr/>
        </p:nvSpPr>
        <p:spPr>
          <a:xfrm>
            <a:off x="4067942" y="1337023"/>
            <a:ext cx="109690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Dosis" panose="02010703020202060003" pitchFamily="2" charset="0"/>
              </a:rPr>
              <a:t>U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EBDE05A-F04D-C1A5-6470-998CEED33720}"/>
              </a:ext>
            </a:extLst>
          </p:cNvPr>
          <p:cNvSpPr txBox="1"/>
          <p:nvPr/>
        </p:nvSpPr>
        <p:spPr>
          <a:xfrm flipH="1">
            <a:off x="6023056" y="1277135"/>
            <a:ext cx="120503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Dosis" panose="02010703020202060003" pitchFamily="2" charset="0"/>
              </a:rPr>
              <a:t>V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6423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AC27F9-FEFC-8295-765F-7CFACBFA9078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103FD78-E564-2E03-655F-F39E679A259A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3" y="1047437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7795DF-5ED7-D639-B33F-30F185982B87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006128" y="443889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Pour écrire la lettre u :Je commence en haut.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42D5F4D-AC85-A146-31D0-4FB17CCCF5D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5AFF413-7C94-0C42-EBC0-3C1943CC8E5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ligne, Parallèle, nombre, conception&#10;&#10;Le contenu généré par l’IA peut être incorrect.">
            <a:extLst>
              <a:ext uri="{FF2B5EF4-FFF2-40B4-BE49-F238E27FC236}">
                <a16:creationId xmlns:a16="http://schemas.microsoft.com/office/drawing/2014/main" id="{9C41CCEC-9EC5-7E35-AEAF-0C0D3F0415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866" y="1914313"/>
            <a:ext cx="3534268" cy="3029373"/>
          </a:xfrm>
          <a:prstGeom prst="rect">
            <a:avLst/>
          </a:prstGeom>
        </p:spPr>
      </p:pic>
      <p:pic>
        <p:nvPicPr>
          <p:cNvPr id="13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77D2D700-036E-BC01-75AE-9F974C88A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9833">
            <a:off x="4023776" y="1427269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4426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0F582-E0DB-10ED-6BFA-CD212D6D6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8FC0191-FCB2-F584-106A-8F1C2399EAF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C4820B0-FEBC-AF88-E469-1B002CF68A63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7452AE7-AADD-D95E-0BD8-8929A9DDD973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ED7407-FFBF-1E50-60B8-C5FABAC9AA4C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00E3323-2603-FDBA-475B-07AABFB95680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B9C34C-29F9-6318-1721-64D0446ED094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F8FABBE-30CF-83EF-7BAD-BB008A2ED9E3}"/>
              </a:ext>
            </a:extLst>
          </p:cNvPr>
          <p:cNvSpPr txBox="1"/>
          <p:nvPr/>
        </p:nvSpPr>
        <p:spPr>
          <a:xfrm>
            <a:off x="939968" y="435791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grand trait vers le bas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050BDC8-E7D4-53BB-5C2D-CEB77770D0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729E0CA-3DFD-428A-300B-CB448A9C7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 descr="Une image contenant ligne, Parallèle, capture d’écran, symbole&#10;&#10;Le contenu généré par l’IA peut être incorrect.">
            <a:extLst>
              <a:ext uri="{FF2B5EF4-FFF2-40B4-BE49-F238E27FC236}">
                <a16:creationId xmlns:a16="http://schemas.microsoft.com/office/drawing/2014/main" id="{5471AB38-2000-0257-A6B9-2CE89ADA45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155" y="2066735"/>
            <a:ext cx="3505689" cy="2724530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09211201-BE2A-500C-5BE8-38194BBA0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6362">
            <a:off x="4071777" y="2696617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603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157A8-E0DB-36AD-16E9-D0255EF2F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C69F2CD-B22E-D27E-0C18-47D85D8CA11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6E8CFA7-92C1-5052-A863-A1D628C5063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C1E7107-C576-4DC3-F804-75D43170D8C2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CA0094A-2322-D766-64A5-CC29CC83766B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40F11DC-4332-DB39-F0C8-658B9B90AD6B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2E0C00-41E3-A430-2E4B-9CE5DE4FC7B0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FAC1976-09AF-A7D8-76DD-8BD3E085A052}"/>
              </a:ext>
            </a:extLst>
          </p:cNvPr>
          <p:cNvSpPr txBox="1"/>
          <p:nvPr/>
        </p:nvSpPr>
        <p:spPr>
          <a:xfrm>
            <a:off x="1006128" y="433110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fais un petit arc.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FF5A663-FB92-1D79-0F0C-15B9D1459F2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67FB1C7-E5DE-7161-F49C-076A1BC93B6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 descr="Une image contenant ligne, Parallèle, capture d’écran, Caractère coloré&#10;&#10;Le contenu généré par l’IA peut être incorrect.">
            <a:extLst>
              <a:ext uri="{FF2B5EF4-FFF2-40B4-BE49-F238E27FC236}">
                <a16:creationId xmlns:a16="http://schemas.microsoft.com/office/drawing/2014/main" id="{5992A86C-A783-0045-9467-5DB1715AD5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208" y="2138182"/>
            <a:ext cx="3467584" cy="2581635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A0C1ABDC-AC9A-A4A4-E446-D9A5ED683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9833">
            <a:off x="4709006" y="2696617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81885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93B47-81AA-FB93-76A2-C914F4499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6390ADF-9C52-0AF5-5F07-4DAF5013FAD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FBD2822-AC25-5FDA-2388-9D4FC6BBC9C6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422A172-2D37-5B3B-2CC9-E3B3299F287B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2D86A75-A8F0-6374-92E1-5DD5D6FCA1A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B0D37B24-1383-083B-24FB-A8C87D9532D8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5DB71F-663C-8BE9-3053-0689A396D3F9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A9874C2-E0D0-DB9C-6233-08B89F485E6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96DA66F-48EB-45E5-426F-AADB9CA8842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ZoneTexte 18">
            <a:extLst>
              <a:ext uri="{FF2B5EF4-FFF2-40B4-BE49-F238E27FC236}">
                <a16:creationId xmlns:a16="http://schemas.microsoft.com/office/drawing/2014/main" id="{C9703D26-B491-BD1F-8A91-3626C7B3E2B0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remonte un  grand trait vers le haut.</a:t>
            </a:r>
          </a:p>
        </p:txBody>
      </p:sp>
      <p:pic>
        <p:nvPicPr>
          <p:cNvPr id="11" name="Image 10" descr="Une image contenant ligne, Parallèle, Caractère coloré, conception&#10;&#10;Le contenu généré par l’IA peut être incorrect.">
            <a:extLst>
              <a:ext uri="{FF2B5EF4-FFF2-40B4-BE49-F238E27FC236}">
                <a16:creationId xmlns:a16="http://schemas.microsoft.com/office/drawing/2014/main" id="{7C1766C1-03F7-A206-B48B-AC27FEEBD1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392" y="1980998"/>
            <a:ext cx="3515216" cy="2896004"/>
          </a:xfrm>
          <a:prstGeom prst="rect">
            <a:avLst/>
          </a:prstGeom>
        </p:spPr>
      </p:pic>
      <p:pic>
        <p:nvPicPr>
          <p:cNvPr id="12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23C38F42-F827-5F8E-D607-3A8C2C4BA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9833">
            <a:off x="4709006" y="1522930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92394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B03A1-1E8B-64BD-1F64-2569A3B5B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7ACD1C-9F1F-F04D-2B10-8168E6AD2C5D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3843EC2-0E73-5BB6-BEAA-A30715BE6D3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D3C8DC9-CD09-587A-D9E1-C2B5E25099E3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91AB9D0-712B-3147-3D5B-BBECA2362CFE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412D640-4258-8837-8C8B-980706E4B77B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B9B03F-C68D-94F7-8954-C806454DE5F5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0782F0F-3868-EE62-908D-C29F76CA5D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68FA23A-67CB-4C64-270D-C98F8C82DBF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ZoneTexte 18">
            <a:extLst>
              <a:ext uri="{FF2B5EF4-FFF2-40B4-BE49-F238E27FC236}">
                <a16:creationId xmlns:a16="http://schemas.microsoft.com/office/drawing/2014/main" id="{6131DB21-BAF8-DA9B-FBE4-AFD2B1D2580A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votre tour. Levez le doigt dans l’air. Écrivez avec moi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C11A982-0BB2-CF57-0608-EB10377D46BD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simule l’écriture dans l’air en repassant sur la lettre.  </a:t>
            </a:r>
          </a:p>
        </p:txBody>
      </p:sp>
      <p:pic>
        <p:nvPicPr>
          <p:cNvPr id="10" name="Image 9" descr="Une image contenant ligne, Parallèle, Caractère coloré, conception&#10;&#10;Le contenu généré par l’IA peut être incorrect.">
            <a:extLst>
              <a:ext uri="{FF2B5EF4-FFF2-40B4-BE49-F238E27FC236}">
                <a16:creationId xmlns:a16="http://schemas.microsoft.com/office/drawing/2014/main" id="{9DF80C53-D474-8BFA-8055-A49A059506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392" y="1980998"/>
            <a:ext cx="3515216" cy="2896004"/>
          </a:xfrm>
          <a:prstGeom prst="rect">
            <a:avLst/>
          </a:prstGeom>
        </p:spPr>
      </p:pic>
      <p:pic>
        <p:nvPicPr>
          <p:cNvPr id="12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7849DB34-2864-FCBB-86CC-971506314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9833">
            <a:off x="3962765" y="1522930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09298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2A019-E5E6-E9DE-8BA7-99A96CDDB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16593B-6FFD-E67C-13FD-75BB31E67F2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DE58213-F77B-337E-06AD-7F280AE287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D51DD1-3A93-9901-2BD2-A42E792BA26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92CA86-B827-DCD6-C2F4-1B85EA803C5F}"/>
              </a:ext>
            </a:extLst>
          </p:cNvPr>
          <p:cNvSpPr/>
          <p:nvPr/>
        </p:nvSpPr>
        <p:spPr>
          <a:xfrm>
            <a:off x="240560" y="261866"/>
            <a:ext cx="8669403" cy="75659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F8673D7-FE82-B596-3438-1149A5C0375A}"/>
              </a:ext>
            </a:extLst>
          </p:cNvPr>
          <p:cNvSpPr/>
          <p:nvPr/>
        </p:nvSpPr>
        <p:spPr>
          <a:xfrm>
            <a:off x="534294" y="508503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05A3A6F-F3F8-7563-1BB3-6462D99C1DF1}"/>
              </a:ext>
            </a:extLst>
          </p:cNvPr>
          <p:cNvSpPr txBox="1"/>
          <p:nvPr/>
        </p:nvSpPr>
        <p:spPr>
          <a:xfrm>
            <a:off x="989946" y="471723"/>
            <a:ext cx="7598447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2C8440-867B-8104-6E9C-DEA8AA77982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5695" y="1653643"/>
            <a:ext cx="4592613" cy="355071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395D027-64A8-9BEB-D16B-BA700428666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029396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BCC09-63C0-376A-7A43-38E354167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56B0F3-4B2A-A631-5D38-D66CCE982FB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10473E-EF96-1897-82E2-7859E97DF03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9E5A74C-F8D9-E2CE-3D12-4410F038A10D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B58DB6-BA03-F785-871E-BFC75B7E9199}"/>
              </a:ext>
            </a:extLst>
          </p:cNvPr>
          <p:cNvSpPr/>
          <p:nvPr/>
        </p:nvSpPr>
        <p:spPr>
          <a:xfrm>
            <a:off x="240560" y="261866"/>
            <a:ext cx="8669403" cy="68817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473C2C1-8434-F5FA-9350-DF96B2EB4D7E}"/>
              </a:ext>
            </a:extLst>
          </p:cNvPr>
          <p:cNvSpPr/>
          <p:nvPr/>
        </p:nvSpPr>
        <p:spPr>
          <a:xfrm>
            <a:off x="534296" y="40438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FDE9009-52A1-B54C-8342-AA5434443D1F}"/>
              </a:ext>
            </a:extLst>
          </p:cNvPr>
          <p:cNvSpPr txBox="1"/>
          <p:nvPr/>
        </p:nvSpPr>
        <p:spPr>
          <a:xfrm>
            <a:off x="864641" y="35119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Ecrivez la lettre  u sur vos ardoises. 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A7AC0EC-95E3-320E-9B29-8A4986FDE570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corrige si nécessaire : refaire la démonstration ou faire passer un élève au tableau. 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B93350B-103F-EB22-05A4-430A5F32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3241" y="316381"/>
            <a:ext cx="812741" cy="59533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22D7325-0097-4E83-A345-16E5C0C967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18022398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ligne, Parallèle, Caractère coloré, conception&#10;&#10;Le contenu généré par l’IA peut être incorrect.">
            <a:extLst>
              <a:ext uri="{FF2B5EF4-FFF2-40B4-BE49-F238E27FC236}">
                <a16:creationId xmlns:a16="http://schemas.microsoft.com/office/drawing/2014/main" id="{C2A9DA04-906D-0472-31D6-93675A5419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392" y="1980998"/>
            <a:ext cx="3515216" cy="289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489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F8891-25E1-CD2A-EA5C-CEF206CFE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4962986-5FE9-8D92-1C45-B11CAA01CD0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CD937AD-5080-799E-F972-D50E25DE753E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21B3EC4-0234-C028-65E3-0DD82991690F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E84783B-FA72-9EE8-1359-3054CC28AB84}"/>
              </a:ext>
            </a:extLst>
          </p:cNvPr>
          <p:cNvSpPr/>
          <p:nvPr/>
        </p:nvSpPr>
        <p:spPr>
          <a:xfrm>
            <a:off x="322410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4588A202-85BD-C4C3-C1AF-431BC6D2E6F1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3EBB5-395D-9AA9-6686-8315E7F901B8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4BAC7F-12E4-76AC-E944-D7EB5058D57D}"/>
              </a:ext>
            </a:extLst>
          </p:cNvPr>
          <p:cNvSpPr txBox="1"/>
          <p:nvPr/>
        </p:nvSpPr>
        <p:spPr>
          <a:xfrm>
            <a:off x="1113471" y="41016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Pour écrire la lettre V, je commence en haut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0C69A4B-826B-1978-C5E0-7041FE307D5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98BAB287-5B64-4EB3-2FAC-EBD7EE0C090E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ligne, capture d’écran, Parallèle, symbole&#10;&#10;Le contenu généré par l’IA peut être incorrect.">
            <a:extLst>
              <a:ext uri="{FF2B5EF4-FFF2-40B4-BE49-F238E27FC236}">
                <a16:creationId xmlns:a16="http://schemas.microsoft.com/office/drawing/2014/main" id="{7D5F0D8B-1AEF-138C-1974-B4513256F0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760" y="2081024"/>
            <a:ext cx="3610479" cy="2695951"/>
          </a:xfrm>
          <a:prstGeom prst="rect">
            <a:avLst/>
          </a:prstGeom>
        </p:spPr>
      </p:pic>
      <p:pic>
        <p:nvPicPr>
          <p:cNvPr id="16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5855C397-043F-399E-CC6F-79D609FAE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14609">
            <a:off x="3695130" y="1468104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7542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505F4-90D5-8EF4-6D56-E9C3FC46B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7E2BD10-0B03-2AEA-D2F1-C7955240C066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7D57D17-5093-56EA-4C8B-B39315818071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98822C7-72EF-6D22-ED9F-EB97B9743BE4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3798227-A6F9-6CE5-CDA2-D2B6D8CE78FA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83E38AA-9201-AB17-FD63-B1157A8B8449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E5523A-0DA0-3146-B9D7-EF7A12A2F8CB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DB45E9-E595-A323-D579-8B449EF59D6E}"/>
              </a:ext>
            </a:extLst>
          </p:cNvPr>
          <p:cNvSpPr txBox="1"/>
          <p:nvPr/>
        </p:nvSpPr>
        <p:spPr>
          <a:xfrm>
            <a:off x="1113471" y="426704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grand trait oblique vers le bas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.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197C987-35F4-9EC6-2887-570A60A49F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D9A78B7C-EB4E-9816-7326-0995D9BFA37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 descr="Une image contenant ligne, capture d’écran, Caractère coloré, Parallèle&#10;&#10;Le contenu généré par l’IA peut être incorrect.">
            <a:extLst>
              <a:ext uri="{FF2B5EF4-FFF2-40B4-BE49-F238E27FC236}">
                <a16:creationId xmlns:a16="http://schemas.microsoft.com/office/drawing/2014/main" id="{153C9F62-65BF-F7BA-1212-DD8AC22971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208" y="2081024"/>
            <a:ext cx="3467584" cy="2695951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ACF227A9-0AC4-93B6-84AB-0322362F6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9873">
            <a:off x="4303459" y="2897765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220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638E8-DB26-48D0-C611-7B88B5EC6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733BC476-ED41-725D-5E7C-A6BE140296F0}"/>
              </a:ext>
            </a:extLst>
          </p:cNvPr>
          <p:cNvGrpSpPr/>
          <p:nvPr/>
        </p:nvGrpSpPr>
        <p:grpSpPr>
          <a:xfrm>
            <a:off x="-5359" y="-287986"/>
            <a:ext cx="9144000" cy="7148321"/>
            <a:chOff x="-1265860" y="-442699"/>
            <a:chExt cx="10447750" cy="8255318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EB67F06D-0532-7BE7-FD8D-FD03C7177F05}"/>
                </a:ext>
              </a:extLst>
            </p:cNvPr>
            <p:cNvSpPr/>
            <p:nvPr/>
          </p:nvSpPr>
          <p:spPr>
            <a:xfrm>
              <a:off x="-1265860" y="-442699"/>
              <a:ext cx="10447750" cy="8255318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555" b="-5555"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BCDF6CCF-781D-2157-5B2C-6B46A319FACD}"/>
                </a:ext>
              </a:extLst>
            </p:cNvPr>
            <p:cNvGrpSpPr/>
            <p:nvPr/>
          </p:nvGrpSpPr>
          <p:grpSpPr>
            <a:xfrm>
              <a:off x="-605046" y="641737"/>
              <a:ext cx="9134475" cy="6335063"/>
              <a:chOff x="-536267" y="-47625"/>
              <a:chExt cx="3895412" cy="2559402"/>
            </a:xfrm>
          </p:grpSpPr>
          <p:sp>
            <p:nvSpPr>
              <p:cNvPr id="4" name="Freeform 4">
                <a:extLst>
                  <a:ext uri="{FF2B5EF4-FFF2-40B4-BE49-F238E27FC236}">
                    <a16:creationId xmlns:a16="http://schemas.microsoft.com/office/drawing/2014/main" id="{8045DB52-F1EE-3BC6-D502-1467B5E44F23}"/>
                  </a:ext>
                </a:extLst>
              </p:cNvPr>
              <p:cNvSpPr/>
              <p:nvPr/>
            </p:nvSpPr>
            <p:spPr>
              <a:xfrm>
                <a:off x="-536267" y="-43398"/>
                <a:ext cx="3895412" cy="2555175"/>
              </a:xfrm>
              <a:custGeom>
                <a:avLst/>
                <a:gdLst/>
                <a:ahLst/>
                <a:cxnLst/>
                <a:rect l="l" t="t" r="r" b="b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fr-MA" sz="571" dirty="0">
                  <a:latin typeface="Dosis" pitchFamily="2" charset="0"/>
                </a:endParaRPr>
              </a:p>
            </p:txBody>
          </p:sp>
          <p:sp>
            <p:nvSpPr>
              <p:cNvPr id="5" name="TextBox 5">
                <a:extLst>
                  <a:ext uri="{FF2B5EF4-FFF2-40B4-BE49-F238E27FC236}">
                    <a16:creationId xmlns:a16="http://schemas.microsoft.com/office/drawing/2014/main" id="{7609EB51-21AC-410F-956B-0064F5ADA74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25110" tIns="25110" rIns="25110" bIns="25110" rtlCol="0" anchor="ctr"/>
              <a:lstStyle/>
              <a:p>
                <a:pPr algn="ctr">
                  <a:lnSpc>
                    <a:spcPts val="1587"/>
                  </a:lnSpc>
                </a:pPr>
                <a:endParaRPr sz="571" dirty="0">
                  <a:latin typeface="Dosis" pitchFamily="2" charset="0"/>
                </a:endParaRPr>
              </a:p>
            </p:txBody>
          </p:sp>
        </p:grp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8804EC2-03AB-7774-885D-734D49A2AFDA}"/>
                </a:ext>
              </a:extLst>
            </p:cNvPr>
            <p:cNvSpPr/>
            <p:nvPr/>
          </p:nvSpPr>
          <p:spPr>
            <a:xfrm>
              <a:off x="695961" y="297234"/>
              <a:ext cx="707358" cy="679063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31AC07D1-0424-BE29-C1B5-D09CABCFBD12}"/>
              </a:ext>
            </a:extLst>
          </p:cNvPr>
          <p:cNvSpPr txBox="1"/>
          <p:nvPr/>
        </p:nvSpPr>
        <p:spPr>
          <a:xfrm>
            <a:off x="2093853" y="1223724"/>
            <a:ext cx="4956296" cy="362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7"/>
              </a:lnSpc>
            </a:pPr>
            <a:r>
              <a:rPr lang="en-US" sz="2425" dirty="0">
                <a:solidFill>
                  <a:schemeClr val="tx2"/>
                </a:solidFill>
                <a:latin typeface="Carelia"/>
              </a:rPr>
              <a:t>Plan de la séance 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89AAD1E-62B9-1C3B-DF5C-F60668B60BC8}"/>
              </a:ext>
            </a:extLst>
          </p:cNvPr>
          <p:cNvSpPr txBox="1"/>
          <p:nvPr/>
        </p:nvSpPr>
        <p:spPr>
          <a:xfrm>
            <a:off x="724841" y="2295056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1. Ouverture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2D1ADD17-874F-DB35-8066-93E61CC7CEA0}"/>
              </a:ext>
            </a:extLst>
          </p:cNvPr>
          <p:cNvSpPr txBox="1"/>
          <p:nvPr/>
        </p:nvSpPr>
        <p:spPr>
          <a:xfrm>
            <a:off x="750287" y="3006666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C3228E03-9D62-C61A-F308-DDEB26290711}"/>
              </a:ext>
            </a:extLst>
          </p:cNvPr>
          <p:cNvSpPr txBox="1"/>
          <p:nvPr/>
        </p:nvSpPr>
        <p:spPr>
          <a:xfrm>
            <a:off x="749475" y="2900999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2. Vocabulaire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5EE065EF-1643-A2F9-9CC9-EC3F4AE9F167}"/>
              </a:ext>
            </a:extLst>
          </p:cNvPr>
          <p:cNvSpPr txBox="1"/>
          <p:nvPr/>
        </p:nvSpPr>
        <p:spPr>
          <a:xfrm>
            <a:off x="749474" y="3629499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3. Pré- lecture </a:t>
            </a:r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32D6D576-2402-F508-8FA1-FBAA27E92B9E}"/>
              </a:ext>
            </a:extLst>
          </p:cNvPr>
          <p:cNvSpPr txBox="1"/>
          <p:nvPr/>
        </p:nvSpPr>
        <p:spPr>
          <a:xfrm>
            <a:off x="724841" y="428859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Graphisme et coloriage 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B768182E-1123-7C4A-7873-BD273FB8B20A}"/>
              </a:ext>
            </a:extLst>
          </p:cNvPr>
          <p:cNvSpPr txBox="1"/>
          <p:nvPr/>
        </p:nvSpPr>
        <p:spPr>
          <a:xfrm>
            <a:off x="749474" y="491517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5.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jeu ludique.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89088323-5392-DBF0-179C-9F06C87BE496}"/>
              </a:ext>
            </a:extLst>
          </p:cNvPr>
          <p:cNvGrpSpPr/>
          <p:nvPr/>
        </p:nvGrpSpPr>
        <p:grpSpPr>
          <a:xfrm>
            <a:off x="4666712" y="4150270"/>
            <a:ext cx="1547183" cy="410156"/>
            <a:chOff x="3759976" y="4473309"/>
            <a:chExt cx="1225726" cy="293439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FFA21026-AAF5-AC0A-F66C-7C454095660C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3269D973-FECD-37D2-09AD-BF09A09FA6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C04DBBC3-07C1-7EB2-EBFB-FBBF06B8D128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C5C30266-6CCD-CCDD-1AEF-69A61A0F0732}"/>
              </a:ext>
            </a:extLst>
          </p:cNvPr>
          <p:cNvGrpSpPr/>
          <p:nvPr/>
        </p:nvGrpSpPr>
        <p:grpSpPr>
          <a:xfrm>
            <a:off x="4666712" y="3523690"/>
            <a:ext cx="1547183" cy="410156"/>
            <a:chOff x="3759976" y="4473309"/>
            <a:chExt cx="1225726" cy="29343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E867BA71-BE04-E266-D5E1-A64DF74C3708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2F4E4DF8-DA7B-253E-A587-1FCFEA5B69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1EB75CE1-4786-98E9-57BD-3DD013F7161B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1571FC97-75E9-6B25-9C83-A764AD4FC06D}"/>
              </a:ext>
            </a:extLst>
          </p:cNvPr>
          <p:cNvGrpSpPr/>
          <p:nvPr/>
        </p:nvGrpSpPr>
        <p:grpSpPr>
          <a:xfrm>
            <a:off x="4682253" y="2819128"/>
            <a:ext cx="1547183" cy="410156"/>
            <a:chOff x="3759976" y="4473309"/>
            <a:chExt cx="1225726" cy="293439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BCD8EA81-8E8F-4E56-AAFA-4A9262149C84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E7D0A43C-D25F-7C27-FD33-0AA8C06F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955EFCAC-7AFE-D950-468D-BD56F10B2F35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7D73E654-3426-649A-A7E7-F11D96279C29}"/>
              </a:ext>
            </a:extLst>
          </p:cNvPr>
          <p:cNvGrpSpPr/>
          <p:nvPr/>
        </p:nvGrpSpPr>
        <p:grpSpPr>
          <a:xfrm>
            <a:off x="4675816" y="2150081"/>
            <a:ext cx="1547184" cy="410156"/>
            <a:chOff x="3759976" y="4473309"/>
            <a:chExt cx="1225727" cy="293439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2406A8E5-7659-D268-CE5E-0C297AF7BB46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4B6CD60F-54C8-9829-48F0-9BAB26EE74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2992F577-69CC-35D1-77AA-35AB4EB675C9}"/>
                </a:ext>
              </a:extLst>
            </p:cNvPr>
            <p:cNvSpPr txBox="1"/>
            <p:nvPr/>
          </p:nvSpPr>
          <p:spPr>
            <a:xfrm>
              <a:off x="3985260" y="4533295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8A9831C1-902D-4757-92F6-5A8278D90A0F}"/>
              </a:ext>
            </a:extLst>
          </p:cNvPr>
          <p:cNvGrpSpPr/>
          <p:nvPr/>
        </p:nvGrpSpPr>
        <p:grpSpPr>
          <a:xfrm>
            <a:off x="4672919" y="4860701"/>
            <a:ext cx="1547183" cy="410156"/>
            <a:chOff x="3759976" y="4473309"/>
            <a:chExt cx="1225726" cy="293439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C395CB3-B010-75CC-9263-218428687B27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CDD64460-8081-6BE8-3AD3-0ECD2ACF9F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F109379-8357-95CC-FEAB-30E520601EED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39294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86BDE-669A-8603-8553-8511199A8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98AF3EB-FF72-AB59-EB47-DDA14E79379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B551E40-590F-A515-5B25-ED83610DB457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8AB1708-397E-9AB3-11E8-A9E25C19EFE2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4D1BD3-8F05-F059-4184-BCFA5A808E3C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67DFFF2-6644-B6F4-F46C-E509B4B8ABC6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7A4431-B4A6-AE17-B834-1AE630E96C0B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21D0A77-1213-9DDE-00C1-04A8391B4588}"/>
              </a:ext>
            </a:extLst>
          </p:cNvPr>
          <p:cNvSpPr txBox="1"/>
          <p:nvPr/>
        </p:nvSpPr>
        <p:spPr>
          <a:xfrm>
            <a:off x="1006128" y="433110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remonte un grand trait oblique.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7B443C2-6E92-E334-E6C0-C85667DF561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3EE0C25-77A3-1811-61A6-DD76AF95585E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ligne, capture d’écran, Caractère coloré, Parallèle&#10;&#10;Le contenu généré par l’IA peut être incorrect.">
            <a:extLst>
              <a:ext uri="{FF2B5EF4-FFF2-40B4-BE49-F238E27FC236}">
                <a16:creationId xmlns:a16="http://schemas.microsoft.com/office/drawing/2014/main" id="{49983BD9-5B06-F1C7-57E9-510BF6FD48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155" y="2042919"/>
            <a:ext cx="3505689" cy="2772162"/>
          </a:xfrm>
          <a:prstGeom prst="rect">
            <a:avLst/>
          </a:prstGeom>
        </p:spPr>
      </p:pic>
      <p:pic>
        <p:nvPicPr>
          <p:cNvPr id="13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1949EBE4-B086-5AD5-DC9A-D37CD058D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9873">
            <a:off x="4813114" y="1519571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218942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CE1E8-E68B-C05E-76CD-E3528CE48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1D4BF94-E6D6-A3E2-BBC1-98C10032F995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1FA5B3E-8A99-6C21-76C0-0561492F7AEF}"/>
              </a:ext>
            </a:extLst>
          </p:cNvPr>
          <p:cNvSpPr/>
          <p:nvPr/>
        </p:nvSpPr>
        <p:spPr>
          <a:xfrm>
            <a:off x="240562" y="225164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D11935-B1F7-E25C-41FC-7031F85530A3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8897021-29ED-9133-9D2C-F20B384B5DA0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A802D8-DF7F-35B5-CB33-17BBB435EB9C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BA050F4-E3F7-9FC7-074B-CE8BA3F7AA0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6190CDF7-B44A-AB46-A813-067B08561D7E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votre tour. Levez le doigt dans l’air. Écrivez avec moi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7EAC2BF-6070-3679-EA7B-EE5B1A4752A5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simule l’écriture dans l’air en repassant sur la lettre. 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8643A21A-2ECD-BACA-EF41-2FA7BF3644F1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 descr="Une image contenant ligne, capture d’écran, Caractère coloré, Parallèle&#10;&#10;Le contenu généré par l’IA peut être incorrect.">
            <a:extLst>
              <a:ext uri="{FF2B5EF4-FFF2-40B4-BE49-F238E27FC236}">
                <a16:creationId xmlns:a16="http://schemas.microsoft.com/office/drawing/2014/main" id="{7A305D4D-0436-15F9-B850-0F07C33E21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155" y="2042919"/>
            <a:ext cx="3505689" cy="2772162"/>
          </a:xfrm>
          <a:prstGeom prst="rect">
            <a:avLst/>
          </a:prstGeom>
        </p:spPr>
      </p:pic>
      <p:pic>
        <p:nvPicPr>
          <p:cNvPr id="8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C06A2A76-F543-A1AC-CF8F-197CD9325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9873">
            <a:off x="3768085" y="1522573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38839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72919-0848-620A-C0BD-76F4C5C0F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AA228D-E170-10C3-5928-508E7456662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20DF1C1-3ECC-2604-9F2D-40EE80A2B9C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85F0B06-7FB3-7ADA-9571-2BC318189E77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90DAFD0-7A26-A773-41AF-306397792200}"/>
              </a:ext>
            </a:extLst>
          </p:cNvPr>
          <p:cNvSpPr/>
          <p:nvPr/>
        </p:nvSpPr>
        <p:spPr>
          <a:xfrm>
            <a:off x="240560" y="261866"/>
            <a:ext cx="8669403" cy="75659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AEE407E-7FC4-B84D-A77E-2DDC2F1E88CE}"/>
              </a:ext>
            </a:extLst>
          </p:cNvPr>
          <p:cNvSpPr/>
          <p:nvPr/>
        </p:nvSpPr>
        <p:spPr>
          <a:xfrm>
            <a:off x="534294" y="508503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7161753-BA3E-683E-D5E0-59E47BE37A9B}"/>
              </a:ext>
            </a:extLst>
          </p:cNvPr>
          <p:cNvSpPr txBox="1"/>
          <p:nvPr/>
        </p:nvSpPr>
        <p:spPr>
          <a:xfrm>
            <a:off x="989946" y="471723"/>
            <a:ext cx="7598447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7DC5B1-4D90-7C54-DC55-128717BEB47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5695" y="1653643"/>
            <a:ext cx="4592613" cy="355071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9384E2E-7CF0-8187-F3E3-CB9E112793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049698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45D41-C198-4049-41B9-5A6502C8F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E6002C-BB95-685F-6D0F-DFFE99257D6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DFE5B54-D75E-E528-B514-F8CA822E5CCE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97B732-1DB4-69A6-445B-2BAF596AF0C7}"/>
              </a:ext>
            </a:extLst>
          </p:cNvPr>
          <p:cNvSpPr/>
          <p:nvPr/>
        </p:nvSpPr>
        <p:spPr>
          <a:xfrm>
            <a:off x="322409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481A4E-4F20-0BBA-E91F-2D6B9092B382}"/>
              </a:ext>
            </a:extLst>
          </p:cNvPr>
          <p:cNvSpPr/>
          <p:nvPr/>
        </p:nvSpPr>
        <p:spPr>
          <a:xfrm>
            <a:off x="240560" y="261866"/>
            <a:ext cx="8669403" cy="68817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30308EB-79E5-965D-0F50-0693A38A4CA1}"/>
              </a:ext>
            </a:extLst>
          </p:cNvPr>
          <p:cNvSpPr/>
          <p:nvPr/>
        </p:nvSpPr>
        <p:spPr>
          <a:xfrm>
            <a:off x="534296" y="40438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B6D64B3-14FA-6023-CD77-9E7AD9BE4E8E}"/>
              </a:ext>
            </a:extLst>
          </p:cNvPr>
          <p:cNvSpPr txBox="1"/>
          <p:nvPr/>
        </p:nvSpPr>
        <p:spPr>
          <a:xfrm>
            <a:off x="864641" y="35119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Ecrivez la lettre V sur vos ardoises. 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A0F4B32-98E1-5E4A-153F-E172BFF9421F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corrige si nécessaire : refaire la démonstration ou faire passer un élève au tableau. 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90B9690-778A-E4AB-BFAD-5D7641EB5E7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3241" y="316381"/>
            <a:ext cx="812741" cy="59533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389300F-17B0-60B5-6223-2F37A25540A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 descr="Une image contenant ligne, capture d’écran, Caractère coloré, Parallèle&#10;&#10;Le contenu généré par l’IA peut être incorrect.">
            <a:extLst>
              <a:ext uri="{FF2B5EF4-FFF2-40B4-BE49-F238E27FC236}">
                <a16:creationId xmlns:a16="http://schemas.microsoft.com/office/drawing/2014/main" id="{351B9B8E-1C22-D7E7-BEDD-769C47E26C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155" y="2042919"/>
            <a:ext cx="3505689" cy="277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1574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Graphisme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2101735" y="2717800"/>
            <a:ext cx="5123411" cy="1116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2667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055" y="4119363"/>
            <a:ext cx="2494771" cy="159746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0DA7EB-9282-69DD-8152-2AC4F13559E4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84C66A2-18BF-A598-46A7-2734522247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31CA4C9-9821-5223-3EB4-1ABEBDE05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84FE8A8-AF7F-57FB-D525-1B5144C10989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E9BFDA6-6C24-C75C-CD31-A1E4A33EBAA9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4F170B2-5DAD-9121-5EE0-B248B5AC3E8A}"/>
              </a:ext>
            </a:extLst>
          </p:cNvPr>
          <p:cNvSpPr txBox="1"/>
          <p:nvPr/>
        </p:nvSpPr>
        <p:spPr>
          <a:xfrm>
            <a:off x="938848" y="462124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le livret, un crayon et des crayons de couleur.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 descr="Une image contenant texte, capture d’écra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7B05499-6480-4557-6534-FB69142B28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5" y="1503221"/>
            <a:ext cx="2585037" cy="3851559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ACB513-90EE-8A04-673E-E75F21372A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722" y="261865"/>
            <a:ext cx="1011868" cy="911223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10" descr="Une image contenant crayon, outil d’écriture, fournitures de bureau, papeterie&#10;&#10;Le contenu généré par l’IA peut être incorrect.">
            <a:extLst>
              <a:ext uri="{FF2B5EF4-FFF2-40B4-BE49-F238E27FC236}">
                <a16:creationId xmlns:a16="http://schemas.microsoft.com/office/drawing/2014/main" id="{DC58ED46-06F6-15A1-B36A-06D341391B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5F5ED"/>
              </a:clrFrom>
              <a:clrTo>
                <a:srgbClr val="F5F5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551" y="2864383"/>
            <a:ext cx="2677886" cy="257512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E9BC5C3-FD72-C7A0-8428-59396734646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176967">
            <a:off x="3590977" y="3254591"/>
            <a:ext cx="2334551" cy="217535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88B6C2-D4B0-4B1D-1C71-9CCEDA35FEC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64148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EB55D-38F9-A2F2-9745-F20C41479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EC9744F-1D39-EDDE-9CA8-6F33463FA03F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B7CB87-0B03-AFBE-174F-59FD3CA2493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103643-AFFD-FBEB-C7F8-92CFF5EEC864}"/>
              </a:ext>
            </a:extLst>
          </p:cNvPr>
          <p:cNvSpPr/>
          <p:nvPr/>
        </p:nvSpPr>
        <p:spPr>
          <a:xfrm>
            <a:off x="234036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5C7297B-251A-FC2B-F311-B7DB5F589F2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ADD7F66-308B-ECF3-44BD-77A1DC6B56D9}"/>
              </a:ext>
            </a:extLst>
          </p:cNvPr>
          <p:cNvSpPr txBox="1"/>
          <p:nvPr/>
        </p:nvSpPr>
        <p:spPr>
          <a:xfrm>
            <a:off x="811028" y="393978"/>
            <a:ext cx="60263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comment on fait pour colorier les lettres  U et V.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47283190-9AA6-C540-93EA-FC320788714C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B52D3FD-F45E-DEAB-8CC0-C4609F2A55F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WhatsApp Video 2025-08-04 at 01.18.05">
            <a:hlinkClick r:id="" action="ppaction://media"/>
            <a:extLst>
              <a:ext uri="{FF2B5EF4-FFF2-40B4-BE49-F238E27FC236}">
                <a16:creationId xmlns:a16="http://schemas.microsoft.com/office/drawing/2014/main" id="{673D11FE-26C4-8B70-FEF4-8B644BB54C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381975" end="93660.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68963" y="1581505"/>
            <a:ext cx="6419461" cy="369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2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89AC5-9F7D-B5B8-1890-3C13BBE14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41EBD5-EB1C-D008-325C-617859017B92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BFB6A39-8496-17F5-B56F-92107826681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E01470-12D8-3532-4EA7-A6161F828183}"/>
              </a:ext>
            </a:extLst>
          </p:cNvPr>
          <p:cNvSpPr/>
          <p:nvPr/>
        </p:nvSpPr>
        <p:spPr>
          <a:xfrm>
            <a:off x="278222" y="1176912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09392CE-E736-ACC7-11DF-C935EC282C1C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01CAD13-024A-3AFF-7DD2-AA6C1AB13585}"/>
              </a:ext>
            </a:extLst>
          </p:cNvPr>
          <p:cNvSpPr txBox="1"/>
          <p:nvPr/>
        </p:nvSpPr>
        <p:spPr>
          <a:xfrm>
            <a:off x="960316" y="334735"/>
            <a:ext cx="7552009" cy="581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Ouvrez vos livrets à la page 20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colorier les lettres U et V et les images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D328C110-D729-2D4C-6A8E-B5582BFE4FC5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34BBE5-D86A-F4FB-5FDF-10CAFF9A33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7383" y="1362269"/>
            <a:ext cx="3217635" cy="429137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764434-CA6B-7890-7298-996974B01AB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037626" y="3755368"/>
            <a:ext cx="3631428" cy="1091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CA045A-F50D-CB07-0C86-564A8D15734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F8350DE-391A-CAAC-AFDD-3A39AFE789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037626" y="1920299"/>
            <a:ext cx="3631428" cy="1091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554078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56267-24E0-5222-8A38-9C9E443F3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42E2200-81CB-DD03-875F-A464CE0963DA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EE3A318-29F7-67D9-CA83-48FEC330E0C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BA038E-D0D2-D357-91CF-E3B720B10358}"/>
              </a:ext>
            </a:extLst>
          </p:cNvPr>
          <p:cNvSpPr/>
          <p:nvPr/>
        </p:nvSpPr>
        <p:spPr>
          <a:xfrm>
            <a:off x="278222" y="65088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4CEB5E5-47A0-33A5-8705-5817DF37EBE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90E0C5-6706-C86C-9AD2-ACE577936D9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de couleur et commencez le coloriage.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B21E4BF-8761-E777-9FF1-C7A3DCA4107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04DE5AA-C796-D3B3-3D77-34C534D7C3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4007" y="1231060"/>
            <a:ext cx="6558004" cy="216908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966FAF-8C7D-05AD-0DFA-6D689D58E3B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D8D8A00-F7D9-3483-0E5F-ABE2D81806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5395" y="3805784"/>
            <a:ext cx="6555226" cy="221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0516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1A89-AEAA-07CD-3E04-E1E6216A6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0732AB-8FAA-712A-A9C1-1F18EE0FD18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48562B4-B0A3-DDDE-9849-C606F6AD5BB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C3DCE3-9C3A-B523-F70F-417536199C71}"/>
              </a:ext>
            </a:extLst>
          </p:cNvPr>
          <p:cNvSpPr/>
          <p:nvPr/>
        </p:nvSpPr>
        <p:spPr>
          <a:xfrm>
            <a:off x="234036" y="1093951"/>
            <a:ext cx="8675926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A7A949A-2EE8-90E3-4393-6482CF69F8F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BC98ACA-8450-64CC-569B-E8E80C8531BF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écrire les lettres u et v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1F7F1292-727E-C88D-126D-61C6D8751908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12E2394-916B-35EC-7F1A-A2BB5C9DA1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E726769-5537-EF4D-BB11-A6A1544632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7383" y="1362269"/>
            <a:ext cx="3217635" cy="429137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A06F78F-04F7-E6C2-9100-CACFCBEC44D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137451" y="4839318"/>
            <a:ext cx="3397395" cy="7151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A622064-280D-162F-0F65-2BD3D40786F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37451" y="3071427"/>
            <a:ext cx="3397395" cy="7151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2362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98B85E9-0A91-8A8D-A385-1C98BCD6F92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E629DF5D-1712-9B60-7F28-42160FEE6249}"/>
              </a:ext>
            </a:extLst>
          </p:cNvPr>
          <p:cNvSpPr/>
          <p:nvPr/>
        </p:nvSpPr>
        <p:spPr>
          <a:xfrm>
            <a:off x="240559" y="248614"/>
            <a:ext cx="8669403" cy="59042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FR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id="{91B89884-E964-904B-A27D-7BF69DF4D796}"/>
              </a:ext>
            </a:extLst>
          </p:cNvPr>
          <p:cNvSpPr/>
          <p:nvPr/>
        </p:nvSpPr>
        <p:spPr>
          <a:xfrm>
            <a:off x="717890" y="479963"/>
            <a:ext cx="273848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508718"/>
            <a:endParaRPr lang="fr-MA" sz="57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8509EC3-71D1-CC62-9ED2-970CEF202660}"/>
              </a:ext>
            </a:extLst>
          </p:cNvPr>
          <p:cNvSpPr txBox="1"/>
          <p:nvPr/>
        </p:nvSpPr>
        <p:spPr>
          <a:xfrm>
            <a:off x="762995" y="421746"/>
            <a:ext cx="6780401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08718"/>
            <a:r>
              <a:rPr lang="fr-FR" sz="1482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 ! Nous allons commencer la séance de français. </a:t>
            </a:r>
          </a:p>
        </p:txBody>
      </p:sp>
      <p:pic>
        <p:nvPicPr>
          <p:cNvPr id="6" name="Image 5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C69CA41-2B77-D34F-A380-F86754013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38" y="1642188"/>
            <a:ext cx="7032924" cy="495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9795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9E7D2-3BF9-1B04-B2F5-409F2941F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812698-F29F-1D3C-40F3-F885375D9714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34CCBDE-488E-F11E-1BF6-7A7B86F055F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F39000-68F9-7ED0-FAA7-C1DD7A9B99C8}"/>
              </a:ext>
            </a:extLst>
          </p:cNvPr>
          <p:cNvSpPr/>
          <p:nvPr/>
        </p:nvSpPr>
        <p:spPr>
          <a:xfrm>
            <a:off x="278222" y="755625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C9AD809-4D4A-90C9-E9ED-F274D92337E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815B014-67E8-C8D9-1B36-D41B99C2EF9D}"/>
              </a:ext>
            </a:extLst>
          </p:cNvPr>
          <p:cNvSpPr txBox="1"/>
          <p:nvPr/>
        </p:nvSpPr>
        <p:spPr>
          <a:xfrm>
            <a:off x="811028" y="393978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FAD4A45C-3157-2AA4-51E3-B0B6D0B6610F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33C8B4-07E3-49C8-8F7A-DB5AB78EC3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8138" y="1628685"/>
            <a:ext cx="6607723" cy="149291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27121AD-8601-169F-6DF6-69202C5B263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et commencez l’écriture.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C2A18A9-79C6-F13B-26E8-A608ACC168E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1E6EFE2F-E026-0691-7DB9-CF803E41D5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8138" y="3712513"/>
            <a:ext cx="6607723" cy="151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76615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0EEE4-3646-686B-C39D-31579F877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B6025F2-326E-FC22-0681-4E5F3B3E22ED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8AF60ED-5E5C-34D4-1FB0-F13D07DF9D81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8AD6F9CA-5A52-DADB-3E1B-4B86FD30833B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89894B9-177E-AFA1-063C-C8D884ACCDE6}"/>
              </a:ext>
            </a:extLst>
          </p:cNvPr>
          <p:cNvSpPr txBox="1"/>
          <p:nvPr/>
        </p:nvSpPr>
        <p:spPr>
          <a:xfrm>
            <a:off x="2115589" y="2381898"/>
            <a:ext cx="5123411" cy="796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314"/>
              </a:lnSpc>
            </a:pPr>
            <a:r>
              <a:rPr lang="fr-FR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Tic – Tac – Toc </a:t>
            </a:r>
            <a:endParaRPr lang="en-US" sz="28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450740B-F936-E05F-9138-E9578EB099F3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57E8FCF-893D-E51C-1D91-6D9F80C7F1C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24DD891-8E71-A727-43E1-96EE08E8D4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B33AB06-82C2-E951-FE8D-78006C01AAE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EC744817-DACE-220E-9959-66CDD824163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0782" y="3532758"/>
            <a:ext cx="1802436" cy="20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34065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852C5-1943-BF5A-0FF7-60CD53175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B4AD46-A3BD-D3DF-4BBA-7D90EBB282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02B31A5-A8F4-11D6-A729-2274AAB2177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E91DC57-D4FD-9AD5-F337-C0081FC9F6E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F239544E-FBF5-3101-8F3B-B0FD5E7D210E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730ACA45-DDD8-EF4B-AC05-3C0B74BD68AC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5D11ED41-B1D1-670D-FDC6-38C1024A8DE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040E718-0FF1-EB30-A01E-BF08455739CF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CF9AA9D-8B6B-01F7-C0D5-047CAB49C609}"/>
              </a:ext>
            </a:extLst>
          </p:cNvPr>
          <p:cNvSpPr txBox="1"/>
          <p:nvPr/>
        </p:nvSpPr>
        <p:spPr>
          <a:xfrm>
            <a:off x="1258859" y="444871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jouer au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jeu tic – tac – toc.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537B9DB-F209-0457-C470-155D38BDE0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F1D87AEF-82B4-A1B8-6FE6-00BD3B48024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85388" y="1566540"/>
            <a:ext cx="2239423" cy="20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75085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8598" y="291813"/>
            <a:ext cx="8686803" cy="638838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E94A21B-15F4-8E45-687E-805A80BC555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8" y="291813"/>
            <a:ext cx="8708599" cy="69879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77397" y="448802"/>
            <a:ext cx="768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>
              <a:spcAft>
                <a:spcPts val="1200"/>
              </a:spcAft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 jeu se joue avec deux joueurs. Dans chaque partie, 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deux lettres seulement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sont utilisées : 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u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et 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v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D9AFAF2-A065-DAFA-9AD4-99DD03AE6C9B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D59042B-BC24-648E-8A9A-4F78748B0FD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39553" y="2329972"/>
            <a:ext cx="2689436" cy="263391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50E9034-F15F-F800-A097-9190956D388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95546" y="2329972"/>
            <a:ext cx="2689436" cy="256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28598" y="228600"/>
            <a:ext cx="8686801" cy="6386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4146900" y="1884202"/>
            <a:ext cx="2601558" cy="1635091"/>
          </a:xfrm>
          <a:prstGeom prst="wedgeRoundRectCallout">
            <a:avLst>
              <a:gd name="adj1" fmla="val -101652"/>
              <a:gd name="adj2" fmla="val -436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4251962" y="2019574"/>
            <a:ext cx="2391435" cy="1364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endParaRPr lang="fr-MA" sz="2133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457246"/>
            <a:r>
              <a:rPr lang="fr-MA" sz="40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342926" indent="-342926" defTabSz="457246">
              <a:buFontTx/>
              <a:buChar char="-"/>
            </a:pPr>
            <a:endParaRPr lang="fr-MA" sz="2133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" y="2170445"/>
            <a:ext cx="3547457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5459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159BCB2-85A2-A6AA-591B-0633E22E6D8E}"/>
              </a:ext>
            </a:extLst>
          </p:cNvPr>
          <p:cNvSpPr/>
          <p:nvPr/>
        </p:nvSpPr>
        <p:spPr>
          <a:xfrm>
            <a:off x="52236" y="195885"/>
            <a:ext cx="9035862" cy="666211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0CA71D-5324-E07A-DBF9-E3571BCA24DC}"/>
              </a:ext>
            </a:extLst>
          </p:cNvPr>
          <p:cNvGrpSpPr/>
          <p:nvPr/>
        </p:nvGrpSpPr>
        <p:grpSpPr>
          <a:xfrm>
            <a:off x="579329" y="707902"/>
            <a:ext cx="7906379" cy="5492340"/>
            <a:chOff x="0" y="0"/>
            <a:chExt cx="3895412" cy="255517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64BEF5D0-C483-C816-BF6E-E36D2C29A77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endParaRPr lang="fr-MA" sz="779" dirty="0">
                <a:latin typeface="Dosis" pitchFamily="2" charset="0"/>
              </a:endParaRPr>
            </a:p>
          </p:txBody>
        </p: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42EE3AF1-F239-AD86-C500-7ACCD4755AC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43988" tIns="43988" rIns="43988" bIns="43988" rtlCol="0" anchor="ctr"/>
            <a:lstStyle/>
            <a:p>
              <a:pPr algn="ctr">
                <a:lnSpc>
                  <a:spcPts val="2780"/>
                </a:lnSpc>
              </a:pPr>
              <a:endParaRPr sz="779" dirty="0">
                <a:latin typeface="Dosis" pitchFamily="2" charset="0"/>
              </a:endParaRPr>
            </a:p>
          </p:txBody>
        </p:sp>
      </p:grpSp>
      <p:sp>
        <p:nvSpPr>
          <p:cNvPr id="5" name="Freeform 7">
            <a:extLst>
              <a:ext uri="{FF2B5EF4-FFF2-40B4-BE49-F238E27FC236}">
                <a16:creationId xmlns:a16="http://schemas.microsoft.com/office/drawing/2014/main" id="{2687EE6C-2088-92FC-9DE6-B350438DB646}"/>
              </a:ext>
            </a:extLst>
          </p:cNvPr>
          <p:cNvSpPr/>
          <p:nvPr/>
        </p:nvSpPr>
        <p:spPr>
          <a:xfrm>
            <a:off x="654629" y="276599"/>
            <a:ext cx="612256" cy="587766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96BD3B74-4D83-1AE4-A813-6BC5DF342880}"/>
              </a:ext>
            </a:extLst>
          </p:cNvPr>
          <p:cNvSpPr txBox="1"/>
          <p:nvPr/>
        </p:nvSpPr>
        <p:spPr>
          <a:xfrm>
            <a:off x="1585021" y="4689798"/>
            <a:ext cx="6514329" cy="991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732" dirty="0">
                <a:solidFill>
                  <a:schemeClr val="tx2"/>
                </a:solidFill>
                <a:latin typeface="Carelia"/>
              </a:rPr>
              <a:t>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objectifs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de ma séance </a:t>
            </a:r>
            <a:r>
              <a:rPr lang="fr-FR" sz="1732" noProof="0" dirty="0">
                <a:solidFill>
                  <a:schemeClr val="tx2"/>
                </a:solidFill>
                <a:latin typeface="Carelia"/>
              </a:rPr>
              <a:t>ont-ils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été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atteints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</a:t>
            </a:r>
          </a:p>
          <a:p>
            <a:pPr algn="ctr">
              <a:lnSpc>
                <a:spcPct val="200000"/>
              </a:lnSpc>
            </a:pPr>
            <a:r>
              <a:rPr lang="en-US" sz="1732" dirty="0" err="1">
                <a:solidFill>
                  <a:schemeClr val="tx2"/>
                </a:solidFill>
                <a:latin typeface="Carelia"/>
              </a:rPr>
              <a:t>Pourquoi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Que faire 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prochaines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4E9A58A3-0586-B43E-03BA-6A1F88AD4DB1}"/>
              </a:ext>
            </a:extLst>
          </p:cNvPr>
          <p:cNvSpPr/>
          <p:nvPr/>
        </p:nvSpPr>
        <p:spPr>
          <a:xfrm rot="21482714">
            <a:off x="1280809" y="4774588"/>
            <a:ext cx="778748" cy="829815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8B3A5F-B651-7B5D-DFDE-2629D389725A}"/>
              </a:ext>
            </a:extLst>
          </p:cNvPr>
          <p:cNvSpPr txBox="1"/>
          <p:nvPr/>
        </p:nvSpPr>
        <p:spPr>
          <a:xfrm>
            <a:off x="744565" y="98053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B03C9CDA-9AE6-9534-6AAA-8C60E8456C02}"/>
              </a:ext>
            </a:extLst>
          </p:cNvPr>
          <p:cNvSpPr txBox="1"/>
          <p:nvPr/>
        </p:nvSpPr>
        <p:spPr>
          <a:xfrm>
            <a:off x="749301" y="3347605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109341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2641600" y="2494662"/>
            <a:ext cx="3860801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  <a:spcAft>
                <a:spcPts val="600"/>
              </a:spcAft>
              <a:defRPr/>
            </a:pPr>
            <a:r>
              <a:rPr lang="fr-MA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 action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1471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2EB2779-B8E6-D50D-019C-FB6D0BCB3F2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D8695B0-CC80-C02E-16D7-18369F77A457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CFA48D7E-9BD5-2CBB-49A0-DE8360DB9202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B36890-13D8-C93C-DCA0-22084C9415D6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11" y="1460645"/>
            <a:ext cx="5186344" cy="2925688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68C200A-6F52-D236-5937-CE3BD5DAEDD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1" y="2753160"/>
            <a:ext cx="2828527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153A3BD5-A72B-6A84-B489-96B94534D55C}"/>
              </a:ext>
            </a:extLst>
          </p:cNvPr>
          <p:cNvSpPr/>
          <p:nvPr/>
        </p:nvSpPr>
        <p:spPr>
          <a:xfrm>
            <a:off x="3209731" y="1460645"/>
            <a:ext cx="5027724" cy="3022351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222C94AB-4121-61CA-A3B7-55D4CC2FFEED}"/>
              </a:ext>
            </a:extLst>
          </p:cNvPr>
          <p:cNvSpPr txBox="1"/>
          <p:nvPr/>
        </p:nvSpPr>
        <p:spPr>
          <a:xfrm>
            <a:off x="1060050" y="343510"/>
            <a:ext cx="9327086" cy="332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defTabSz="914400" fontAlgn="auto">
              <a:lnSpc>
                <a:spcPts val="1987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écouter une chanson et nous allons chanter.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B85D24B-80B9-90DE-F360-41CE4F41C8C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2568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1èreAP_Fr_Séance-7</Template>
  <TotalTime>5847</TotalTime>
  <Words>2245</Words>
  <Application>Microsoft Office PowerPoint</Application>
  <PresentationFormat>Affichage à l'écran (4:3)</PresentationFormat>
  <Paragraphs>539</Paragraphs>
  <Slides>75</Slides>
  <Notes>1</Notes>
  <HiddenSlides>0</HiddenSlides>
  <MMClips>4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75</vt:i4>
      </vt:variant>
    </vt:vector>
  </HeadingPairs>
  <TitlesOfParts>
    <vt:vector size="90" baseType="lpstr">
      <vt:lpstr>Abadi</vt:lpstr>
      <vt:lpstr>Arial</vt:lpstr>
      <vt:lpstr>Arimo Italics</vt:lpstr>
      <vt:lpstr>Calibri</vt:lpstr>
      <vt:lpstr>Calibri </vt:lpstr>
      <vt:lpstr>Cambria</vt:lpstr>
      <vt:lpstr>Carelia</vt:lpstr>
      <vt:lpstr>Daytona Condensed</vt:lpstr>
      <vt:lpstr>Daytona Light</vt:lpstr>
      <vt:lpstr>Dosis</vt:lpstr>
      <vt:lpstr>Dosis Bold</vt:lpstr>
      <vt:lpstr>KG Primary Penmanship 2</vt:lpstr>
      <vt:lpstr>Microsoft Uighur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Imane BenBrahim</dc:creator>
  <cp:lastModifiedBy>nabaouiya jenane</cp:lastModifiedBy>
  <cp:revision>209</cp:revision>
  <dcterms:created xsi:type="dcterms:W3CDTF">2023-09-30T23:18:14Z</dcterms:created>
  <dcterms:modified xsi:type="dcterms:W3CDTF">2025-10-05T17:36:59Z</dcterms:modified>
</cp:coreProperties>
</file>