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2"/>
  </p:notesMasterIdLst>
  <p:sldIdLst>
    <p:sldId id="257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36" r:id="rId9"/>
    <p:sldId id="2147482737" r:id="rId10"/>
    <p:sldId id="2147482844" r:id="rId11"/>
    <p:sldId id="2147482739" r:id="rId12"/>
    <p:sldId id="2147482740" r:id="rId13"/>
    <p:sldId id="2147482741" r:id="rId14"/>
    <p:sldId id="2134805479" r:id="rId15"/>
    <p:sldId id="2134805483" r:id="rId16"/>
    <p:sldId id="2147482593" r:id="rId17"/>
    <p:sldId id="2147482630" r:id="rId18"/>
    <p:sldId id="292" r:id="rId19"/>
    <p:sldId id="329" r:id="rId20"/>
    <p:sldId id="2147482679" r:id="rId21"/>
    <p:sldId id="2147482680" r:id="rId22"/>
    <p:sldId id="2147482681" r:id="rId23"/>
    <p:sldId id="2147482575" r:id="rId24"/>
    <p:sldId id="274" r:id="rId25"/>
    <p:sldId id="2134805480" r:id="rId26"/>
    <p:sldId id="2147482512" r:id="rId27"/>
    <p:sldId id="2147482744" r:id="rId28"/>
    <p:sldId id="2147482745" r:id="rId29"/>
    <p:sldId id="2147482573" r:id="rId30"/>
    <p:sldId id="2134805482" r:id="rId31"/>
    <p:sldId id="2147482481" r:id="rId32"/>
    <p:sldId id="2147482597" r:id="rId33"/>
    <p:sldId id="2147482748" r:id="rId34"/>
    <p:sldId id="2147482492" r:id="rId35"/>
    <p:sldId id="280" r:id="rId36"/>
    <p:sldId id="2147482493" r:id="rId37"/>
    <p:sldId id="2147482682" r:id="rId38"/>
    <p:sldId id="2147482488" r:id="rId39"/>
    <p:sldId id="2147482489" r:id="rId40"/>
    <p:sldId id="2147482490" r:id="rId41"/>
    <p:sldId id="2147482577" r:id="rId42"/>
    <p:sldId id="2147482491" r:id="rId43"/>
    <p:sldId id="277" r:id="rId44"/>
    <p:sldId id="2147482603" r:id="rId45"/>
    <p:sldId id="2147482749" r:id="rId46"/>
    <p:sldId id="2147482751" r:id="rId47"/>
    <p:sldId id="2147482628" r:id="rId48"/>
    <p:sldId id="2147482629" r:id="rId49"/>
    <p:sldId id="2147482518" r:id="rId50"/>
    <p:sldId id="286" r:id="rId51"/>
    <p:sldId id="2134805485" r:id="rId52"/>
    <p:sldId id="2147482503" r:id="rId53"/>
    <p:sldId id="2147482505" r:id="rId54"/>
    <p:sldId id="2147482504" r:id="rId55"/>
    <p:sldId id="2147482501" r:id="rId56"/>
    <p:sldId id="2147482519" r:id="rId57"/>
    <p:sldId id="2147482705" r:id="rId58"/>
    <p:sldId id="2134807344" r:id="rId59"/>
    <p:sldId id="2147482686" r:id="rId60"/>
    <p:sldId id="2147482687" r:id="rId6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10/5/2025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1.mp3"/><Relationship Id="rId7" Type="http://schemas.openxmlformats.org/officeDocument/2006/relationships/image" Target="../media/image30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4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7.jpeg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6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8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9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7.png"/><Relationship Id="rId5" Type="http://schemas.openxmlformats.org/officeDocument/2006/relationships/image" Target="../media/image40.JP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7.png"/><Relationship Id="rId5" Type="http://schemas.openxmlformats.org/officeDocument/2006/relationships/image" Target="../media/image43.jpe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41.png"/><Relationship Id="rId5" Type="http://schemas.openxmlformats.org/officeDocument/2006/relationships/image" Target="../media/image43.jpeg"/><Relationship Id="rId4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2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1.png"/><Relationship Id="rId4" Type="http://schemas.openxmlformats.org/officeDocument/2006/relationships/image" Target="../media/image2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45.xml"/><Relationship Id="rId7" Type="http://schemas.openxmlformats.org/officeDocument/2006/relationships/image" Target="../media/image21.sv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49.xml"/><Relationship Id="rId7" Type="http://schemas.openxmlformats.org/officeDocument/2006/relationships/image" Target="../media/image21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61.png"/><Relationship Id="rId4" Type="http://schemas.openxmlformats.org/officeDocument/2006/relationships/image" Target="../media/image21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6" Type="http://schemas.openxmlformats.org/officeDocument/2006/relationships/image" Target="../media/image60.png"/><Relationship Id="rId5" Type="http://schemas.openxmlformats.org/officeDocument/2006/relationships/image" Target="../media/image61.png"/><Relationship Id="rId4" Type="http://schemas.openxmlformats.org/officeDocument/2006/relationships/image" Target="../media/image21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jpe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6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67.png"/><Relationship Id="rId2" Type="http://schemas.openxmlformats.org/officeDocument/2006/relationships/video" Target="NULL" TargetMode="External"/><Relationship Id="rId1" Type="http://schemas.openxmlformats.org/officeDocument/2006/relationships/tags" Target="../tags/tag6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69.png"/><Relationship Id="rId4" Type="http://schemas.openxmlformats.org/officeDocument/2006/relationships/image" Target="../media/image2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70.png"/><Relationship Id="rId4" Type="http://schemas.openxmlformats.org/officeDocument/2006/relationships/image" Target="../media/image21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microsoft.com/office/2007/relationships/hdphoto" Target="../media/hdphoto2.wdp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image" Target="../media/image72.jpeg"/><Relationship Id="rId5" Type="http://schemas.openxmlformats.org/officeDocument/2006/relationships/tags" Target="../tags/tag78.xml"/><Relationship Id="rId10" Type="http://schemas.openxmlformats.org/officeDocument/2006/relationships/image" Target="../media/image21.svg"/><Relationship Id="rId4" Type="http://schemas.openxmlformats.org/officeDocument/2006/relationships/tags" Target="../tags/tag77.xml"/><Relationship Id="rId9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72.jpeg"/><Relationship Id="rId5" Type="http://schemas.openxmlformats.org/officeDocument/2006/relationships/tags" Target="../tags/tag85.xml"/><Relationship Id="rId10" Type="http://schemas.openxmlformats.org/officeDocument/2006/relationships/image" Target="../media/image21.svg"/><Relationship Id="rId4" Type="http://schemas.openxmlformats.org/officeDocument/2006/relationships/tags" Target="../tags/tag84.xml"/><Relationship Id="rId9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 : 20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0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940620" y="404411"/>
            <a:ext cx="4139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46"/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62" y="160908"/>
            <a:ext cx="684387" cy="897384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593" y="196616"/>
            <a:ext cx="616068" cy="897385"/>
          </a:xfrm>
          <a:prstGeom prst="rect">
            <a:avLst/>
          </a:prstGeom>
        </p:spPr>
      </p:pic>
      <p:pic>
        <p:nvPicPr>
          <p:cNvPr id="49" name="Image 48" descr="Une image contenant dessin humoristique, illustration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C3C945A1-B610-D286-1C93-7C28E66EA2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555626"/>
            <a:ext cx="6705600" cy="4203947"/>
          </a:xfrm>
          <a:prstGeom prst="rect">
            <a:avLst/>
          </a:prstGeom>
        </p:spPr>
      </p:pic>
      <p:pic>
        <p:nvPicPr>
          <p:cNvPr id="3" name="Marie Toupie - Tête épaules genoux et pieds 🙆🏼_♀️ [nTr3cf1yC9o]">
            <a:hlinkClick r:id="" action="ppaction://media"/>
            <a:extLst>
              <a:ext uri="{FF2B5EF4-FFF2-40B4-BE49-F238E27FC236}">
                <a16:creationId xmlns:a16="http://schemas.microsoft.com/office/drawing/2014/main" id="{49950554-9D36-F259-53D1-079EC9F5D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22" end="163123.265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21860" y="374588"/>
            <a:ext cx="517525" cy="5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9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main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- doigt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62799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5312" y="2178852"/>
            <a:ext cx="1870774" cy="2330002"/>
          </a:xfrm>
          <a:prstGeom prst="rect">
            <a:avLst/>
          </a:prstGeom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3" y="1922107"/>
            <a:ext cx="3008323" cy="45196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918850-75A2-33F1-E7D4-0BBB2B342A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1534" y="2178852"/>
            <a:ext cx="1717704" cy="2966624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F0FE5481-D0CD-CF73-61CB-F1B3B1460E87}"/>
              </a:ext>
            </a:extLst>
          </p:cNvPr>
          <p:cNvSpPr/>
          <p:nvPr/>
        </p:nvSpPr>
        <p:spPr>
          <a:xfrm>
            <a:off x="3732357" y="2930498"/>
            <a:ext cx="213594" cy="1887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CA96FD9-E684-7F10-DED4-4BEC0D2FAF16}"/>
              </a:ext>
            </a:extLst>
          </p:cNvPr>
          <p:cNvSpPr/>
          <p:nvPr/>
        </p:nvSpPr>
        <p:spPr>
          <a:xfrm>
            <a:off x="7186385" y="2178852"/>
            <a:ext cx="589227" cy="7026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18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05873" y="149087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883529" y="271659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main. Comment vous dites main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D6514CB-5EC6-1094-1D7E-1339A14066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9102" y="1648767"/>
            <a:ext cx="2606732" cy="379097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95608F3C-6BB5-358D-7288-673222588530}"/>
              </a:ext>
            </a:extLst>
          </p:cNvPr>
          <p:cNvSpPr/>
          <p:nvPr/>
        </p:nvSpPr>
        <p:spPr>
          <a:xfrm>
            <a:off x="4838017" y="1648768"/>
            <a:ext cx="894192" cy="8979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8" y="1258477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 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main”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1389" y="4676685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aytona Condensed" panose="020B0506030503040204" pitchFamily="34" charset="0"/>
              </a:rPr>
              <a:t>MAIN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aytona Condensed" panose="020B050603050304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D7276D-DCD9-5CB2-6E0F-A75B1D8A3D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8736" y="1343608"/>
            <a:ext cx="2586528" cy="274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 doigt. Comment vous dites doigt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55F603-6C5B-60E8-4544-5F0089455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1110" y="1510122"/>
            <a:ext cx="3675081" cy="3906418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60D50D0D-2290-A3C4-0C29-A925D5B8D3CB}"/>
              </a:ext>
            </a:extLst>
          </p:cNvPr>
          <p:cNvSpPr/>
          <p:nvPr/>
        </p:nvSpPr>
        <p:spPr>
          <a:xfrm>
            <a:off x="3424334" y="2738006"/>
            <a:ext cx="325487" cy="3897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doigt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doigt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369391" y="4092440"/>
            <a:ext cx="46664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115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DOIGT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aytona Condensed" panose="020B050603050304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47D2BD-AFBB-3827-8F2F-CFE18B3C70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9035" y="1787892"/>
            <a:ext cx="1855135" cy="157184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2E82786A-831A-028C-3513-CC8D47340595}"/>
              </a:ext>
            </a:extLst>
          </p:cNvPr>
          <p:cNvSpPr/>
          <p:nvPr/>
        </p:nvSpPr>
        <p:spPr>
          <a:xfrm>
            <a:off x="4702630" y="1787892"/>
            <a:ext cx="754694" cy="6281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7" y="160502"/>
            <a:ext cx="8675926" cy="649695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32521" y="134045"/>
            <a:ext cx="8669403" cy="67771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161540" y="363230"/>
            <a:ext cx="6630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36163411"/>
              </p:ext>
            </p:extLst>
          </p:nvPr>
        </p:nvGraphicFramePr>
        <p:xfrm>
          <a:off x="232521" y="-52014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43024" y="187278"/>
            <a:ext cx="674925" cy="62448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C4ECA7F-07B4-4F8C-FD9D-5864A86B83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4422" y="1978374"/>
            <a:ext cx="2349369" cy="2518533"/>
          </a:xfrm>
          <a:prstGeom prst="rect">
            <a:avLst/>
          </a:prstGeom>
        </p:spPr>
      </p:pic>
      <p:pic>
        <p:nvPicPr>
          <p:cNvPr id="12" name="Image 11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DCBFDCF6-DDA6-F48B-DDDF-54161E75CF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441" y="2068369"/>
            <a:ext cx="2027578" cy="251853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0C80761-662F-514A-0FE1-5DEC371ED0B2}"/>
              </a:ext>
            </a:extLst>
          </p:cNvPr>
          <p:cNvSpPr/>
          <p:nvPr/>
        </p:nvSpPr>
        <p:spPr>
          <a:xfrm rot="1725561">
            <a:off x="2796141" y="1918217"/>
            <a:ext cx="612348" cy="11698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34036" y="230812"/>
            <a:ext cx="8713589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88F3F01-DF77-5C6E-4D1B-764C6C3461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3828" y="1941477"/>
            <a:ext cx="2834642" cy="30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19D9-2981-A50D-6409-5E24D96D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E322E2-D517-7AB6-6F39-743810FF2F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AAE7976-463E-A3DC-DC29-7F6B719D12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0C7B7DC-6FAA-8DD1-5E31-3C8F1FF62981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757F9AD-6632-1368-E6D6-FEA139B5C93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252056-CC2B-A457-C0D9-A739EB8CDC46}"/>
              </a:ext>
            </a:extLst>
          </p:cNvPr>
          <p:cNvSpPr/>
          <p:nvPr/>
        </p:nvSpPr>
        <p:spPr>
          <a:xfrm>
            <a:off x="1306286" y="1050650"/>
            <a:ext cx="585962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7DF241CC-99E5-CAC0-74B6-7574A2B4F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46BA868-488A-C6F2-DB94-90B9A5BB780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59CB01-5BE6-D53F-E08B-9EDF6FA713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14A0643B-C4C7-70EE-C390-C904EC12CEC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14" name="Image 13" descr="Une image contenant main&#10;&#10;Le contenu généré par l’IA peut être incorrect.">
            <a:extLst>
              <a:ext uri="{FF2B5EF4-FFF2-40B4-BE49-F238E27FC236}">
                <a16:creationId xmlns:a16="http://schemas.microsoft.com/office/drawing/2014/main" id="{AEB7D66E-8588-73E2-BDCC-7C15FD99F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875" y="2043041"/>
            <a:ext cx="3019846" cy="3363939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BCF1982D-4CA3-2C4A-61F3-60464C6B5180}"/>
              </a:ext>
            </a:extLst>
          </p:cNvPr>
          <p:cNvSpPr/>
          <p:nvPr/>
        </p:nvSpPr>
        <p:spPr>
          <a:xfrm rot="1725561">
            <a:off x="4518390" y="1847672"/>
            <a:ext cx="912023" cy="16178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654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6" name="Image 5" descr="Une image contenant capture d’écran, Police, roug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54C73D8B-2750-26C9-A660-FA944B31C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68" y="1218891"/>
            <a:ext cx="7802064" cy="51769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4DDFC1-28CF-BD50-A549-B098C16C39B8}"/>
              </a:ext>
            </a:extLst>
          </p:cNvPr>
          <p:cNvSpPr/>
          <p:nvPr/>
        </p:nvSpPr>
        <p:spPr>
          <a:xfrm>
            <a:off x="6713549" y="5416164"/>
            <a:ext cx="1609919" cy="9517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la chanson en  pointant les lettres avec le doigt.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387099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4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53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949" y="1763486"/>
            <a:ext cx="6680717" cy="403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T.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48080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336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2837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5151650" y="1320834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T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40559" y="2618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</a:rPr>
              <a:t>T</a:t>
            </a:r>
            <a:endParaRPr lang="fr-MA" sz="1400" dirty="0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</a:rPr>
              <a:t>T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95048" y="213352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95049" y="224720"/>
            <a:ext cx="8675926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Taxi . Lisons ensemble «  taxi».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127369"/>
            <a:ext cx="8394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20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fr-FR" sz="11500" b="1" dirty="0">
                <a:solidFill>
                  <a:srgbClr val="106584"/>
                </a:solidFill>
              </a:rPr>
              <a:t>AXI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6C4B601-8E6C-677A-9BB2-E439F0C600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1232" y="1838529"/>
            <a:ext cx="3719714" cy="178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744-BFC0-D2D8-6201-D1F5BE82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C08E6D-96A4-13F9-43D1-E25DB6B8F21B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481AB2-5F91-38AB-3E1D-42F551C4974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AFE7C-93B3-88B0-650F-1B56A4754C4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DA40C-4B0F-1C4B-7423-BA606A8FE796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BF4996-E43F-CD67-C440-1D58EE5AEAB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7C7F3-413D-75A3-146E-BD6454D3CCD1}"/>
              </a:ext>
            </a:extLst>
          </p:cNvPr>
          <p:cNvSpPr txBox="1"/>
          <p:nvPr/>
        </p:nvSpPr>
        <p:spPr>
          <a:xfrm>
            <a:off x="1042182" y="333892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j’ entends «  t ». « t » taxi. Répétons ensemble « t » taxi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T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399FE5-6C01-2120-9761-E1E213FD86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9ACA31-863A-F775-0B91-43C9245DA7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127369"/>
            <a:ext cx="8394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2000" b="1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fr-FR" sz="11500" b="1" dirty="0">
                <a:solidFill>
                  <a:srgbClr val="106584"/>
                </a:solidFill>
              </a:rPr>
              <a:t>AXI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496328A-3416-6F82-8549-84B9BA2A3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1232" y="1838529"/>
            <a:ext cx="3719714" cy="178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60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T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T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/>
              <a:t>T</a:t>
            </a:r>
            <a:endParaRPr lang="fr-FR" sz="4156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/>
              <a:t>T</a:t>
            </a:r>
            <a:endParaRPr lang="fr-FR" sz="4156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F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K T U L T </a:t>
            </a:r>
            <a:r>
              <a:rPr lang="fr-MA" sz="72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S N P T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T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DFB9658A-51B9-28DD-72BE-A2FE065373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F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K T U L T </a:t>
            </a:r>
            <a:r>
              <a:rPr lang="fr-MA" sz="72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S N P T 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1" y="2897461"/>
            <a:ext cx="7305455" cy="2202667"/>
            <a:chOff x="3302074" y="4644056"/>
            <a:chExt cx="9449853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4" y="464405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30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du vocabulaire: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    main - doigt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T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T.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2EA0CF38-7CC0-AC6A-B7B1-C8EC01CC948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F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K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T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U L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T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72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S N P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T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T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T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5079099" y="1278630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T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8D285F11-D333-D172-DD65-B9B89354DF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07" y="2144779"/>
            <a:ext cx="3248587" cy="2568442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DBC012C-028E-F0EE-6996-60A8BBA4E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6909">
            <a:off x="4327168" y="1565498"/>
            <a:ext cx="1094988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83827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 grand trait vers le bas.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02620E85-94DA-3713-1D69-224F76A203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07" y="2267339"/>
            <a:ext cx="3248587" cy="232332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3B98800-B5F7-EB17-76FA-C626FF48B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6345">
            <a:off x="4307853" y="2897766"/>
            <a:ext cx="1384788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019F0-99E3-69DD-8D40-DA5760895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684E2B-19AD-12DC-E411-B8BAC37DA0A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7E2348-FFAB-4A96-BDF3-5CC2A8970D5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AE0E36-E48A-00CA-2DCC-A4A351B390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933735-3B0B-C53F-F287-A3349ED8C1BF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B12F2A4-7712-32AB-F48A-96D1B3F31F9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40EA3-7792-E8FC-0AFD-46CA8CFFDA1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35B75AC-7C4B-CF95-C00E-3D34D9A939A8}"/>
              </a:ext>
            </a:extLst>
          </p:cNvPr>
          <p:cNvSpPr txBox="1"/>
          <p:nvPr/>
        </p:nvSpPr>
        <p:spPr>
          <a:xfrm>
            <a:off x="939968" y="43579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J’ajoute une barre en haut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92DB90A-729E-068E-BF68-B03DC38FEE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EBB0D6F-D5AD-AA2E-162E-4C24DFAC7C6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A169B1F-DC37-413A-B3FA-8B0EF2BA15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07" y="2267339"/>
            <a:ext cx="3248587" cy="2323323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D451A0A-55E9-7D8A-E0C7-617725FA9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2543">
            <a:off x="3817077" y="1536000"/>
            <a:ext cx="125978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441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65A8-CFB6-810B-6546-BE1F31C19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BEE42C-4C95-EB78-7CD0-B1BC1443433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8932AB-F788-BF92-FF3C-0B2A436814A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99D9C-9930-9400-30E8-1CEC92CC824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DA2313-15DE-780C-BE02-CD480FF15828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0C4AAA4-ED2E-91AD-4EC0-E509D67E028A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9C0D03-9AF1-9C4B-6DB6-72C1C8F7BCCF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14FF258-D647-25EF-8C97-CB5BBA3EB9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BF40729-5082-51CA-5792-02AE9BD280F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3D8A2ED2-6069-E152-A2C9-0E41E2FF2ABC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57A7B9F-40BE-B944-46CD-4BF089F330CE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B25E4B5-17A1-1DA2-9473-46F2B6546A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08" y="2267338"/>
            <a:ext cx="3248586" cy="2444622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FE87E486-3BDC-027F-3EAE-12A8A12E4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2543">
            <a:off x="4796931" y="1590754"/>
            <a:ext cx="1173656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02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D2790E7-0FCB-1363-8A60-0D6ECD59BA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08" y="2267338"/>
            <a:ext cx="3248586" cy="244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T.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WhatsApp Video 2025-08-04 at 01.18.05">
            <a:hlinkClick r:id="" action="ppaction://media"/>
            <a:extLst>
              <a:ext uri="{FF2B5EF4-FFF2-40B4-BE49-F238E27FC236}">
                <a16:creationId xmlns:a16="http://schemas.microsoft.com/office/drawing/2014/main" id="{BC378ED5-6883-5557-8AC1-BD4E9C1DA5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77826" end="104838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7625" y="1581505"/>
            <a:ext cx="6503436" cy="371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page19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</a:rPr>
              <a:t>T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et l’image  du soleil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1355" y="1392934"/>
            <a:ext cx="3623311" cy="47319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666402" y="3909579"/>
            <a:ext cx="3958333" cy="1249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740" y="2349247"/>
            <a:ext cx="6374519" cy="215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30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la lettre T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6C83816-5F83-165D-819D-20C8740317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1355" y="1392934"/>
            <a:ext cx="3623311" cy="47319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2DD3FCE-BD27-B3E4-7603-7249E2219DF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87216" y="5223735"/>
            <a:ext cx="3881535" cy="8377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026" y="2532813"/>
            <a:ext cx="6075949" cy="17923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>
                  <a:solidFill>
                    <a:srgbClr val="106585"/>
                  </a:solidFill>
                  <a:latin typeface="Dosis" pitchFamily="2" charset="0"/>
                </a:rPr>
                <a:t>05 </a:t>
              </a: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58617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817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r>
              <a:rPr lang="en-US" sz="3954" dirty="0">
                <a:solidFill>
                  <a:srgbClr val="01070A"/>
                </a:solidFill>
                <a:latin typeface="Carelia"/>
              </a:rPr>
              <a:t> (e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6298</TotalTime>
  <Words>1809</Words>
  <Application>Microsoft Office PowerPoint</Application>
  <PresentationFormat>Affichage à l'écran (4:3)</PresentationFormat>
  <Paragraphs>432</Paragraphs>
  <Slides>60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76" baseType="lpstr">
      <vt:lpstr>Abadi</vt:lpstr>
      <vt:lpstr>Arial</vt:lpstr>
      <vt:lpstr>Arimo Italics</vt:lpstr>
      <vt:lpstr>Calibri</vt:lpstr>
      <vt:lpstr>Calibri </vt:lpstr>
      <vt:lpstr>Cambria</vt:lpstr>
      <vt:lpstr>Carelia</vt:lpstr>
      <vt:lpstr>Daytona Condensed</vt:lpstr>
      <vt:lpstr>Daytona Light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269</cp:revision>
  <dcterms:created xsi:type="dcterms:W3CDTF">2023-09-30T23:18:14Z</dcterms:created>
  <dcterms:modified xsi:type="dcterms:W3CDTF">2025-10-05T18:27:37Z</dcterms:modified>
</cp:coreProperties>
</file>