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2"/>
  </p:notesMasterIdLst>
  <p:sldIdLst>
    <p:sldId id="257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36" r:id="rId9"/>
    <p:sldId id="2147482737" r:id="rId10"/>
    <p:sldId id="2147482844" r:id="rId11"/>
    <p:sldId id="2147482739" r:id="rId12"/>
    <p:sldId id="2147482740" r:id="rId13"/>
    <p:sldId id="2147482741" r:id="rId14"/>
    <p:sldId id="2134805479" r:id="rId15"/>
    <p:sldId id="2134805483" r:id="rId16"/>
    <p:sldId id="2147482593" r:id="rId17"/>
    <p:sldId id="2147482630" r:id="rId18"/>
    <p:sldId id="292" r:id="rId19"/>
    <p:sldId id="329" r:id="rId20"/>
    <p:sldId id="2147482679" r:id="rId21"/>
    <p:sldId id="2147482680" r:id="rId22"/>
    <p:sldId id="2147482681" r:id="rId23"/>
    <p:sldId id="2147482575" r:id="rId24"/>
    <p:sldId id="274" r:id="rId25"/>
    <p:sldId id="2134805480" r:id="rId26"/>
    <p:sldId id="2147482512" r:id="rId27"/>
    <p:sldId id="2147482744" r:id="rId28"/>
    <p:sldId id="2147482745" r:id="rId29"/>
    <p:sldId id="2147482573" r:id="rId30"/>
    <p:sldId id="2134805482" r:id="rId31"/>
    <p:sldId id="2147482481" r:id="rId32"/>
    <p:sldId id="2147482597" r:id="rId33"/>
    <p:sldId id="2147482748" r:id="rId34"/>
    <p:sldId id="2147482492" r:id="rId35"/>
    <p:sldId id="280" r:id="rId36"/>
    <p:sldId id="2147482493" r:id="rId37"/>
    <p:sldId id="2147482682" r:id="rId38"/>
    <p:sldId id="2147482488" r:id="rId39"/>
    <p:sldId id="2147482489" r:id="rId40"/>
    <p:sldId id="2147482490" r:id="rId41"/>
    <p:sldId id="2147482577" r:id="rId42"/>
    <p:sldId id="2147482491" r:id="rId43"/>
    <p:sldId id="277" r:id="rId44"/>
    <p:sldId id="2147482603" r:id="rId45"/>
    <p:sldId id="2147482749" r:id="rId46"/>
    <p:sldId id="2147482751" r:id="rId47"/>
    <p:sldId id="2147482628" r:id="rId48"/>
    <p:sldId id="2147482629" r:id="rId49"/>
    <p:sldId id="2147482518" r:id="rId50"/>
    <p:sldId id="286" r:id="rId51"/>
    <p:sldId id="2134805485" r:id="rId52"/>
    <p:sldId id="2147482503" r:id="rId53"/>
    <p:sldId id="2147482505" r:id="rId54"/>
    <p:sldId id="2147482504" r:id="rId55"/>
    <p:sldId id="2147482501" r:id="rId56"/>
    <p:sldId id="2147482519" r:id="rId57"/>
    <p:sldId id="2147482705" r:id="rId58"/>
    <p:sldId id="2134807344" r:id="rId59"/>
    <p:sldId id="2147482686" r:id="rId60"/>
    <p:sldId id="2147482687" r:id="rId6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05/10/2025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10/5/2025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4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7.jpeg"/><Relationship Id="rId5" Type="http://schemas.openxmlformats.org/officeDocument/2006/relationships/image" Target="../media/image35.png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37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9.png"/><Relationship Id="rId4" Type="http://schemas.openxmlformats.org/officeDocument/2006/relationships/image" Target="../media/image2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40.png"/><Relationship Id="rId4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8.png"/><Relationship Id="rId5" Type="http://schemas.openxmlformats.org/officeDocument/2006/relationships/image" Target="../media/image41.JPG"/><Relationship Id="rId4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0.png"/><Relationship Id="rId5" Type="http://schemas.openxmlformats.org/officeDocument/2006/relationships/image" Target="../media/image43.jpeg"/><Relationship Id="rId4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8.png"/><Relationship Id="rId5" Type="http://schemas.openxmlformats.org/officeDocument/2006/relationships/image" Target="../media/image43.jpeg"/><Relationship Id="rId4" Type="http://schemas.openxmlformats.org/officeDocument/2006/relationships/image" Target="../media/image21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4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1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tags" Target="../tags/tag45.xml"/><Relationship Id="rId7" Type="http://schemas.openxmlformats.org/officeDocument/2006/relationships/image" Target="../media/image21.sv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49.xml"/><Relationship Id="rId7" Type="http://schemas.openxmlformats.org/officeDocument/2006/relationships/image" Target="../media/image21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microsoft.com/office/2007/relationships/hdphoto" Target="../media/hdphoto2.wd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5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6" Type="http://schemas.openxmlformats.org/officeDocument/2006/relationships/image" Target="../media/image60.png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jpe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6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67.png"/><Relationship Id="rId2" Type="http://schemas.openxmlformats.org/officeDocument/2006/relationships/video" Target="NULL" TargetMode="External"/><Relationship Id="rId1" Type="http://schemas.openxmlformats.org/officeDocument/2006/relationships/tags" Target="../tags/tag6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69.png"/><Relationship Id="rId4" Type="http://schemas.openxmlformats.org/officeDocument/2006/relationships/image" Target="../media/image21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70.png"/><Relationship Id="rId4" Type="http://schemas.openxmlformats.org/officeDocument/2006/relationships/image" Target="../media/image21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jpeg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11" Type="http://schemas.openxmlformats.org/officeDocument/2006/relationships/image" Target="../media/image72.jpeg"/><Relationship Id="rId5" Type="http://schemas.openxmlformats.org/officeDocument/2006/relationships/tags" Target="../tags/tag78.xml"/><Relationship Id="rId10" Type="http://schemas.openxmlformats.org/officeDocument/2006/relationships/image" Target="../media/image21.svg"/><Relationship Id="rId4" Type="http://schemas.openxmlformats.org/officeDocument/2006/relationships/tags" Target="../tags/tag77.xml"/><Relationship Id="rId9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11" Type="http://schemas.openxmlformats.org/officeDocument/2006/relationships/image" Target="../media/image72.jpeg"/><Relationship Id="rId5" Type="http://schemas.openxmlformats.org/officeDocument/2006/relationships/tags" Target="../tags/tag85.xml"/><Relationship Id="rId10" Type="http://schemas.openxmlformats.org/officeDocument/2006/relationships/image" Target="../media/image21.svg"/><Relationship Id="rId4" Type="http://schemas.openxmlformats.org/officeDocument/2006/relationships/tags" Target="../tags/tag84.xml"/><Relationship Id="rId9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19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0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49" name="Image 48" descr="Une image contenant dessin humoristique, illustration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C3C945A1-B610-D286-1C93-7C28E66EA2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200" y="1555626"/>
            <a:ext cx="6705600" cy="4203947"/>
          </a:xfrm>
          <a:prstGeom prst="rect">
            <a:avLst/>
          </a:prstGeom>
        </p:spPr>
      </p:pic>
      <p:pic>
        <p:nvPicPr>
          <p:cNvPr id="3" name="Marie Toupie - Tête épaules genoux et pieds 🙆🏼_♀️ [nTr3cf1yC9o]">
            <a:hlinkClick r:id="" action="ppaction://media"/>
            <a:extLst>
              <a:ext uri="{FF2B5EF4-FFF2-40B4-BE49-F238E27FC236}">
                <a16:creationId xmlns:a16="http://schemas.microsoft.com/office/drawing/2014/main" id="{49950554-9D36-F259-53D1-079EC9F5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422" end="163123.265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21860" y="374588"/>
            <a:ext cx="517525" cy="5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69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902375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tête - pied</a:t>
            </a:r>
            <a:endParaRPr lang="fr-FR" sz="2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62799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E44762FA-583F-E643-A68F-70FE02F495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8565" y="2349145"/>
            <a:ext cx="1534702" cy="2159709"/>
          </a:xfrm>
          <a:prstGeom prst="rect">
            <a:avLst/>
          </a:prstGeom>
        </p:spPr>
      </p:pic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83" y="1922107"/>
            <a:ext cx="3008323" cy="4519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918850-75A2-33F1-E7D4-0BBB2B342A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0909" y="2233124"/>
            <a:ext cx="1534703" cy="215970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F0FE5481-D0CD-CF73-61CB-F1B3B1460E87}"/>
              </a:ext>
            </a:extLst>
          </p:cNvPr>
          <p:cNvSpPr/>
          <p:nvPr/>
        </p:nvSpPr>
        <p:spPr>
          <a:xfrm>
            <a:off x="3905262" y="2060402"/>
            <a:ext cx="1224551" cy="13350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2CA96FD9-E684-7F10-DED4-4BEC0D2FAF16}"/>
              </a:ext>
            </a:extLst>
          </p:cNvPr>
          <p:cNvSpPr/>
          <p:nvPr/>
        </p:nvSpPr>
        <p:spPr>
          <a:xfrm>
            <a:off x="6218054" y="3579755"/>
            <a:ext cx="690788" cy="7029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1185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tête. Comment vous dites tête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82511F-D184-E123-3394-B837D261E9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6466" y="1257588"/>
            <a:ext cx="3191069" cy="4342825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4101D5D-E962-2887-4F8A-B7CF8B942642}"/>
              </a:ext>
            </a:extLst>
          </p:cNvPr>
          <p:cNvSpPr/>
          <p:nvPr/>
        </p:nvSpPr>
        <p:spPr>
          <a:xfrm>
            <a:off x="3237722" y="1047041"/>
            <a:ext cx="2761862" cy="20787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Tête  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tête”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1389" y="4676685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TÊTE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62D7276D-DCD9-5CB2-6E0F-A75B1D8A3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550" y="1037530"/>
            <a:ext cx="2314898" cy="3381847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C7E5D325-E749-E394-D6B8-45FBBCD2671C}"/>
              </a:ext>
            </a:extLst>
          </p:cNvPr>
          <p:cNvSpPr/>
          <p:nvPr/>
        </p:nvSpPr>
        <p:spPr>
          <a:xfrm>
            <a:off x="3228712" y="1168519"/>
            <a:ext cx="2500736" cy="21438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pied. Comment vous dites pied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55F603-6C5B-60E8-4544-5F00894550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2312" y="1510122"/>
            <a:ext cx="4546919" cy="3906418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60D50D0D-2290-A3C4-0C29-A925D5B8D3CB}"/>
              </a:ext>
            </a:extLst>
          </p:cNvPr>
          <p:cNvSpPr/>
          <p:nvPr/>
        </p:nvSpPr>
        <p:spPr>
          <a:xfrm>
            <a:off x="3433665" y="3966921"/>
            <a:ext cx="1427583" cy="127155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pied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pied 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453364" y="4284186"/>
            <a:ext cx="46664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PIED</a:t>
            </a:r>
            <a:endParaRPr lang="fr-FR" sz="6000" dirty="0">
              <a:solidFill>
                <a:schemeClr val="bg1">
                  <a:lumMod val="50000"/>
                </a:schemeClr>
              </a:solidFill>
              <a:latin typeface="Daytona Condensed" panose="020B0506030503040204" pitchFamily="34" charset="0"/>
            </a:endParaRPr>
          </a:p>
        </p:txBody>
      </p:sp>
      <p:pic>
        <p:nvPicPr>
          <p:cNvPr id="9" name="Image 8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4C47D2BD-AFBB-3827-8F2F-CFE18B3C70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96" y="1905611"/>
            <a:ext cx="2603562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16050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0316" y="16050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61540" y="363230"/>
            <a:ext cx="66302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5422767"/>
              </p:ext>
            </p:extLst>
          </p:nvPr>
        </p:nvGraphicFramePr>
        <p:xfrm>
          <a:off x="242076" y="-28664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2" name="Image 1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8628BC72-9CCA-236B-7488-FB17C3F341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812" y="1492973"/>
            <a:ext cx="2150371" cy="3381847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CA15552-A5BE-45E8-CD23-803BCC90E37E}"/>
              </a:ext>
            </a:extLst>
          </p:cNvPr>
          <p:cNvSpPr/>
          <p:nvPr/>
        </p:nvSpPr>
        <p:spPr>
          <a:xfrm>
            <a:off x="5385565" y="1679488"/>
            <a:ext cx="2323001" cy="21438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1C4EAEA1-D067-D5F2-A752-2B656F017F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89" y="3236418"/>
            <a:ext cx="2323001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4" name="Image 3" descr="Une image contenant orteil, pied&#10;&#10;Le contenu généré par l’IA peut être incorrect.">
            <a:extLst>
              <a:ext uri="{FF2B5EF4-FFF2-40B4-BE49-F238E27FC236}">
                <a16:creationId xmlns:a16="http://schemas.microsoft.com/office/drawing/2014/main" id="{05B32138-57BB-5484-8B23-0957208DEB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201" y="2801272"/>
            <a:ext cx="3210373" cy="15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 descr="Une image contenant dessin, Visage humain, croquis, habits&#10;&#10;Le contenu généré par l’IA peut être incorrect.">
            <a:extLst>
              <a:ext uri="{FF2B5EF4-FFF2-40B4-BE49-F238E27FC236}">
                <a16:creationId xmlns:a16="http://schemas.microsoft.com/office/drawing/2014/main" id="{DF84EE8C-11E0-5056-78A6-13695DB63F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14" y="1654297"/>
            <a:ext cx="2150371" cy="338184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76652A2-07C8-8A9C-330D-4BE789DF1A6A}"/>
              </a:ext>
            </a:extLst>
          </p:cNvPr>
          <p:cNvSpPr/>
          <p:nvPr/>
        </p:nvSpPr>
        <p:spPr>
          <a:xfrm>
            <a:off x="3329567" y="1840812"/>
            <a:ext cx="2323001" cy="21438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6" name="Image 5" descr="Une image contenant capture d’écran, Police, roug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54C73D8B-2750-26C9-A660-FA944B31C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68" y="1218891"/>
            <a:ext cx="7802064" cy="5176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4DDFC1-28CF-BD50-A549-B098C16C39B8}"/>
              </a:ext>
            </a:extLst>
          </p:cNvPr>
          <p:cNvSpPr/>
          <p:nvPr/>
        </p:nvSpPr>
        <p:spPr>
          <a:xfrm>
            <a:off x="4720053" y="5430418"/>
            <a:ext cx="1609919" cy="9517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232547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949" y="1718245"/>
            <a:ext cx="6680717" cy="414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la lettre  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S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48080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336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2837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5151650" y="1320834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S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40559" y="2618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</a:rPr>
              <a:t>S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</a:rPr>
              <a:t>S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95048" y="213352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95049" y="224720"/>
            <a:ext cx="8675926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Soleil . Lisons ensemble «  soleil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127369"/>
            <a:ext cx="8394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2000" b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fr-FR" sz="11500" b="1" dirty="0">
                <a:solidFill>
                  <a:srgbClr val="106584"/>
                </a:solidFill>
              </a:rPr>
              <a:t>OLEIL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36C4B601-8E6C-677A-9BB2-E439F0C600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964" y="1170913"/>
            <a:ext cx="2942072" cy="28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33892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j’ entends «  S ». « S » soleil . Répétons ensemble « s » soleil.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S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E84D1A0-1F59-936A-9D2A-F20717C950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127369"/>
            <a:ext cx="8394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2000" b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fr-FR" sz="11500" b="1" dirty="0">
                <a:solidFill>
                  <a:srgbClr val="106584"/>
                </a:solidFill>
              </a:rPr>
              <a:t>OLEIL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9" name="Image 8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36BDD73A-5B0D-9A48-ECE1-AC1E134128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964" y="1170913"/>
            <a:ext cx="2942072" cy="281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S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s</a:t>
            </a:r>
            <a:endParaRPr lang="fr-FR" sz="1482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/>
              <a:t>S</a:t>
            </a:r>
            <a:endParaRPr lang="fr-FR" sz="4156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/>
              <a:t>S</a:t>
            </a:r>
            <a:endParaRPr lang="fr-FR" sz="4156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R C S A S B P D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s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97C44D1B-C7AE-100C-34EC-9EFD9AD86D2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R C S A S B P D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1"/>
            <a:ext cx="7305455" cy="2202667"/>
            <a:chOff x="3302074" y="4644056"/>
            <a:chExt cx="9449853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304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du vocabulaire: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   tête - pied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S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s.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E4441CF5-7F67-B1FC-ABD2-18AE373ADFF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2865" y="4006849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R C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S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B P D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604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  </a:t>
            </a: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S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la lettre S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5079099" y="1278630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S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8D285F11-D333-D172-DD65-B9B89354DF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5" y="1736335"/>
            <a:ext cx="3248587" cy="325554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DBC012C-028E-F0EE-6996-60A8BBA4E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96909">
            <a:off x="4686861" y="1523345"/>
            <a:ext cx="858877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 petit arc vers la droite en haut.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10E6421-326E-A54C-E5F9-D97251234E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7707" y="1747327"/>
            <a:ext cx="3248587" cy="3363347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53B98800-B5F7-EB17-76FA-C626FF48B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07558">
            <a:off x="4333325" y="2236361"/>
            <a:ext cx="985808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019F0-99E3-69DD-8D40-DA5760895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5684E2B-19AD-12DC-E411-B8BAC37DA0A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7E2348-FFAB-4A96-BDF3-5CC2A8970D5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AE0E36-E48A-00CA-2DCC-A4A351B39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F933735-3B0B-C53F-F287-A3349ED8C1BF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B12F2A4-7712-32AB-F48A-96D1B3F31F9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40EA3-7792-E8FC-0AFD-46CA8CFFDA1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35B75AC-7C4B-CF95-C00E-3D34D9A939A8}"/>
              </a:ext>
            </a:extLst>
          </p:cNvPr>
          <p:cNvSpPr txBox="1"/>
          <p:nvPr/>
        </p:nvSpPr>
        <p:spPr>
          <a:xfrm>
            <a:off x="939968" y="435791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fais un autre arc vers la gauche en bas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92DB90A-729E-068E-BF68-B03DC38FEE5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EBB0D6F-D5AD-AA2E-162E-4C24DFAC7C6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5CB3580-C71F-9FF6-1664-FD57915C9B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3829" y="1936763"/>
            <a:ext cx="3322465" cy="2989800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8D451A0A-55E9-7D8A-E0C7-617725FA9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2543">
            <a:off x="3807957" y="2825521"/>
            <a:ext cx="94519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441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365A8-CFB6-810B-6546-BE1F31C19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BEE42C-4C95-EB78-7CD0-B1BC1443433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E8932AB-F788-BF92-FF3C-0B2A436814A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99D9C-9930-9400-30E8-1CEC92CC824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0DA2313-15DE-780C-BE02-CD480FF15828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0C4AAA4-ED2E-91AD-4EC0-E509D67E028A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9C0D03-9AF1-9C4B-6DB6-72C1C8F7BCCF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14FF258-D647-25EF-8C97-CB5BBA3EB9C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BF40729-5082-51CA-5792-02AE9BD280F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3D8A2ED2-6069-E152-A2C9-0E41E2FF2ABC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57A7B9F-40BE-B944-46CD-4BF089F330CE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541FCD-26DD-E574-F400-B208F39DBB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3829" y="1936763"/>
            <a:ext cx="3322465" cy="2989800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FE87E486-3BDC-027F-3EAE-12A8A12E4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2543">
            <a:off x="4598267" y="1537896"/>
            <a:ext cx="94519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02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S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8F09614-D06F-0DE6-72F8-2810C6100A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3829" y="1936763"/>
            <a:ext cx="3322465" cy="298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la lettre S.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B670F33F-675F-2733-D477-D61E2A18D8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68530" end="110196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page19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</a:rPr>
              <a:t>S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et l’image  du soleil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14979" y="1333355"/>
            <a:ext cx="3314043" cy="41912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733869" y="1857098"/>
            <a:ext cx="3844213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6245" y="2349247"/>
            <a:ext cx="6611510" cy="215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30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la lettre 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3336" y="1457748"/>
            <a:ext cx="3117328" cy="39425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31233" y="2997068"/>
            <a:ext cx="404948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025" y="2730206"/>
            <a:ext cx="6075949" cy="139758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6125</TotalTime>
  <Words>1814</Words>
  <Application>Microsoft Office PowerPoint</Application>
  <PresentationFormat>Affichage à l'écran (4:3)</PresentationFormat>
  <Paragraphs>432</Paragraphs>
  <Slides>60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6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Condensed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246</cp:revision>
  <dcterms:created xsi:type="dcterms:W3CDTF">2023-09-30T23:18:14Z</dcterms:created>
  <dcterms:modified xsi:type="dcterms:W3CDTF">2025-10-05T18:24:48Z</dcterms:modified>
</cp:coreProperties>
</file>