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0"/>
  </p:notesMasterIdLst>
  <p:sldIdLst>
    <p:sldId id="257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736" r:id="rId9"/>
    <p:sldId id="2147482737" r:id="rId10"/>
    <p:sldId id="2147482484" r:id="rId11"/>
    <p:sldId id="2147482739" r:id="rId12"/>
    <p:sldId id="2147482740" r:id="rId13"/>
    <p:sldId id="2147482741" r:id="rId14"/>
    <p:sldId id="2134805479" r:id="rId15"/>
    <p:sldId id="2134805483" r:id="rId16"/>
    <p:sldId id="2147482593" r:id="rId17"/>
    <p:sldId id="2147482630" r:id="rId18"/>
    <p:sldId id="2147482754" r:id="rId19"/>
    <p:sldId id="2147482755" r:id="rId20"/>
    <p:sldId id="2147482677" r:id="rId21"/>
    <p:sldId id="2147482678" r:id="rId22"/>
    <p:sldId id="292" r:id="rId23"/>
    <p:sldId id="329" r:id="rId24"/>
    <p:sldId id="2147482679" r:id="rId25"/>
    <p:sldId id="294" r:id="rId26"/>
    <p:sldId id="2147482680" r:id="rId27"/>
    <p:sldId id="2147482681" r:id="rId28"/>
    <p:sldId id="2147482756" r:id="rId29"/>
    <p:sldId id="2147482575" r:id="rId30"/>
    <p:sldId id="274" r:id="rId31"/>
    <p:sldId id="2134805480" r:id="rId32"/>
    <p:sldId id="2147482512" r:id="rId33"/>
    <p:sldId id="2147482744" r:id="rId34"/>
    <p:sldId id="2147482745" r:id="rId35"/>
    <p:sldId id="2147482573" r:id="rId36"/>
    <p:sldId id="2134805482" r:id="rId37"/>
    <p:sldId id="2147482481" r:id="rId38"/>
    <p:sldId id="2147482597" r:id="rId39"/>
    <p:sldId id="2147482748" r:id="rId40"/>
    <p:sldId id="2147482492" r:id="rId41"/>
    <p:sldId id="280" r:id="rId42"/>
    <p:sldId id="2147482493" r:id="rId43"/>
    <p:sldId id="2147482682" r:id="rId44"/>
    <p:sldId id="2147482488" r:id="rId45"/>
    <p:sldId id="2147482489" r:id="rId46"/>
    <p:sldId id="2147482490" r:id="rId47"/>
    <p:sldId id="2147482577" r:id="rId48"/>
    <p:sldId id="2147482491" r:id="rId49"/>
    <p:sldId id="277" r:id="rId50"/>
    <p:sldId id="2147482603" r:id="rId51"/>
    <p:sldId id="2147482752" r:id="rId52"/>
    <p:sldId id="2147482749" r:id="rId53"/>
    <p:sldId id="2147482750" r:id="rId54"/>
    <p:sldId id="2147482751" r:id="rId55"/>
    <p:sldId id="2147482628" r:id="rId56"/>
    <p:sldId id="2147482629" r:id="rId57"/>
    <p:sldId id="2147482518" r:id="rId58"/>
    <p:sldId id="286" r:id="rId59"/>
    <p:sldId id="2134805485" r:id="rId60"/>
    <p:sldId id="2147482503" r:id="rId61"/>
    <p:sldId id="2147482505" r:id="rId62"/>
    <p:sldId id="2147482504" r:id="rId63"/>
    <p:sldId id="2147482501" r:id="rId64"/>
    <p:sldId id="2147482578" r:id="rId65"/>
    <p:sldId id="2147482506" r:id="rId66"/>
    <p:sldId id="2147482753" r:id="rId67"/>
    <p:sldId id="2147482686" r:id="rId68"/>
    <p:sldId id="2147482687" r:id="rId6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9/26/2025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1.mp4"/><Relationship Id="rId7" Type="http://schemas.openxmlformats.org/officeDocument/2006/relationships/image" Target="../media/image28.png"/><Relationship Id="rId2" Type="http://schemas.openxmlformats.org/officeDocument/2006/relationships/vide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2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27.jpeg"/><Relationship Id="rId5" Type="http://schemas.openxmlformats.org/officeDocument/2006/relationships/image" Target="../media/image33.png"/><Relationship Id="rId4" Type="http://schemas.openxmlformats.org/officeDocument/2006/relationships/image" Target="../media/image21.sv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7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9.pn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39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40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41.pn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35.png"/><Relationship Id="rId4" Type="http://schemas.openxmlformats.org/officeDocument/2006/relationships/image" Target="../media/image2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35.png"/><Relationship Id="rId4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21.svg"/><Relationship Id="rId9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9.png"/><Relationship Id="rId5" Type="http://schemas.openxmlformats.org/officeDocument/2006/relationships/image" Target="../media/image46.jpeg"/><Relationship Id="rId4" Type="http://schemas.openxmlformats.org/officeDocument/2006/relationships/image" Target="../media/image2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7.png"/><Relationship Id="rId5" Type="http://schemas.openxmlformats.org/officeDocument/2006/relationships/image" Target="../media/image46.jpeg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35.png"/><Relationship Id="rId5" Type="http://schemas.openxmlformats.org/officeDocument/2006/relationships/image" Target="../media/image46.jpeg"/><Relationship Id="rId4" Type="http://schemas.openxmlformats.org/officeDocument/2006/relationships/image" Target="../media/image2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40.png"/><Relationship Id="rId5" Type="http://schemas.openxmlformats.org/officeDocument/2006/relationships/image" Target="../media/image46.jpeg"/><Relationship Id="rId4" Type="http://schemas.openxmlformats.org/officeDocument/2006/relationships/image" Target="../media/image2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9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4" Type="http://schemas.openxmlformats.org/officeDocument/2006/relationships/image" Target="../media/image21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5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5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5.png"/><Relationship Id="rId4" Type="http://schemas.openxmlformats.org/officeDocument/2006/relationships/image" Target="../media/image21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56.png"/><Relationship Id="rId4" Type="http://schemas.openxmlformats.org/officeDocument/2006/relationships/image" Target="../media/image21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51.xml"/><Relationship Id="rId7" Type="http://schemas.openxmlformats.org/officeDocument/2006/relationships/image" Target="../media/image21.sv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55.xml"/><Relationship Id="rId7" Type="http://schemas.openxmlformats.org/officeDocument/2006/relationships/image" Target="../media/image21.sv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microsoft.com/office/2007/relationships/hdphoto" Target="../media/hdphoto2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6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6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6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6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6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6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66.png"/><Relationship Id="rId4" Type="http://schemas.openxmlformats.org/officeDocument/2006/relationships/image" Target="../media/image21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6" Type="http://schemas.openxmlformats.org/officeDocument/2006/relationships/image" Target="../media/image65.png"/><Relationship Id="rId5" Type="http://schemas.openxmlformats.org/officeDocument/2006/relationships/image" Target="../media/image66.png"/><Relationship Id="rId4" Type="http://schemas.openxmlformats.org/officeDocument/2006/relationships/image" Target="../media/image21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jpe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72.png"/><Relationship Id="rId2" Type="http://schemas.openxmlformats.org/officeDocument/2006/relationships/video" Target="NULL" TargetMode="External"/><Relationship Id="rId1" Type="http://schemas.openxmlformats.org/officeDocument/2006/relationships/tags" Target="../tags/tag7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73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74.png"/><Relationship Id="rId4" Type="http://schemas.openxmlformats.org/officeDocument/2006/relationships/image" Target="../media/image21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73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75.png"/><Relationship Id="rId4" Type="http://schemas.openxmlformats.org/officeDocument/2006/relationships/image" Target="../media/image21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microsoft.com/office/2007/relationships/hdphoto" Target="../media/hdphoto2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76.png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77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76.png"/><Relationship Id="rId5" Type="http://schemas.openxmlformats.org/officeDocument/2006/relationships/tags" Target="../tags/tag89.xml"/><Relationship Id="rId10" Type="http://schemas.openxmlformats.org/officeDocument/2006/relationships/image" Target="../media/image21.svg"/><Relationship Id="rId4" Type="http://schemas.openxmlformats.org/officeDocument/2006/relationships/tags" Target="../tags/tag88.xml"/><Relationship Id="rId9" Type="http://schemas.openxmlformats.org/officeDocument/2006/relationships/image" Target="../media/image20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svg"/><Relationship Id="rId5" Type="http://schemas.openxmlformats.org/officeDocument/2006/relationships/image" Target="../media/image78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 : 17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84449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7294412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On va chanter tous ensemble.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7CCBE7A-BACE-DFE2-2C20-A7D81AE2A0E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30590F1C-971E-2855-0EB6-C76039E827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9" y="4797394"/>
            <a:ext cx="7041917" cy="664143"/>
          </a:xfrm>
          <a:prstGeom prst="rect">
            <a:avLst/>
          </a:prstGeom>
        </p:spPr>
      </p:pic>
      <p:pic>
        <p:nvPicPr>
          <p:cNvPr id="3" name="WhatsApp Video 2025-09-11 at 15.09.27">
            <a:hlinkClick r:id="" action="ppaction://media"/>
            <a:extLst>
              <a:ext uri="{FF2B5EF4-FFF2-40B4-BE49-F238E27FC236}">
                <a16:creationId xmlns:a16="http://schemas.microsoft.com/office/drawing/2014/main" id="{F339DBC2-6C43-5EA3-4F84-C31EE4B9DB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8580" end="197231.93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68740" y="1346211"/>
            <a:ext cx="6964916" cy="421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679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Stylo - règle – crayon - crayons de couleur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83566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85382" y="283403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323983" y="251250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E44762FA-583F-E643-A68F-70FE02F495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64597">
            <a:off x="6074623" y="2965615"/>
            <a:ext cx="1312624" cy="1595613"/>
          </a:xfrm>
          <a:prstGeom prst="rect">
            <a:avLst/>
          </a:prstGeom>
        </p:spPr>
      </p:pic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3" y="1922107"/>
            <a:ext cx="3008323" cy="451967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1D338AD-5902-2E18-FB89-D22D484BC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 flipV="1">
            <a:off x="4564599" y="3639763"/>
            <a:ext cx="2657953" cy="42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918850-75A2-33F1-E7D4-0BBB2B342A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8268" y="2405967"/>
            <a:ext cx="646125" cy="240557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4E4AC05-1B72-C477-5429-9B4D3D5CE20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26935" y="2524957"/>
            <a:ext cx="1554051" cy="200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85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9498187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4F02B12-8CB0-FE88-FCF6-94697AE0DBA3}"/>
              </a:ext>
            </a:extLst>
          </p:cNvPr>
          <p:cNvSpPr txBox="1"/>
          <p:nvPr/>
        </p:nvSpPr>
        <p:spPr>
          <a:xfrm>
            <a:off x="883529" y="271659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stylo. Comment vous dites stylo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3278A17-2486-7F42-9F3C-5DBBBD0D8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8450968" flipV="1">
            <a:off x="1929416" y="3246924"/>
            <a:ext cx="5074661" cy="80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03095" y="184315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stylo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stylo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A70AA3-C555-8181-DE50-B991999FE8D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3" y="4391609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STYLO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D035CBF-094A-D318-C325-1FD72D965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8618295" flipV="1">
            <a:off x="2914311" y="2398310"/>
            <a:ext cx="3315376" cy="47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190D45D-A3E2-E860-B99C-39E951F790A6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crayon  Comment vous dites crayon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8EF91F-4324-DDA8-70C6-C8522ED14E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020931" y="1466185"/>
            <a:ext cx="3396317" cy="412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crayon”.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238760" y="4405483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CRAYON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8F678-034D-A5F1-6422-A9AE220D6F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198023" y="1034479"/>
            <a:ext cx="2690170" cy="321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713BD-C7EE-DDF3-41CB-1E5944D2D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48E82C6-1FAD-8384-BDFF-004795815D3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A187E79-C54A-6211-1D70-F59F0B279A39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93DBC6F5-3808-EE03-10B8-D4D173D6A6B2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BBAC7C1-7C6C-4AC8-7F41-4BE543C57C1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EBFFD6-9E26-B81A-3446-8A7C54BBAED2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B7AFF0E-E222-B8C8-34D4-6C6FE8DDA96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9C11CD0-8F36-1A14-F6D0-DC730BD47758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crayons de couleur. Comment vous dites crayons de couleur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64CC584-1F9B-0605-C569-9566A4E252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362" y="1891266"/>
            <a:ext cx="3396317" cy="309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25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71066-8352-A1DE-1FA9-387D624FB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CD70853-6350-0C4D-7FC7-08AFB0FDF95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9CDCCE-56A5-E06B-CAE6-34168EDB7D36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BADC3053-6994-5434-8FFA-65BB2C1D4BE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501881D5-F355-7DF0-39C8-93875CDCD9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5D21ED-7190-180A-E0D1-36B664EC535D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1EE250A-4F80-443C-0DAF-88BBB7807D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6ACEC4E-7405-7B19-236D-ECD9EC1DFA59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Crayons de couleur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crayons de couleur”.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8B2CCE-A4AA-2ABF-0A80-3513523B53B2}"/>
              </a:ext>
            </a:extLst>
          </p:cNvPr>
          <p:cNvSpPr txBox="1"/>
          <p:nvPr/>
        </p:nvSpPr>
        <p:spPr>
          <a:xfrm>
            <a:off x="326571" y="4731845"/>
            <a:ext cx="8830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4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CRAYONS DE COULEUR </a:t>
            </a:r>
            <a:endParaRPr lang="fr-FR" sz="3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7E4779-376F-CB21-25F5-00E6783332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44255" y="1464102"/>
            <a:ext cx="2255488" cy="238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6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5F832-08EC-84A8-CB41-4E689846E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01A3FB-8FEB-ED02-3D7C-98CF40E98DA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6F529C8-1245-8460-1E6D-7BC515DD00BB}"/>
              </a:ext>
            </a:extLst>
          </p:cNvPr>
          <p:cNvSpPr/>
          <p:nvPr/>
        </p:nvSpPr>
        <p:spPr>
          <a:xfrm>
            <a:off x="227514" y="750346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4577F6E-A9B4-7AD0-98F8-CC20186EAA3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947EB6C-1DF3-AF74-35AD-04F1B72F7871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DAF5B5A-E5EF-B45D-DCD3-4C562DF95DF8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5DB43C-AC29-0A1E-BB41-CBEE51E461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BEF67A1-D6C5-863A-2B69-D5B76F0543E8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règle. Comment vous dites règle 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8E5C04-2458-1377-D45E-80C264B6B0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628171">
            <a:off x="3920080" y="1277027"/>
            <a:ext cx="1303838" cy="488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44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FFADA-9606-7D93-19CE-0123E8FE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1D7B3EC-E848-B715-112C-BEBF1681412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960D0BC-3E8E-D2BE-5A42-876711994754}"/>
              </a:ext>
            </a:extLst>
          </p:cNvPr>
          <p:cNvSpPr/>
          <p:nvPr/>
        </p:nvSpPr>
        <p:spPr>
          <a:xfrm>
            <a:off x="288282" y="287727"/>
            <a:ext cx="8675926" cy="632687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CBE3E90-C0A3-476A-5C52-BB459E49E1C9}"/>
              </a:ext>
            </a:extLst>
          </p:cNvPr>
          <p:cNvSpPr/>
          <p:nvPr/>
        </p:nvSpPr>
        <p:spPr>
          <a:xfrm>
            <a:off x="294805" y="243397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CB3E95E-FDAD-3DAB-E8DB-203538CBA167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31C8E0-13A9-9F75-3F5B-F7BC04E3005B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081D7E-B44D-5614-2946-0FFF21D20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9480043"/>
              </p:ext>
            </p:extLst>
          </p:nvPr>
        </p:nvGraphicFramePr>
        <p:xfrm>
          <a:off x="179303" y="9740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D38919C-D36F-C172-21D2-D3C02B5D6808}"/>
              </a:ext>
            </a:extLst>
          </p:cNvPr>
          <p:cNvSpPr txBox="1"/>
          <p:nvPr/>
        </p:nvSpPr>
        <p:spPr>
          <a:xfrm>
            <a:off x="1268189" y="178451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Règle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règle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D182B4-8DA0-BAB0-C35F-EFF4C8376FBA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RÈGLE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2B033F-FD17-DA6B-DB8D-37BBDFE2F5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8628171">
            <a:off x="3820718" y="996892"/>
            <a:ext cx="1110051" cy="333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2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7" y="227534"/>
            <a:ext cx="8675926" cy="633102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161540" y="363230"/>
            <a:ext cx="6630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0317386"/>
              </p:ext>
            </p:extLst>
          </p:nvPr>
        </p:nvGraphicFramePr>
        <p:xfrm>
          <a:off x="240560" y="-11651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0C91CA6-FF65-E963-E608-16AED3B895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64597">
            <a:off x="5046071" y="2739951"/>
            <a:ext cx="1656611" cy="19264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A8C5CC-C315-9F55-68BB-719343F57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241336" flipV="1">
            <a:off x="2591611" y="3366412"/>
            <a:ext cx="3200515" cy="49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9E191D-B4CB-6BC0-1C50-E3E8AB8B6D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7321609" y="1409135"/>
            <a:ext cx="819353" cy="32200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CE5E978-D7B7-62AD-5C22-616F6154D1E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1836" y="1980453"/>
            <a:ext cx="2096434" cy="243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5696EF8-4B26-5AEE-1E50-FA1944E528F0}"/>
              </a:ext>
            </a:extLst>
          </p:cNvPr>
          <p:cNvSpPr txBox="1"/>
          <p:nvPr/>
        </p:nvSpPr>
        <p:spPr>
          <a:xfrm>
            <a:off x="2415512" y="2791766"/>
            <a:ext cx="4312975" cy="536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montre, tu dis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17E14E27-45A2-3ECA-AB57-DA6389889D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44" y="3571551"/>
            <a:ext cx="2029770" cy="14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6B879398-394C-30EB-7CDF-11279638B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17C4127-A408-4E27-0339-E36178F8C71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9B6B881-48E4-4AD4-158B-16AE0ACAA6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2956449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AB36385D-3392-F387-D9FB-DB42129DFD78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C288BF-3848-8756-4821-5C040073E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076734">
            <a:off x="2918298" y="1741760"/>
            <a:ext cx="2863278" cy="348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18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55E17-1AC3-C270-282B-BD0DF16E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00CDA64-3D3A-25BE-D114-6B06F25E077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4DF8375-2E18-AE3E-F0BA-22A3ABB2E08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EDCD5D1-C594-AD55-57DB-F7420A32B9C3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534713E-CE88-1F74-3DDF-7A63CE94293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C497237-CF78-101D-F508-888B84643767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B5135281-FD5B-B62F-0BE0-B171D6151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8F6D8F4-98EE-4B86-EEC4-E2058C3AA410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E81F619-EBA2-EB80-6C68-D096C3A35E9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737C7DE-10F5-EB3B-479F-6DB9D0D967BA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5A75F95-BFEB-E17B-A9B4-91FC5D9E1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8466536" flipV="1">
            <a:off x="2603710" y="3230418"/>
            <a:ext cx="4370580" cy="71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00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C19D9-2981-A50D-6409-5E24D96D0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BE322E2-D517-7AB6-6F39-743810FF2F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AAE7976-463E-A3DC-DC29-7F6B719D12B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0C7B7DC-6FAA-8DD1-5E31-3C8F1FF62981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1757F9AD-6632-1368-E6D6-FEA139B5C93D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7DF241CC-99E5-CAC0-74B6-7574A2B4FC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46BA868-488A-C6F2-DB94-90B9A5BB780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59CB01-5BE6-D53F-E08B-9EDF6FA713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14A0643B-C4C7-70EE-C390-C904EC12CECF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BA3650E-C16B-1862-A6C1-450E180AE8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4206034">
            <a:off x="4244073" y="1198932"/>
            <a:ext cx="1371059" cy="451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54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E2C51-DF6C-A73C-3075-89A7B1E19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19692D3-FE69-246B-4482-0C79A38D5E6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9F3AADF-B0E6-7350-17D5-2DBDEBDEBDA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30D8DA2-DD23-5FB0-FB57-B7040B6897C8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E869967-029D-5597-951D-0D5B4D6A9EC2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EAD0E25C-3198-02CE-7F74-75FEDDB0E1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675B668-36E9-B3A0-40C8-E41E0A9D4A0E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DA334564-1F02-3DFB-0C56-7813145717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3ABB3DB5-DF66-7E8D-2DEA-06071FFB942F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7AAF7D2-B0EE-A9AE-0F03-D445667955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0362" y="1891266"/>
            <a:ext cx="3396317" cy="309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35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3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786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2313" y="1691228"/>
            <a:ext cx="6625988" cy="401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6" name="Image 5" descr="Une image contenant capture d’écran, Police, rouge, Caractère coloré&#10;&#10;Le contenu généré par l’IA peut être incorrect.">
            <a:extLst>
              <a:ext uri="{FF2B5EF4-FFF2-40B4-BE49-F238E27FC236}">
                <a16:creationId xmlns:a16="http://schemas.microsoft.com/office/drawing/2014/main" id="{54C73D8B-2750-26C9-A660-FA944B31C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68" y="1218891"/>
            <a:ext cx="7802064" cy="51769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4DDFC1-28CF-BD50-A549-B098C16C39B8}"/>
              </a:ext>
            </a:extLst>
          </p:cNvPr>
          <p:cNvSpPr/>
          <p:nvPr/>
        </p:nvSpPr>
        <p:spPr>
          <a:xfrm>
            <a:off x="2825938" y="5444154"/>
            <a:ext cx="1609919" cy="9517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4" y="1406767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un petit extrait de la chanson. Pointez les lettres avec le doigt sur la charte et chantez avec moi.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7"/>
            <a:ext cx="3655681" cy="46394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Média1">
            <a:hlinkClick r:id="" action="ppaction://media"/>
            <a:extLst>
              <a:ext uri="{FF2B5EF4-FFF2-40B4-BE49-F238E27FC236}">
                <a16:creationId xmlns:a16="http://schemas.microsoft.com/office/drawing/2014/main" id="{C528E514-8C6A-A972-D6B2-2F8B085AF4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953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9457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23254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R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la lettre 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</a:rPr>
              <a:t>R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48080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336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28372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5151650" y="1320834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cs typeface="Aharoni" panose="02010803020104030203" pitchFamily="2" charset="-79"/>
              </a:rPr>
              <a:t>R</a:t>
            </a:r>
            <a:endParaRPr lang="fr-MA" b="1" dirty="0">
              <a:solidFill>
                <a:schemeClr val="bg1">
                  <a:lumMod val="65000"/>
                </a:schemeClr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40559" y="2618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</a:rPr>
              <a:t>R</a:t>
            </a:r>
            <a:endParaRPr lang="fr-MA" sz="1400" dirty="0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R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</a:rPr>
              <a:t>r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r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95048" y="213352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95049" y="224720"/>
            <a:ext cx="8675926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robe . Lisons ensemble «  robe 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092566" y="2404688"/>
            <a:ext cx="49394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0000" b="1" dirty="0">
                <a:solidFill>
                  <a:schemeClr val="accent6">
                    <a:lumMod val="75000"/>
                  </a:schemeClr>
                </a:solidFill>
              </a:rPr>
              <a:t>R</a:t>
            </a:r>
            <a:r>
              <a:rPr lang="fr-FR" sz="9600" b="1" dirty="0">
                <a:solidFill>
                  <a:srgbClr val="106584"/>
                </a:solidFill>
              </a:rPr>
              <a:t>OBE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2596DDF-5A23-D256-C20B-84B345B8BA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1123" y="1778636"/>
            <a:ext cx="23784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7C744-BFC0-D2D8-6201-D1F5BE82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EC08E6D-96A4-13F9-43D1-E25DB6B8F21B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481AB2-5F91-38AB-3E1D-42F551C4974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5CAFE7C-93B3-88B0-650F-1B56A4754C4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7DA40C-4B0F-1C4B-7423-BA606A8FE796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3BF4996-E43F-CD67-C440-1D58EE5AEAB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87C7F3-413D-75A3-146E-BD6454D3CCD1}"/>
              </a:ext>
            </a:extLst>
          </p:cNvPr>
          <p:cNvSpPr txBox="1"/>
          <p:nvPr/>
        </p:nvSpPr>
        <p:spPr>
          <a:xfrm>
            <a:off x="1042182" y="333892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R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j’ entends «  r ». « r » comme  robe . Répétons ensemble « r » robe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R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2399FE5-6C01-2120-9761-E1E213FD867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92AA4DB-5554-436A-FE90-DCFCD21B4F7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92566" y="2404688"/>
            <a:ext cx="49394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0000" b="1" dirty="0">
                <a:solidFill>
                  <a:schemeClr val="accent6">
                    <a:lumMod val="75000"/>
                  </a:schemeClr>
                </a:solidFill>
              </a:rPr>
              <a:t>R</a:t>
            </a:r>
            <a:r>
              <a:rPr lang="fr-FR" sz="9600" b="1" dirty="0">
                <a:solidFill>
                  <a:srgbClr val="106584"/>
                </a:solidFill>
              </a:rPr>
              <a:t>OBE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6116DBA-7FFA-01A9-9EFC-20C65C262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1123" y="1778636"/>
            <a:ext cx="23784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60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1" y="2897461"/>
            <a:ext cx="7305455" cy="2202667"/>
            <a:chOff x="3302074" y="4644056"/>
            <a:chExt cx="9449853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4" y="464405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30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du vocabulaire: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dirty="0">
                  <a:solidFill>
                    <a:schemeClr val="accent5">
                      <a:lumMod val="75000"/>
                    </a:schemeClr>
                  </a:solidFill>
                  <a:latin typeface="Abadi" panose="020B0604020104020204" pitchFamily="34" charset="0"/>
                </a:rPr>
                <a:t>    Stylo - règle – crayon – crayons de couleur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R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</a:rPr>
              <a:t>R</a:t>
            </a:r>
            <a:endParaRPr lang="fr-FR" sz="1482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</a:rPr>
              <a:t>R</a:t>
            </a:r>
            <a:endParaRPr lang="fr-FR" sz="1482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/>
              <a:t>R</a:t>
            </a:r>
            <a:endParaRPr lang="fr-FR" sz="4156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/>
              <a:t>R</a:t>
            </a:r>
            <a:endParaRPr lang="fr-FR" sz="4156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B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R P K O R P R B P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R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1932490C-9782-E5BC-F14D-BD3DADC8E74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B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R P K O R P R B P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5249CA39-72FE-BF64-1689-31A955371C9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B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R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P K O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R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P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R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B P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R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453952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la lettre  R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5079099" y="1278630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R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3AE6F67-5049-A706-40F8-72AABEDBB9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0894" y="2105194"/>
            <a:ext cx="4942210" cy="2647612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6909">
            <a:off x="3883453" y="1865265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 grand trait vers le bas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032DCD32-86F2-F817-48CC-1A4B0C95B2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0727" y="2083528"/>
            <a:ext cx="5001208" cy="2681612"/>
          </a:xfrm>
          <a:prstGeom prst="rect">
            <a:avLst/>
          </a:prstGeom>
        </p:spPr>
      </p:pic>
      <p:pic>
        <p:nvPicPr>
          <p:cNvPr id="15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49D7957D-6057-0C13-9CCA-4B4E807C0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612">
            <a:off x="3972096" y="320770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F3EB7-C0D5-EC9B-11D9-5F05EB408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4E5C0D-768C-9297-F7B1-FA9983B7C3F6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44C232-3C4F-0C4C-49F1-2AFD53566074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2C26BC-1A63-4DE1-7F93-7C2FC82ADE68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C7D971F-F307-80C4-20D1-8D37B5F30B14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EF1AE50-8C14-B732-E32F-98F84E45556A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AB0776-4310-33A8-277E-8976602DDAED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2573373-1213-9A47-D4F5-B70BE6841ABC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reviens en haut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61B440D-BBE3-CBCC-AC4D-77AFDD399A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1B94991-4EFE-75B4-EF72-EC5350F38C6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4D517350-63E9-BD34-35E3-625534DC6F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80727" y="2083528"/>
            <a:ext cx="5001208" cy="2681612"/>
          </a:xfrm>
          <a:prstGeom prst="rect">
            <a:avLst/>
          </a:prstGeom>
        </p:spPr>
      </p:pic>
      <p:pic>
        <p:nvPicPr>
          <p:cNvPr id="15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A598C6B-4BE8-A81F-09AC-F728AD3C2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1330">
            <a:off x="3804144" y="1761064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819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019F0-99E3-69DD-8D40-DA5760895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684E2B-19AD-12DC-E411-B8BAC37DA0A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7E2348-FFAB-4A96-BDF3-5CC2A8970D5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AE0E36-E48A-00CA-2DCC-A4A351B390A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F933735-3B0B-C53F-F287-A3349ED8C1BF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B12F2A4-7712-32AB-F48A-96D1B3F31F91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740EA3-7792-E8FC-0AFD-46CA8CFFDA1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35B75AC-7C4B-CF95-C00E-3D34D9A939A8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arc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92DB90A-729E-068E-BF68-B03DC38FEE5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EBB0D6F-D5AD-AA2E-162E-4C24DFAC7C6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4507192E-5FBF-B3A8-C3FA-8FEAE5188A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802" y="2194640"/>
            <a:ext cx="4734421" cy="2534034"/>
          </a:xfrm>
          <a:prstGeom prst="rect">
            <a:avLst/>
          </a:prstGeom>
        </p:spPr>
      </p:pic>
      <p:pic>
        <p:nvPicPr>
          <p:cNvPr id="1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8D451A0A-55E9-7D8A-E0C7-617725FA9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2255">
            <a:off x="4213934" y="289776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4410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380F1-D312-1210-2B4A-0BCC5CE85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EEE629-0F6E-1C09-8B26-7920108D2AD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BAAC3EF-1298-59D7-953A-46B0F7E12FB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0DD217-9CE9-5752-C46A-5D3FF8A7515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B8DF43E-0E3E-1C82-0F0E-ED46478BAC21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BFA6D86-8D44-3720-5F15-39CF6C227F2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282038-0371-083D-7DE9-24C6C9AC49F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EE709AA-D518-1752-62EB-059F22837BB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descends vers le bas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544E6C5-A41E-4387-0F49-1721BB13FF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CC6C5F6-ED2B-2D65-1781-EA90C4AC2DF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1BF60EA9-FB4F-F608-7B28-1DEA1AFE8A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802" y="2194640"/>
            <a:ext cx="4734421" cy="2534034"/>
          </a:xfrm>
          <a:prstGeom prst="rect">
            <a:avLst/>
          </a:prstGeom>
        </p:spPr>
      </p:pic>
      <p:pic>
        <p:nvPicPr>
          <p:cNvPr id="1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9F46D157-A30A-6A9F-39C4-7D60E9BE5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6850">
            <a:off x="4934622" y="348480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9168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65A8-CFB6-810B-6546-BE1F31C19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BEE42C-4C95-EB78-7CD0-B1BC1443433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E8932AB-F788-BF92-FF3C-0B2A436814A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99D9C-9930-9400-30E8-1CEC92CC824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DA2313-15DE-780C-BE02-CD480FF15828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0C4AAA4-ED2E-91AD-4EC0-E509D67E028A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9C0D03-9AF1-9C4B-6DB6-72C1C8F7BCCF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14FF258-D647-25EF-8C97-CB5BBA3EB9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BF40729-5082-51CA-5792-02AE9BD280F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3D8A2ED2-6069-E152-A2C9-0E41E2FF2ABC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57A7B9F-40BE-B944-46CD-4BF089F330CE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3BD1AC8-B690-F95E-35C1-FB680879AE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802" y="2194640"/>
            <a:ext cx="4734421" cy="2534034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6FEC0915-282A-EB89-125A-C87EBDC98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8158">
            <a:off x="3920777" y="188871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6027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802239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77A6889-007A-7025-9D68-5FBACFA27B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2802" y="2194640"/>
            <a:ext cx="4734421" cy="253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la lettre 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WhatsApp Video 2025-09-11 at 15.26.08">
            <a:hlinkClick r:id="" action="ppaction://media"/>
            <a:extLst>
              <a:ext uri="{FF2B5EF4-FFF2-40B4-BE49-F238E27FC236}">
                <a16:creationId xmlns:a16="http://schemas.microsoft.com/office/drawing/2014/main" id="{96866C7F-7762-5FF3-0264-E20A279D4C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60146" end="119403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3600" y="2057400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page16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la lettre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</a:rPr>
              <a:t>R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et l’image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4979" y="1308836"/>
            <a:ext cx="3314043" cy="424032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710904" y="3601923"/>
            <a:ext cx="3844213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3530" y="2312977"/>
            <a:ext cx="6496939" cy="223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30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la lettre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</a:rPr>
              <a:t>R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474191F-BD5B-C175-FBCD-0C7CEAEAF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3336" y="1434685"/>
            <a:ext cx="3117328" cy="39886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04211" y="3622218"/>
            <a:ext cx="3657600" cy="10337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7866" y="2424128"/>
            <a:ext cx="6228269" cy="200974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15589" y="2381898"/>
            <a:ext cx="5123411" cy="796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fr-F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Tic – Tac – Toc </a:t>
            </a: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EC744817-DACE-220E-9959-66CDD824163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0782" y="3532758"/>
            <a:ext cx="1802436" cy="20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406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58859" y="444871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jouer au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jeu tic – tac – toc.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537B9DB-F209-0457-C470-155D38BDE0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1D87AEF-82B4-A1B8-6FE6-00BD3B48024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5388" y="1566540"/>
            <a:ext cx="2239423" cy="20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508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7397" y="448802"/>
            <a:ext cx="768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>
              <a:spcAft>
                <a:spcPts val="1200"/>
              </a:spcAft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jeu se joue avec deux joueurs. Dans chaque partie,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deux lettres seulement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sont utilisées :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D9AFAF2-A065-DAFA-9AD4-99DD03AE6C9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D59042B-BC24-648E-8A9A-4F78748B0F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9553" y="2329972"/>
            <a:ext cx="2689436" cy="263391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50E9034-F15F-F800-A097-9190956D38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5546" y="2329972"/>
            <a:ext cx="2689436" cy="256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957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47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6224</TotalTime>
  <Words>1958</Words>
  <Application>Microsoft Office PowerPoint</Application>
  <PresentationFormat>Affichage à l'écran (4:3)</PresentationFormat>
  <Paragraphs>482</Paragraphs>
  <Slides>68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68</vt:i4>
      </vt:variant>
    </vt:vector>
  </HeadingPairs>
  <TitlesOfParts>
    <vt:vector size="84" baseType="lpstr">
      <vt:lpstr>Abadi</vt:lpstr>
      <vt:lpstr>Aharoni</vt:lpstr>
      <vt:lpstr>Arial</vt:lpstr>
      <vt:lpstr>Arimo Italics</vt:lpstr>
      <vt:lpstr>Calibri</vt:lpstr>
      <vt:lpstr>Calibri </vt:lpstr>
      <vt:lpstr>Cambria</vt:lpstr>
      <vt:lpstr>Carelia</vt:lpstr>
      <vt:lpstr>Daytona Light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240</cp:revision>
  <dcterms:created xsi:type="dcterms:W3CDTF">2023-09-30T23:18:14Z</dcterms:created>
  <dcterms:modified xsi:type="dcterms:W3CDTF">2025-09-25T22:37:17Z</dcterms:modified>
</cp:coreProperties>
</file>