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7"/>
  </p:notesMasterIdLst>
  <p:sldIdLst>
    <p:sldId id="257" r:id="rId2"/>
    <p:sldId id="2147482580" r:id="rId3"/>
    <p:sldId id="2147482735" r:id="rId4"/>
    <p:sldId id="2147482579" r:id="rId5"/>
    <p:sldId id="2147482550" r:id="rId6"/>
    <p:sldId id="2147482631" r:id="rId7"/>
    <p:sldId id="309" r:id="rId8"/>
    <p:sldId id="2147482736" r:id="rId9"/>
    <p:sldId id="2147482737" r:id="rId10"/>
    <p:sldId id="2147482484" r:id="rId11"/>
    <p:sldId id="2147482739" r:id="rId12"/>
    <p:sldId id="2147482740" r:id="rId13"/>
    <p:sldId id="2147482741" r:id="rId14"/>
    <p:sldId id="2134805479" r:id="rId15"/>
    <p:sldId id="2134805483" r:id="rId16"/>
    <p:sldId id="2147482593" r:id="rId17"/>
    <p:sldId id="2147482630" r:id="rId18"/>
    <p:sldId id="2147482677" r:id="rId19"/>
    <p:sldId id="2147482678" r:id="rId20"/>
    <p:sldId id="292" r:id="rId21"/>
    <p:sldId id="329" r:id="rId22"/>
    <p:sldId id="2147482679" r:id="rId23"/>
    <p:sldId id="294" r:id="rId24"/>
    <p:sldId id="2147482680" r:id="rId25"/>
    <p:sldId id="2147482681" r:id="rId26"/>
    <p:sldId id="2147482575" r:id="rId27"/>
    <p:sldId id="274" r:id="rId28"/>
    <p:sldId id="2134805480" r:id="rId29"/>
    <p:sldId id="2147482512" r:id="rId30"/>
    <p:sldId id="2147482744" r:id="rId31"/>
    <p:sldId id="2147482745" r:id="rId32"/>
    <p:sldId id="2147482573" r:id="rId33"/>
    <p:sldId id="2134805482" r:id="rId34"/>
    <p:sldId id="2147482481" r:id="rId35"/>
    <p:sldId id="2147482597" r:id="rId36"/>
    <p:sldId id="2147482748" r:id="rId37"/>
    <p:sldId id="2147482492" r:id="rId38"/>
    <p:sldId id="280" r:id="rId39"/>
    <p:sldId id="2147482493" r:id="rId40"/>
    <p:sldId id="2147482682" r:id="rId41"/>
    <p:sldId id="2147482488" r:id="rId42"/>
    <p:sldId id="2147482489" r:id="rId43"/>
    <p:sldId id="2147482490" r:id="rId44"/>
    <p:sldId id="2147482577" r:id="rId45"/>
    <p:sldId id="2147482491" r:id="rId46"/>
    <p:sldId id="277" r:id="rId47"/>
    <p:sldId id="2147482603" r:id="rId48"/>
    <p:sldId id="2147482749" r:id="rId49"/>
    <p:sldId id="2147482750" r:id="rId50"/>
    <p:sldId id="2147482747" r:id="rId51"/>
    <p:sldId id="2147482751" r:id="rId52"/>
    <p:sldId id="2147482628" r:id="rId53"/>
    <p:sldId id="2147482629" r:id="rId54"/>
    <p:sldId id="2147482518" r:id="rId55"/>
    <p:sldId id="286" r:id="rId56"/>
    <p:sldId id="2134805485" r:id="rId57"/>
    <p:sldId id="2147482503" r:id="rId58"/>
    <p:sldId id="2147482505" r:id="rId59"/>
    <p:sldId id="2147482504" r:id="rId60"/>
    <p:sldId id="2147482501" r:id="rId61"/>
    <p:sldId id="2147482519" r:id="rId62"/>
    <p:sldId id="2147482705" r:id="rId63"/>
    <p:sldId id="2134807344" r:id="rId64"/>
    <p:sldId id="2147482686" r:id="rId65"/>
    <p:sldId id="2147482687" r:id="rId6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1B4955"/>
    <a:srgbClr val="1E5260"/>
    <a:srgbClr val="153943"/>
    <a:srgbClr val="396497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9/26/2025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1.mp4"/><Relationship Id="rId7" Type="http://schemas.openxmlformats.org/officeDocument/2006/relationships/image" Target="../media/image28.png"/><Relationship Id="rId2" Type="http://schemas.openxmlformats.org/officeDocument/2006/relationships/vide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2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27.jpeg"/><Relationship Id="rId5" Type="http://schemas.openxmlformats.org/officeDocument/2006/relationships/image" Target="../media/image33.png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3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3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34.png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34.png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35.png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35.pn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3.png"/><Relationship Id="rId5" Type="http://schemas.openxmlformats.org/officeDocument/2006/relationships/image" Target="../media/image36.JPG"/><Relationship Id="rId4" Type="http://schemas.openxmlformats.org/officeDocument/2006/relationships/image" Target="../media/image2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33.png"/><Relationship Id="rId5" Type="http://schemas.openxmlformats.org/officeDocument/2006/relationships/image" Target="../media/image38.jpeg"/><Relationship Id="rId4" Type="http://schemas.openxmlformats.org/officeDocument/2006/relationships/image" Target="../media/image21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5.png"/><Relationship Id="rId5" Type="http://schemas.openxmlformats.org/officeDocument/2006/relationships/image" Target="../media/image38.jpeg"/><Relationship Id="rId4" Type="http://schemas.openxmlformats.org/officeDocument/2006/relationships/image" Target="../media/image21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4.png"/><Relationship Id="rId5" Type="http://schemas.openxmlformats.org/officeDocument/2006/relationships/image" Target="../media/image38.jpeg"/><Relationship Id="rId4" Type="http://schemas.openxmlformats.org/officeDocument/2006/relationships/image" Target="../media/image2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1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4" Type="http://schemas.openxmlformats.org/officeDocument/2006/relationships/image" Target="../media/image2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4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4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47.png"/><Relationship Id="rId4" Type="http://schemas.openxmlformats.org/officeDocument/2006/relationships/image" Target="../media/image21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48.png"/><Relationship Id="rId4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tags" Target="../tags/tag48.xml"/><Relationship Id="rId7" Type="http://schemas.openxmlformats.org/officeDocument/2006/relationships/image" Target="../media/image21.sv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52.xml"/><Relationship Id="rId7" Type="http://schemas.openxmlformats.org/officeDocument/2006/relationships/image" Target="../media/image21.svg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microsoft.com/office/2007/relationships/hdphoto" Target="../media/hdphoto2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5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5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5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5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5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5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58.png"/><Relationship Id="rId4" Type="http://schemas.openxmlformats.org/officeDocument/2006/relationships/image" Target="../media/image21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6" Type="http://schemas.openxmlformats.org/officeDocument/2006/relationships/image" Target="../media/image57.png"/><Relationship Id="rId5" Type="http://schemas.openxmlformats.org/officeDocument/2006/relationships/image" Target="../media/image58.png"/><Relationship Id="rId4" Type="http://schemas.openxmlformats.org/officeDocument/2006/relationships/image" Target="../media/image21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jpe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6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63.pn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64.png"/><Relationship Id="rId2" Type="http://schemas.openxmlformats.org/officeDocument/2006/relationships/video" Target="NULL" TargetMode="External"/><Relationship Id="rId1" Type="http://schemas.openxmlformats.org/officeDocument/2006/relationships/tags" Target="../tags/tag7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65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66.png"/><Relationship Id="rId4" Type="http://schemas.openxmlformats.org/officeDocument/2006/relationships/image" Target="../media/image21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65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67.png"/><Relationship Id="rId4" Type="http://schemas.openxmlformats.org/officeDocument/2006/relationships/image" Target="../media/image21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microsoft.com/office/2007/relationships/hdphoto" Target="../media/hdphoto2.wdp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69.jpeg"/><Relationship Id="rId5" Type="http://schemas.openxmlformats.org/officeDocument/2006/relationships/tags" Target="../tags/tag85.xml"/><Relationship Id="rId10" Type="http://schemas.openxmlformats.org/officeDocument/2006/relationships/image" Target="../media/image21.svg"/><Relationship Id="rId4" Type="http://schemas.openxmlformats.org/officeDocument/2006/relationships/tags" Target="../tags/tag84.xml"/><Relationship Id="rId9" Type="http://schemas.openxmlformats.org/officeDocument/2006/relationships/image" Target="../media/image2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90.xml"/><Relationship Id="rId7" Type="http://schemas.openxmlformats.org/officeDocument/2006/relationships/tags" Target="../tags/tag94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image" Target="../media/image69.jpeg"/><Relationship Id="rId5" Type="http://schemas.openxmlformats.org/officeDocument/2006/relationships/tags" Target="../tags/tag92.xml"/><Relationship Id="rId10" Type="http://schemas.openxmlformats.org/officeDocument/2006/relationships/image" Target="../media/image21.svg"/><Relationship Id="rId4" Type="http://schemas.openxmlformats.org/officeDocument/2006/relationships/tags" Target="../tags/tag91.xml"/><Relationship Id="rId9" Type="http://schemas.openxmlformats.org/officeDocument/2006/relationships/image" Target="../media/image2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 : 16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84449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7294412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On va chanter tous ensemble.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7CCBE7A-BACE-DFE2-2C20-A7D81AE2A0E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30590F1C-971E-2855-0EB6-C76039E827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9" y="4797394"/>
            <a:ext cx="7041917" cy="664143"/>
          </a:xfrm>
          <a:prstGeom prst="rect">
            <a:avLst/>
          </a:prstGeom>
        </p:spPr>
      </p:pic>
      <p:pic>
        <p:nvPicPr>
          <p:cNvPr id="3" name="WhatsApp Video 2025-09-11 at 15.09.27">
            <a:hlinkClick r:id="" action="ppaction://media"/>
            <a:extLst>
              <a:ext uri="{FF2B5EF4-FFF2-40B4-BE49-F238E27FC236}">
                <a16:creationId xmlns:a16="http://schemas.microsoft.com/office/drawing/2014/main" id="{F339DBC2-6C43-5EA3-4F84-C31EE4B9DB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8580" end="197231.93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8740" y="1346211"/>
            <a:ext cx="6964916" cy="42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7679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90237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trousse – cahier - gomme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3835668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-33596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62799" y="21335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E44762FA-583F-E643-A68F-70FE02F495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9775" y="1481765"/>
            <a:ext cx="2592227" cy="1547627"/>
          </a:xfrm>
          <a:prstGeom prst="rect">
            <a:avLst/>
          </a:prstGeom>
        </p:spPr>
      </p:pic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83" y="1922107"/>
            <a:ext cx="3008323" cy="451967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1D338AD-5902-2E18-FB89-D22D484BC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19958" y="3767220"/>
            <a:ext cx="1338320" cy="104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A918850-75A2-33F1-E7D4-0BBB2B342A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0638" y="3209148"/>
            <a:ext cx="1338320" cy="177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85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305873" y="149087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F6879-819E-8591-84E1-2AD8533299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9498187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4F02B12-8CB0-FE88-FCF6-94697AE0DBA3}"/>
              </a:ext>
            </a:extLst>
          </p:cNvPr>
          <p:cNvSpPr txBox="1"/>
          <p:nvPr/>
        </p:nvSpPr>
        <p:spPr>
          <a:xfrm>
            <a:off x="883529" y="271659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trousse. Comment vous dites trousse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91A8D58-3162-B8F0-2065-C48BB181E8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6062" y="1796708"/>
            <a:ext cx="4991877" cy="3264584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A624374-968D-0CA0-009E-24EC175403A5}"/>
              </a:ext>
            </a:extLst>
          </p:cNvPr>
          <p:cNvCxnSpPr>
            <a:cxnSpLocks/>
          </p:cNvCxnSpPr>
          <p:nvPr/>
        </p:nvCxnSpPr>
        <p:spPr>
          <a:xfrm flipH="1">
            <a:off x="6135648" y="3969804"/>
            <a:ext cx="1166327" cy="4672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9" y="1281880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641312"/>
              </p:ext>
            </p:ext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5A1674D-D777-7D1D-C48B-956BD3079B1F}"/>
              </a:ext>
            </a:extLst>
          </p:cNvPr>
          <p:cNvSpPr txBox="1"/>
          <p:nvPr/>
        </p:nvSpPr>
        <p:spPr>
          <a:xfrm>
            <a:off x="1303095" y="184315"/>
            <a:ext cx="1123465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Tousse 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trousse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A70AA3-C555-8181-DE50-B991999FE8D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5733" y="4391609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TROUSSE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6F38E3D-5AA3-C714-88CE-E5DA3CDFBB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7585" y="1856857"/>
            <a:ext cx="2108831" cy="178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991C-47F4-ED7C-7E86-5E079F5A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4FEF37-B31B-2346-70C3-5F44AFB1BBC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8F19BF-6276-028D-1E30-0D851B21E961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95EDB65-C8AC-11E2-658D-0C08381B566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1EFA186-D288-8BE7-3638-1CAAE700D2B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64E7B3-2326-FEA2-48E0-4D5ADBBFE574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896FFC-2828-9B6C-6F5D-7CF8ED60B4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190D45D-A3E2-E860-B99C-39E951F790A6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gomme. Comment vous dites gomme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C664C69-408B-E528-BD6C-1255B664C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57196" y="2120846"/>
            <a:ext cx="3629608" cy="26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16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BB3404-40DD-FB16-FC3E-2BB7B8056287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Gomme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gomme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19FBD6-FC53-9328-BF3F-042C20742036}"/>
              </a:ext>
            </a:extLst>
          </p:cNvPr>
          <p:cNvSpPr txBox="1"/>
          <p:nvPr/>
        </p:nvSpPr>
        <p:spPr>
          <a:xfrm>
            <a:off x="2238760" y="4405483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GOMME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B81608E-9A59-B01D-6033-525DD771E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60441" y="1617702"/>
            <a:ext cx="2542348" cy="183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84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5F832-08EC-84A8-CB41-4E689846E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01A3FB-8FEB-ED02-3D7C-98CF40E98DAE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6F529C8-1245-8460-1E6D-7BC515DD00BB}"/>
              </a:ext>
            </a:extLst>
          </p:cNvPr>
          <p:cNvSpPr/>
          <p:nvPr/>
        </p:nvSpPr>
        <p:spPr>
          <a:xfrm>
            <a:off x="227514" y="750346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4577F6E-A9B4-7AD0-98F8-CC20186EAA3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947EB6C-1DF3-AF74-35AD-04F1B72F7871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DAF5B5A-E5EF-B45D-DCD3-4C562DF95DF8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5DB43C-AC29-0A1E-BB41-CBEE51E461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BEF67A1-D6C5-863A-2B69-D5B76F0543E8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cahier.  Comment vous dites cahier 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8E5C04-2458-1377-D45E-80C264B6B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5127" y="1833731"/>
            <a:ext cx="2717708" cy="358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44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FFADA-9606-7D93-19CE-0123E8FEB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1D7B3EC-E848-B715-112C-BEBF1681412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960D0BC-3E8E-D2BE-5A42-876711994754}"/>
              </a:ext>
            </a:extLst>
          </p:cNvPr>
          <p:cNvSpPr/>
          <p:nvPr/>
        </p:nvSpPr>
        <p:spPr>
          <a:xfrm>
            <a:off x="288282" y="17129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CBE3E90-C0A3-476A-5C52-BB459E49E1C9}"/>
              </a:ext>
            </a:extLst>
          </p:cNvPr>
          <p:cNvSpPr/>
          <p:nvPr/>
        </p:nvSpPr>
        <p:spPr>
          <a:xfrm>
            <a:off x="288282" y="152543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BCB3E95E-FDAD-3DAB-E8DB-203538CBA167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31C8E0-13A9-9F75-3F5B-F7BC04E3005B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081D7E-B44D-5614-2946-0FFF21D208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5874199"/>
              </p:ext>
            </p:extLst>
          </p:nvPr>
        </p:nvGraphicFramePr>
        <p:xfrm>
          <a:off x="179303" y="-71784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D38919C-D36F-C172-21D2-D3C02B5D6808}"/>
              </a:ext>
            </a:extLst>
          </p:cNvPr>
          <p:cNvSpPr txBox="1"/>
          <p:nvPr/>
        </p:nvSpPr>
        <p:spPr>
          <a:xfrm>
            <a:off x="1268189" y="178451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Cahier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cahier 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D182B4-8DA0-BAB0-C35F-EFF4C8376FBA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CAHIER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291A7D-352A-7F5D-699B-7D65007576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9784" y="1273021"/>
            <a:ext cx="1966397" cy="262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62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C46D2B1-2E2D-1A7A-9BB3-289D6BF9E1AA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(1)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2609850" y="2836822"/>
            <a:ext cx="3876374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accent1"/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BC4E26-AAAB-079C-6B3C-419D4D23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68" y="3606770"/>
            <a:ext cx="2145321" cy="16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7" y="16050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70316" y="16050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161540" y="363230"/>
            <a:ext cx="66302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5422767"/>
              </p:ext>
            </p:extLst>
          </p:nvPr>
        </p:nvGraphicFramePr>
        <p:xfrm>
          <a:off x="242076" y="-28664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CFE052-91B3-B806-D7E4-9066605D38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365" y="2550389"/>
            <a:ext cx="2592227" cy="1547627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02183EB-4E1E-2870-151C-48E8AC1C4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05018" y="3007074"/>
            <a:ext cx="1338320" cy="104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E5C8016-CBCE-41BE-1F94-FAA97227AA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4270" y="2340904"/>
            <a:ext cx="1338320" cy="1777737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BD2F5B8-20ED-9557-4E7B-B127B12882F3}"/>
              </a:ext>
            </a:extLst>
          </p:cNvPr>
          <p:cNvCxnSpPr>
            <a:cxnSpLocks/>
          </p:cNvCxnSpPr>
          <p:nvPr/>
        </p:nvCxnSpPr>
        <p:spPr>
          <a:xfrm flipH="1">
            <a:off x="2831481" y="3429000"/>
            <a:ext cx="933148" cy="2462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5696EF8-4B26-5AEE-1E50-FA1944E528F0}"/>
              </a:ext>
            </a:extLst>
          </p:cNvPr>
          <p:cNvSpPr txBox="1"/>
          <p:nvPr/>
        </p:nvSpPr>
        <p:spPr>
          <a:xfrm>
            <a:off x="2415512" y="2791766"/>
            <a:ext cx="4312975" cy="536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3262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montre, tu dis</a:t>
            </a:r>
            <a:endParaRPr lang="en-US" sz="2966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17E14E27-45A2-3ECA-AB57-DA6389889D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444" y="3571551"/>
            <a:ext cx="2029770" cy="142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6B879398-394C-30EB-7CDF-11279638B1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17C4127-A408-4E27-0339-E36178F8C719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9B6B881-48E4-4AD4-158B-16AE0ACAA6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2956449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AB36385D-3392-F387-D9FB-DB42129DFD78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568AD8-FF6E-21CB-02A5-07D675BABB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6062" y="1796708"/>
            <a:ext cx="4991877" cy="326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18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55E17-1AC3-C270-282B-BD0DF16E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00CDA64-3D3A-25BE-D114-6B06F25E077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4DF8375-2E18-AE3E-F0BA-22A3ABB2E08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EDCD5D1-C594-AD55-57DB-F7420A32B9C3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534713E-CE88-1F74-3DDF-7A63CE942935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C497237-CF78-101D-F508-888B84643767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B5135281-FD5B-B62F-0BE0-B171D6151B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8F6D8F4-98EE-4B86-EEC4-E2058C3AA410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E81F619-EBA2-EB80-6C68-D096C3A35E9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737C7DE-10F5-EB3B-479F-6DB9D0D967BA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73DDE12-2C35-25BC-20CD-B74E8A329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60327" y="1669960"/>
            <a:ext cx="2621335" cy="349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00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C19D9-2981-A50D-6409-5E24D96D0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BE322E2-D517-7AB6-6F39-743810FF2F1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AAE7976-463E-A3DC-DC29-7F6B719D12B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0C7B7DC-6FAA-8DD1-5E31-3C8F1FF62981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1757F9AD-6632-1368-E6D6-FEA139B5C93D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252056-CC2B-A457-C0D9-A739EB8CDC46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7DF241CC-99E5-CAC0-74B6-7574A2B4FC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46BA868-488A-C6F2-DB94-90B9A5BB7809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59CB01-5BE6-D53F-E08B-9EDF6FA713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14A0643B-C4C7-70EE-C390-C904EC12CECF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3A1B60-A406-F26D-406F-40E9691EDE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6822" y="2365657"/>
            <a:ext cx="2950356" cy="212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544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6" name="Image 5" descr="Une image contenant capture d’écran, Police, rouge, Caractère coloré&#10;&#10;Le contenu généré par l’IA peut être incorrect.">
            <a:extLst>
              <a:ext uri="{FF2B5EF4-FFF2-40B4-BE49-F238E27FC236}">
                <a16:creationId xmlns:a16="http://schemas.microsoft.com/office/drawing/2014/main" id="{54C73D8B-2750-26C9-A660-FA944B31C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68" y="1218891"/>
            <a:ext cx="7802064" cy="51769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4DDFC1-28CF-BD50-A549-B098C16C39B8}"/>
              </a:ext>
            </a:extLst>
          </p:cNvPr>
          <p:cNvSpPr/>
          <p:nvPr/>
        </p:nvSpPr>
        <p:spPr>
          <a:xfrm>
            <a:off x="941155" y="5430418"/>
            <a:ext cx="1609919" cy="95172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3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7" y="527291"/>
            <a:ext cx="6080767" cy="786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949" y="1691228"/>
            <a:ext cx="6680717" cy="401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4" y="1406767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un petit extrait de la chanson. Pointez les lettres avec le doigt sur la charte et chantez avec moi.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7"/>
            <a:ext cx="3655681" cy="463947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Média1">
            <a:hlinkClick r:id="" action="ppaction://media"/>
            <a:extLst>
              <a:ext uri="{FF2B5EF4-FFF2-40B4-BE49-F238E27FC236}">
                <a16:creationId xmlns:a16="http://schemas.microsoft.com/office/drawing/2014/main" id="{C528E514-8C6A-A972-D6B2-2F8B085AF4A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953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9457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232547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1100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</a:t>
            </a: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Q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la lettre 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</a:rPr>
              <a:t>Q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48080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3360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28372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5151650" y="1320834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Q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40559" y="2618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</a:rPr>
              <a:t>Q</a:t>
            </a:r>
            <a:endParaRPr lang="fr-MA" sz="1400" dirty="0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</a:rPr>
              <a:t>Q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95048" y="213352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95049" y="224720"/>
            <a:ext cx="8675926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426704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Quatre . Lisons ensemble «  Quatre 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734" y="4127369"/>
            <a:ext cx="83945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0000" b="1" dirty="0">
                <a:solidFill>
                  <a:schemeClr val="accent6">
                    <a:lumMod val="75000"/>
                  </a:schemeClr>
                </a:solidFill>
              </a:rPr>
              <a:t>Q</a:t>
            </a:r>
            <a:r>
              <a:rPr lang="fr-FR" sz="9600" b="1" dirty="0">
                <a:solidFill>
                  <a:srgbClr val="106584"/>
                </a:solidFill>
              </a:rPr>
              <a:t>UATRE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2596DDF-5A23-D256-C20B-84B345B8BA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5125" y="1492523"/>
            <a:ext cx="2493749" cy="232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7C744-BFC0-D2D8-6201-D1F5BE82A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EC08E6D-96A4-13F9-43D1-E25DB6B8F21B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481AB2-5F91-38AB-3E1D-42F551C4974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5CAFE7C-93B3-88B0-650F-1B56A4754C4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7DA40C-4B0F-1C4B-7423-BA606A8FE796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3BF4996-E43F-CD67-C440-1D58EE5AEABC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87C7F3-413D-75A3-146E-BD6454D3CCD1}"/>
              </a:ext>
            </a:extLst>
          </p:cNvPr>
          <p:cNvSpPr txBox="1"/>
          <p:nvPr/>
        </p:nvSpPr>
        <p:spPr>
          <a:xfrm>
            <a:off x="1042182" y="333892"/>
            <a:ext cx="7806767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vois la lettre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j’ entends «  q ». « q » quatre . Répétons ensemble « q » quatre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q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2399FE5-6C01-2120-9761-E1E213FD867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57C81B-DFC8-8C27-40C5-0809A58585B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5734" y="4127369"/>
            <a:ext cx="83945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0000" b="1" dirty="0">
                <a:solidFill>
                  <a:schemeClr val="accent6">
                    <a:lumMod val="75000"/>
                  </a:schemeClr>
                </a:solidFill>
              </a:rPr>
              <a:t>Q</a:t>
            </a:r>
            <a:r>
              <a:rPr lang="fr-FR" sz="9600" b="1" dirty="0">
                <a:solidFill>
                  <a:srgbClr val="106584"/>
                </a:solidFill>
              </a:rPr>
              <a:t>UATRE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21796B1-3978-9032-48D3-36316F5D99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5125" y="1492523"/>
            <a:ext cx="2493749" cy="232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605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262DB3D-A56A-B5FC-FA63-95C6FBEB5610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2" y="3729048"/>
            <a:ext cx="2761269" cy="18758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73" y="4615227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</a:rPr>
              <a:t>Q</a:t>
            </a:r>
            <a:endParaRPr lang="fr-FR" sz="1482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</a:rPr>
              <a:t>Q</a:t>
            </a:r>
            <a:endParaRPr lang="fr-FR" sz="1482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/>
              <a:t>Q</a:t>
            </a:r>
            <a:endParaRPr lang="fr-FR" sz="4156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/>
              <a:t>Q</a:t>
            </a:r>
            <a:endParaRPr lang="fr-FR" sz="4156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1" y="2897461"/>
            <a:ext cx="7305455" cy="2202667"/>
            <a:chOff x="3302074" y="4644056"/>
            <a:chExt cx="9449853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4" y="4644056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30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du vocabulaire: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2000" dirty="0">
                  <a:solidFill>
                    <a:schemeClr val="accent5">
                      <a:lumMod val="75000"/>
                    </a:schemeClr>
                  </a:solidFill>
                  <a:latin typeface="Abadi" panose="020B0604020104020204" pitchFamily="34" charset="0"/>
                </a:rPr>
                <a:t>    trousse – cahier - gomme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aytona Light" panose="020B0304030503040204" pitchFamily="34" charset="0"/>
                </a:rPr>
                <a:t>Q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53202" y="4308398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62605" y="4260420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560B-1883-1B53-35E5-84E2AE66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C1AAB-8EE3-E2B7-F083-86830C271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A7B181F-3A3E-4698-2074-36166917DFE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4370ADA-7AE9-74CE-077D-C858F40615F2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045729B-4C68-1FBF-3841-B96CA6402F60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CA3AA75A-0957-24B5-E430-4DB811EF8B5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E69AB8-8934-8826-125C-DFBD149A8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58" y="3949815"/>
            <a:ext cx="2523604" cy="16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79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</a:rPr>
              <a:t>Q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O C O Q N Q P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Q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018B7251-F9D3-28DC-E584-3252CAA47F0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</a:rPr>
              <a:t>Q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O C O Q N Q P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Q.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4A71E315-6495-796F-3514-CF4CB0D648E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chemeClr val="accent6">
                    <a:lumMod val="75000"/>
                  </a:schemeClr>
                </a:solidFill>
              </a:rPr>
              <a:t>Q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O C O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Q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N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Q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P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 </a:t>
            </a: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Q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453952"/>
            <a:ext cx="3748749" cy="4142182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la lettre 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</a:rPr>
              <a:t>Q.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CB4CC50-D337-4DC9-4692-BBC330848BA5}"/>
              </a:ext>
            </a:extLst>
          </p:cNvPr>
          <p:cNvSpPr txBox="1"/>
          <p:nvPr/>
        </p:nvSpPr>
        <p:spPr>
          <a:xfrm>
            <a:off x="5079099" y="1278630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Q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06128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C3AE6F67-5049-A706-40F8-72AABEDBB9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0894" y="2094603"/>
            <a:ext cx="4942210" cy="2668794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3F8E3316-BB93-3CBA-AC2B-3A32C34BF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6909">
            <a:off x="4196116" y="146263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 grand trait rond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032DCD32-86F2-F817-48CC-1A4B0C95B2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0727" y="2074008"/>
            <a:ext cx="5001208" cy="2700652"/>
          </a:xfrm>
          <a:prstGeom prst="rect">
            <a:avLst/>
          </a:prstGeom>
        </p:spPr>
      </p:pic>
      <p:pic>
        <p:nvPicPr>
          <p:cNvPr id="15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49D7957D-6057-0C13-9CCA-4B4E807C0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7612">
            <a:off x="4331688" y="289776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603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019F0-99E3-69DD-8D40-DA5760895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684E2B-19AD-12DC-E411-B8BAC37DA0A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7E2348-FFAB-4A96-BDF3-5CC2A8970D5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AE0E36-E48A-00CA-2DCC-A4A351B390A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F933735-3B0B-C53F-F287-A3349ED8C1BF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B12F2A4-7712-32AB-F48A-96D1B3F31F91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740EA3-7792-E8FC-0AFD-46CA8CFFDA1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35B75AC-7C4B-CF95-C00E-3D34D9A939A8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ferme le rond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92DB90A-729E-068E-BF68-B03DC38FEE5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EBB0D6F-D5AD-AA2E-162E-4C24DFAC7C6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4507192E-5FBF-B3A8-C3FA-8FEAE5188A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2802" y="2183363"/>
            <a:ext cx="4734421" cy="2556588"/>
          </a:xfrm>
          <a:prstGeom prst="rect">
            <a:avLst/>
          </a:prstGeom>
        </p:spPr>
      </p:pic>
      <p:pic>
        <p:nvPicPr>
          <p:cNvPr id="10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8D451A0A-55E9-7D8A-E0C7-617725FA9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1474">
            <a:off x="4338330" y="1627316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4410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380F1-D312-1210-2B4A-0BCC5CE85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EEE629-0F6E-1C09-8B26-7920108D2AD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BAAC3EF-1298-59D7-953A-46B0F7E12FB2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0DD217-9CE9-5752-C46A-5D3FF8A7515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B8DF43E-0E3E-1C82-0F0E-ED46478BAC21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BFA6D86-8D44-3720-5F15-39CF6C227F2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282038-0371-083D-7DE9-24C6C9AC49F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EE709AA-D518-1752-62EB-059F22837BB3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reviens en bas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544E6C5-A41E-4387-0F49-1721BB13FF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CC6C5F6-ED2B-2D65-1781-EA90C4AC2DF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1BF60EA9-FB4F-F608-7B28-1DEA1AFE8A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2802" y="2183363"/>
            <a:ext cx="4734421" cy="2556588"/>
          </a:xfrm>
          <a:prstGeom prst="rect">
            <a:avLst/>
          </a:prstGeom>
        </p:spPr>
      </p:pic>
      <p:pic>
        <p:nvPicPr>
          <p:cNvPr id="10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9F46D157-A30A-6A9F-39C4-7D60E9BE5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1474">
            <a:off x="4515612" y="300748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916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C9351-CF75-C74E-2395-7338367DB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5AD8301-0583-67E0-9C63-7F434D8B39F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E3ADC1-94D8-DEFC-D9B4-A5ED5D56D74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6FBA39F-282A-FA22-7527-D6FBE1DC45CD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B77D9F-BAA5-3508-74AF-CFC6C5AB7F3C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9D5D34B-01D8-85A0-6EDF-427304231D0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DACEE1-4F6B-603B-6776-16140EDD6F56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2A93A95-86FA-BF54-D31D-21125DE81BC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1CD6D87-6854-CFEC-B4C7-031A5945D39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B12BEA78-BE01-D050-B513-5B6836DD1198}"/>
              </a:ext>
            </a:extLst>
          </p:cNvPr>
          <p:cNvSpPr txBox="1"/>
          <p:nvPr/>
        </p:nvSpPr>
        <p:spPr>
          <a:xfrm>
            <a:off x="989045" y="392652"/>
            <a:ext cx="7549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fais un petit trait oblique</a:t>
            </a:r>
            <a:r>
              <a:rPr lang="fr-MA" sz="1400" dirty="0"/>
              <a:t>.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8F43519-27C4-55F3-0DF6-1FA1406E6E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2802" y="2183363"/>
            <a:ext cx="4734421" cy="2556588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E2F919A0-3869-681F-F35B-5A574ECDD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8158">
            <a:off x="4978453" y="3099493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7892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365A8-CFB6-810B-6546-BE1F31C19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BEE42C-4C95-EB78-7CD0-B1BC1443433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E8932AB-F788-BF92-FF3C-0B2A436814A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099D9C-9930-9400-30E8-1CEC92CC824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DA2313-15DE-780C-BE02-CD480FF15828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0C4AAA4-ED2E-91AD-4EC0-E509D67E028A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9C0D03-9AF1-9C4B-6DB6-72C1C8F7BCCF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14FF258-D647-25EF-8C97-CB5BBA3EB9C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BF40729-5082-51CA-5792-02AE9BD280F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3D8A2ED2-6069-E152-A2C9-0E41E2FF2ABC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57A7B9F-40BE-B944-46CD-4BF089F330CE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BAB1FB8-6FC3-374F-4A3A-46F9D238E1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2802" y="2183363"/>
            <a:ext cx="4734421" cy="2556588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6FEC0915-282A-EB89-125A-C87EBDC98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8158">
            <a:off x="4276753" y="1674513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6027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2939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</a:rPr>
              <a:t>Q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802239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2A24FB2-06F5-B355-C737-836BDE352D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2802" y="2183363"/>
            <a:ext cx="4734421" cy="255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89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la lettre Q.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WhatsApp Video 2025-09-11 at 15.26.08">
            <a:hlinkClick r:id="" action="ppaction://media"/>
            <a:extLst>
              <a:ext uri="{FF2B5EF4-FFF2-40B4-BE49-F238E27FC236}">
                <a16:creationId xmlns:a16="http://schemas.microsoft.com/office/drawing/2014/main" id="{72400E66-0E74-EB02-1406-A56691D62A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292455" end="184664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3600" y="2057400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6" y="334735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page16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la lettre 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</a:rPr>
              <a:t>Q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et l’image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4979" y="1308836"/>
            <a:ext cx="3314043" cy="424032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733869" y="1857098"/>
            <a:ext cx="3844213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D8D8A00-F7D9-3483-0E5F-ABE2D81806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6245" y="2312977"/>
            <a:ext cx="6611510" cy="223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30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écrire la lettre 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</a:rPr>
              <a:t>Q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474191F-BD5B-C175-FBCD-0C7CEAEAF5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3336" y="1434685"/>
            <a:ext cx="3117328" cy="39886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31233" y="2997068"/>
            <a:ext cx="404948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3540" y="2730206"/>
            <a:ext cx="6236920" cy="139758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3204334" y="5732993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8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2010295" y="2839095"/>
            <a:ext cx="51234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87872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>
                  <a:solidFill>
                    <a:srgbClr val="106585"/>
                  </a:solidFill>
                  <a:latin typeface="Dosis" pitchFamily="2" charset="0"/>
                </a:rPr>
                <a:t>05 </a:t>
              </a: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3479800"/>
            <a:ext cx="1854200" cy="261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6737" y="263014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3909" y="297173"/>
            <a:ext cx="7309033" cy="7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lettres étudiées dans un petit panier.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79400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933" dirty="0"/>
              <a:t>Placer les cartes étudiées dans un petit panier.</a:t>
            </a:r>
          </a:p>
          <a:p>
            <a:r>
              <a:rPr lang="fr-FR" sz="933" dirty="0"/>
              <a:t>Montrer la carte et indiquer la lettre, syllabe ou mot sur le tableau.</a:t>
            </a:r>
          </a:p>
          <a:p>
            <a:r>
              <a:rPr lang="fr-FR" sz="933" dirty="0"/>
              <a:t>Les élèves s’asseyent en cercle.</a:t>
            </a:r>
          </a:p>
          <a:p>
            <a:r>
              <a:rPr lang="fr-FR" sz="933" dirty="0"/>
              <a:t>Quand la musique ou le signal sonore joue, </a:t>
            </a:r>
            <a:r>
              <a:rPr lang="fr-FR" sz="933" b="1" dirty="0"/>
              <a:t>passer le panier</a:t>
            </a:r>
            <a:r>
              <a:rPr lang="fr-FR" sz="933" dirty="0"/>
              <a:t> entre eux.</a:t>
            </a:r>
          </a:p>
          <a:p>
            <a:r>
              <a:rPr lang="fr-FR" sz="933" dirty="0"/>
              <a:t>Quand la musique ou le signal s’arrête, </a:t>
            </a:r>
            <a:r>
              <a:rPr lang="fr-FR" sz="933" b="1" dirty="0"/>
              <a:t>l’élève avec le panier prend une carte</a:t>
            </a:r>
            <a:r>
              <a:rPr lang="fr-FR" sz="933" dirty="0"/>
              <a:t>.</a:t>
            </a:r>
          </a:p>
          <a:p>
            <a:r>
              <a:rPr lang="fr-FR" sz="933" dirty="0"/>
              <a:t>L’élève lit la carte et les autres lisent et repèrent la lettre, syllabe ou mot sur le tableau.</a:t>
            </a:r>
          </a:p>
          <a:p>
            <a:r>
              <a:rPr lang="fr-FR" sz="933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8527" y="301597"/>
            <a:ext cx="7309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147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85D24B-80B9-90DE-F360-41CE4F41C8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256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5960</TotalTime>
  <Words>1957</Words>
  <Application>Microsoft Office PowerPoint</Application>
  <PresentationFormat>Affichage à l'écran (4:3)</PresentationFormat>
  <Paragraphs>467</Paragraphs>
  <Slides>65</Slides>
  <Notes>1</Notes>
  <HiddenSlides>0</HiddenSlides>
  <MMClips>4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80" baseType="lpstr">
      <vt:lpstr>Abadi</vt:lpstr>
      <vt:lpstr>Arial</vt:lpstr>
      <vt:lpstr>Arimo Italics</vt:lpstr>
      <vt:lpstr>Calibri</vt:lpstr>
      <vt:lpstr>Calibri </vt:lpstr>
      <vt:lpstr>Cambria</vt:lpstr>
      <vt:lpstr>Carelia</vt:lpstr>
      <vt:lpstr>Daytona Light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228</cp:revision>
  <dcterms:created xsi:type="dcterms:W3CDTF">2023-09-30T23:18:14Z</dcterms:created>
  <dcterms:modified xsi:type="dcterms:W3CDTF">2025-09-26T15:39:24Z</dcterms:modified>
</cp:coreProperties>
</file>