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79"/>
  </p:notesMasterIdLst>
  <p:sldIdLst>
    <p:sldId id="257" r:id="rId2"/>
    <p:sldId id="2147482580" r:id="rId3"/>
    <p:sldId id="2147482579" r:id="rId4"/>
    <p:sldId id="2147482550" r:id="rId5"/>
    <p:sldId id="2147482631" r:id="rId6"/>
    <p:sldId id="309" r:id="rId7"/>
    <p:sldId id="2147482674" r:id="rId8"/>
    <p:sldId id="2147482513" r:id="rId9"/>
    <p:sldId id="2147482483" r:id="rId10"/>
    <p:sldId id="2147482484" r:id="rId11"/>
    <p:sldId id="2147482514" r:id="rId12"/>
    <p:sldId id="2134806092" r:id="rId13"/>
    <p:sldId id="2134805481" r:id="rId14"/>
    <p:sldId id="2134805479" r:id="rId15"/>
    <p:sldId id="2134805483" r:id="rId16"/>
    <p:sldId id="2147482593" r:id="rId17"/>
    <p:sldId id="2147482630" r:id="rId18"/>
    <p:sldId id="2147482677" r:id="rId19"/>
    <p:sldId id="2147482678" r:id="rId20"/>
    <p:sldId id="292" r:id="rId21"/>
    <p:sldId id="329" r:id="rId22"/>
    <p:sldId id="2147482679" r:id="rId23"/>
    <p:sldId id="294" r:id="rId24"/>
    <p:sldId id="2147482680" r:id="rId25"/>
    <p:sldId id="2147482681" r:id="rId26"/>
    <p:sldId id="2147482575" r:id="rId27"/>
    <p:sldId id="274" r:id="rId28"/>
    <p:sldId id="2134805480" r:id="rId29"/>
    <p:sldId id="2147482512" r:id="rId30"/>
    <p:sldId id="2147482511" r:id="rId31"/>
    <p:sldId id="2147482576" r:id="rId32"/>
    <p:sldId id="2147482573" r:id="rId33"/>
    <p:sldId id="2134805482" r:id="rId34"/>
    <p:sldId id="2147482481" r:id="rId35"/>
    <p:sldId id="2147482597" r:id="rId36"/>
    <p:sldId id="2147482596" r:id="rId37"/>
    <p:sldId id="2147482486" r:id="rId38"/>
    <p:sldId id="2147482492" r:id="rId39"/>
    <p:sldId id="280" r:id="rId40"/>
    <p:sldId id="2147482493" r:id="rId41"/>
    <p:sldId id="2147482598" r:id="rId42"/>
    <p:sldId id="2147482599" r:id="rId43"/>
    <p:sldId id="2147482682" r:id="rId44"/>
    <p:sldId id="2147482488" r:id="rId45"/>
    <p:sldId id="2147482489" r:id="rId46"/>
    <p:sldId id="2147482490" r:id="rId47"/>
    <p:sldId id="2147482601" r:id="rId48"/>
    <p:sldId id="2147482602" r:id="rId49"/>
    <p:sldId id="2147482577" r:id="rId50"/>
    <p:sldId id="2147482491" r:id="rId51"/>
    <p:sldId id="277" r:id="rId52"/>
    <p:sldId id="2147482603" r:id="rId53"/>
    <p:sldId id="2147482604" r:id="rId54"/>
    <p:sldId id="2147482582" r:id="rId55"/>
    <p:sldId id="2147482628" r:id="rId56"/>
    <p:sldId id="2147482629" r:id="rId57"/>
    <p:sldId id="2147482619" r:id="rId58"/>
    <p:sldId id="2147482620" r:id="rId59"/>
    <p:sldId id="2147482626" r:id="rId60"/>
    <p:sldId id="2147482621" r:id="rId61"/>
    <p:sldId id="2147482622" r:id="rId62"/>
    <p:sldId id="2147482624" r:id="rId63"/>
    <p:sldId id="2147482627" r:id="rId64"/>
    <p:sldId id="2147482508" r:id="rId65"/>
    <p:sldId id="2147482509" r:id="rId66"/>
    <p:sldId id="2147482518" r:id="rId67"/>
    <p:sldId id="286" r:id="rId68"/>
    <p:sldId id="2134805485" r:id="rId69"/>
    <p:sldId id="2147482503" r:id="rId70"/>
    <p:sldId id="2147482505" r:id="rId71"/>
    <p:sldId id="2147482504" r:id="rId72"/>
    <p:sldId id="2147482501" r:id="rId73"/>
    <p:sldId id="2147482683" r:id="rId74"/>
    <p:sldId id="2147482684" r:id="rId75"/>
    <p:sldId id="2147482685" r:id="rId76"/>
    <p:sldId id="2147482686" r:id="rId77"/>
    <p:sldId id="2147482687" r:id="rId7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D7D"/>
    <a:srgbClr val="1B4955"/>
    <a:srgbClr val="1E5260"/>
    <a:srgbClr val="153943"/>
    <a:srgbClr val="396497"/>
    <a:srgbClr val="884106"/>
    <a:srgbClr val="D16309"/>
    <a:srgbClr val="E677F9"/>
    <a:srgbClr val="E654E3"/>
    <a:srgbClr val="F7C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6E6F39-B75F-4DCF-ABD7-6AB69F993BA7}" v="8" dt="2025-08-25T09:01:50.284"/>
    <p1510:client id="{A5EC75AA-1A93-4835-8D81-0BBF02789E37}" v="176" dt="2025-08-24T16:20:18.4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94660"/>
  </p:normalViewPr>
  <p:slideViewPr>
    <p:cSldViewPr snapToGrid="0">
      <p:cViewPr varScale="1">
        <p:scale>
          <a:sx n="82" d="100"/>
          <a:sy n="82" d="100"/>
        </p:scale>
        <p:origin x="1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microsoft.com/office/2016/11/relationships/changesInfo" Target="changesInfos/changesInfo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85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3394510C-2220-42E8-A337-33D85938D8A6}"/>
    <pc:docChg chg="undo custSel addSld delSld modSld">
      <pc:chgData name="nabaouiya jenane" userId="475a1cabc3300370" providerId="LiveId" clId="{3394510C-2220-42E8-A337-33D85938D8A6}" dt="2025-08-25T08:59:50.388" v="21"/>
      <pc:docMkLst>
        <pc:docMk/>
      </pc:docMkLst>
      <pc:sldChg chg="addSp delSp modSp mod modClrScheme delAnim modAnim chgLayout">
        <pc:chgData name="nabaouiya jenane" userId="475a1cabc3300370" providerId="LiveId" clId="{3394510C-2220-42E8-A337-33D85938D8A6}" dt="2025-08-25T08:59:50.388" v="21"/>
        <pc:sldMkLst>
          <pc:docMk/>
          <pc:sldMk cId="842937109" sldId="2147482511"/>
        </pc:sldMkLst>
        <pc:spChg chg="add del">
          <ac:chgData name="nabaouiya jenane" userId="475a1cabc3300370" providerId="LiveId" clId="{3394510C-2220-42E8-A337-33D85938D8A6}" dt="2025-08-25T01:34:17.665" v="10" actId="478"/>
          <ac:spMkLst>
            <pc:docMk/>
            <pc:sldMk cId="842937109" sldId="2147482511"/>
            <ac:spMk id="4" creationId="{EADA6FA4-A179-7D25-8B3C-1F474CC1343F}"/>
          </ac:spMkLst>
        </pc:spChg>
        <pc:spChg chg="add del mod ord">
          <ac:chgData name="nabaouiya jenane" userId="475a1cabc3300370" providerId="LiveId" clId="{3394510C-2220-42E8-A337-33D85938D8A6}" dt="2025-08-25T01:41:14.140" v="17" actId="478"/>
          <ac:spMkLst>
            <pc:docMk/>
            <pc:sldMk cId="842937109" sldId="2147482511"/>
            <ac:spMk id="5" creationId="{662BC6A1-452D-0CF3-D33A-8D6622CF436B}"/>
          </ac:spMkLst>
        </pc:spChg>
        <pc:spChg chg="add del mod ord">
          <ac:chgData name="nabaouiya jenane" userId="475a1cabc3300370" providerId="LiveId" clId="{3394510C-2220-42E8-A337-33D85938D8A6}" dt="2025-08-25T01:34:20.279" v="11" actId="478"/>
          <ac:spMkLst>
            <pc:docMk/>
            <pc:sldMk cId="842937109" sldId="2147482511"/>
            <ac:spMk id="5" creationId="{B6C0B403-BDD1-E0FC-2B15-7ABD49CB07D3}"/>
          </ac:spMkLst>
        </pc:spChg>
        <pc:spChg chg="add del mod ord">
          <ac:chgData name="nabaouiya jenane" userId="475a1cabc3300370" providerId="LiveId" clId="{3394510C-2220-42E8-A337-33D85938D8A6}" dt="2025-08-25T01:33:39.375" v="6" actId="34307"/>
          <ac:spMkLst>
            <pc:docMk/>
            <pc:sldMk cId="842937109" sldId="2147482511"/>
            <ac:spMk id="6" creationId="{C681752E-47B3-38A4-7108-08C32C7E5B4A}"/>
          </ac:spMkLst>
        </pc:spChg>
        <pc:spChg chg="add del mod ord">
          <ac:chgData name="nabaouiya jenane" userId="475a1cabc3300370" providerId="LiveId" clId="{3394510C-2220-42E8-A337-33D85938D8A6}" dt="2025-08-25T01:40:52.846" v="14" actId="34307"/>
          <ac:spMkLst>
            <pc:docMk/>
            <pc:sldMk cId="842937109" sldId="2147482511"/>
            <ac:spMk id="6" creationId="{EF92D13F-CA29-39CA-E03E-6C9B709BFA33}"/>
          </ac:spMkLst>
        </pc:spChg>
        <pc:spChg chg="add del mod">
          <ac:chgData name="nabaouiya jenane" userId="475a1cabc3300370" providerId="LiveId" clId="{3394510C-2220-42E8-A337-33D85938D8A6}" dt="2025-08-25T01:41:10.474" v="16" actId="478"/>
          <ac:spMkLst>
            <pc:docMk/>
            <pc:sldMk cId="842937109" sldId="2147482511"/>
            <ac:spMk id="10" creationId="{C5A1F8DD-73C2-6A33-32DE-5F2C87896C8E}"/>
          </ac:spMkLst>
        </pc:spChg>
        <pc:spChg chg="add del mod">
          <ac:chgData name="nabaouiya jenane" userId="475a1cabc3300370" providerId="LiveId" clId="{3394510C-2220-42E8-A337-33D85938D8A6}" dt="2025-08-25T01:34:09.953" v="8" actId="478"/>
          <ac:spMkLst>
            <pc:docMk/>
            <pc:sldMk cId="842937109" sldId="2147482511"/>
            <ac:spMk id="11" creationId="{B84551DF-8635-C369-51FB-6ADA18CE8DE3}"/>
          </ac:spMkLst>
        </pc:spChg>
        <pc:picChg chg="add del mod">
          <ac:chgData name="nabaouiya jenane" userId="475a1cabc3300370" providerId="LiveId" clId="{3394510C-2220-42E8-A337-33D85938D8A6}" dt="2025-08-25T00:53:54.413" v="1" actId="478"/>
          <ac:picMkLst>
            <pc:docMk/>
            <pc:sldMk cId="842937109" sldId="2147482511"/>
            <ac:picMk id="5" creationId="{110B2581-8B59-7544-88A5-247D7306B905}"/>
          </ac:picMkLst>
        </pc:picChg>
        <pc:picChg chg="add mod">
          <ac:chgData name="nabaouiya jenane" userId="475a1cabc3300370" providerId="LiveId" clId="{3394510C-2220-42E8-A337-33D85938D8A6}" dt="2025-08-25T08:59:50.388" v="21"/>
          <ac:picMkLst>
            <pc:docMk/>
            <pc:sldMk cId="842937109" sldId="2147482511"/>
            <ac:picMk id="5" creationId="{3550E812-01D3-0BC4-4D32-2D16D3451E9B}"/>
          </ac:picMkLst>
        </pc:picChg>
        <pc:picChg chg="add del mod ord">
          <ac:chgData name="nabaouiya jenane" userId="475a1cabc3300370" providerId="LiveId" clId="{3394510C-2220-42E8-A337-33D85938D8A6}" dt="2025-08-25T01:41:00.966" v="15" actId="478"/>
          <ac:picMkLst>
            <pc:docMk/>
            <pc:sldMk cId="842937109" sldId="2147482511"/>
            <ac:picMk id="7" creationId="{2A8F1EA8-A4F6-0C62-DC36-307016FE7258}"/>
          </ac:picMkLst>
        </pc:picChg>
        <pc:picChg chg="del">
          <ac:chgData name="nabaouiya jenane" userId="475a1cabc3300370" providerId="LiveId" clId="{3394510C-2220-42E8-A337-33D85938D8A6}" dt="2025-08-25T01:32:40.796" v="3" actId="478"/>
          <ac:picMkLst>
            <pc:docMk/>
            <pc:sldMk cId="842937109" sldId="2147482511"/>
            <ac:picMk id="7" creationId="{D09989D9-F6CD-AFCF-113E-5FFFAE244BFD}"/>
          </ac:picMkLst>
        </pc:picChg>
        <pc:picChg chg="add del mod ord">
          <ac:chgData name="nabaouiya jenane" userId="475a1cabc3300370" providerId="LiveId" clId="{3394510C-2220-42E8-A337-33D85938D8A6}" dt="2025-08-25T01:33:47.072" v="7" actId="478"/>
          <ac:picMkLst>
            <pc:docMk/>
            <pc:sldMk cId="842937109" sldId="2147482511"/>
            <ac:picMk id="8" creationId="{1613A2E3-917D-9C8E-6E36-FF7889581DD4}"/>
          </ac:picMkLst>
        </pc:picChg>
        <pc:picChg chg="mod">
          <ac:chgData name="nabaouiya jenane" userId="475a1cabc3300370" providerId="LiveId" clId="{3394510C-2220-42E8-A337-33D85938D8A6}" dt="2025-08-25T01:34:25.159" v="12" actId="1076"/>
          <ac:picMkLst>
            <pc:docMk/>
            <pc:sldMk cId="842937109" sldId="2147482511"/>
            <ac:picMk id="9" creationId="{AB81CD73-7A1B-3D66-8D9E-43914E14B7FA}"/>
          </ac:picMkLst>
        </pc:picChg>
      </pc:sldChg>
      <pc:sldChg chg="modSp mod">
        <pc:chgData name="nabaouiya jenane" userId="475a1cabc3300370" providerId="LiveId" clId="{3394510C-2220-42E8-A337-33D85938D8A6}" dt="2025-08-25T01:42:58.397" v="20" actId="1076"/>
        <pc:sldMkLst>
          <pc:docMk/>
          <pc:sldMk cId="1256482487" sldId="2147482512"/>
        </pc:sldMkLst>
        <pc:picChg chg="mod">
          <ac:chgData name="nabaouiya jenane" userId="475a1cabc3300370" providerId="LiveId" clId="{3394510C-2220-42E8-A337-33D85938D8A6}" dt="2025-08-25T01:42:58.397" v="20" actId="1076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3394510C-2220-42E8-A337-33D85938D8A6}" dt="2025-08-25T01:42:33.263" v="19" actId="680"/>
        <pc:sldMkLst>
          <pc:docMk/>
          <pc:sldMk cId="3297757321" sldId="2147482513"/>
        </pc:sldMkLst>
      </pc:sldChg>
    </pc:docChg>
  </pc:docChgLst>
  <pc:docChgLst>
    <pc:chgData name="nabaouiya jenane" userId="475a1cabc3300370" providerId="LiveId" clId="{316E6F39-B75F-4DCF-ABD7-6AB69F993BA7}"/>
    <pc:docChg chg="undo custSel addSld delSld modSld">
      <pc:chgData name="nabaouiya jenane" userId="475a1cabc3300370" providerId="LiveId" clId="{316E6F39-B75F-4DCF-ABD7-6AB69F993BA7}" dt="2025-08-24T19:11:42.344" v="37" actId="14100"/>
      <pc:docMkLst>
        <pc:docMk/>
      </pc:docMkLst>
      <pc:sldChg chg="delSp modSp add del mod delAnim">
        <pc:chgData name="nabaouiya jenane" userId="475a1cabc3300370" providerId="LiveId" clId="{316E6F39-B75F-4DCF-ABD7-6AB69F993BA7}" dt="2025-08-24T19:07:42.077" v="32" actId="47"/>
        <pc:sldMkLst>
          <pc:docMk/>
          <pc:sldMk cId="3223439643" sldId="2147482482"/>
        </pc:sldMkLst>
        <pc:picChg chg="del mod">
          <ac:chgData name="nabaouiya jenane" userId="475a1cabc3300370" providerId="LiveId" clId="{316E6F39-B75F-4DCF-ABD7-6AB69F993BA7}" dt="2025-08-24T19:05:21.950" v="5" actId="21"/>
          <ac:picMkLst>
            <pc:docMk/>
            <pc:sldMk cId="3223439643" sldId="2147482482"/>
            <ac:picMk id="6" creationId="{D09989D9-F6CD-AFCF-113E-5FFFAE244BFD}"/>
          </ac:picMkLst>
        </pc:picChg>
      </pc:sldChg>
      <pc:sldChg chg="addSp delSp modSp mod delAnim modAnim">
        <pc:chgData name="nabaouiya jenane" userId="475a1cabc3300370" providerId="LiveId" clId="{316E6F39-B75F-4DCF-ABD7-6AB69F993BA7}" dt="2025-08-24T19:11:42.344" v="37" actId="14100"/>
        <pc:sldMkLst>
          <pc:docMk/>
          <pc:sldMk cId="842937109" sldId="2147482511"/>
        </pc:sldMkLst>
        <pc:picChg chg="del">
          <ac:chgData name="nabaouiya jenane" userId="475a1cabc3300370" providerId="LiveId" clId="{316E6F39-B75F-4DCF-ABD7-6AB69F993BA7}" dt="2025-08-24T19:05:38.040" v="9" actId="21"/>
          <ac:picMkLst>
            <pc:docMk/>
            <pc:sldMk cId="842937109" sldId="2147482511"/>
            <ac:picMk id="5" creationId="{252F9396-BF68-0E7E-8195-91B47FA01ABB}"/>
          </ac:picMkLst>
        </pc:picChg>
        <pc:picChg chg="add del mod">
          <ac:chgData name="nabaouiya jenane" userId="475a1cabc3300370" providerId="LiveId" clId="{316E6F39-B75F-4DCF-ABD7-6AB69F993BA7}" dt="2025-08-24T18:59:20.490" v="1" actId="478"/>
          <ac:picMkLst>
            <pc:docMk/>
            <pc:sldMk cId="842937109" sldId="2147482511"/>
            <ac:picMk id="6" creationId="{A217A940-6E5F-8F9A-4C47-66104054C44D}"/>
          </ac:picMkLst>
        </pc:picChg>
        <pc:picChg chg="add mod">
          <ac:chgData name="nabaouiya jenane" userId="475a1cabc3300370" providerId="LiveId" clId="{316E6F39-B75F-4DCF-ABD7-6AB69F993BA7}" dt="2025-08-24T19:07:21.633" v="31" actId="14100"/>
          <ac:picMkLst>
            <pc:docMk/>
            <pc:sldMk cId="842937109" sldId="2147482511"/>
            <ac:picMk id="7" creationId="{D09989D9-F6CD-AFCF-113E-5FFFAE244BFD}"/>
          </ac:picMkLst>
        </pc:picChg>
        <pc:picChg chg="add del mod">
          <ac:chgData name="nabaouiya jenane" userId="475a1cabc3300370" providerId="LiveId" clId="{316E6F39-B75F-4DCF-ABD7-6AB69F993BA7}" dt="2025-08-24T19:07:10.631" v="28" actId="478"/>
          <ac:picMkLst>
            <pc:docMk/>
            <pc:sldMk cId="842937109" sldId="2147482511"/>
            <ac:picMk id="8" creationId="{252F9396-BF68-0E7E-8195-91B47FA01ABB}"/>
          </ac:picMkLst>
        </pc:picChg>
        <pc:picChg chg="add mod">
          <ac:chgData name="nabaouiya jenane" userId="475a1cabc3300370" providerId="LiveId" clId="{316E6F39-B75F-4DCF-ABD7-6AB69F993BA7}" dt="2025-08-24T19:11:42.344" v="37" actId="14100"/>
          <ac:picMkLst>
            <pc:docMk/>
            <pc:sldMk cId="842937109" sldId="2147482511"/>
            <ac:picMk id="9" creationId="{AB81CD73-7A1B-3D66-8D9E-43914E14B7FA}"/>
          </ac:picMkLst>
        </pc:picChg>
        <pc:picChg chg="add del mod">
          <ac:chgData name="nabaouiya jenane" userId="475a1cabc3300370" providerId="LiveId" clId="{316E6F39-B75F-4DCF-ABD7-6AB69F993BA7}" dt="2025-08-24T19:10:38.243" v="35" actId="478"/>
          <ac:picMkLst>
            <pc:docMk/>
            <pc:sldMk cId="842937109" sldId="2147482511"/>
            <ac:picMk id="10" creationId="{855E1614-8F01-2087-F02D-B30F3413B40F}"/>
          </ac:picMkLst>
        </pc:picChg>
      </pc:sldChg>
      <pc:sldChg chg="modSp mod">
        <pc:chgData name="nabaouiya jenane" userId="475a1cabc3300370" providerId="LiveId" clId="{316E6F39-B75F-4DCF-ABD7-6AB69F993BA7}" dt="2025-08-24T19:06:59.781" v="27" actId="14100"/>
        <pc:sldMkLst>
          <pc:docMk/>
          <pc:sldMk cId="1256482487" sldId="2147482512"/>
        </pc:sldMkLst>
        <pc:spChg chg="mod">
          <ac:chgData name="nabaouiya jenane" userId="475a1cabc3300370" providerId="LiveId" clId="{316E6F39-B75F-4DCF-ABD7-6AB69F993BA7}" dt="2025-08-24T19:06:59.781" v="27" actId="14100"/>
          <ac:spMkLst>
            <pc:docMk/>
            <pc:sldMk cId="1256482487" sldId="2147482512"/>
            <ac:spMk id="8" creationId="{D4512F5C-E35A-BA7E-BA11-19A3647EE242}"/>
          </ac:spMkLst>
        </pc:spChg>
        <pc:picChg chg="mod">
          <ac:chgData name="nabaouiya jenane" userId="475a1cabc3300370" providerId="LiveId" clId="{316E6F39-B75F-4DCF-ABD7-6AB69F993BA7}" dt="2025-08-24T19:06:53.140" v="26" actId="1076"/>
          <ac:picMkLst>
            <pc:docMk/>
            <pc:sldMk cId="1256482487" sldId="2147482512"/>
            <ac:picMk id="7" creationId="{4971D641-3D5E-EABE-3C49-D4C8C3A88C57}"/>
          </ac:picMkLst>
        </pc:picChg>
      </pc:sldChg>
    </pc:docChg>
  </pc:docChgLst>
  <pc:docChgLst>
    <pc:chgData name="nabaouiya jenane" userId="475a1cabc3300370" providerId="LiveId" clId="{A5EC75AA-1A93-4835-8D81-0BBF02789E37}"/>
    <pc:docChg chg="undo redo custSel addSld delSld modSld sldOrd">
      <pc:chgData name="nabaouiya jenane" userId="475a1cabc3300370" providerId="LiveId" clId="{A5EC75AA-1A93-4835-8D81-0BBF02789E37}" dt="2025-08-24T16:20:44.879" v="2077" actId="1076"/>
      <pc:docMkLst>
        <pc:docMk/>
      </pc:docMkLst>
      <pc:sldChg chg="addSp delSp modSp mod">
        <pc:chgData name="nabaouiya jenane" userId="475a1cabc3300370" providerId="LiveId" clId="{A5EC75AA-1A93-4835-8D81-0BBF02789E37}" dt="2025-08-24T15:43:58.585" v="1713" actId="1076"/>
        <pc:sldMkLst>
          <pc:docMk/>
          <pc:sldMk cId="0" sldId="257"/>
        </pc:sldMkLst>
        <pc:spChg chg="add mod">
          <ac:chgData name="nabaouiya jenane" userId="475a1cabc3300370" providerId="LiveId" clId="{A5EC75AA-1A93-4835-8D81-0BBF02789E37}" dt="2025-08-24T15:43:39.311" v="1704" actId="207"/>
          <ac:spMkLst>
            <pc:docMk/>
            <pc:sldMk cId="0" sldId="257"/>
            <ac:spMk id="2" creationId="{527A5BE9-8FC4-8EA2-74D7-CF9D7F1948F3}"/>
          </ac:spMkLst>
        </pc:spChg>
        <pc:spChg chg="add mod">
          <ac:chgData name="nabaouiya jenane" userId="475a1cabc3300370" providerId="LiveId" clId="{A5EC75AA-1A93-4835-8D81-0BBF02789E37}" dt="2025-08-24T15:43:43.383" v="1705" actId="207"/>
          <ac:spMkLst>
            <pc:docMk/>
            <pc:sldMk cId="0" sldId="257"/>
            <ac:spMk id="3" creationId="{3AE18DAF-7ABA-A8AA-4A1A-1D3D01243F24}"/>
          </ac:spMkLst>
        </pc:spChg>
        <pc:spChg chg="add mod">
          <ac:chgData name="nabaouiya jenane" userId="475a1cabc3300370" providerId="LiveId" clId="{A5EC75AA-1A93-4835-8D81-0BBF02789E37}" dt="2025-08-24T15:04:57.542" v="1686" actId="14100"/>
          <ac:spMkLst>
            <pc:docMk/>
            <pc:sldMk cId="0" sldId="257"/>
            <ac:spMk id="4" creationId="{C1BF635F-B5E3-B65F-46B9-FA752FC1D8E1}"/>
          </ac:spMkLst>
        </pc:spChg>
        <pc:spChg chg="mod">
          <ac:chgData name="nabaouiya jenane" userId="475a1cabc3300370" providerId="LiveId" clId="{A5EC75AA-1A93-4835-8D81-0BBF02789E37}" dt="2025-08-24T15:43:58.585" v="1713" actId="1076"/>
          <ac:spMkLst>
            <pc:docMk/>
            <pc:sldMk cId="0" sldId="257"/>
            <ac:spMk id="35" creationId="{00000000-0000-0000-0000-000000000000}"/>
          </ac:spMkLst>
        </pc:spChg>
        <pc:grpChg chg="del">
          <ac:chgData name="nabaouiya jenane" userId="475a1cabc3300370" providerId="LiveId" clId="{A5EC75AA-1A93-4835-8D81-0BBF02789E37}" dt="2025-08-24T15:02:26.062" v="1628" actId="478"/>
          <ac:grpSpMkLst>
            <pc:docMk/>
            <pc:sldMk cId="0" sldId="257"/>
            <ac:grpSpMk id="6" creationId="{F20449E5-A915-52F7-9A79-1DAEEE7AAA65}"/>
          </ac:grpSpMkLst>
        </pc:grpChg>
        <pc:grpChg chg="del">
          <ac:chgData name="nabaouiya jenane" userId="475a1cabc3300370" providerId="LiveId" clId="{A5EC75AA-1A93-4835-8D81-0BBF02789E37}" dt="2025-08-24T15:02:28.150" v="1629" actId="478"/>
          <ac:grpSpMkLst>
            <pc:docMk/>
            <pc:sldMk cId="0" sldId="257"/>
            <ac:grpSpMk id="16" creationId="{DBA94F4E-9BFA-6E0E-6796-635C4F32F074}"/>
          </ac:grpSpMkLst>
        </pc:grpChg>
        <pc:grpChg chg="del">
          <ac:chgData name="nabaouiya jenane" userId="475a1cabc3300370" providerId="LiveId" clId="{A5EC75AA-1A93-4835-8D81-0BBF02789E37}" dt="2025-08-24T15:08:23.373" v="1698" actId="478"/>
          <ac:grpSpMkLst>
            <pc:docMk/>
            <pc:sldMk cId="0" sldId="257"/>
            <ac:grpSpMk id="45" creationId="{8D3E4662-6535-9FC6-EF43-3B30668BE80E}"/>
          </ac:grpSpMkLst>
        </pc:grpChg>
        <pc:picChg chg="add mod">
          <ac:chgData name="nabaouiya jenane" userId="475a1cabc3300370" providerId="LiveId" clId="{A5EC75AA-1A93-4835-8D81-0BBF02789E37}" dt="2025-08-24T15:08:15.840" v="1697" actId="1076"/>
          <ac:picMkLst>
            <pc:docMk/>
            <pc:sldMk cId="0" sldId="257"/>
            <ac:picMk id="7" creationId="{22A977D6-79F2-0CE6-B31C-B2F6D02A5F27}"/>
          </ac:picMkLst>
        </pc:picChg>
        <pc:picChg chg="add mod">
          <ac:chgData name="nabaouiya jenane" userId="475a1cabc3300370" providerId="LiveId" clId="{A5EC75AA-1A93-4835-8D81-0BBF02789E37}" dt="2025-08-24T15:10:25.283" v="1703" actId="27614"/>
          <ac:picMkLst>
            <pc:docMk/>
            <pc:sldMk cId="0" sldId="257"/>
            <ac:picMk id="11" creationId="{56FC8FD3-E38F-ED1B-29F2-6CE4DB9E332D}"/>
          </ac:picMkLst>
        </pc:picChg>
      </pc:sldChg>
      <pc:sldChg chg="addSp delSp modSp mod">
        <pc:chgData name="nabaouiya jenane" userId="475a1cabc3300370" providerId="LiveId" clId="{A5EC75AA-1A93-4835-8D81-0BBF02789E37}" dt="2025-08-24T13:23:09.446" v="1421" actId="1076"/>
        <pc:sldMkLst>
          <pc:docMk/>
          <pc:sldMk cId="2695644815" sldId="268"/>
        </pc:sldMkLst>
        <pc:spChg chg="mod">
          <ac:chgData name="nabaouiya jenane" userId="475a1cabc3300370" providerId="LiveId" clId="{A5EC75AA-1A93-4835-8D81-0BBF02789E37}" dt="2025-08-24T13:22:01.090" v="1410" actId="1076"/>
          <ac:spMkLst>
            <pc:docMk/>
            <pc:sldMk cId="2695644815" sldId="268"/>
            <ac:spMk id="2" creationId="{00000000-0000-0000-0000-000000000000}"/>
          </ac:spMkLst>
        </pc:spChg>
        <pc:spChg chg="add del mod">
          <ac:chgData name="nabaouiya jenane" userId="475a1cabc3300370" providerId="LiveId" clId="{A5EC75AA-1A93-4835-8D81-0BBF02789E37}" dt="2025-08-24T13:03:14.068" v="1344" actId="478"/>
          <ac:spMkLst>
            <pc:docMk/>
            <pc:sldMk cId="2695644815" sldId="268"/>
            <ac:spMk id="3" creationId="{7D25609E-EDB8-53E9-F61D-7369E74935C2}"/>
          </ac:spMkLst>
        </pc:spChg>
        <pc:spChg chg="add mod">
          <ac:chgData name="nabaouiya jenane" userId="475a1cabc3300370" providerId="LiveId" clId="{A5EC75AA-1A93-4835-8D81-0BBF02789E37}" dt="2025-08-24T13:22:38.381" v="1417" actId="1076"/>
          <ac:spMkLst>
            <pc:docMk/>
            <pc:sldMk cId="2695644815" sldId="268"/>
            <ac:spMk id="4" creationId="{814B3551-FEC3-56D5-F472-6D98FEA7654A}"/>
          </ac:spMkLst>
        </pc:spChg>
        <pc:spChg chg="mod">
          <ac:chgData name="nabaouiya jenane" userId="475a1cabc3300370" providerId="LiveId" clId="{A5EC75AA-1A93-4835-8D81-0BBF02789E37}" dt="2025-08-24T13:21:57.217" v="1408" actId="1076"/>
          <ac:spMkLst>
            <pc:docMk/>
            <pc:sldMk cId="2695644815" sldId="268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4:56.745" v="1354" actId="21"/>
          <ac:spMkLst>
            <pc:docMk/>
            <pc:sldMk cId="2695644815" sldId="268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22:41.999" v="1418" actId="1076"/>
          <ac:spMkLst>
            <pc:docMk/>
            <pc:sldMk cId="2695644815" sldId="268"/>
            <ac:spMk id="9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09.446" v="1421" actId="1076"/>
          <ac:picMkLst>
            <pc:docMk/>
            <pc:sldMk cId="2695644815" sldId="268"/>
            <ac:picMk id="5" creationId="{4784CC6B-95FA-60EC-9682-2A5E493BEE54}"/>
          </ac:picMkLst>
        </pc:picChg>
      </pc:sldChg>
      <pc:sldChg chg="modSp mod">
        <pc:chgData name="nabaouiya jenane" userId="475a1cabc3300370" providerId="LiveId" clId="{A5EC75AA-1A93-4835-8D81-0BBF02789E37}" dt="2025-08-24T14:19:25.055" v="1600" actId="1076"/>
        <pc:sldMkLst>
          <pc:docMk/>
          <pc:sldMk cId="3984474457" sldId="270"/>
        </pc:sldMkLst>
        <pc:spChg chg="mod">
          <ac:chgData name="nabaouiya jenane" userId="475a1cabc3300370" providerId="LiveId" clId="{A5EC75AA-1A93-4835-8D81-0BBF02789E37}" dt="2025-08-24T13:25:19.468" v="1428" actId="207"/>
          <ac:spMkLst>
            <pc:docMk/>
            <pc:sldMk cId="3984474457" sldId="27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1.580" v="1429" actId="207"/>
          <ac:spMkLst>
            <pc:docMk/>
            <pc:sldMk cId="3984474457" sldId="270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25.055" v="1600" actId="1076"/>
          <ac:picMkLst>
            <pc:docMk/>
            <pc:sldMk cId="3984474457" sldId="270"/>
            <ac:picMk id="9" creationId="{A8652188-C152-9965-1C04-BD211FD85B97}"/>
          </ac:picMkLst>
        </pc:picChg>
      </pc:sldChg>
      <pc:sldChg chg="modSp mod modAnim">
        <pc:chgData name="nabaouiya jenane" userId="475a1cabc3300370" providerId="LiveId" clId="{A5EC75AA-1A93-4835-8D81-0BBF02789E37}" dt="2025-08-24T13:31:38.289" v="1479" actId="2711"/>
        <pc:sldMkLst>
          <pc:docMk/>
          <pc:sldMk cId="84295639" sldId="273"/>
        </pc:sldMkLst>
        <pc:spChg chg="mod">
          <ac:chgData name="nabaouiya jenane" userId="475a1cabc3300370" providerId="LiveId" clId="{A5EC75AA-1A93-4835-8D81-0BBF02789E37}" dt="2025-08-24T13:26:44.573" v="1441" actId="1076"/>
          <ac:spMkLst>
            <pc:docMk/>
            <pc:sldMk cId="84295639" sldId="273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6:34.084" v="1438" actId="1076"/>
          <ac:spMkLst>
            <pc:docMk/>
            <pc:sldMk cId="84295639" sldId="273"/>
            <ac:spMk id="5" creationId="{50CBBB7A-552B-FD75-DE93-6269E435A975}"/>
          </ac:spMkLst>
        </pc:spChg>
        <pc:spChg chg="mod">
          <ac:chgData name="nabaouiya jenane" userId="475a1cabc3300370" providerId="LiveId" clId="{A5EC75AA-1A93-4835-8D81-0BBF02789E37}" dt="2025-08-24T13:26:19.999" v="1434" actId="113"/>
          <ac:spMkLst>
            <pc:docMk/>
            <pc:sldMk cId="84295639" sldId="273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31:38.289" v="1479" actId="2711"/>
          <ac:spMkLst>
            <pc:docMk/>
            <pc:sldMk cId="84295639" sldId="273"/>
            <ac:spMk id="7" creationId="{FB85AD83-1B18-EF63-32B6-EF1C632C0E9A}"/>
          </ac:spMkLst>
        </pc:sp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3" creationId="{BDBF7FBC-D0DA-F5DD-1E06-C82AA6D47574}"/>
          </ac:picMkLst>
        </pc:picChg>
        <pc:picChg chg="mod">
          <ac:chgData name="nabaouiya jenane" userId="475a1cabc3300370" providerId="LiveId" clId="{A5EC75AA-1A93-4835-8D81-0BBF02789E37}" dt="2025-08-24T13:26:49.196" v="1442" actId="1076"/>
          <ac:picMkLst>
            <pc:docMk/>
            <pc:sldMk cId="84295639" sldId="273"/>
            <ac:picMk id="4" creationId="{B24DE2AD-ECA9-55F1-5E4E-14F518E1F4DB}"/>
          </ac:picMkLst>
        </pc:picChg>
      </pc:sldChg>
      <pc:sldChg chg="addSp delSp modSp mod delAnim modAnim">
        <pc:chgData name="nabaouiya jenane" userId="475a1cabc3300370" providerId="LiveId" clId="{A5EC75AA-1A93-4835-8D81-0BBF02789E37}" dt="2025-08-24T13:38:15.322" v="1536" actId="1076"/>
        <pc:sldMkLst>
          <pc:docMk/>
          <pc:sldMk cId="1173187049" sldId="276"/>
        </pc:sldMkLst>
        <pc:spChg chg="mod">
          <ac:chgData name="nabaouiya jenane" userId="475a1cabc3300370" providerId="LiveId" clId="{A5EC75AA-1A93-4835-8D81-0BBF02789E37}" dt="2025-08-24T13:30:40.220" v="1471" actId="1076"/>
          <ac:spMkLst>
            <pc:docMk/>
            <pc:sldMk cId="1173187049" sldId="276"/>
            <ac:spMk id="2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1.507" v="1535" actId="1076"/>
          <ac:spMkLst>
            <pc:docMk/>
            <pc:sldMk cId="1173187049" sldId="276"/>
            <ac:spMk id="4" creationId="{A5DFD5FE-F5FD-C140-FEED-7D6CC12642F4}"/>
          </ac:spMkLst>
        </pc:spChg>
        <pc:spChg chg="mod">
          <ac:chgData name="nabaouiya jenane" userId="475a1cabc3300370" providerId="LiveId" clId="{A5EC75AA-1A93-4835-8D81-0BBF02789E37}" dt="2025-08-24T13:30:49.648" v="1472" actId="1076"/>
          <ac:spMkLst>
            <pc:docMk/>
            <pc:sldMk cId="1173187049" sldId="276"/>
            <ac:spMk id="5" creationId="{59713D9B-B146-7C07-99A2-B644401A9D0F}"/>
          </ac:spMkLst>
        </pc:spChg>
        <pc:spChg chg="del">
          <ac:chgData name="nabaouiya jenane" userId="475a1cabc3300370" providerId="LiveId" clId="{A5EC75AA-1A93-4835-8D81-0BBF02789E37}" dt="2025-08-24T13:28:49.339" v="1450" actId="21"/>
          <ac:spMkLst>
            <pc:docMk/>
            <pc:sldMk cId="1173187049" sldId="276"/>
            <ac:spMk id="6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3:38:15.322" v="1536" actId="1076"/>
          <ac:spMkLst>
            <pc:docMk/>
            <pc:sldMk cId="1173187049" sldId="276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32:15.889" v="1481" actId="1076"/>
          <ac:picMkLst>
            <pc:docMk/>
            <pc:sldMk cId="1173187049" sldId="276"/>
            <ac:picMk id="11" creationId="{69919F40-3C7B-683C-410E-0CCCF6CCAAF5}"/>
          </ac:picMkLst>
        </pc:picChg>
      </pc:sldChg>
      <pc:sldChg chg="addSp delSp modSp mod">
        <pc:chgData name="nabaouiya jenane" userId="475a1cabc3300370" providerId="LiveId" clId="{A5EC75AA-1A93-4835-8D81-0BBF02789E37}" dt="2025-08-24T14:22:40.030" v="1610" actId="1076"/>
        <pc:sldMkLst>
          <pc:docMk/>
          <pc:sldMk cId="2279442665" sldId="277"/>
        </pc:sldMkLst>
        <pc:spChg chg="mod">
          <ac:chgData name="nabaouiya jenane" userId="475a1cabc3300370" providerId="LiveId" clId="{A5EC75AA-1A93-4835-8D81-0BBF02789E37}" dt="2025-08-06T22:33:06.472" v="887" actId="207"/>
          <ac:spMkLst>
            <pc:docMk/>
            <pc:sldMk cId="2279442665" sldId="277"/>
            <ac:spMk id="9" creationId="{C43EF85B-C4A5-750D-79D1-1F9B3B81B3F9}"/>
          </ac:spMkLst>
        </pc:spChg>
        <pc:spChg chg="del mod">
          <ac:chgData name="nabaouiya jenane" userId="475a1cabc3300370" providerId="LiveId" clId="{A5EC75AA-1A93-4835-8D81-0BBF02789E37}" dt="2025-08-06T07:30:19.639" v="532"/>
          <ac:spMkLst>
            <pc:docMk/>
            <pc:sldMk cId="2279442665" sldId="277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24T14:22:40.030" v="1610" actId="1076"/>
          <ac:picMkLst>
            <pc:docMk/>
            <pc:sldMk cId="2279442665" sldId="277"/>
            <ac:picMk id="2" creationId="{C42D5F4D-AC85-A146-31D0-4FB17CCCF5D1}"/>
          </ac:picMkLst>
        </pc:picChg>
      </pc:sldChg>
      <pc:sldChg chg="addSp delSp modSp mod">
        <pc:chgData name="nabaouiya jenane" userId="475a1cabc3300370" providerId="LiveId" clId="{A5EC75AA-1A93-4835-8D81-0BBF02789E37}" dt="2025-08-06T06:54:56.113" v="71" actId="1076"/>
        <pc:sldMkLst>
          <pc:docMk/>
          <pc:sldMk cId="2714722083" sldId="280"/>
        </pc:sldMkLst>
        <pc:spChg chg="mod">
          <ac:chgData name="nabaouiya jenane" userId="475a1cabc3300370" providerId="LiveId" clId="{A5EC75AA-1A93-4835-8D81-0BBF02789E37}" dt="2025-08-06T06:54:00.176" v="63" actId="20577"/>
          <ac:spMkLst>
            <pc:docMk/>
            <pc:sldMk cId="2714722083" sldId="280"/>
            <ac:spMk id="20" creationId="{0FCE2818-BE99-1687-1E2F-E68CB9A97D41}"/>
          </ac:spMkLst>
        </pc:spChg>
        <pc:picChg chg="add mod">
          <ac:chgData name="nabaouiya jenane" userId="475a1cabc3300370" providerId="LiveId" clId="{A5EC75AA-1A93-4835-8D81-0BBF02789E37}" dt="2025-08-06T06:54:56.113" v="71" actId="1076"/>
          <ac:picMkLst>
            <pc:docMk/>
            <pc:sldMk cId="2714722083" sldId="280"/>
            <ac:picMk id="7" creationId="{41792119-25C6-2324-8F58-25E73CC48685}"/>
          </ac:picMkLst>
        </pc:picChg>
      </pc:sldChg>
      <pc:sldChg chg="addSp delSp modSp mod">
        <pc:chgData name="nabaouiya jenane" userId="475a1cabc3300370" providerId="LiveId" clId="{A5EC75AA-1A93-4835-8D81-0BBF02789E37}" dt="2025-08-06T22:33:12.349" v="888" actId="207"/>
        <pc:sldMkLst>
          <pc:docMk/>
          <pc:sldMk cId="954527913" sldId="281"/>
        </pc:sldMkLst>
        <pc:spChg chg="mod">
          <ac:chgData name="nabaouiya jenane" userId="475a1cabc3300370" providerId="LiveId" clId="{A5EC75AA-1A93-4835-8D81-0BBF02789E37}" dt="2025-08-06T22:33:12.349" v="888" actId="207"/>
          <ac:spMkLst>
            <pc:docMk/>
            <pc:sldMk cId="954527913" sldId="281"/>
            <ac:spMk id="2" creationId="{FEE40B77-2B04-D13C-EF9F-948134C1C211}"/>
          </ac:spMkLst>
        </pc:spChg>
      </pc:sldChg>
      <pc:sldChg chg="modSp mod ord">
        <pc:chgData name="nabaouiya jenane" userId="475a1cabc3300370" providerId="LiveId" clId="{A5EC75AA-1A93-4835-8D81-0BBF02789E37}" dt="2025-08-06T22:33:46.428" v="895" actId="207"/>
        <pc:sldMkLst>
          <pc:docMk/>
          <pc:sldMk cId="1932219839" sldId="282"/>
        </pc:sldMkLst>
        <pc:spChg chg="mod">
          <ac:chgData name="nabaouiya jenane" userId="475a1cabc3300370" providerId="LiveId" clId="{A5EC75AA-1A93-4835-8D81-0BBF02789E37}" dt="2025-08-06T22:33:46.428" v="895" actId="207"/>
          <ac:spMkLst>
            <pc:docMk/>
            <pc:sldMk cId="1932219839" sldId="282"/>
            <ac:spMk id="2" creationId="{809800D6-23A2-1103-8C80-CF97A4420B80}"/>
          </ac:spMkLst>
        </pc:spChg>
        <pc:spChg chg="mod">
          <ac:chgData name="nabaouiya jenane" userId="475a1cabc3300370" providerId="LiveId" clId="{A5EC75AA-1A93-4835-8D81-0BBF02789E37}" dt="2025-08-06T07:25:36.413" v="503" actId="20577"/>
          <ac:spMkLst>
            <pc:docMk/>
            <pc:sldMk cId="1932219839" sldId="282"/>
            <ac:spMk id="20" creationId="{0FCE2818-BE99-1687-1E2F-E68CB9A97D41}"/>
          </ac:spMkLst>
        </pc:spChg>
      </pc:sldChg>
      <pc:sldChg chg="addSp delSp modSp mod modTransition addAnim delAnim modAnim">
        <pc:chgData name="nabaouiya jenane" userId="475a1cabc3300370" providerId="LiveId" clId="{A5EC75AA-1A93-4835-8D81-0BBF02789E37}" dt="2025-08-24T14:41:45.913" v="1620"/>
        <pc:sldMkLst>
          <pc:docMk/>
          <pc:sldMk cId="117887539" sldId="284"/>
        </pc:sldMkLst>
        <pc:spChg chg="mod">
          <ac:chgData name="nabaouiya jenane" userId="475a1cabc3300370" providerId="LiveId" clId="{A5EC75AA-1A93-4835-8D81-0BBF02789E37}" dt="2025-08-24T14:12:43.167" v="1574" actId="207"/>
          <ac:spMkLst>
            <pc:docMk/>
            <pc:sldMk cId="117887539" sldId="284"/>
            <ac:spMk id="6" creationId="{00000000-0000-0000-0000-000000000000}"/>
          </ac:spMkLst>
        </pc:spChg>
        <pc:spChg chg="del mod">
          <ac:chgData name="nabaouiya jenane" userId="475a1cabc3300370" providerId="LiveId" clId="{A5EC75AA-1A93-4835-8D81-0BBF02789E37}" dt="2025-08-24T13:00:45.539" v="1326" actId="21"/>
          <ac:spMkLst>
            <pc:docMk/>
            <pc:sldMk cId="117887539" sldId="284"/>
            <ac:spMk id="7" creationId="{00000000-0000-0000-0000-000000000000}"/>
          </ac:spMkLst>
        </pc:spChg>
        <pc:spChg chg="add mod">
          <ac:chgData name="nabaouiya jenane" userId="475a1cabc3300370" providerId="LiveId" clId="{A5EC75AA-1A93-4835-8D81-0BBF02789E37}" dt="2025-08-24T14:12:50.277" v="1575" actId="208"/>
          <ac:spMkLst>
            <pc:docMk/>
            <pc:sldMk cId="117887539" sldId="284"/>
            <ac:spMk id="8" creationId="{AB15A6C0-E7E5-7ABB-3800-FF371F53E10C}"/>
          </ac:spMkLst>
        </pc:spChg>
        <pc:spChg chg="add mod">
          <ac:chgData name="nabaouiya jenane" userId="475a1cabc3300370" providerId="LiveId" clId="{A5EC75AA-1A93-4835-8D81-0BBF02789E37}" dt="2025-08-24T13:00:49.407" v="1328" actId="1076"/>
          <ac:spMkLst>
            <pc:docMk/>
            <pc:sldMk cId="117887539" sldId="284"/>
            <ac:spMk id="9" creationId="{00000000-0000-0000-0000-000000000000}"/>
          </ac:spMkLst>
        </pc:spChg>
        <pc:picChg chg="add del mod">
          <ac:chgData name="nabaouiya jenane" userId="475a1cabc3300370" providerId="LiveId" clId="{A5EC75AA-1A93-4835-8D81-0BBF02789E37}" dt="2025-08-24T12:49:22.453" v="1214" actId="478"/>
          <ac:picMkLst>
            <pc:docMk/>
            <pc:sldMk cId="117887539" sldId="284"/>
            <ac:picMk id="4" creationId="{4BD9CE6B-91E6-8D1A-9CDE-EB6D6DFCA67F}"/>
          </ac:picMkLst>
        </pc:picChg>
        <pc:picChg chg="add mod">
          <ac:chgData name="nabaouiya jenane" userId="475a1cabc3300370" providerId="LiveId" clId="{A5EC75AA-1A93-4835-8D81-0BBF02789E37}" dt="2025-08-24T12:49:35.702" v="1218" actId="1076"/>
          <ac:picMkLst>
            <pc:docMk/>
            <pc:sldMk cId="117887539" sldId="284"/>
            <ac:picMk id="5" creationId="{6198B1D4-867E-E377-EC0D-539C96C3B077}"/>
          </ac:picMkLst>
        </pc:picChg>
      </pc:sldChg>
      <pc:sldChg chg="addSp delSp modSp mod modAnim">
        <pc:chgData name="nabaouiya jenane" userId="475a1cabc3300370" providerId="LiveId" clId="{A5EC75AA-1A93-4835-8D81-0BBF02789E37}" dt="2025-08-06T22:08:04.749" v="757" actId="1076"/>
        <pc:sldMkLst>
          <pc:docMk/>
          <pc:sldMk cId="3107933063" sldId="285"/>
        </pc:sldMkLst>
      </pc:sldChg>
      <pc:sldChg chg="addSp delSp modSp mod">
        <pc:chgData name="nabaouiya jenane" userId="475a1cabc3300370" providerId="LiveId" clId="{A5EC75AA-1A93-4835-8D81-0BBF02789E37}" dt="2025-08-06T22:32:10.193" v="885" actId="20577"/>
        <pc:sldMkLst>
          <pc:docMk/>
          <pc:sldMk cId="756414863" sldId="286"/>
        </pc:sldMkLst>
        <pc:spChg chg="mod">
          <ac:chgData name="nabaouiya jenane" userId="475a1cabc3300370" providerId="LiveId" clId="{A5EC75AA-1A93-4835-8D81-0BBF02789E37}" dt="2025-08-06T22:25:44.489" v="776" actId="1076"/>
          <ac:spMkLst>
            <pc:docMk/>
            <pc:sldMk cId="756414863" sldId="286"/>
            <ac:spMk id="3" creationId="{263EB4A4-3A46-952B-7425-A46965B3E722}"/>
          </ac:spMkLst>
        </pc:spChg>
        <pc:spChg chg="mod">
          <ac:chgData name="nabaouiya jenane" userId="475a1cabc3300370" providerId="LiveId" clId="{A5EC75AA-1A93-4835-8D81-0BBF02789E37}" dt="2025-08-06T22:02:03.968" v="635" actId="20577"/>
          <ac:spMkLst>
            <pc:docMk/>
            <pc:sldMk cId="756414863" sldId="286"/>
            <ac:spMk id="16" creationId="{B850B030-627B-CF6E-D237-3285FF9F2259}"/>
          </ac:spMkLst>
        </pc:spChg>
        <pc:spChg chg="mod">
          <ac:chgData name="nabaouiya jenane" userId="475a1cabc3300370" providerId="LiveId" clId="{A5EC75AA-1A93-4835-8D81-0BBF02789E37}" dt="2025-08-06T22:32:10.193" v="885" actId="20577"/>
          <ac:spMkLst>
            <pc:docMk/>
            <pc:sldMk cId="756414863" sldId="286"/>
            <ac:spMk id="18" creationId="{E4F170B2-5DAD-9121-5EE0-B248B5AC3E8A}"/>
          </ac:spMkLst>
        </pc:spChg>
        <pc:picChg chg="add mod">
          <ac:chgData name="nabaouiya jenane" userId="475a1cabc3300370" providerId="LiveId" clId="{A5EC75AA-1A93-4835-8D81-0BBF02789E37}" dt="2025-08-06T22:30:10.269" v="812" actId="12789"/>
          <ac:picMkLst>
            <pc:docMk/>
            <pc:sldMk cId="756414863" sldId="286"/>
            <ac:picMk id="2" creationId="{F7B05499-6480-4557-6534-FB69142B28BA}"/>
          </ac:picMkLst>
        </pc:picChg>
        <pc:picChg chg="add mod">
          <ac:chgData name="nabaouiya jenane" userId="475a1cabc3300370" providerId="LiveId" clId="{A5EC75AA-1A93-4835-8D81-0BBF02789E37}" dt="2025-08-06T22:07:37.151" v="751" actId="14100"/>
          <ac:picMkLst>
            <pc:docMk/>
            <pc:sldMk cId="756414863" sldId="286"/>
            <ac:picMk id="6" creationId="{21ACB513-90EE-8A04-673E-E75F21372A17}"/>
          </ac:picMkLst>
        </pc:picChg>
        <pc:picChg chg="add mod">
          <ac:chgData name="nabaouiya jenane" userId="475a1cabc3300370" providerId="LiveId" clId="{A5EC75AA-1A93-4835-8D81-0BBF02789E37}" dt="2025-08-06T22:30:25.224" v="813" actId="1076"/>
          <ac:picMkLst>
            <pc:docMk/>
            <pc:sldMk cId="756414863" sldId="286"/>
            <ac:picMk id="11" creationId="{DC58ED46-06F6-15A1-B36A-06D341391BBD}"/>
          </ac:picMkLst>
        </pc:picChg>
        <pc:picChg chg="add mod">
          <ac:chgData name="nabaouiya jenane" userId="475a1cabc3300370" providerId="LiveId" clId="{A5EC75AA-1A93-4835-8D81-0BBF02789E37}" dt="2025-08-06T22:29:41.682" v="809" actId="1076"/>
          <ac:picMkLst>
            <pc:docMk/>
            <pc:sldMk cId="756414863" sldId="286"/>
            <ac:picMk id="13" creationId="{3E9BC5C3-FD72-C7A0-8428-593967346461}"/>
          </ac:picMkLst>
        </pc:picChg>
      </pc:sldChg>
      <pc:sldChg chg="modSp mod">
        <pc:chgData name="nabaouiya jenane" userId="475a1cabc3300370" providerId="LiveId" clId="{A5EC75AA-1A93-4835-8D81-0BBF02789E37}" dt="2025-08-24T14:19:04.888" v="1597" actId="1076"/>
        <pc:sldMkLst>
          <pc:docMk/>
          <pc:sldMk cId="3786989756" sldId="292"/>
        </pc:sldMkLst>
        <pc:spChg chg="mod">
          <ac:chgData name="nabaouiya jenane" userId="475a1cabc3300370" providerId="LiveId" clId="{A5EC75AA-1A93-4835-8D81-0BBF02789E37}" dt="2025-08-24T13:25:12.110" v="1427" actId="207"/>
          <ac:spMkLst>
            <pc:docMk/>
            <pc:sldMk cId="3786989756" sldId="292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5:47.634" v="1430" actId="207"/>
          <ac:spMkLst>
            <pc:docMk/>
            <pc:sldMk cId="3786989756" sldId="292"/>
            <ac:spMk id="7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4:19:04.888" v="1597" actId="1076"/>
          <ac:picMkLst>
            <pc:docMk/>
            <pc:sldMk cId="3786989756" sldId="292"/>
            <ac:picMk id="15" creationId="{FEBC4E26-AAAB-079C-6B3C-419D4D230000}"/>
          </ac:picMkLst>
        </pc:picChg>
      </pc:sldChg>
      <pc:sldChg chg="modSp mod">
        <pc:chgData name="nabaouiya jenane" userId="475a1cabc3300370" providerId="LiveId" clId="{A5EC75AA-1A93-4835-8D81-0BBF02789E37}" dt="2025-08-20T23:02:54.661" v="1183" actId="1076"/>
        <pc:sldMkLst>
          <pc:docMk/>
          <pc:sldMk cId="1493418621" sldId="294"/>
        </pc:sldMkLst>
        <pc:graphicFrameChg chg="mod">
          <ac:chgData name="nabaouiya jenane" userId="475a1cabc3300370" providerId="LiveId" clId="{A5EC75AA-1A93-4835-8D81-0BBF02789E37}" dt="2025-08-20T23:02:54.661" v="1183" actId="1076"/>
          <ac:graphicFrameMkLst>
            <pc:docMk/>
            <pc:sldMk cId="1493418621" sldId="294"/>
            <ac:graphicFrameMk id="6" creationId="{3886871F-28B9-44B5-560A-DC932F890F27}"/>
          </ac:graphicFrameMkLst>
        </pc:graphicFrameChg>
      </pc:sldChg>
      <pc:sldChg chg="addSp delSp modSp mod">
        <pc:chgData name="nabaouiya jenane" userId="475a1cabc3300370" providerId="LiveId" clId="{A5EC75AA-1A93-4835-8D81-0BBF02789E37}" dt="2025-08-19T22:32:13.400" v="1175" actId="207"/>
        <pc:sldMkLst>
          <pc:docMk/>
          <pc:sldMk cId="345768693" sldId="307"/>
        </pc:sldMkLst>
        <pc:spChg chg="mod">
          <ac:chgData name="nabaouiya jenane" userId="475a1cabc3300370" providerId="LiveId" clId="{A5EC75AA-1A93-4835-8D81-0BBF02789E37}" dt="2025-08-19T22:27:15.377" v="1084" actId="1076"/>
          <ac:spMkLst>
            <pc:docMk/>
            <pc:sldMk cId="345768693" sldId="307"/>
            <ac:spMk id="11" creationId="{CD6EB07F-DFED-B0C3-D3FF-F342FF5C91BE}"/>
          </ac:spMkLst>
        </pc:spChg>
        <pc:spChg chg="mod">
          <ac:chgData name="nabaouiya jenane" userId="475a1cabc3300370" providerId="LiveId" clId="{A5EC75AA-1A93-4835-8D81-0BBF02789E37}" dt="2025-08-19T22:19:53.441" v="1056" actId="1076"/>
          <ac:spMkLst>
            <pc:docMk/>
            <pc:sldMk cId="345768693" sldId="307"/>
            <ac:spMk id="17" creationId="{05BDE477-B18A-E4EE-1B2F-00AE2758066A}"/>
          </ac:spMkLst>
        </pc:spChg>
        <pc:spChg chg="mod">
          <ac:chgData name="nabaouiya jenane" userId="475a1cabc3300370" providerId="LiveId" clId="{A5EC75AA-1A93-4835-8D81-0BBF02789E37}" dt="2025-08-19T22:12:15.989" v="947" actId="1076"/>
          <ac:spMkLst>
            <pc:docMk/>
            <pc:sldMk cId="345768693" sldId="307"/>
            <ac:spMk id="20" creationId="{FC8A3998-EB8D-2EDE-6DAB-7878ED41B029}"/>
          </ac:spMkLst>
        </pc:spChg>
        <pc:spChg chg="add mod">
          <ac:chgData name="nabaouiya jenane" userId="475a1cabc3300370" providerId="LiveId" clId="{A5EC75AA-1A93-4835-8D81-0BBF02789E37}" dt="2025-08-19T22:32:13.400" v="1175" actId="207"/>
          <ac:spMkLst>
            <pc:docMk/>
            <pc:sldMk cId="345768693" sldId="307"/>
            <ac:spMk id="27" creationId="{C45047EB-4C0B-D0F6-A84C-113305CE01D5}"/>
          </ac:spMkLst>
        </pc:spChg>
        <pc:spChg chg="add mod">
          <ac:chgData name="nabaouiya jenane" userId="475a1cabc3300370" providerId="LiveId" clId="{A5EC75AA-1A93-4835-8D81-0BBF02789E37}" dt="2025-08-19T22:31:18.135" v="1144" actId="207"/>
          <ac:spMkLst>
            <pc:docMk/>
            <pc:sldMk cId="345768693" sldId="307"/>
            <ac:spMk id="28" creationId="{D3CDC846-6813-F5CA-1F06-D0C59A17FBB0}"/>
          </ac:spMkLst>
        </pc:spChg>
        <pc:spChg chg="add mod">
          <ac:chgData name="nabaouiya jenane" userId="475a1cabc3300370" providerId="LiveId" clId="{A5EC75AA-1A93-4835-8D81-0BBF02789E37}" dt="2025-08-19T22:31:27.081" v="1145" actId="207"/>
          <ac:spMkLst>
            <pc:docMk/>
            <pc:sldMk cId="345768693" sldId="307"/>
            <ac:spMk id="30" creationId="{9111C825-B1B0-A8FD-C6F3-24F458331F88}"/>
          </ac:spMkLst>
        </pc:spChg>
        <pc:grpChg chg="mod">
          <ac:chgData name="nabaouiya jenane" userId="475a1cabc3300370" providerId="LiveId" clId="{A5EC75AA-1A93-4835-8D81-0BBF02789E37}" dt="2025-08-19T22:19:58.931" v="1058" actId="1076"/>
          <ac:grpSpMkLst>
            <pc:docMk/>
            <pc:sldMk cId="345768693" sldId="307"/>
            <ac:grpSpMk id="18" creationId="{E506E0FD-F829-BE72-A12E-6297132EA2E6}"/>
          </ac:grpSpMkLst>
        </pc:grpChg>
        <pc:picChg chg="add mod ord">
          <ac:chgData name="nabaouiya jenane" userId="475a1cabc3300370" providerId="LiveId" clId="{A5EC75AA-1A93-4835-8D81-0BBF02789E37}" dt="2025-08-19T22:27:34.929" v="1086" actId="1076"/>
          <ac:picMkLst>
            <pc:docMk/>
            <pc:sldMk cId="345768693" sldId="307"/>
            <ac:picMk id="26" creationId="{50611AB3-32C1-DF9F-D006-3B0013B05112}"/>
          </ac:picMkLst>
        </pc:picChg>
      </pc:sldChg>
      <pc:sldChg chg="modSp mod">
        <pc:chgData name="nabaouiya jenane" userId="475a1cabc3300370" providerId="LiveId" clId="{A5EC75AA-1A93-4835-8D81-0BBF02789E37}" dt="2025-08-24T14:18:18.294" v="1594" actId="1076"/>
        <pc:sldMkLst>
          <pc:docMk/>
          <pc:sldMk cId="148369351" sldId="310"/>
        </pc:sldMkLst>
        <pc:spChg chg="mod">
          <ac:chgData name="nabaouiya jenane" userId="475a1cabc3300370" providerId="LiveId" clId="{A5EC75AA-1A93-4835-8D81-0BBF02789E37}" dt="2025-08-24T13:19:46.935" v="1401" actId="2711"/>
          <ac:spMkLst>
            <pc:docMk/>
            <pc:sldMk cId="148369351" sldId="310"/>
            <ac:spMk id="2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35.767" v="1426" actId="1076"/>
          <ac:spMkLst>
            <pc:docMk/>
            <pc:sldMk cId="148369351" sldId="310"/>
            <ac:spMk id="6" creationId="{00000000-0000-0000-0000-000000000000}"/>
          </ac:spMkLst>
        </pc:spChg>
        <pc:spChg chg="mod">
          <ac:chgData name="nabaouiya jenane" userId="475a1cabc3300370" providerId="LiveId" clId="{A5EC75AA-1A93-4835-8D81-0BBF02789E37}" dt="2025-08-24T13:24:11.015" v="1425" actId="1076"/>
          <ac:spMkLst>
            <pc:docMk/>
            <pc:sldMk cId="148369351" sldId="310"/>
            <ac:spMk id="14" creationId="{76B14BC9-E39B-604C-D1E4-7D5469DFAAED}"/>
          </ac:spMkLst>
        </pc:spChg>
        <pc:spChg chg="mod">
          <ac:chgData name="nabaouiya jenane" userId="475a1cabc3300370" providerId="LiveId" clId="{A5EC75AA-1A93-4835-8D81-0BBF02789E37}" dt="2025-08-24T14:18:18.294" v="1594" actId="1076"/>
          <ac:spMkLst>
            <pc:docMk/>
            <pc:sldMk cId="148369351" sldId="310"/>
            <ac:spMk id="15" creationId="{00000000-0000-0000-0000-000000000000}"/>
          </ac:spMkLst>
        </pc:sp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3" creationId="{09D897B5-3FE0-84E5-C793-D5DE891A1F3B}"/>
          </ac:picMkLst>
        </pc:picChg>
        <pc:picChg chg="mod">
          <ac:chgData name="nabaouiya jenane" userId="475a1cabc3300370" providerId="LiveId" clId="{A5EC75AA-1A93-4835-8D81-0BBF02789E37}" dt="2025-08-24T13:23:34.595" v="1422" actId="1076"/>
          <ac:picMkLst>
            <pc:docMk/>
            <pc:sldMk cId="148369351" sldId="310"/>
            <ac:picMk id="4" creationId="{FD32C5AE-6966-9823-83DC-58FB6FAEAA00}"/>
          </ac:picMkLst>
        </pc:picChg>
      </pc:sldChg>
      <pc:sldChg chg="ord">
        <pc:chgData name="nabaouiya jenane" userId="475a1cabc3300370" providerId="LiveId" clId="{A5EC75AA-1A93-4835-8D81-0BBF02789E37}" dt="2025-08-06T07:25:50.688" v="507"/>
        <pc:sldMkLst>
          <pc:docMk/>
          <pc:sldMk cId="3960842883" sldId="326"/>
        </pc:sldMkLst>
      </pc:sldChg>
      <pc:sldChg chg="modSp mod">
        <pc:chgData name="nabaouiya jenane" userId="475a1cabc3300370" providerId="LiveId" clId="{A5EC75AA-1A93-4835-8D81-0BBF02789E37}" dt="2025-08-20T23:01:55.138" v="1181" actId="1076"/>
        <pc:sldMkLst>
          <pc:docMk/>
          <pc:sldMk cId="2622251595" sldId="329"/>
        </pc:sldMkLst>
        <pc:graphicFrameChg chg="mod modGraphic">
          <ac:chgData name="nabaouiya jenane" userId="475a1cabc3300370" providerId="LiveId" clId="{A5EC75AA-1A93-4835-8D81-0BBF02789E37}" dt="2025-08-20T23:01:55.138" v="1181" actId="1076"/>
          <ac:graphicFrameMkLst>
            <pc:docMk/>
            <pc:sldMk cId="2622251595" sldId="329"/>
            <ac:graphicFrameMk id="6" creationId="{06ECBE67-9C4C-6CEA-001D-8FDC04E97392}"/>
          </ac:graphicFrameMkLst>
        </pc:graphicFrameChg>
      </pc:sldChg>
      <pc:sldChg chg="addSp modSp mod">
        <pc:chgData name="nabaouiya jenane" userId="475a1cabc3300370" providerId="LiveId" clId="{A5EC75AA-1A93-4835-8D81-0BBF02789E37}" dt="2025-08-06T06:46:46.928" v="24" actId="20577"/>
        <pc:sldMkLst>
          <pc:docMk/>
          <pc:sldMk cId="1958746869" sldId="2134805475"/>
        </pc:sldMkLst>
        <pc:spChg chg="mod">
          <ac:chgData name="nabaouiya jenane" userId="475a1cabc3300370" providerId="LiveId" clId="{A5EC75AA-1A93-4835-8D81-0BBF02789E37}" dt="2025-08-06T06:46:33.613" v="16"/>
          <ac:spMkLst>
            <pc:docMk/>
            <pc:sldMk cId="1958746869" sldId="2134805475"/>
            <ac:spMk id="31" creationId="{C2D6EF7D-E0F3-9B89-A883-C473149F6B01}"/>
          </ac:spMkLst>
        </pc:spChg>
        <pc:spChg chg="mod">
          <ac:chgData name="nabaouiya jenane" userId="475a1cabc3300370" providerId="LiveId" clId="{A5EC75AA-1A93-4835-8D81-0BBF02789E37}" dt="2025-08-06T06:46:46.928" v="24" actId="20577"/>
          <ac:spMkLst>
            <pc:docMk/>
            <pc:sldMk cId="1958746869" sldId="2134805475"/>
            <ac:spMk id="32" creationId="{BCC152FA-250D-5322-2CAD-9883FCC55F15}"/>
          </ac:spMkLst>
        </pc:spChg>
        <pc:grpChg chg="mod">
          <ac:chgData name="nabaouiya jenane" userId="475a1cabc3300370" providerId="LiveId" clId="{A5EC75AA-1A93-4835-8D81-0BBF02789E37}" dt="2025-08-06T06:12:20.986" v="5" actId="1076"/>
          <ac:grpSpMkLst>
            <pc:docMk/>
            <pc:sldMk cId="1958746869" sldId="2134805475"/>
            <ac:grpSpMk id="6" creationId="{CB165543-4DBF-48F7-57E1-EF9DF479B2E5}"/>
          </ac:grpSpMkLst>
        </pc:grpChg>
        <pc:grpChg chg="mod">
          <ac:chgData name="nabaouiya jenane" userId="475a1cabc3300370" providerId="LiveId" clId="{A5EC75AA-1A93-4835-8D81-0BBF02789E37}" dt="2025-08-06T06:12:25.678" v="6" actId="1076"/>
          <ac:grpSpMkLst>
            <pc:docMk/>
            <pc:sldMk cId="1958746869" sldId="2134805475"/>
            <ac:grpSpMk id="22" creationId="{9AB61CA6-EAA0-DE6B-CF7D-D7C7F3217DA1}"/>
          </ac:grpSpMkLst>
        </pc:grpChg>
        <pc:grpChg chg="mod">
          <ac:chgData name="nabaouiya jenane" userId="475a1cabc3300370" providerId="LiveId" clId="{A5EC75AA-1A93-4835-8D81-0BBF02789E37}" dt="2025-08-06T06:12:04.199" v="0" actId="1076"/>
          <ac:grpSpMkLst>
            <pc:docMk/>
            <pc:sldMk cId="1958746869" sldId="2134805475"/>
            <ac:grpSpMk id="23" creationId="{908C2B51-585D-27DA-A793-7E4EE9CF1F3E}"/>
          </ac:grpSpMkLst>
        </pc:grpChg>
        <pc:grpChg chg="add mod">
          <ac:chgData name="nabaouiya jenane" userId="475a1cabc3300370" providerId="LiveId" clId="{A5EC75AA-1A93-4835-8D81-0BBF02789E37}" dt="2025-08-06T06:46:40.135" v="18" actId="1076"/>
          <ac:grpSpMkLst>
            <pc:docMk/>
            <pc:sldMk cId="1958746869" sldId="2134805475"/>
            <ac:grpSpMk id="30" creationId="{D7ED957D-626D-5053-DFA5-5B5FA3AB9713}"/>
          </ac:grpSpMkLst>
        </pc:grpChg>
        <pc:picChg chg="mod">
          <ac:chgData name="nabaouiya jenane" userId="475a1cabc3300370" providerId="LiveId" clId="{A5EC75AA-1A93-4835-8D81-0BBF02789E37}" dt="2025-08-06T06:12:04.199" v="0" actId="1076"/>
          <ac:picMkLst>
            <pc:docMk/>
            <pc:sldMk cId="1958746869" sldId="2134805475"/>
            <ac:picMk id="20" creationId="{3059D7B6-BA47-8DD3-F828-51685E88A9A2}"/>
          </ac:picMkLst>
        </pc:picChg>
        <pc:picChg chg="add mod">
          <ac:chgData name="nabaouiya jenane" userId="475a1cabc3300370" providerId="LiveId" clId="{A5EC75AA-1A93-4835-8D81-0BBF02789E37}" dt="2025-08-06T06:46:28.036" v="15" actId="14100"/>
          <ac:picMkLst>
            <pc:docMk/>
            <pc:sldMk cId="1958746869" sldId="2134805475"/>
            <ac:picMk id="21" creationId="{FFB8E24D-001C-F6C8-FE61-E80A522AEE1A}"/>
          </ac:picMkLst>
        </pc:picChg>
        <pc:picChg chg="mod">
          <ac:chgData name="nabaouiya jenane" userId="475a1cabc3300370" providerId="LiveId" clId="{A5EC75AA-1A93-4835-8D81-0BBF02789E37}" dt="2025-08-06T06:12:14.884" v="3" actId="1076"/>
          <ac:picMkLst>
            <pc:docMk/>
            <pc:sldMk cId="1958746869" sldId="2134805475"/>
            <ac:picMk id="29" creationId="{DE7E43B0-3F3C-D155-8C74-2B6B586F2409}"/>
          </ac:picMkLst>
        </pc:picChg>
      </pc:sldChg>
      <pc:sldChg chg="modSp mod">
        <pc:chgData name="nabaouiya jenane" userId="475a1cabc3300370" providerId="LiveId" clId="{A5EC75AA-1A93-4835-8D81-0BBF02789E37}" dt="2025-08-24T14:42:45.468" v="1625" actId="1076"/>
        <pc:sldMkLst>
          <pc:docMk/>
          <pc:sldMk cId="3913097285" sldId="2134805477"/>
        </pc:sldMkLst>
        <pc:cxnChg chg="mod">
          <ac:chgData name="nabaouiya jenane" userId="475a1cabc3300370" providerId="LiveId" clId="{A5EC75AA-1A93-4835-8D81-0BBF02789E37}" dt="2025-08-24T14:42:45.468" v="1625" actId="1076"/>
          <ac:cxnSpMkLst>
            <pc:docMk/>
            <pc:sldMk cId="3913097285" sldId="2134805477"/>
            <ac:cxnSpMk id="5" creationId="{0E289E49-5957-EBFD-44D6-58C409E5ADA1}"/>
          </ac:cxnSpMkLst>
        </pc:cxnChg>
      </pc:sldChg>
      <pc:sldChg chg="addSp delSp modSp mod">
        <pc:chgData name="nabaouiya jenane" userId="475a1cabc3300370" providerId="LiveId" clId="{A5EC75AA-1A93-4835-8D81-0BBF02789E37}" dt="2025-08-24T15:47:39.396" v="1729" actId="478"/>
        <pc:sldMkLst>
          <pc:docMk/>
          <pc:sldMk cId="490150687" sldId="2134805480"/>
        </pc:sldMkLst>
        <pc:picChg chg="add del mod">
          <ac:chgData name="nabaouiya jenane" userId="475a1cabc3300370" providerId="LiveId" clId="{A5EC75AA-1A93-4835-8D81-0BBF02789E37}" dt="2025-08-24T15:47:39.396" v="1729" actId="478"/>
          <ac:picMkLst>
            <pc:docMk/>
            <pc:sldMk cId="490150687" sldId="2134805480"/>
            <ac:picMk id="7" creationId="{49E4DEE3-4FAA-A6ED-28B6-B52015580574}"/>
          </ac:picMkLst>
        </pc:picChg>
      </pc:sldChg>
      <pc:sldChg chg="modSp mod">
        <pc:chgData name="nabaouiya jenane" userId="475a1cabc3300370" providerId="LiveId" clId="{A5EC75AA-1A93-4835-8D81-0BBF02789E37}" dt="2025-08-24T14:42:44.526" v="1624" actId="1076"/>
        <pc:sldMkLst>
          <pc:docMk/>
          <pc:sldMk cId="3643550919" sldId="2134805483"/>
        </pc:sldMkLst>
        <pc:cxnChg chg="mod">
          <ac:chgData name="nabaouiya jenane" userId="475a1cabc3300370" providerId="LiveId" clId="{A5EC75AA-1A93-4835-8D81-0BBF02789E37}" dt="2025-08-24T14:42:44.526" v="1624" actId="1076"/>
          <ac:cxnSpMkLst>
            <pc:docMk/>
            <pc:sldMk cId="3643550919" sldId="2134805483"/>
            <ac:cxnSpMk id="5" creationId="{99109B56-BAA3-1DED-211E-6EB4D68E410E}"/>
          </ac:cxnSpMkLst>
        </pc:cxnChg>
      </pc:sldChg>
      <pc:sldChg chg="addSp delSp modSp mod modAnim">
        <pc:chgData name="nabaouiya jenane" userId="475a1cabc3300370" providerId="LiveId" clId="{A5EC75AA-1A93-4835-8D81-0BBF02789E37}" dt="2025-08-24T16:20:02.675" v="2072"/>
        <pc:sldMkLst>
          <pc:docMk/>
          <pc:sldMk cId="3223439643" sldId="2147482482"/>
        </pc:sldMkLst>
        <pc:spChg chg="mod">
          <ac:chgData name="nabaouiya jenane" userId="475a1cabc3300370" providerId="LiveId" clId="{A5EC75AA-1A93-4835-8D81-0BBF02789E37}" dt="2025-08-24T15:45:28.624" v="1722" actId="20577"/>
          <ac:spMkLst>
            <pc:docMk/>
            <pc:sldMk cId="3223439643" sldId="2147482482"/>
            <ac:spMk id="3" creationId="{0AC66FD9-1B0F-1556-70D4-92EB95FCFB43}"/>
          </ac:spMkLst>
        </pc:spChg>
        <pc:picChg chg="add del mod">
          <ac:chgData name="nabaouiya jenane" userId="475a1cabc3300370" providerId="LiveId" clId="{A5EC75AA-1A93-4835-8D81-0BBF02789E37}" dt="2025-08-24T16:18:03.422" v="2061" actId="478"/>
          <ac:picMkLst>
            <pc:docMk/>
            <pc:sldMk cId="3223439643" sldId="2147482482"/>
            <ac:picMk id="7" creationId="{3E01AD4C-AC06-C3E0-00B9-54475FA47F25}"/>
          </ac:picMkLst>
        </pc:picChg>
      </pc:sldChg>
      <pc:sldChg chg="addSp delSp modSp mod modTransition">
        <pc:chgData name="nabaouiya jenane" userId="475a1cabc3300370" providerId="LiveId" clId="{A5EC75AA-1A93-4835-8D81-0BBF02789E37}" dt="2025-08-24T14:42:47.134" v="1626"/>
        <pc:sldMkLst>
          <pc:docMk/>
          <pc:sldMk cId="3050316130" sldId="2147482487"/>
        </pc:sldMkLst>
        <pc:spChg chg="mod">
          <ac:chgData name="nabaouiya jenane" userId="475a1cabc3300370" providerId="LiveId" clId="{A5EC75AA-1A93-4835-8D81-0BBF02789E37}" dt="2025-08-06T07:12:19.598" v="401" actId="20577"/>
          <ac:spMkLst>
            <pc:docMk/>
            <pc:sldMk cId="3050316130" sldId="2147482487"/>
            <ac:spMk id="2" creationId="{D0F218E1-B783-9C35-9C14-1C741D372399}"/>
          </ac:spMkLst>
        </pc:spChg>
        <pc:spChg chg="add del mod">
          <ac:chgData name="nabaouiya jenane" userId="475a1cabc3300370" providerId="LiveId" clId="{A5EC75AA-1A93-4835-8D81-0BBF02789E37}" dt="2025-08-24T12:59:16.803" v="1312" actId="21"/>
          <ac:spMkLst>
            <pc:docMk/>
            <pc:sldMk cId="3050316130" sldId="2147482487"/>
            <ac:spMk id="4" creationId="{0D301314-2729-E560-7C98-4F544D6D9837}"/>
          </ac:spMkLst>
        </pc:spChg>
        <pc:spChg chg="mod">
          <ac:chgData name="nabaouiya jenane" userId="475a1cabc3300370" providerId="LiveId" clId="{A5EC75AA-1A93-4835-8D81-0BBF02789E37}" dt="2025-08-24T13:36:58.086" v="1505" actId="113"/>
          <ac:spMkLst>
            <pc:docMk/>
            <pc:sldMk cId="3050316130" sldId="2147482487"/>
            <ac:spMk id="5" creationId="{09A5C9A5-0471-3F33-E444-A0B530BD0E99}"/>
          </ac:spMkLst>
        </pc:spChg>
        <pc:spChg chg="add mod">
          <ac:chgData name="nabaouiya jenane" userId="475a1cabc3300370" providerId="LiveId" clId="{A5EC75AA-1A93-4835-8D81-0BBF02789E37}" dt="2025-08-24T13:37:20.361" v="1510" actId="14100"/>
          <ac:spMkLst>
            <pc:docMk/>
            <pc:sldMk cId="3050316130" sldId="2147482487"/>
            <ac:spMk id="6" creationId="{1CE14E80-1922-3056-9BB5-319117B1AC1F}"/>
          </ac:spMkLst>
        </pc:spChg>
        <pc:spChg chg="add mod">
          <ac:chgData name="nabaouiya jenane" userId="475a1cabc3300370" providerId="LiveId" clId="{A5EC75AA-1A93-4835-8D81-0BBF02789E37}" dt="2025-08-24T13:37:11.828" v="1508" actId="2711"/>
          <ac:spMkLst>
            <pc:docMk/>
            <pc:sldMk cId="3050316130" sldId="2147482487"/>
            <ac:spMk id="7" creationId="{0D301314-2729-E560-7C98-4F544D6D9837}"/>
          </ac:spMkLst>
        </pc:spChg>
        <pc:picChg chg="mod">
          <ac:chgData name="nabaouiya jenane" userId="475a1cabc3300370" providerId="LiveId" clId="{A5EC75AA-1A93-4835-8D81-0BBF02789E37}" dt="2025-08-24T12:59:00.579" v="1307" actId="1076"/>
          <ac:picMkLst>
            <pc:docMk/>
            <pc:sldMk cId="3050316130" sldId="2147482487"/>
            <ac:picMk id="9" creationId="{FC892067-B9C8-B095-69F3-3804B6DF3642}"/>
          </ac:picMkLst>
        </pc:picChg>
      </pc:sldChg>
      <pc:sldChg chg="modSp">
        <pc:chgData name="nabaouiya jenane" userId="475a1cabc3300370" providerId="LiveId" clId="{A5EC75AA-1A93-4835-8D81-0BBF02789E37}" dt="2025-08-24T13:39:07.714" v="1537"/>
        <pc:sldMkLst>
          <pc:docMk/>
          <pc:sldMk cId="1567743393" sldId="2147482489"/>
        </pc:sldMkLst>
        <pc:spChg chg="mod">
          <ac:chgData name="nabaouiya jenane" userId="475a1cabc3300370" providerId="LiveId" clId="{A5EC75AA-1A93-4835-8D81-0BBF02789E37}" dt="2025-08-24T13:39:07.714" v="1537"/>
          <ac:spMkLst>
            <pc:docMk/>
            <pc:sldMk cId="1567743393" sldId="2147482489"/>
            <ac:spMk id="5" creationId="{F3D2AC83-49C3-C4B0-FCCA-98643C7D38C5}"/>
          </ac:spMkLst>
        </pc:spChg>
      </pc:sldChg>
      <pc:sldChg chg="addSp delSp modSp add mod modAnim">
        <pc:chgData name="nabaouiya jenane" userId="475a1cabc3300370" providerId="LiveId" clId="{A5EC75AA-1A93-4835-8D81-0BBF02789E37}" dt="2025-08-24T14:21:08.697" v="1604" actId="14100"/>
        <pc:sldMkLst>
          <pc:docMk/>
          <pc:sldMk cId="601204368" sldId="2147482492"/>
        </pc:sldMkLst>
        <pc:spChg chg="mod">
          <ac:chgData name="nabaouiya jenane" userId="475a1cabc3300370" providerId="LiveId" clId="{A5EC75AA-1A93-4835-8D81-0BBF02789E37}" dt="2025-08-24T13:43:25.812" v="1570" actId="20577"/>
          <ac:spMkLst>
            <pc:docMk/>
            <pc:sldMk cId="601204368" sldId="2147482492"/>
            <ac:spMk id="6" creationId="{10194EAB-CE18-99AF-ECA3-B1BCD0948F54}"/>
          </ac:spMkLst>
        </pc:spChg>
        <pc:spChg chg="mod">
          <ac:chgData name="nabaouiya jenane" userId="475a1cabc3300370" providerId="LiveId" clId="{A5EC75AA-1A93-4835-8D81-0BBF02789E37}" dt="2025-08-24T13:33:15.441" v="1485" actId="207"/>
          <ac:spMkLst>
            <pc:docMk/>
            <pc:sldMk cId="601204368" sldId="2147482492"/>
            <ac:spMk id="7" creationId="{3CAFDE70-92CB-BAE9-4F11-9672A4C247CE}"/>
          </ac:spMkLst>
        </pc:spChg>
        <pc:picChg chg="add mod">
          <ac:chgData name="nabaouiya jenane" userId="475a1cabc3300370" providerId="LiveId" clId="{A5EC75AA-1A93-4835-8D81-0BBF02789E37}" dt="2025-08-24T14:20:27.902" v="1601" actId="1076"/>
          <ac:picMkLst>
            <pc:docMk/>
            <pc:sldMk cId="601204368" sldId="2147482492"/>
            <ac:picMk id="9" creationId="{03AC9F7D-DBC9-1B61-97AF-3D967D6C8824}"/>
          </ac:picMkLst>
        </pc:picChg>
        <pc:picChg chg="add mod">
          <ac:chgData name="nabaouiya jenane" userId="475a1cabc3300370" providerId="LiveId" clId="{A5EC75AA-1A93-4835-8D81-0BBF02789E37}" dt="2025-08-24T14:21:08.697" v="1604" actId="14100"/>
          <ac:picMkLst>
            <pc:docMk/>
            <pc:sldMk cId="601204368" sldId="2147482492"/>
            <ac:picMk id="10" creationId="{43EB3FEE-BEE4-647E-5E12-02FE0D425A21}"/>
          </ac:picMkLst>
        </pc:picChg>
      </pc:sldChg>
      <pc:sldChg chg="modSp add del mod">
        <pc:chgData name="nabaouiya jenane" userId="475a1cabc3300370" providerId="LiveId" clId="{A5EC75AA-1A93-4835-8D81-0BBF02789E37}" dt="2025-08-06T07:03:39.324" v="289" actId="47"/>
        <pc:sldMkLst>
          <pc:docMk/>
          <pc:sldMk cId="2348959305" sldId="2147482493"/>
        </pc:sldMkLst>
      </pc:sldChg>
      <pc:sldChg chg="addSp delSp modSp add mod">
        <pc:chgData name="nabaouiya jenane" userId="475a1cabc3300370" providerId="LiveId" clId="{A5EC75AA-1A93-4835-8D81-0BBF02789E37}" dt="2025-08-06T07:07:34.095" v="340" actId="207"/>
        <pc:sldMkLst>
          <pc:docMk/>
          <pc:sldMk cId="4293149678" sldId="2147482493"/>
        </pc:sldMkLst>
        <pc:spChg chg="add mod">
          <ac:chgData name="nabaouiya jenane" userId="475a1cabc3300370" providerId="LiveId" clId="{A5EC75AA-1A93-4835-8D81-0BBF02789E37}" dt="2025-08-06T07:07:29.118" v="339" actId="207"/>
          <ac:spMkLst>
            <pc:docMk/>
            <pc:sldMk cId="4293149678" sldId="2147482493"/>
            <ac:spMk id="15" creationId="{858E84B2-8F70-9F27-BB5A-3447DCE123BC}"/>
          </ac:spMkLst>
        </pc:spChg>
        <pc:spChg chg="add mod">
          <ac:chgData name="nabaouiya jenane" userId="475a1cabc3300370" providerId="LiveId" clId="{A5EC75AA-1A93-4835-8D81-0BBF02789E37}" dt="2025-08-06T07:07:34.095" v="340" actId="207"/>
          <ac:spMkLst>
            <pc:docMk/>
            <pc:sldMk cId="4293149678" sldId="2147482493"/>
            <ac:spMk id="16" creationId="{13B00E0D-2EB9-B473-43ED-1D47C51F3FA3}"/>
          </ac:spMkLst>
        </pc:spChg>
        <pc:spChg chg="mod">
          <ac:chgData name="nabaouiya jenane" userId="475a1cabc3300370" providerId="LiveId" clId="{A5EC75AA-1A93-4835-8D81-0BBF02789E37}" dt="2025-08-06T07:04:10.275" v="297" actId="20577"/>
          <ac:spMkLst>
            <pc:docMk/>
            <pc:sldMk cId="4293149678" sldId="2147482493"/>
            <ac:spMk id="20" creationId="{35E83836-6FDD-AAB5-1D59-D44DEFAE8ABB}"/>
          </ac:spMkLst>
        </pc:spChg>
        <pc:picChg chg="add mod">
          <ac:chgData name="nabaouiya jenane" userId="475a1cabc3300370" providerId="LiveId" clId="{A5EC75AA-1A93-4835-8D81-0BBF02789E37}" dt="2025-08-06T07:06:26.046" v="328"/>
          <ac:picMkLst>
            <pc:docMk/>
            <pc:sldMk cId="4293149678" sldId="2147482493"/>
            <ac:picMk id="10" creationId="{33F7EF05-56B7-9335-CAE2-E4F530A78961}"/>
          </ac:picMkLst>
        </pc:picChg>
        <pc:picChg chg="add mod">
          <ac:chgData name="nabaouiya jenane" userId="475a1cabc3300370" providerId="LiveId" clId="{A5EC75AA-1A93-4835-8D81-0BBF02789E37}" dt="2025-08-06T07:07:07.232" v="333" actId="1076"/>
          <ac:picMkLst>
            <pc:docMk/>
            <pc:sldMk cId="4293149678" sldId="2147482493"/>
            <ac:picMk id="11" creationId="{2BFF8EB5-1D46-6DBE-E977-F8C5F27DA9CA}"/>
          </ac:picMkLst>
        </pc:picChg>
      </pc:sldChg>
      <pc:sldChg chg="addSp delSp modSp add mod modAnim">
        <pc:chgData name="nabaouiya jenane" userId="475a1cabc3300370" providerId="LiveId" clId="{A5EC75AA-1A93-4835-8D81-0BBF02789E37}" dt="2025-08-06T07:20:48.181" v="461" actId="14100"/>
        <pc:sldMkLst>
          <pc:docMk/>
          <pc:sldMk cId="3041523832" sldId="2147482494"/>
        </pc:sldMkLst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5" creationId="{80C9D2B3-87CF-4F03-E348-1E5F0410A28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8" creationId="{4B44DA76-D2BA-3519-93FA-F1BF352E6C97}"/>
          </ac:cxnSpMkLst>
        </pc:cxnChg>
        <pc:cxnChg chg="add mod">
          <ac:chgData name="nabaouiya jenane" userId="475a1cabc3300370" providerId="LiveId" clId="{A5EC75AA-1A93-4835-8D81-0BBF02789E37}" dt="2025-08-06T07:14:09.126" v="415" actId="14100"/>
          <ac:cxnSpMkLst>
            <pc:docMk/>
            <pc:sldMk cId="3041523832" sldId="2147482494"/>
            <ac:cxnSpMk id="10" creationId="{889AD084-5DC1-6A63-5067-79D99F54B2AB}"/>
          </ac:cxnSpMkLst>
        </pc:cxnChg>
        <pc:cxnChg chg="add mod">
          <ac:chgData name="nabaouiya jenane" userId="475a1cabc3300370" providerId="LiveId" clId="{A5EC75AA-1A93-4835-8D81-0BBF02789E37}" dt="2025-08-06T07:15:10.330" v="423" actId="14100"/>
          <ac:cxnSpMkLst>
            <pc:docMk/>
            <pc:sldMk cId="3041523832" sldId="2147482494"/>
            <ac:cxnSpMk id="24" creationId="{E1A86E99-F7E8-9006-FEC2-32DD58EA07DA}"/>
          </ac:cxnSpMkLst>
        </pc:cxnChg>
        <pc:cxnChg chg="add mod">
          <ac:chgData name="nabaouiya jenane" userId="475a1cabc3300370" providerId="LiveId" clId="{A5EC75AA-1A93-4835-8D81-0BBF02789E37}" dt="2025-08-06T07:15:31.069" v="425" actId="1076"/>
          <ac:cxnSpMkLst>
            <pc:docMk/>
            <pc:sldMk cId="3041523832" sldId="2147482494"/>
            <ac:cxnSpMk id="28" creationId="{32F85E57-5431-96A1-BC90-C121938CEF85}"/>
          </ac:cxnSpMkLst>
        </pc:cxnChg>
        <pc:cxnChg chg="add mod">
          <ac:chgData name="nabaouiya jenane" userId="475a1cabc3300370" providerId="LiveId" clId="{A5EC75AA-1A93-4835-8D81-0BBF02789E37}" dt="2025-08-06T07:15:39.623" v="427" actId="1076"/>
          <ac:cxnSpMkLst>
            <pc:docMk/>
            <pc:sldMk cId="3041523832" sldId="2147482494"/>
            <ac:cxnSpMk id="29" creationId="{2C996AA7-23E9-5085-7C3D-B9A86D469286}"/>
          </ac:cxnSpMkLst>
        </pc:cxnChg>
        <pc:cxnChg chg="add mod">
          <ac:chgData name="nabaouiya jenane" userId="475a1cabc3300370" providerId="LiveId" clId="{A5EC75AA-1A93-4835-8D81-0BBF02789E37}" dt="2025-08-06T07:20:48.181" v="461" actId="14100"/>
          <ac:cxnSpMkLst>
            <pc:docMk/>
            <pc:sldMk cId="3041523832" sldId="2147482494"/>
            <ac:cxnSpMk id="33" creationId="{BDD27022-B6AA-0E9C-386F-82B4B7EC28CC}"/>
          </ac:cxnSpMkLst>
        </pc:cxnChg>
      </pc:sldChg>
      <pc:sldChg chg="modSp add del mod">
        <pc:chgData name="nabaouiya jenane" userId="475a1cabc3300370" providerId="LiveId" clId="{A5EC75AA-1A93-4835-8D81-0BBF02789E37}" dt="2025-08-06T07:10:46.200" v="387" actId="47"/>
        <pc:sldMkLst>
          <pc:docMk/>
          <pc:sldMk cId="4243273469" sldId="2147482494"/>
        </pc:sldMkLst>
      </pc:sldChg>
      <pc:sldChg chg="modSp add mod modAnim">
        <pc:chgData name="nabaouiya jenane" userId="475a1cabc3300370" providerId="LiveId" clId="{A5EC75AA-1A93-4835-8D81-0BBF02789E37}" dt="2025-08-06T22:33:36.164" v="892" actId="207"/>
        <pc:sldMkLst>
          <pc:docMk/>
          <pc:sldMk cId="1892362928" sldId="2147482495"/>
        </pc:sldMkLst>
        <pc:spChg chg="mod">
          <ac:chgData name="nabaouiya jenane" userId="475a1cabc3300370" providerId="LiveId" clId="{A5EC75AA-1A93-4835-8D81-0BBF02789E37}" dt="2025-08-06T22:33:36.164" v="892" actId="207"/>
          <ac:spMkLst>
            <pc:docMk/>
            <pc:sldMk cId="1892362928" sldId="2147482495"/>
            <ac:spMk id="2" creationId="{C6062E7D-1603-330A-9A51-5605ABFA6FF7}"/>
          </ac:spMkLst>
        </pc:spChg>
        <pc:cxnChg chg="mod">
          <ac:chgData name="nabaouiya jenane" userId="475a1cabc3300370" providerId="LiveId" clId="{A5EC75AA-1A93-4835-8D81-0BBF02789E37}" dt="2025-08-06T07:24:56.750" v="495" actId="1076"/>
          <ac:cxnSpMkLst>
            <pc:docMk/>
            <pc:sldMk cId="1892362928" sldId="2147482495"/>
            <ac:cxnSpMk id="24" creationId="{3D610585-5C21-B6BD-7E3F-4007704BAEC5}"/>
          </ac:cxnSpMkLst>
        </pc:cxnChg>
        <pc:cxnChg chg="mod">
          <ac:chgData name="nabaouiya jenane" userId="475a1cabc3300370" providerId="LiveId" clId="{A5EC75AA-1A93-4835-8D81-0BBF02789E37}" dt="2025-08-06T07:22:59.207" v="477" actId="1076"/>
          <ac:cxnSpMkLst>
            <pc:docMk/>
            <pc:sldMk cId="1892362928" sldId="2147482495"/>
            <ac:cxnSpMk id="28" creationId="{8170663C-788F-C648-254F-E6713054C5CE}"/>
          </ac:cxnSpMkLst>
        </pc:cxnChg>
        <pc:cxnChg chg="mod">
          <ac:chgData name="nabaouiya jenane" userId="475a1cabc3300370" providerId="LiveId" clId="{A5EC75AA-1A93-4835-8D81-0BBF02789E37}" dt="2025-08-06T07:23:11.970" v="481" actId="14100"/>
          <ac:cxnSpMkLst>
            <pc:docMk/>
            <pc:sldMk cId="1892362928" sldId="2147482495"/>
            <ac:cxnSpMk id="29" creationId="{007877AE-818D-FC4B-000A-9739B336A138}"/>
          </ac:cxnSpMkLst>
        </pc:cxnChg>
        <pc:cxnChg chg="mod">
          <ac:chgData name="nabaouiya jenane" userId="475a1cabc3300370" providerId="LiveId" clId="{A5EC75AA-1A93-4835-8D81-0BBF02789E37}" dt="2025-08-06T07:25:18.606" v="502" actId="14100"/>
          <ac:cxnSpMkLst>
            <pc:docMk/>
            <pc:sldMk cId="1892362928" sldId="2147482495"/>
            <ac:cxnSpMk id="33" creationId="{2BD3E824-3E07-A8A7-C535-B13214E2288D}"/>
          </ac:cxnSpMkLst>
        </pc:cxnChg>
      </pc:sldChg>
      <pc:sldChg chg="addSp delSp modSp add del mod delAnim">
        <pc:chgData name="nabaouiya jenane" userId="475a1cabc3300370" providerId="LiveId" clId="{A5EC75AA-1A93-4835-8D81-0BBF02789E37}" dt="2025-08-06T07:22:21.386" v="470" actId="47"/>
        <pc:sldMkLst>
          <pc:docMk/>
          <pc:sldMk cId="2600069099" sldId="2147482495"/>
        </pc:sldMkLst>
      </pc:sldChg>
      <pc:sldChg chg="modSp add mod">
        <pc:chgData name="nabaouiya jenane" userId="475a1cabc3300370" providerId="LiveId" clId="{A5EC75AA-1A93-4835-8D81-0BBF02789E37}" dt="2025-08-06T22:33:22.867" v="890" actId="207"/>
        <pc:sldMkLst>
          <pc:docMk/>
          <pc:sldMk cId="1579591357" sldId="2147482496"/>
        </pc:sldMkLst>
        <pc:spChg chg="mod">
          <ac:chgData name="nabaouiya jenane" userId="475a1cabc3300370" providerId="LiveId" clId="{A5EC75AA-1A93-4835-8D81-0BBF02789E37}" dt="2025-08-06T22:33:22.867" v="890" actId="207"/>
          <ac:spMkLst>
            <pc:docMk/>
            <pc:sldMk cId="1579591357" sldId="2147482496"/>
            <ac:spMk id="2" creationId="{98B7B377-78E5-B15D-0281-531340909D4C}"/>
          </ac:spMkLst>
        </pc:spChg>
      </pc:sldChg>
      <pc:sldChg chg="add">
        <pc:chgData name="nabaouiya jenane" userId="475a1cabc3300370" providerId="LiveId" clId="{A5EC75AA-1A93-4835-8D81-0BBF02789E37}" dt="2025-08-06T07:26:41.281" v="508"/>
        <pc:sldMkLst>
          <pc:docMk/>
          <pc:sldMk cId="952561209" sldId="2147482497"/>
        </pc:sldMkLst>
      </pc:sldChg>
      <pc:sldChg chg="modSp mod">
        <pc:chgData name="nabaouiya jenane" userId="475a1cabc3300370" providerId="LiveId" clId="{A5EC75AA-1A93-4835-8D81-0BBF02789E37}" dt="2025-08-06T22:33:31.901" v="891" actId="207"/>
        <pc:sldMkLst>
          <pc:docMk/>
          <pc:sldMk cId="392371524" sldId="2147482499"/>
        </pc:sldMkLst>
        <pc:spChg chg="mod">
          <ac:chgData name="nabaouiya jenane" userId="475a1cabc3300370" providerId="LiveId" clId="{A5EC75AA-1A93-4835-8D81-0BBF02789E37}" dt="2025-08-06T22:33:31.901" v="891" actId="207"/>
          <ac:spMkLst>
            <pc:docMk/>
            <pc:sldMk cId="392371524" sldId="2147482499"/>
            <ac:spMk id="2" creationId="{D49C6371-3D5E-DF35-A490-F1FCCA6C7D16}"/>
          </ac:spMkLst>
        </pc:spChg>
      </pc:sldChg>
      <pc:sldChg chg="modSp mod">
        <pc:chgData name="nabaouiya jenane" userId="475a1cabc3300370" providerId="LiveId" clId="{A5EC75AA-1A93-4835-8D81-0BBF02789E37}" dt="2025-08-06T22:33:17.530" v="889" actId="207"/>
        <pc:sldMkLst>
          <pc:docMk/>
          <pc:sldMk cId="3991887973" sldId="2147482500"/>
        </pc:sldMkLst>
        <pc:spChg chg="mod">
          <ac:chgData name="nabaouiya jenane" userId="475a1cabc3300370" providerId="LiveId" clId="{A5EC75AA-1A93-4835-8D81-0BBF02789E37}" dt="2025-08-06T22:33:17.530" v="889" actId="207"/>
          <ac:spMkLst>
            <pc:docMk/>
            <pc:sldMk cId="3991887973" sldId="2147482500"/>
            <ac:spMk id="2" creationId="{E97F2D66-EBCB-058A-DBC3-8EBFDC9CCC99}"/>
          </ac:spMkLst>
        </pc:spChg>
      </pc:sldChg>
      <pc:sldChg chg="delSp modSp add mod delAnim">
        <pc:chgData name="nabaouiya jenane" userId="475a1cabc3300370" providerId="LiveId" clId="{A5EC75AA-1A93-4835-8D81-0BBF02789E37}" dt="2025-08-24T12:57:13.680" v="1300" actId="33524"/>
        <pc:sldMkLst>
          <pc:docMk/>
          <pc:sldMk cId="2352766154" sldId="2147482501"/>
        </pc:sldMkLst>
        <pc:spChg chg="mod">
          <ac:chgData name="nabaouiya jenane" userId="475a1cabc3300370" providerId="LiveId" clId="{A5EC75AA-1A93-4835-8D81-0BBF02789E37}" dt="2025-08-24T12:57:13.680" v="1300" actId="33524"/>
          <ac:spMkLst>
            <pc:docMk/>
            <pc:sldMk cId="2352766154" sldId="2147482501"/>
            <ac:spMk id="7" creationId="{A27121AD-8601-169F-6DF6-69202C5B2636}"/>
          </ac:spMkLst>
        </pc:spChg>
      </pc:sldChg>
      <pc:sldChg chg="addSp delSp modSp mod">
        <pc:chgData name="nabaouiya jenane" userId="475a1cabc3300370" providerId="LiveId" clId="{A5EC75AA-1A93-4835-8D81-0BBF02789E37}" dt="2025-08-24T12:55:21.374" v="1229" actId="1076"/>
        <pc:sldMkLst>
          <pc:docMk/>
          <pc:sldMk cId="3265540781" sldId="2147482503"/>
        </pc:sldMkLst>
        <pc:spChg chg="add del">
          <ac:chgData name="nabaouiya jenane" userId="475a1cabc3300370" providerId="LiveId" clId="{A5EC75AA-1A93-4835-8D81-0BBF02789E37}" dt="2025-08-24T12:55:10.717" v="1227" actId="478"/>
          <ac:spMkLst>
            <pc:docMk/>
            <pc:sldMk cId="3265540781" sldId="2147482503"/>
            <ac:spMk id="2" creationId="{0E764434-CA6B-7890-7298-996974B01AB6}"/>
          </ac:spMkLst>
        </pc:spChg>
        <pc:spChg chg="mod">
          <ac:chgData name="nabaouiya jenane" userId="475a1cabc3300370" providerId="LiveId" clId="{A5EC75AA-1A93-4835-8D81-0BBF02789E37}" dt="2025-08-24T12:55:21.374" v="1229" actId="1076"/>
          <ac:spMkLst>
            <pc:docMk/>
            <pc:sldMk cId="3265540781" sldId="2147482503"/>
            <ac:spMk id="18" creationId="{101CAD13-024A-3AFF-7DD2-AA6C1AB13585}"/>
          </ac:spMkLst>
        </pc:spChg>
      </pc:sldChg>
      <pc:sldChg chg="addSp delSp modSp mod modTransition modAnim">
        <pc:chgData name="nabaouiya jenane" userId="475a1cabc3300370" providerId="LiveId" clId="{A5EC75AA-1A93-4835-8D81-0BBF02789E37}" dt="2025-08-24T14:41:32.435" v="1619"/>
        <pc:sldMkLst>
          <pc:docMk/>
          <pc:sldMk cId="102286790" sldId="2147482507"/>
        </pc:sldMkLst>
        <pc:spChg chg="mod">
          <ac:chgData name="nabaouiya jenane" userId="475a1cabc3300370" providerId="LiveId" clId="{A5EC75AA-1A93-4835-8D81-0BBF02789E37}" dt="2025-08-24T14:13:37.469" v="1582" actId="1076"/>
          <ac:spMkLst>
            <pc:docMk/>
            <pc:sldMk cId="102286790" sldId="2147482507"/>
            <ac:spMk id="2" creationId="{82CB133A-A25D-E672-94CB-A2DD0446A28B}"/>
          </ac:spMkLst>
        </pc:spChg>
        <pc:spChg chg="del mod">
          <ac:chgData name="nabaouiya jenane" userId="475a1cabc3300370" providerId="LiveId" clId="{A5EC75AA-1A93-4835-8D81-0BBF02789E37}" dt="2025-08-24T14:14:02.964" v="1587" actId="21"/>
          <ac:spMkLst>
            <pc:docMk/>
            <pc:sldMk cId="102286790" sldId="2147482507"/>
            <ac:spMk id="4" creationId="{4D0A2B6F-6E16-578D-6A0D-0F44EC5C7D21}"/>
          </ac:spMkLst>
        </pc:spChg>
        <pc:spChg chg="mod">
          <ac:chgData name="nabaouiya jenane" userId="475a1cabc3300370" providerId="LiveId" clId="{A5EC75AA-1A93-4835-8D81-0BBF02789E37}" dt="2025-08-24T14:41:13.551" v="1618" actId="20577"/>
          <ac:spMkLst>
            <pc:docMk/>
            <pc:sldMk cId="102286790" sldId="2147482507"/>
            <ac:spMk id="5" creationId="{955AB9D2-6B92-4076-5A8C-0860212C1092}"/>
          </ac:spMkLst>
        </pc:spChg>
        <pc:spChg chg="add mod">
          <ac:chgData name="nabaouiya jenane" userId="475a1cabc3300370" providerId="LiveId" clId="{A5EC75AA-1A93-4835-8D81-0BBF02789E37}" dt="2025-08-24T14:13:59.677" v="1586" actId="208"/>
          <ac:spMkLst>
            <pc:docMk/>
            <pc:sldMk cId="102286790" sldId="2147482507"/>
            <ac:spMk id="7" creationId="{E9893BBE-8309-F88E-F2B6-4A5AF11F2734}"/>
          </ac:spMkLst>
        </pc:spChg>
        <pc:spChg chg="add mod">
          <ac:chgData name="nabaouiya jenane" userId="475a1cabc3300370" providerId="LiveId" clId="{A5EC75AA-1A93-4835-8D81-0BBF02789E37}" dt="2025-08-24T14:14:30.609" v="1591" actId="1076"/>
          <ac:spMkLst>
            <pc:docMk/>
            <pc:sldMk cId="102286790" sldId="2147482507"/>
            <ac:spMk id="8" creationId="{4D0A2B6F-6E16-578D-6A0D-0F44EC5C7D21}"/>
          </ac:spMkLst>
        </pc:spChg>
        <pc:picChg chg="mod">
          <ac:chgData name="nabaouiya jenane" userId="475a1cabc3300370" providerId="LiveId" clId="{A5EC75AA-1A93-4835-8D81-0BBF02789E37}" dt="2025-08-24T14:14:40.648" v="1592" actId="1076"/>
          <ac:picMkLst>
            <pc:docMk/>
            <pc:sldMk cId="102286790" sldId="2147482507"/>
            <ac:picMk id="6" creationId="{F43E7D55-5DE5-4EDD-F595-692169ED9357}"/>
          </ac:picMkLst>
        </pc:picChg>
      </pc:sldChg>
      <pc:sldChg chg="modSp mod">
        <pc:chgData name="nabaouiya jenane" userId="475a1cabc3300370" providerId="LiveId" clId="{A5EC75AA-1A93-4835-8D81-0BBF02789E37}" dt="2025-08-24T12:47:12.145" v="1205" actId="20577"/>
        <pc:sldMkLst>
          <pc:docMk/>
          <pc:sldMk cId="3398915744" sldId="2147482509"/>
        </pc:sldMkLst>
        <pc:spChg chg="mod">
          <ac:chgData name="nabaouiya jenane" userId="475a1cabc3300370" providerId="LiveId" clId="{A5EC75AA-1A93-4835-8D81-0BBF02789E37}" dt="2025-08-24T12:47:12.145" v="1205" actId="20577"/>
          <ac:spMkLst>
            <pc:docMk/>
            <pc:sldMk cId="3398915744" sldId="2147482509"/>
            <ac:spMk id="20" creationId="{4B6D64B3-14FA-6023-CD77-9E7AD9BE4E8E}"/>
          </ac:spMkLst>
        </pc:spChg>
        <pc:graphicFrameChg chg="mod">
          <ac:chgData name="nabaouiya jenane" userId="475a1cabc3300370" providerId="LiveId" clId="{A5EC75AA-1A93-4835-8D81-0BBF02789E37}" dt="2025-08-24T12:39:29.110" v="1184" actId="1076"/>
          <ac:graphicFrameMkLst>
            <pc:docMk/>
            <pc:sldMk cId="3398915744" sldId="2147482509"/>
            <ac:graphicFrameMk id="5" creationId="{D230C495-1F49-2BFF-A9F5-29C42E22E718}"/>
          </ac:graphicFrameMkLst>
        </pc:graphicFrameChg>
      </pc:sldChg>
      <pc:sldChg chg="addSp delSp modSp add mod delAnim modAnim">
        <pc:chgData name="nabaouiya jenane" userId="475a1cabc3300370" providerId="LiveId" clId="{A5EC75AA-1A93-4835-8D81-0BBF02789E37}" dt="2025-08-24T16:00:23.575" v="1905"/>
        <pc:sldMkLst>
          <pc:docMk/>
          <pc:sldMk cId="3194389728" sldId="2147482510"/>
        </pc:sldMkLst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2" creationId="{5B8238A1-02BF-321F-BEF0-861D72DBA4D6}"/>
          </ac:spMkLst>
        </pc:spChg>
        <pc:spChg chg="add del">
          <ac:chgData name="nabaouiya jenane" userId="475a1cabc3300370" providerId="LiveId" clId="{A5EC75AA-1A93-4835-8D81-0BBF02789E37}" dt="2025-08-24T15:56:29.346" v="1888" actId="478"/>
          <ac:spMkLst>
            <pc:docMk/>
            <pc:sldMk cId="3194389728" sldId="2147482510"/>
            <ac:spMk id="3" creationId="{BB39A997-7D35-5187-33A0-F68CD1250A44}"/>
          </ac:spMkLst>
        </pc:spChg>
        <pc:spChg chg="mod">
          <ac:chgData name="nabaouiya jenane" userId="475a1cabc3300370" providerId="LiveId" clId="{A5EC75AA-1A93-4835-8D81-0BBF02789E37}" dt="2025-08-24T13:43:09.831" v="1562" actId="20577"/>
          <ac:spMkLst>
            <pc:docMk/>
            <pc:sldMk cId="3194389728" sldId="2147482510"/>
            <ac:spMk id="6" creationId="{43688FD8-AA7C-DA1C-7BCA-18C61AB16C8C}"/>
          </ac:spMkLst>
        </pc:spChg>
        <pc:spChg chg="mod">
          <ac:chgData name="nabaouiya jenane" userId="475a1cabc3300370" providerId="LiveId" clId="{A5EC75AA-1A93-4835-8D81-0BBF02789E37}" dt="2025-08-24T13:42:55.637" v="1558" actId="20577"/>
          <ac:spMkLst>
            <pc:docMk/>
            <pc:sldMk cId="3194389728" sldId="2147482510"/>
            <ac:spMk id="7" creationId="{B354E9C6-FC13-5038-42DA-C4ED2E08122B}"/>
          </ac:spMkLst>
        </pc:spChg>
        <pc:picChg chg="add del mod">
          <ac:chgData name="nabaouiya jenane" userId="475a1cabc3300370" providerId="LiveId" clId="{A5EC75AA-1A93-4835-8D81-0BBF02789E37}" dt="2025-08-24T15:59:00.133" v="1892" actId="478"/>
          <ac:picMkLst>
            <pc:docMk/>
            <pc:sldMk cId="3194389728" sldId="2147482510"/>
            <ac:picMk id="5" creationId="{F19E8D0D-7E4B-B3E2-FA0D-5A13194E0298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9" creationId="{88213BBD-E6E4-DE2D-5A86-ADE6A6FDE6D1}"/>
          </ac:picMkLst>
        </pc:picChg>
        <pc:picChg chg="del">
          <ac:chgData name="nabaouiya jenane" userId="475a1cabc3300370" providerId="LiveId" clId="{A5EC75AA-1A93-4835-8D81-0BBF02789E37}" dt="2025-08-24T13:34:30.302" v="1487" actId="478"/>
          <ac:picMkLst>
            <pc:docMk/>
            <pc:sldMk cId="3194389728" sldId="2147482510"/>
            <ac:picMk id="10" creationId="{0F564638-8C83-5E8B-6FB4-3B5CE47B22D9}"/>
          </ac:picMkLst>
        </pc:picChg>
        <pc:picChg chg="add mod">
          <ac:chgData name="nabaouiya jenane" userId="475a1cabc3300370" providerId="LiveId" clId="{A5EC75AA-1A93-4835-8D81-0BBF02789E37}" dt="2025-08-24T16:00:09.997" v="1904" actId="1076"/>
          <ac:picMkLst>
            <pc:docMk/>
            <pc:sldMk cId="3194389728" sldId="2147482510"/>
            <ac:picMk id="10" creationId="{DEE30BF6-AF3D-8B14-C4D0-619ECE677B27}"/>
          </ac:picMkLst>
        </pc:picChg>
      </pc:sldChg>
      <pc:sldChg chg="addSp delSp modSp add mod delAnim modAnim">
        <pc:chgData name="nabaouiya jenane" userId="475a1cabc3300370" providerId="LiveId" clId="{A5EC75AA-1A93-4835-8D81-0BBF02789E37}" dt="2025-08-24T16:20:08.286" v="2074" actId="478"/>
        <pc:sldMkLst>
          <pc:docMk/>
          <pc:sldMk cId="842937109" sldId="2147482511"/>
        </pc:sldMkLst>
        <pc:spChg chg="mod">
          <ac:chgData name="nabaouiya jenane" userId="475a1cabc3300370" providerId="LiveId" clId="{A5EC75AA-1A93-4835-8D81-0BBF02789E37}" dt="2025-08-24T16:17:41.874" v="2060" actId="20577"/>
          <ac:spMkLst>
            <pc:docMk/>
            <pc:sldMk cId="842937109" sldId="2147482511"/>
            <ac:spMk id="3" creationId="{EA6A59F1-FBF0-FEDB-323F-57C7A1A0D7F5}"/>
          </ac:spMkLst>
        </pc:spChg>
        <pc:picChg chg="add del mod">
          <ac:chgData name="nabaouiya jenane" userId="475a1cabc3300370" providerId="LiveId" clId="{A5EC75AA-1A93-4835-8D81-0BBF02789E37}" dt="2025-08-24T16:20:06.021" v="2073" actId="21"/>
          <ac:picMkLst>
            <pc:docMk/>
            <pc:sldMk cId="842937109" sldId="2147482511"/>
            <ac:picMk id="5" creationId="{252F9396-BF68-0E7E-8195-91B47FA01ABB}"/>
          </ac:picMkLst>
        </pc:picChg>
        <pc:picChg chg="del">
          <ac:chgData name="nabaouiya jenane" userId="475a1cabc3300370" providerId="LiveId" clId="{A5EC75AA-1A93-4835-8D81-0BBF02789E37}" dt="2025-08-24T15:47:46.733" v="1731" actId="478"/>
          <ac:picMkLst>
            <pc:docMk/>
            <pc:sldMk cId="842937109" sldId="2147482511"/>
            <ac:picMk id="6" creationId="{D019F980-BE25-B87B-81C7-8DD1DA1468EB}"/>
          </ac:picMkLst>
        </pc:picChg>
        <pc:picChg chg="add del mod">
          <ac:chgData name="nabaouiya jenane" userId="475a1cabc3300370" providerId="LiveId" clId="{A5EC75AA-1A93-4835-8D81-0BBF02789E37}" dt="2025-08-24T16:20:08.286" v="2074" actId="478"/>
          <ac:picMkLst>
            <pc:docMk/>
            <pc:sldMk cId="842937109" sldId="2147482511"/>
            <ac:picMk id="7" creationId="{BDE002AC-762F-7695-062C-8E15119708E5}"/>
          </ac:picMkLst>
        </pc:picChg>
        <pc:picChg chg="add mod">
          <ac:chgData name="nabaouiya jenane" userId="475a1cabc3300370" providerId="LiveId" clId="{A5EC75AA-1A93-4835-8D81-0BBF02789E37}" dt="2025-08-24T16:18:53.384" v="2067"/>
          <ac:picMkLst>
            <pc:docMk/>
            <pc:sldMk cId="842937109" sldId="2147482511"/>
            <ac:picMk id="8" creationId="{252F9396-BF68-0E7E-8195-91B47FA01ABB}"/>
          </ac:picMkLst>
        </pc:picChg>
      </pc:sldChg>
      <pc:sldChg chg="new del">
        <pc:chgData name="nabaouiya jenane" userId="475a1cabc3300370" providerId="LiveId" clId="{A5EC75AA-1A93-4835-8D81-0BBF02789E37}" dt="2025-08-24T15:47:33.174" v="1727" actId="47"/>
        <pc:sldMkLst>
          <pc:docMk/>
          <pc:sldMk cId="921789504" sldId="2147482511"/>
        </pc:sldMkLst>
      </pc:sldChg>
      <pc:sldChg chg="addSp delSp modSp add mod delAnim">
        <pc:chgData name="nabaouiya jenane" userId="475a1cabc3300370" providerId="LiveId" clId="{A5EC75AA-1A93-4835-8D81-0BBF02789E37}" dt="2025-08-24T16:20:44.879" v="2077" actId="1076"/>
        <pc:sldMkLst>
          <pc:docMk/>
          <pc:sldMk cId="1256482487" sldId="2147482512"/>
        </pc:sldMkLst>
        <pc:spChg chg="mod">
          <ac:chgData name="nabaouiya jenane" userId="475a1cabc3300370" providerId="LiveId" clId="{A5EC75AA-1A93-4835-8D81-0BBF02789E37}" dt="2025-08-24T16:20:44.879" v="2077" actId="1076"/>
          <ac:spMkLst>
            <pc:docMk/>
            <pc:sldMk cId="1256482487" sldId="2147482512"/>
            <ac:spMk id="3" creationId="{5D15F519-9F84-92AD-66C1-AE82A4370E93}"/>
          </ac:spMkLst>
        </pc:spChg>
        <pc:spChg chg="add mod">
          <ac:chgData name="nabaouiya jenane" userId="475a1cabc3300370" providerId="LiveId" clId="{A5EC75AA-1A93-4835-8D81-0BBF02789E37}" dt="2025-08-24T16:15:55.130" v="2058" actId="14100"/>
          <ac:spMkLst>
            <pc:docMk/>
            <pc:sldMk cId="1256482487" sldId="2147482512"/>
            <ac:spMk id="8" creationId="{D4512F5C-E35A-BA7E-BA11-19A3647EE242}"/>
          </ac:spMkLst>
        </pc:spChg>
        <pc:picChg chg="add del mod">
          <ac:chgData name="nabaouiya jenane" userId="475a1cabc3300370" providerId="LiveId" clId="{A5EC75AA-1A93-4835-8D81-0BBF02789E37}" dt="2025-08-24T16:14:40.021" v="2046" actId="478"/>
          <ac:picMkLst>
            <pc:docMk/>
            <pc:sldMk cId="1256482487" sldId="2147482512"/>
            <ac:picMk id="5" creationId="{589EB407-2A12-01DC-A97A-87B85E0746B9}"/>
          </ac:picMkLst>
        </pc:picChg>
        <pc:picChg chg="del mod">
          <ac:chgData name="nabaouiya jenane" userId="475a1cabc3300370" providerId="LiveId" clId="{A5EC75AA-1A93-4835-8D81-0BBF02789E37}" dt="2025-08-24T16:11:45.610" v="1961" actId="478"/>
          <ac:picMkLst>
            <pc:docMk/>
            <pc:sldMk cId="1256482487" sldId="2147482512"/>
            <ac:picMk id="6" creationId="{12BD1E8A-6F2C-B0C4-E800-84CE2B753337}"/>
          </ac:picMkLst>
        </pc:picChg>
        <pc:picChg chg="add mod">
          <ac:chgData name="nabaouiya jenane" userId="475a1cabc3300370" providerId="LiveId" clId="{A5EC75AA-1A93-4835-8D81-0BBF02789E37}" dt="2025-08-24T16:14:45.878" v="2047"/>
          <ac:picMkLst>
            <pc:docMk/>
            <pc:sldMk cId="1256482487" sldId="2147482512"/>
            <ac:picMk id="7" creationId="{4971D641-3D5E-EABE-3C49-D4C8C3A88C57}"/>
          </ac:picMkLst>
        </pc:picChg>
      </pc:sldChg>
      <pc:sldChg chg="new del">
        <pc:chgData name="nabaouiya jenane" userId="475a1cabc3300370" providerId="LiveId" clId="{A5EC75AA-1A93-4835-8D81-0BBF02789E37}" dt="2025-08-24T16:11:35.877" v="1958" actId="47"/>
        <pc:sldMkLst>
          <pc:docMk/>
          <pc:sldMk cId="3809114467" sldId="214748251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19/09/2025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1" y="1420285"/>
            <a:ext cx="3886200" cy="9800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5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1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77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038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29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55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81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077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1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600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4"/>
            <a:ext cx="1028700" cy="3901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1" y="183094"/>
            <a:ext cx="3009900" cy="390101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9823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291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5"/>
            <a:ext cx="3886200" cy="908050"/>
          </a:xfrm>
        </p:spPr>
        <p:txBody>
          <a:bodyPr anchor="t"/>
          <a:lstStyle>
            <a:lvl1pPr algn="l">
              <a:defRPr sz="1977" b="1" cap="all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0"/>
            <a:ext cx="3886200" cy="1000125"/>
          </a:xfrm>
        </p:spPr>
        <p:txBody>
          <a:bodyPr anchor="b"/>
          <a:lstStyle>
            <a:lvl1pPr marL="0" indent="0">
              <a:buNone/>
              <a:defRPr sz="989">
                <a:solidFill>
                  <a:schemeClr val="tx1">
                    <a:tint val="75000"/>
                  </a:schemeClr>
                </a:solidFill>
              </a:defRPr>
            </a:lvl1pPr>
            <a:lvl2pPr marL="225968" indent="0">
              <a:buNone/>
              <a:defRPr sz="889">
                <a:solidFill>
                  <a:schemeClr val="tx1">
                    <a:tint val="75000"/>
                  </a:schemeClr>
                </a:solidFill>
              </a:defRPr>
            </a:lvl2pPr>
            <a:lvl3pPr marL="451936" indent="0">
              <a:buNone/>
              <a:defRPr sz="791">
                <a:solidFill>
                  <a:schemeClr val="tx1">
                    <a:tint val="75000"/>
                  </a:schemeClr>
                </a:solidFill>
              </a:defRPr>
            </a:lvl3pPr>
            <a:lvl4pPr marL="677904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4pPr>
            <a:lvl5pPr marL="903872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5pPr>
            <a:lvl6pPr marL="1129840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6pPr>
            <a:lvl7pPr marL="1355808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7pPr>
            <a:lvl8pPr marL="1581777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8pPr>
            <a:lvl9pPr marL="1807745" indent="0">
              <a:buNone/>
              <a:defRPr sz="6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105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2"/>
            <a:ext cx="2019300" cy="3017309"/>
          </a:xfrm>
        </p:spPr>
        <p:txBody>
          <a:bodyPr/>
          <a:lstStyle>
            <a:lvl1pPr>
              <a:defRPr sz="1384"/>
            </a:lvl1pPr>
            <a:lvl2pPr>
              <a:defRPr sz="1186"/>
            </a:lvl2pPr>
            <a:lvl3pPr>
              <a:defRPr sz="989"/>
            </a:lvl3pPr>
            <a:lvl4pPr>
              <a:defRPr sz="889"/>
            </a:lvl4pPr>
            <a:lvl5pPr>
              <a:defRPr sz="889"/>
            </a:lvl5pPr>
            <a:lvl6pPr>
              <a:defRPr sz="889"/>
            </a:lvl6pPr>
            <a:lvl7pPr>
              <a:defRPr sz="889"/>
            </a:lvl7pPr>
            <a:lvl8pPr>
              <a:defRPr sz="889"/>
            </a:lvl8pPr>
            <a:lvl9pPr>
              <a:defRPr sz="8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32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023409"/>
            <a:ext cx="2020094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1" y="1449917"/>
            <a:ext cx="2020094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186" b="1"/>
            </a:lvl1pPr>
            <a:lvl2pPr marL="225968" indent="0">
              <a:buNone/>
              <a:defRPr sz="989" b="1"/>
            </a:lvl2pPr>
            <a:lvl3pPr marL="451936" indent="0">
              <a:buNone/>
              <a:defRPr sz="889" b="1"/>
            </a:lvl3pPr>
            <a:lvl4pPr marL="677904" indent="0">
              <a:buNone/>
              <a:defRPr sz="791" b="1"/>
            </a:lvl4pPr>
            <a:lvl5pPr marL="903872" indent="0">
              <a:buNone/>
              <a:defRPr sz="791" b="1"/>
            </a:lvl5pPr>
            <a:lvl6pPr marL="1129840" indent="0">
              <a:buNone/>
              <a:defRPr sz="791" b="1"/>
            </a:lvl6pPr>
            <a:lvl7pPr marL="1355808" indent="0">
              <a:buNone/>
              <a:defRPr sz="791" b="1"/>
            </a:lvl7pPr>
            <a:lvl8pPr marL="1581777" indent="0">
              <a:buNone/>
              <a:defRPr sz="791" b="1"/>
            </a:lvl8pPr>
            <a:lvl9pPr marL="1807745" indent="0">
              <a:buNone/>
              <a:defRPr sz="791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186"/>
            </a:lvl1pPr>
            <a:lvl2pPr>
              <a:defRPr sz="989"/>
            </a:lvl2pPr>
            <a:lvl3pPr>
              <a:defRPr sz="889"/>
            </a:lvl3pPr>
            <a:lvl4pPr>
              <a:defRPr sz="791"/>
            </a:lvl4pPr>
            <a:lvl5pPr>
              <a:defRPr sz="791"/>
            </a:lvl5pPr>
            <a:lvl6pPr>
              <a:defRPr sz="791"/>
            </a:lvl6pPr>
            <a:lvl7pPr>
              <a:defRPr sz="791"/>
            </a:lvl7pPr>
            <a:lvl8pPr>
              <a:defRPr sz="791"/>
            </a:lvl8pPr>
            <a:lvl9pPr>
              <a:defRPr sz="791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953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78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114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182034"/>
            <a:ext cx="1504156" cy="774700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5"/>
            <a:ext cx="2555876" cy="3902075"/>
          </a:xfrm>
        </p:spPr>
        <p:txBody>
          <a:bodyPr/>
          <a:lstStyle>
            <a:lvl1pPr>
              <a:defRPr sz="1582"/>
            </a:lvl1pPr>
            <a:lvl2pPr>
              <a:defRPr sz="1384"/>
            </a:lvl2pPr>
            <a:lvl3pPr>
              <a:defRPr sz="1186"/>
            </a:lvl3pPr>
            <a:lvl4pPr>
              <a:defRPr sz="989"/>
            </a:lvl4pPr>
            <a:lvl5pPr>
              <a:defRPr sz="989"/>
            </a:lvl5pPr>
            <a:lvl6pPr>
              <a:defRPr sz="989"/>
            </a:lvl6pPr>
            <a:lvl7pPr>
              <a:defRPr sz="989"/>
            </a:lvl7pPr>
            <a:lvl8pPr>
              <a:defRPr sz="989"/>
            </a:lvl8pPr>
            <a:lvl9pPr>
              <a:defRPr sz="989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1" y="956735"/>
            <a:ext cx="1504156" cy="3127375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7600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989" b="1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582"/>
            </a:lvl1pPr>
            <a:lvl2pPr marL="225968" indent="0">
              <a:buNone/>
              <a:defRPr sz="1384"/>
            </a:lvl2pPr>
            <a:lvl3pPr marL="451936" indent="0">
              <a:buNone/>
              <a:defRPr sz="1186"/>
            </a:lvl3pPr>
            <a:lvl4pPr marL="677904" indent="0">
              <a:buNone/>
              <a:defRPr sz="989"/>
            </a:lvl4pPr>
            <a:lvl5pPr marL="903872" indent="0">
              <a:buNone/>
              <a:defRPr sz="989"/>
            </a:lvl5pPr>
            <a:lvl6pPr marL="1129840" indent="0">
              <a:buNone/>
              <a:defRPr sz="989"/>
            </a:lvl6pPr>
            <a:lvl7pPr marL="1355808" indent="0">
              <a:buNone/>
              <a:defRPr sz="989"/>
            </a:lvl7pPr>
            <a:lvl8pPr marL="1581777" indent="0">
              <a:buNone/>
              <a:defRPr sz="989"/>
            </a:lvl8pPr>
            <a:lvl9pPr marL="1807745" indent="0">
              <a:buNone/>
              <a:defRPr sz="989"/>
            </a:lvl9pPr>
          </a:lstStyle>
          <a:p>
            <a:r>
              <a:rPr lang="fr-FR"/>
              <a:t>Cliquez sur l'icône pour ajouter une image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6"/>
            <a:ext cx="2743200" cy="536574"/>
          </a:xfrm>
        </p:spPr>
        <p:txBody>
          <a:bodyPr/>
          <a:lstStyle>
            <a:lvl1pPr marL="0" indent="0">
              <a:buNone/>
              <a:defRPr sz="692"/>
            </a:lvl1pPr>
            <a:lvl2pPr marL="225968" indent="0">
              <a:buNone/>
              <a:defRPr sz="593"/>
            </a:lvl2pPr>
            <a:lvl3pPr marL="451936" indent="0">
              <a:buNone/>
              <a:defRPr sz="494"/>
            </a:lvl3pPr>
            <a:lvl4pPr marL="677904" indent="0">
              <a:buNone/>
              <a:defRPr sz="445"/>
            </a:lvl4pPr>
            <a:lvl5pPr marL="903872" indent="0">
              <a:buNone/>
              <a:defRPr sz="445"/>
            </a:lvl5pPr>
            <a:lvl6pPr marL="1129840" indent="0">
              <a:buNone/>
              <a:defRPr sz="445"/>
            </a:lvl6pPr>
            <a:lvl7pPr marL="1355808" indent="0">
              <a:buNone/>
              <a:defRPr sz="445"/>
            </a:lvl7pPr>
            <a:lvl8pPr marL="1581777" indent="0">
              <a:buNone/>
              <a:defRPr sz="445"/>
            </a:lvl8pPr>
            <a:lvl9pPr marL="1807745" indent="0">
              <a:buNone/>
              <a:defRPr sz="445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9/19/2025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742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2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9/19/2025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1" y="4237568"/>
            <a:ext cx="1447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8"/>
            <a:ext cx="1066800" cy="243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93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pPr defTabSz="508718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508718"/>
              <a:t>‹N°›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54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1936" rtl="0" eaLnBrk="1" latinLnBrk="0" hangingPunct="1">
        <a:spcBef>
          <a:spcPct val="0"/>
        </a:spcBef>
        <a:buNone/>
        <a:defRPr sz="2175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69476" indent="-169476" algn="l" defTabSz="451936" rtl="0" eaLnBrk="1" latinLnBrk="0" hangingPunct="1">
        <a:spcBef>
          <a:spcPct val="20000"/>
        </a:spcBef>
        <a:buFont typeface="Arial" pitchFamily="34" charset="0"/>
        <a:buChar char="•"/>
        <a:defRPr sz="1582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67199" indent="-141231" algn="l" defTabSz="451936" rtl="0" eaLnBrk="1" latinLnBrk="0" hangingPunct="1">
        <a:spcBef>
          <a:spcPct val="20000"/>
        </a:spcBef>
        <a:buFont typeface="Arial" pitchFamily="34" charset="0"/>
        <a:buChar char="–"/>
        <a:defRPr sz="1384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6492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1186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790888" indent="-112983" algn="l" defTabSz="451936" rtl="0" eaLnBrk="1" latinLnBrk="0" hangingPunct="1">
        <a:spcBef>
          <a:spcPct val="20000"/>
        </a:spcBef>
        <a:buFont typeface="Arial" pitchFamily="34" charset="0"/>
        <a:buChar char="–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16857" indent="-112983" algn="l" defTabSz="451936" rtl="0" eaLnBrk="1" latinLnBrk="0" hangingPunct="1">
        <a:spcBef>
          <a:spcPct val="20000"/>
        </a:spcBef>
        <a:buFont typeface="Arial" pitchFamily="34" charset="0"/>
        <a:buChar char="»"/>
        <a:defRPr sz="989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42825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6pPr>
      <a:lvl7pPr marL="1468792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7pPr>
      <a:lvl8pPr marL="1694760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8pPr>
      <a:lvl9pPr marL="1920729" indent="-112983" algn="l" defTabSz="451936" rtl="0" eaLnBrk="1" latinLnBrk="0" hangingPunct="1">
        <a:spcBef>
          <a:spcPct val="20000"/>
        </a:spcBef>
        <a:buFont typeface="Arial" pitchFamily="34" charset="0"/>
        <a:buChar char="•"/>
        <a:defRPr sz="9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1pPr>
      <a:lvl2pPr marL="22596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2pPr>
      <a:lvl3pPr marL="451936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3pPr>
      <a:lvl4pPr marL="677904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4pPr>
      <a:lvl5pPr marL="903872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5pPr>
      <a:lvl6pPr marL="1129840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6pPr>
      <a:lvl7pPr marL="1355808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7pPr>
      <a:lvl8pPr marL="1581777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8pPr>
      <a:lvl9pPr marL="1807745" algn="l" defTabSz="451936" rtl="0" eaLnBrk="1" latinLnBrk="0" hangingPunct="1">
        <a:defRPr sz="88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19.xml"/><Relationship Id="rId7" Type="http://schemas.openxmlformats.org/officeDocument/2006/relationships/image" Target="../media/image28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7.xml"/><Relationship Id="rId13" Type="http://schemas.openxmlformats.org/officeDocument/2006/relationships/image" Target="../media/image7.png"/><Relationship Id="rId3" Type="http://schemas.openxmlformats.org/officeDocument/2006/relationships/tags" Target="../tags/tag22.xml"/><Relationship Id="rId7" Type="http://schemas.openxmlformats.org/officeDocument/2006/relationships/tags" Target="../tags/tag26.xml"/><Relationship Id="rId12" Type="http://schemas.openxmlformats.org/officeDocument/2006/relationships/image" Target="../media/image6.svg"/><Relationship Id="rId2" Type="http://schemas.openxmlformats.org/officeDocument/2006/relationships/tags" Target="../tags/tag21.xml"/><Relationship Id="rId16" Type="http://schemas.openxmlformats.org/officeDocument/2006/relationships/image" Target="../media/image32.png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11" Type="http://schemas.openxmlformats.org/officeDocument/2006/relationships/image" Target="../media/image5.png"/><Relationship Id="rId5" Type="http://schemas.openxmlformats.org/officeDocument/2006/relationships/tags" Target="../tags/tag24.xml"/><Relationship Id="rId15" Type="http://schemas.openxmlformats.org/officeDocument/2006/relationships/image" Target="../media/image8.svg"/><Relationship Id="rId10" Type="http://schemas.openxmlformats.org/officeDocument/2006/relationships/image" Target="../media/image4.jpeg"/><Relationship Id="rId4" Type="http://schemas.openxmlformats.org/officeDocument/2006/relationships/tags" Target="../tags/tag23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1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19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3.png"/><Relationship Id="rId5" Type="http://schemas.openxmlformats.org/officeDocument/2006/relationships/image" Target="../media/image27.jpeg"/><Relationship Id="rId4" Type="http://schemas.openxmlformats.org/officeDocument/2006/relationships/image" Target="../media/image2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5" Type="http://schemas.openxmlformats.org/officeDocument/2006/relationships/image" Target="../media/image36.png"/><Relationship Id="rId4" Type="http://schemas.openxmlformats.org/officeDocument/2006/relationships/image" Target="../media/image2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36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5" Type="http://schemas.openxmlformats.org/officeDocument/2006/relationships/image" Target="../media/image37.png"/><Relationship Id="rId4" Type="http://schemas.openxmlformats.org/officeDocument/2006/relationships/image" Target="../media/image2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38.png"/><Relationship Id="rId4" Type="http://schemas.openxmlformats.org/officeDocument/2006/relationships/image" Target="../media/image20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39.jpeg"/><Relationship Id="rId4" Type="http://schemas.openxmlformats.org/officeDocument/2006/relationships/image" Target="../media/image2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40.jpeg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19.png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42.png"/><Relationship Id="rId5" Type="http://schemas.openxmlformats.org/officeDocument/2006/relationships/image" Target="../media/image41.JPG"/><Relationship Id="rId4" Type="http://schemas.openxmlformats.org/officeDocument/2006/relationships/image" Target="../media/image20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36.png"/><Relationship Id="rId5" Type="http://schemas.openxmlformats.org/officeDocument/2006/relationships/image" Target="../media/image46.jpeg"/><Relationship Id="rId4" Type="http://schemas.openxmlformats.org/officeDocument/2006/relationships/image" Target="../media/image20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37.png"/><Relationship Id="rId5" Type="http://schemas.openxmlformats.org/officeDocument/2006/relationships/image" Target="../media/image46.jpeg"/><Relationship Id="rId4" Type="http://schemas.openxmlformats.org/officeDocument/2006/relationships/image" Target="../media/image20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20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9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microsoft.com/office/2007/relationships/hdphoto" Target="../media/hdphoto2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27.jpeg"/><Relationship Id="rId4" Type="http://schemas.openxmlformats.org/officeDocument/2006/relationships/image" Target="../media/image20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4" Type="http://schemas.openxmlformats.org/officeDocument/2006/relationships/image" Target="../media/image20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6" Type="http://schemas.openxmlformats.org/officeDocument/2006/relationships/image" Target="../media/image36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4" Type="http://schemas.openxmlformats.org/officeDocument/2006/relationships/image" Target="../media/image20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52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55.png"/><Relationship Id="rId4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3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tags" Target="../tags/tag10.xml"/><Relationship Id="rId16" Type="http://schemas.openxmlformats.org/officeDocument/2006/relationships/image" Target="../media/image16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11.svg"/><Relationship Id="rId5" Type="http://schemas.openxmlformats.org/officeDocument/2006/relationships/tags" Target="../tags/tag13.xml"/><Relationship Id="rId15" Type="http://schemas.openxmlformats.org/officeDocument/2006/relationships/image" Target="../media/image15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56.png"/><Relationship Id="rId4" Type="http://schemas.openxmlformats.org/officeDocument/2006/relationships/image" Target="../media/image20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55.png"/><Relationship Id="rId4" Type="http://schemas.openxmlformats.org/officeDocument/2006/relationships/image" Target="../media/image20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56.png"/><Relationship Id="rId4" Type="http://schemas.openxmlformats.org/officeDocument/2006/relationships/image" Target="../media/image20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tags" Target="../tags/tag53.xml"/><Relationship Id="rId7" Type="http://schemas.openxmlformats.org/officeDocument/2006/relationships/image" Target="../media/image20.sv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4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tags" Target="../tags/tag57.xml"/><Relationship Id="rId7" Type="http://schemas.openxmlformats.org/officeDocument/2006/relationships/image" Target="../media/image20.svg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5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tags" Target="../tags/tag64.xml"/><Relationship Id="rId7" Type="http://schemas.openxmlformats.org/officeDocument/2006/relationships/image" Target="../media/image20.sv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6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image" Target="../media/image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27.jpeg"/><Relationship Id="rId4" Type="http://schemas.openxmlformats.org/officeDocument/2006/relationships/image" Target="../media/image20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1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6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image" Target="../media/image6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6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4.png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image" Target="../media/image6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5" Type="http://schemas.openxmlformats.org/officeDocument/2006/relationships/image" Target="../media/image65.png"/><Relationship Id="rId4" Type="http://schemas.openxmlformats.org/officeDocument/2006/relationships/image" Target="../media/image20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6" Type="http://schemas.openxmlformats.org/officeDocument/2006/relationships/image" Target="../media/image64.png"/><Relationship Id="rId5" Type="http://schemas.openxmlformats.org/officeDocument/2006/relationships/image" Target="../media/image65.png"/><Relationship Id="rId4" Type="http://schemas.openxmlformats.org/officeDocument/2006/relationships/image" Target="../media/image20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6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6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62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7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6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7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6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8.png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image" Target="../media/image6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pn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image" Target="../media/image6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0.pn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6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1.png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image" Target="../media/image60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4.xml"/><Relationship Id="rId5" Type="http://schemas.openxmlformats.org/officeDocument/2006/relationships/image" Target="../media/image65.png"/><Relationship Id="rId4" Type="http://schemas.openxmlformats.org/officeDocument/2006/relationships/image" Target="../media/image20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5.xml"/><Relationship Id="rId6" Type="http://schemas.openxmlformats.org/officeDocument/2006/relationships/image" Target="../media/image71.png"/><Relationship Id="rId5" Type="http://schemas.openxmlformats.org/officeDocument/2006/relationships/image" Target="../media/image65.png"/><Relationship Id="rId4" Type="http://schemas.openxmlformats.org/officeDocument/2006/relationships/image" Target="../media/image20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25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5.jpe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image" Target="../media/image74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Relationship Id="rId9" Type="http://schemas.openxmlformats.org/officeDocument/2006/relationships/image" Target="../media/image77.png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media" Target="../media/media3.mp4"/><Relationship Id="rId7" Type="http://schemas.openxmlformats.org/officeDocument/2006/relationships/image" Target="../media/image78.png"/><Relationship Id="rId2" Type="http://schemas.openxmlformats.org/officeDocument/2006/relationships/video" Target="NULL" TargetMode="External"/><Relationship Id="rId1" Type="http://schemas.openxmlformats.org/officeDocument/2006/relationships/tags" Target="../tags/tag98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tags" Target="../tags/tag101.xml"/><Relationship Id="rId7" Type="http://schemas.openxmlformats.org/officeDocument/2006/relationships/image" Target="../media/image79.png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22.jpe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2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20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7" Type="http://schemas.openxmlformats.org/officeDocument/2006/relationships/image" Target="../media/image79.pn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6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20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png"/><Relationship Id="rId4" Type="http://schemas.microsoft.com/office/2007/relationships/hdphoto" Target="../media/hdphoto2.wdp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5.png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image" Target="../media/image27.jpe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tags" Target="../tags/tag116.xml"/><Relationship Id="rId3" Type="http://schemas.openxmlformats.org/officeDocument/2006/relationships/tags" Target="../tags/tag111.xml"/><Relationship Id="rId7" Type="http://schemas.openxmlformats.org/officeDocument/2006/relationships/tags" Target="../tags/tag115.xml"/><Relationship Id="rId12" Type="http://schemas.openxmlformats.org/officeDocument/2006/relationships/image" Target="../media/image85.png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11" Type="http://schemas.openxmlformats.org/officeDocument/2006/relationships/image" Target="../media/image20.svg"/><Relationship Id="rId5" Type="http://schemas.openxmlformats.org/officeDocument/2006/relationships/tags" Target="../tags/tag113.xml"/><Relationship Id="rId10" Type="http://schemas.openxmlformats.org/officeDocument/2006/relationships/image" Target="../media/image19.png"/><Relationship Id="rId4" Type="http://schemas.openxmlformats.org/officeDocument/2006/relationships/tags" Target="../tags/tag112.xml"/><Relationship Id="rId9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2679877" y="6417291"/>
            <a:ext cx="4023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457246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807" y="438400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"/>
          <p:cNvSpPr txBox="1"/>
          <p:nvPr/>
        </p:nvSpPr>
        <p:spPr>
          <a:xfrm>
            <a:off x="1825712" y="1450788"/>
            <a:ext cx="5045709" cy="77970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b="1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b="1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b="1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b="1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36" name="Rectangle 7">
            <a:extLst>
              <a:ext uri="{FF2B5EF4-FFF2-40B4-BE49-F238E27FC236}">
                <a16:creationId xmlns:a16="http://schemas.microsoft.com/office/drawing/2014/main" id="{F974A7A7-C0F9-D8C4-B3C4-C54EEBB349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sp>
        <p:nvSpPr>
          <p:cNvPr id="37" name="Rectangle 7">
            <a:extLst>
              <a:ext uri="{FF2B5EF4-FFF2-40B4-BE49-F238E27FC236}">
                <a16:creationId xmlns:a16="http://schemas.microsoft.com/office/drawing/2014/main" id="{E46DD771-A825-2DE4-0EBB-0B89B1BD1C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MA"/>
          </a:p>
        </p:txBody>
      </p:sp>
      <p:pic>
        <p:nvPicPr>
          <p:cNvPr id="11" name="Image 10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56FC8FD3-E38F-ED1B-29F2-6CE4DB9E3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677" y="5016291"/>
            <a:ext cx="2029323" cy="1841709"/>
          </a:xfrm>
          <a:prstGeom prst="rect">
            <a:avLst/>
          </a:prstGeom>
        </p:spPr>
      </p:pic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988C7344-99D9-387E-78C6-46C5DBC99B81}"/>
              </a:ext>
            </a:extLst>
          </p:cNvPr>
          <p:cNvSpPr/>
          <p:nvPr/>
        </p:nvSpPr>
        <p:spPr>
          <a:xfrm rot="21338648" flipV="1">
            <a:off x="3714492" y="3621767"/>
            <a:ext cx="2785913" cy="9493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0708FDBF-BD66-6FF8-BB56-B1FF7BE71A88}"/>
              </a:ext>
            </a:extLst>
          </p:cNvPr>
          <p:cNvSpPr/>
          <p:nvPr/>
        </p:nvSpPr>
        <p:spPr>
          <a:xfrm rot="261352" flipH="1" flipV="1">
            <a:off x="3795318" y="2837878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425BC7F-4EBB-F37A-0855-4F83C3D62794}"/>
              </a:ext>
            </a:extLst>
          </p:cNvPr>
          <p:cNvSpPr txBox="1"/>
          <p:nvPr/>
        </p:nvSpPr>
        <p:spPr>
          <a:xfrm flipH="1">
            <a:off x="4348566" y="2937720"/>
            <a:ext cx="18657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Semaine: </a:t>
            </a:r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8BD24633-BB1E-997E-A2CE-77804EA3502F}"/>
              </a:ext>
            </a:extLst>
          </p:cNvPr>
          <p:cNvSpPr/>
          <p:nvPr/>
        </p:nvSpPr>
        <p:spPr>
          <a:xfrm>
            <a:off x="2256799" y="2845075"/>
            <a:ext cx="1978090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881185D-986D-113E-9594-DCBBCB60E892}"/>
              </a:ext>
            </a:extLst>
          </p:cNvPr>
          <p:cNvSpPr txBox="1"/>
          <p:nvPr/>
        </p:nvSpPr>
        <p:spPr>
          <a:xfrm flipH="1">
            <a:off x="3984530" y="3817022"/>
            <a:ext cx="2318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7</a:t>
            </a:r>
            <a:endParaRPr lang="ar-MA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 descr="Une image contenant symbole, logo, Graphique, Police&#10;&#10;Le contenu généré par l’IA peut être incorrect.">
            <a:extLst>
              <a:ext uri="{FF2B5EF4-FFF2-40B4-BE49-F238E27FC236}">
                <a16:creationId xmlns:a16="http://schemas.microsoft.com/office/drawing/2014/main" id="{22A977D6-79F2-0CE6-B31C-B2F6D02A5F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82" y="3213223"/>
            <a:ext cx="1485230" cy="101865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DFE27-5D39-105A-D7A8-E459BB366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D9BDC8-EB22-6D6A-E086-167BDBFB026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113653E-1CA7-C65D-CD7F-5C7F1FB511BF}"/>
              </a:ext>
            </a:extLst>
          </p:cNvPr>
          <p:cNvSpPr/>
          <p:nvPr/>
        </p:nvSpPr>
        <p:spPr>
          <a:xfrm>
            <a:off x="234037" y="275118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70E9216-9FD0-AD6D-0592-795613127A2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713904-FA57-9F23-36F1-C5275C6CA5C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E40C5275-D33E-A8CF-C0BB-4E417E9D2051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" name="ZoneTexte 4">
            <a:extLst>
              <a:ext uri="{FF2B5EF4-FFF2-40B4-BE49-F238E27FC236}">
                <a16:creationId xmlns:a16="http://schemas.microsoft.com/office/drawing/2014/main" id="{F6621864-985C-4F05-8ADE-FB529AD6BE39}"/>
              </a:ext>
            </a:extLst>
          </p:cNvPr>
          <p:cNvSpPr txBox="1"/>
          <p:nvPr/>
        </p:nvSpPr>
        <p:spPr>
          <a:xfrm>
            <a:off x="1131698" y="430506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 va chanter tous ensemble.</a:t>
            </a:r>
          </a:p>
        </p:txBody>
      </p:sp>
      <p:pic>
        <p:nvPicPr>
          <p:cNvPr id="4" name="07_Toute la famille">
            <a:hlinkClick r:id="" action="ppaction://media"/>
            <a:extLst>
              <a:ext uri="{FF2B5EF4-FFF2-40B4-BE49-F238E27FC236}">
                <a16:creationId xmlns:a16="http://schemas.microsoft.com/office/drawing/2014/main" id="{502E9258-ADC7-F537-693A-93A78535ED5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1407" end="53063.0416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92302" y="405643"/>
            <a:ext cx="609600" cy="609600"/>
          </a:xfrm>
          <a:prstGeom prst="rect">
            <a:avLst/>
          </a:prstGeom>
        </p:spPr>
      </p:pic>
      <p:pic>
        <p:nvPicPr>
          <p:cNvPr id="6" name="Image 5" descr="Une image contenant habits, garçon, sourire, Visage humain&#10;&#10;Le contenu généré par l’IA peut être incorrect.">
            <a:extLst>
              <a:ext uri="{FF2B5EF4-FFF2-40B4-BE49-F238E27FC236}">
                <a16:creationId xmlns:a16="http://schemas.microsoft.com/office/drawing/2014/main" id="{1D877A0B-2B27-02A1-8C70-68735DA0DE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81" y="1420642"/>
            <a:ext cx="6960638" cy="46746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FE444B-4EE0-07C0-9E91-1558BC33150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710833375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644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667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369" y="3918661"/>
            <a:ext cx="2029261" cy="170705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254000" y="93403"/>
            <a:ext cx="1493894" cy="558531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400"/>
            <a:ext cx="9144000" cy="68834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254000" y="736600"/>
            <a:ext cx="8636000" cy="5596244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46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396418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2689263" y="1369736"/>
            <a:ext cx="3352800" cy="3595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2799"/>
              </a:lnSpc>
              <a:defRPr/>
            </a:pPr>
            <a:r>
              <a:rPr lang="fr-FR" sz="2667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660402" y="2290667"/>
            <a:ext cx="7835151" cy="2202744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6232" y="2350021"/>
            <a:ext cx="471005" cy="2110865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609660">
              <a:defRPr/>
            </a:pPr>
            <a:endParaRPr lang="fr-MA" sz="6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146789" y="2908185"/>
            <a:ext cx="336283" cy="366045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41237" y="2621070"/>
            <a:ext cx="6231163" cy="83427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4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24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fille – garçon - bébé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6624613" y="250253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8318E-100E-D4C9-780F-9553E1EC1E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10C118-415A-3B4C-DD1B-9C39D9EFDFA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87FDE68-E08B-F025-8247-7EE0BF7C4DF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25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6423F8F-3506-749E-7DC3-EA918918405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4832E7C-C33F-A755-7D23-4C7EC35CA394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962D80-7CA9-E165-6F2B-3EBC5BB8D35A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85457B55-B869-7716-1ECB-51C12DFFBF6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46" y="2587957"/>
            <a:ext cx="4016581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A711A08-841E-DC16-5EFE-F93E7E8F6090}"/>
              </a:ext>
            </a:extLst>
          </p:cNvPr>
          <p:cNvSpPr/>
          <p:nvPr/>
        </p:nvSpPr>
        <p:spPr>
          <a:xfrm>
            <a:off x="3209731" y="1460645"/>
            <a:ext cx="5027724" cy="409106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F3E41FE-277D-2967-6878-A0AFAAD2E1A3}"/>
              </a:ext>
            </a:extLst>
          </p:cNvPr>
          <p:cNvSpPr txBox="1"/>
          <p:nvPr/>
        </p:nvSpPr>
        <p:spPr>
          <a:xfrm>
            <a:off x="1105820" y="276149"/>
            <a:ext cx="6599391" cy="426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65000"/>
                  </a:schemeClr>
                </a:solidFill>
              </a:rPr>
              <a:t>Aujourd’hui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nous 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4318818-ABC6-7163-D503-21E00BFF19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034184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FFC18183-8364-3253-A7C1-36AF335B212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82914" y="2214146"/>
            <a:ext cx="1035697" cy="1516453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8789EEE-19E5-B473-8281-38E73ED359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10981" y="2193413"/>
            <a:ext cx="940631" cy="155792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DDB2ED5-36FB-C669-A239-0CF64A219FB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611" y="3958870"/>
            <a:ext cx="1519733" cy="91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35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46E82-6979-9ADD-8D8E-7DB91EC5B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DA73237-E016-4B8B-5DAC-3D03558166BD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6798C98F-FC1F-CD8D-E685-5D6AD647A91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DCBE248D-70FB-C2A6-596D-8D1C7786D661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151FA02-2E19-1CD4-E6E1-B75EE430140E}"/>
              </a:ext>
            </a:extLst>
          </p:cNvPr>
          <p:cNvSpPr/>
          <p:nvPr/>
        </p:nvSpPr>
        <p:spPr>
          <a:xfrm>
            <a:off x="395463" y="40045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DC43D00-4DFC-B562-F7B7-7E05ABB78BD7}"/>
              </a:ext>
            </a:extLst>
          </p:cNvPr>
          <p:cNvSpPr/>
          <p:nvPr/>
        </p:nvSpPr>
        <p:spPr>
          <a:xfrm>
            <a:off x="305873" y="149087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5BEF6879-819E-8591-84E1-2AD8533299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89498187"/>
              </p:ext>
            </p:extLst>
          </p:nvPr>
        </p:nvGraphicFramePr>
        <p:xfrm>
          <a:off x="234036" y="9940"/>
          <a:ext cx="8784905" cy="2519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51925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4F02B12-8CB0-FE88-FCF6-94697AE0DBA3}"/>
              </a:ext>
            </a:extLst>
          </p:cNvPr>
          <p:cNvSpPr txBox="1"/>
          <p:nvPr/>
        </p:nvSpPr>
        <p:spPr>
          <a:xfrm>
            <a:off x="883529" y="271659"/>
            <a:ext cx="7812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garçon . Comment vous dites garçon dans votre langue?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EF4E42A-29F2-3DC0-AA9E-93057811D9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33478" y="1356023"/>
            <a:ext cx="2986019" cy="375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293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15A41-DEAC-FDA0-E11C-C9EBB52DBD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5BF3B7A-8D0F-9AA9-DC73-7A2BF793A48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D7C1D79-628B-3CF1-550C-86F3A5661F45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A34E77B-9AF0-E9FB-D1C0-C64C655C81F0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AF5FD18A-EAAF-3119-5DF4-3E0FE7EF7DB4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27E2D1-AF8B-0B51-8C48-340D5216C9B3}"/>
              </a:ext>
            </a:extLst>
          </p:cNvPr>
          <p:cNvSpPr/>
          <p:nvPr/>
        </p:nvSpPr>
        <p:spPr>
          <a:xfrm>
            <a:off x="431389" y="1281880"/>
            <a:ext cx="8292734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68D7C6-9992-DA02-B0DB-490A38DE4E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02641312"/>
              </p:ext>
            </p:extLst>
          </p:nvPr>
        </p:nvGraphicFramePr>
        <p:xfrm>
          <a:off x="234036" y="4559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5A1674D-D777-7D1D-C48B-956BD3079B1F}"/>
              </a:ext>
            </a:extLst>
          </p:cNvPr>
          <p:cNvSpPr txBox="1"/>
          <p:nvPr/>
        </p:nvSpPr>
        <p:spPr>
          <a:xfrm>
            <a:off x="1303095" y="184315"/>
            <a:ext cx="11234656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Garçon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“Garçon ”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A70AA3-C555-8181-DE50-B991999FE8D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35734" y="4296564"/>
            <a:ext cx="8394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72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G</a:t>
            </a:r>
            <a:r>
              <a:rPr lang="fr-FR" sz="7200" b="1" dirty="0">
                <a:solidFill>
                  <a:srgbClr val="106584"/>
                </a:solidFill>
                <a:latin typeface="Dosis" pitchFamily="2" charset="0"/>
              </a:rPr>
              <a:t>AR</a:t>
            </a:r>
            <a:r>
              <a:rPr lang="fr-MA" sz="7200" b="1" dirty="0">
                <a:solidFill>
                  <a:srgbClr val="106584"/>
                </a:solidFill>
                <a:latin typeface="Dosis" pitchFamily="2" charset="0"/>
              </a:rPr>
              <a:t>Ç</a:t>
            </a:r>
            <a:r>
              <a:rPr lang="fr-FR" sz="7200" b="1" dirty="0">
                <a:solidFill>
                  <a:srgbClr val="106584"/>
                </a:solidFill>
                <a:latin typeface="Dosis" pitchFamily="2" charset="0"/>
              </a:rPr>
              <a:t>ON</a:t>
            </a:r>
            <a:endParaRPr kumimoji="0" lang="fr-FR" sz="7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1C53528-CA32-7FD1-4EC4-2AFCFCC7A2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10724" y="1032142"/>
            <a:ext cx="1754603" cy="302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5509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2991C-47F4-ED7C-7E86-5E079F5AF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44FEF37-B31B-2346-70C3-5F44AFB1BBC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58F19BF-6276-028D-1E30-0D851B21E961}"/>
              </a:ext>
            </a:extLst>
          </p:cNvPr>
          <p:cNvSpPr/>
          <p:nvPr/>
        </p:nvSpPr>
        <p:spPr>
          <a:xfrm>
            <a:off x="240558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95EDB65-C8AC-11E2-658D-0C08381B566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61EFA186-D288-8BE7-3638-1CAAE700D2BA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764E7B3-2326-FEA2-48E0-4D5ADBBFE574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A896FFC-2828-9B6C-6F5D-7CF8ED60B4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190D45D-A3E2-E860-B99C-39E951F790A6}"/>
              </a:ext>
            </a:extLst>
          </p:cNvPr>
          <p:cNvSpPr txBox="1"/>
          <p:nvPr/>
        </p:nvSpPr>
        <p:spPr>
          <a:xfrm>
            <a:off x="1268189" y="248250"/>
            <a:ext cx="7812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fille . Comment vous dites fille dans votre langue?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B2B734E-284F-2373-6923-00FC4DC2F8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32020" y="1375283"/>
            <a:ext cx="2479960" cy="410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169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9F657-F8C0-26EE-4B56-3A04235D4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964AF2A-6626-E29C-0236-DA34A838ED6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091D76FA-A4A6-0473-32FC-A5E156F3FF55}"/>
              </a:ext>
            </a:extLst>
          </p:cNvPr>
          <p:cNvSpPr/>
          <p:nvPr/>
        </p:nvSpPr>
        <p:spPr>
          <a:xfrm>
            <a:off x="240558" y="22753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B8A9FBC-C732-A0CE-E669-180155A04DFD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70B11ED0-4239-7EEE-C92E-C1FFADBF355F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364D154-35D4-FC35-4449-6C8419A09E29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10B2041-9FD8-21E8-1A0D-CF01B41D43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6BB3404-40DD-FB16-FC3E-2BB7B8056287}"/>
              </a:ext>
            </a:extLst>
          </p:cNvPr>
          <p:cNvSpPr txBox="1"/>
          <p:nvPr/>
        </p:nvSpPr>
        <p:spPr>
          <a:xfrm>
            <a:off x="1315849" y="248250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Fille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“fille”.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B19FBD6-FC53-9328-BF3F-042C20742036}"/>
              </a:ext>
            </a:extLst>
          </p:cNvPr>
          <p:cNvSpPr txBox="1"/>
          <p:nvPr/>
        </p:nvSpPr>
        <p:spPr>
          <a:xfrm>
            <a:off x="2238517" y="4507056"/>
            <a:ext cx="466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F</a:t>
            </a: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Alasassy Caps" pitchFamily="2" charset="0"/>
                <a:cs typeface="Times New Roman" panose="02020603050405020304" pitchFamily="18" charset="0"/>
              </a:rPr>
              <a:t>I</a:t>
            </a: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LLE</a:t>
            </a:r>
            <a:endParaRPr lang="fr-FR" sz="54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BF8E346-06C3-DFE9-F388-F68DCB67C76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64513" y="1273467"/>
            <a:ext cx="1814975" cy="300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84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45F832-08EC-84A8-CB41-4E689846E9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B01A3FB-8FEB-ED02-3D7C-98CF40E98DAE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6F529C8-1245-8460-1E6D-7BC515DD00BB}"/>
              </a:ext>
            </a:extLst>
          </p:cNvPr>
          <p:cNvSpPr/>
          <p:nvPr/>
        </p:nvSpPr>
        <p:spPr>
          <a:xfrm>
            <a:off x="240558" y="29619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04577F6E-A9B4-7AD0-98F8-CC20186EAA39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7947EB6C-1DF3-AF74-35AD-04F1B72F7871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DAF5B5A-E5EF-B45D-DCD3-4C562DF95DF8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45DB43C-AC29-0A1E-BB41-CBEE51E461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9BEF67A1-D6C5-863A-2B69-D5B76F0543E8}"/>
              </a:ext>
            </a:extLst>
          </p:cNvPr>
          <p:cNvSpPr txBox="1"/>
          <p:nvPr/>
        </p:nvSpPr>
        <p:spPr>
          <a:xfrm>
            <a:off x="1268189" y="248250"/>
            <a:ext cx="781221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bébé. Comment vous dites bébé dans votre langue?</a:t>
            </a:r>
          </a:p>
          <a:p>
            <a:pPr marL="0" lvl="1" defTabSz="685834">
              <a:spcBef>
                <a:spcPct val="0"/>
              </a:spcBef>
              <a:defRPr/>
            </a:pP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</a:t>
            </a:r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explique le mot en Darija</a:t>
            </a:r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4B83D0F-B08C-64EE-710C-B2B95071DB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695" y="2169464"/>
            <a:ext cx="4758611" cy="251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44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FFADA-9606-7D93-19CE-0123E8FEB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1D7B3EC-E848-B715-112C-BEBF1681412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960D0BC-3E8E-D2BE-5A42-876711994754}"/>
              </a:ext>
            </a:extLst>
          </p:cNvPr>
          <p:cNvSpPr/>
          <p:nvPr/>
        </p:nvSpPr>
        <p:spPr>
          <a:xfrm>
            <a:off x="240558" y="227535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CBE3E90-C0A3-476A-5C52-BB459E49E1C9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BCB3E95E-FDAD-3DAB-E8DB-203538CBA167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C31C8E0-13A9-9F75-3F5B-F7BC04E3005B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081D7E-B44D-5614-2946-0FFF21D2083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D38919C-D36F-C172-21D2-D3C02B5D6808}"/>
              </a:ext>
            </a:extLst>
          </p:cNvPr>
          <p:cNvSpPr txBox="1"/>
          <p:nvPr/>
        </p:nvSpPr>
        <p:spPr>
          <a:xfrm>
            <a:off x="1315849" y="248250"/>
            <a:ext cx="7290399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 . 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1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bébé</a:t>
            </a:r>
            <a:r>
              <a:rPr lang="en-US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1D182B4-8DA0-BAB0-C35F-EFF4C8376FBA}"/>
              </a:ext>
            </a:extLst>
          </p:cNvPr>
          <p:cNvSpPr txBox="1"/>
          <p:nvPr/>
        </p:nvSpPr>
        <p:spPr>
          <a:xfrm>
            <a:off x="2238517" y="4507056"/>
            <a:ext cx="46664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BEBE</a:t>
            </a:r>
            <a:endParaRPr lang="fr-FR" sz="54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AE7866-0567-B933-7A3F-7B58682A13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188" y="1610260"/>
            <a:ext cx="3573625" cy="2165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62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09980" y="458975"/>
            <a:ext cx="8552941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37805" y="48045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9567" y="553797"/>
            <a:ext cx="708660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3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1079" y="1007692"/>
            <a:ext cx="8164492" cy="69519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1867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867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lnSpc>
                <a:spcPct val="150000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08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1" y="5569771"/>
            <a:ext cx="8164490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45" indent="-633445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5161505" y="158622"/>
            <a:ext cx="3730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26531878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C46D2B1-2E2D-1A7A-9BB3-289D6BF9E1AA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(1)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/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2609850" y="2836822"/>
            <a:ext cx="3876374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accent1"/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accent1"/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EBC4E26-AAAB-079C-6B3C-419D4D23000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77668" y="3606770"/>
            <a:ext cx="2145321" cy="165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989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40560" y="227535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268189" y="200540"/>
            <a:ext cx="10557755" cy="382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385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385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3C55086-1744-5A21-814F-6CC76452DAF3}"/>
              </a:ext>
            </a:extLst>
          </p:cNvPr>
          <p:cNvSpPr txBox="1"/>
          <p:nvPr/>
        </p:nvSpPr>
        <p:spPr>
          <a:xfrm>
            <a:off x="1245515" y="456508"/>
            <a:ext cx="75975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dit les mots, un par un, et désigne à chaque fois un élève pour les montrer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308B98B-BB4A-4BB0-DEE9-6393A05C49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1ADACF0-DF30-3C62-419A-BC3E7A272EF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68179" y="299436"/>
            <a:ext cx="674925" cy="49806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5D9F567-9ADD-2964-4E12-736D38D68C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67738" y="2377788"/>
            <a:ext cx="1253134" cy="215693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A3B17A4-C82F-05E8-3DB1-9AE8A9BC824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87313" y="2437248"/>
            <a:ext cx="1302297" cy="215693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659C303-BF58-BC4C-6126-89AF8EE45B8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956" y="3424335"/>
            <a:ext cx="1646854" cy="122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2515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EA312-497E-ACD5-2E9C-D32CDF66B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C4956EF-5E65-7926-C6F9-F4EBB778228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72B0AA5-C013-8C83-19BA-8965ECF639E0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3709897-953B-3840-6DEC-8B4F330CC1FD}"/>
              </a:ext>
            </a:extLst>
          </p:cNvPr>
          <p:cNvSpPr/>
          <p:nvPr/>
        </p:nvSpPr>
        <p:spPr>
          <a:xfrm>
            <a:off x="1881037" y="718137"/>
            <a:ext cx="5334000" cy="52832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du vocabulaire (2)</a:t>
            </a:r>
            <a:endParaRPr lang="fr-FR" sz="6667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E3DBADC-44E1-08E5-D178-84BA8CC6135B}"/>
              </a:ext>
            </a:extLst>
          </p:cNvPr>
          <p:cNvSpPr txBox="1"/>
          <p:nvPr/>
        </p:nvSpPr>
        <p:spPr>
          <a:xfrm>
            <a:off x="171839" y="5655306"/>
            <a:ext cx="7800675" cy="84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99"/>
              </a:lnSpc>
            </a:pPr>
            <a:endParaRPr lang="en-US" sz="4000" dirty="0">
              <a:solidFill>
                <a:schemeClr val="accent5">
                  <a:lumMod val="50000"/>
                </a:schemeClr>
              </a:solidFill>
              <a:latin typeface="Carelia"/>
            </a:endParaRP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D5696EF8-4B26-5AEE-1E50-FA1944E528F0}"/>
              </a:ext>
            </a:extLst>
          </p:cNvPr>
          <p:cNvSpPr txBox="1"/>
          <p:nvPr/>
        </p:nvSpPr>
        <p:spPr>
          <a:xfrm>
            <a:off x="2415512" y="2791766"/>
            <a:ext cx="4312975" cy="53655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3262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montre, tu dis</a:t>
            </a:r>
            <a:endParaRPr lang="en-US" sz="2966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17E14E27-45A2-3ECA-AB57-DA6389889D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5444" y="3571551"/>
            <a:ext cx="2029770" cy="1423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8686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D376B669-A8EF-4D23-2D63-5201165AB38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2EE53DF-E8D9-AA97-8CC1-0D768EE99A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2A8059BA-9F1F-6B19-A882-5242AEE1CF2F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279A709D-EDC9-626F-44D7-587E10AFB980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6B879398-394C-30EB-7CDF-11279638B1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17C4127-A408-4E27-0339-E36178F8C719}"/>
              </a:ext>
            </a:extLst>
          </p:cNvPr>
          <p:cNvSpPr txBox="1"/>
          <p:nvPr/>
        </p:nvSpPr>
        <p:spPr>
          <a:xfrm>
            <a:off x="1228220" y="233220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E9B6B881-48E4-4AD4-158B-16AE0ACAA61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82956449"/>
              </p:ext>
            </p:ext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AB36385D-3392-F387-D9FB-DB42129DFD78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2F431F4-6B1C-28E6-9432-34D49B54AE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677" y="1500670"/>
            <a:ext cx="2240645" cy="38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4186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F55E17-1AC3-C270-282B-BD0DF16E3E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00CDA64-3D3A-25BE-D114-6B06F25E077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4DF8375-2E18-AE3E-F0BA-22A3ABB2E08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5EDCD5D1-C594-AD55-57DB-F7420A32B9C3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534713E-CE88-1F74-3DDF-7A63CE942935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C497237-CF78-101D-F508-888B84643767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B5135281-FD5B-B62F-0BE0-B171D6151B5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8F6D8F4-98EE-4B86-EEC4-E2058C3AA410}"/>
              </a:ext>
            </a:extLst>
          </p:cNvPr>
          <p:cNvSpPr txBox="1"/>
          <p:nvPr/>
        </p:nvSpPr>
        <p:spPr>
          <a:xfrm>
            <a:off x="1228220" y="233220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FE81F619-EBA2-EB80-6C68-D096C3A35E9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C737C7DE-10F5-EB3B-479F-6DB9D0D967BA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555401A-C63B-F215-F3FA-2A4E49E291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81511" y="1537212"/>
            <a:ext cx="2580978" cy="378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003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C19D9-2981-A50D-6409-5E24D96D09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BBE322E2-D517-7AB6-6F39-743810FF2F1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AAE7976-463E-A3DC-DC29-7F6B719D12B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30C7B7DC-6FAA-8DD1-5E31-3C8F1FF62981}"/>
              </a:ext>
            </a:extLst>
          </p:cNvPr>
          <p:cNvSpPr/>
          <p:nvPr/>
        </p:nvSpPr>
        <p:spPr>
          <a:xfrm>
            <a:off x="278222" y="230812"/>
            <a:ext cx="8669403" cy="62817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1757F9AD-6632-1368-E6D6-FEA139B5C93D}"/>
              </a:ext>
            </a:extLst>
          </p:cNvPr>
          <p:cNvSpPr/>
          <p:nvPr/>
        </p:nvSpPr>
        <p:spPr>
          <a:xfrm>
            <a:off x="801441" y="448131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2252056-CC2B-A457-C0D9-A739EB8CDC46}"/>
              </a:ext>
            </a:extLst>
          </p:cNvPr>
          <p:cNvSpPr/>
          <p:nvPr/>
        </p:nvSpPr>
        <p:spPr>
          <a:xfrm>
            <a:off x="278225" y="1050650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 descr="Une image contenant dessin, croquis, clipart, illustration">
            <a:extLst>
              <a:ext uri="{FF2B5EF4-FFF2-40B4-BE49-F238E27FC236}">
                <a16:creationId xmlns:a16="http://schemas.microsoft.com/office/drawing/2014/main" id="{7DF241CC-99E5-CAC0-74B6-7574A2B4FC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E3BE89"/>
              </a:clrFrom>
              <a:clrTo>
                <a:srgbClr val="E3BE8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742" y="230812"/>
            <a:ext cx="827036" cy="659225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146BA868-488A-C6F2-DB94-90B9A5BB7809}"/>
              </a:ext>
            </a:extLst>
          </p:cNvPr>
          <p:cNvSpPr txBox="1"/>
          <p:nvPr/>
        </p:nvSpPr>
        <p:spPr>
          <a:xfrm>
            <a:off x="1228220" y="233220"/>
            <a:ext cx="10557755" cy="382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2612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 mot? </a:t>
            </a:r>
          </a:p>
        </p:txBody>
      </p:sp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3C59CB01-5BE6-D53F-E08B-9EDF6FA713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6833" y="33596"/>
          <a:ext cx="8828632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5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79277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0242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1090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15582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14A0643B-C4C7-70EE-C390-C904EC12CECF}"/>
              </a:ext>
            </a:extLst>
          </p:cNvPr>
          <p:cNvSpPr txBox="1"/>
          <p:nvPr/>
        </p:nvSpPr>
        <p:spPr>
          <a:xfrm>
            <a:off x="1228220" y="556300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montre l’image et désigne à chaque fois un élève pour répondre. 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3048048-ADE4-2FEC-AA94-B8F8A21BA30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237" y="2077236"/>
            <a:ext cx="3909527" cy="2703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6544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9938F8A-BB93-8DCE-F743-7C1C2D3F2D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780" y="1329660"/>
            <a:ext cx="5410955" cy="481079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748912" y="3735058"/>
            <a:ext cx="1502598" cy="208803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4">
            <a:extLst>
              <a:ext uri="{FF2B5EF4-FFF2-40B4-BE49-F238E27FC236}">
                <a16:creationId xmlns:a16="http://schemas.microsoft.com/office/drawing/2014/main" id="{914ECDFD-495B-AF80-F7E9-3ACFF1578E2F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C5A650-DB67-8218-3D9E-9B7112E2918E}"/>
              </a:ext>
            </a:extLst>
          </p:cNvPr>
          <p:cNvSpPr/>
          <p:nvPr/>
        </p:nvSpPr>
        <p:spPr>
          <a:xfrm>
            <a:off x="6356888" y="3735058"/>
            <a:ext cx="1502598" cy="2088036"/>
          </a:xfrm>
          <a:prstGeom prst="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4414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215A-58E5-2B47-EA56-CE2ADDC1DF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EB300A-0FEF-CF00-7038-12918C19320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063BD15-2C33-6B00-C336-B40203FBC51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76E15CF-423F-4757-C7C5-F700D14582A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993C3F4-88E2-9C6A-A037-059D3EEF1622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6" name="WhatsApp Video 2025-08-03 at 22.44.45">
            <a:hlinkClick r:id="" action="ppaction://media"/>
            <a:extLst>
              <a:ext uri="{FF2B5EF4-FFF2-40B4-BE49-F238E27FC236}">
                <a16:creationId xmlns:a16="http://schemas.microsoft.com/office/drawing/2014/main" id="{CBBAAAFD-FFE8-1C16-2FC1-A1A82D58A9D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59631" y="1790152"/>
            <a:ext cx="6624735" cy="3937517"/>
          </a:xfrm>
          <a:prstGeom prst="rect">
            <a:avLst/>
          </a:prstGeom>
        </p:spPr>
      </p:pic>
      <p:sp>
        <p:nvSpPr>
          <p:cNvPr id="3" name="ZoneTexte 4">
            <a:extLst>
              <a:ext uri="{FF2B5EF4-FFF2-40B4-BE49-F238E27FC236}">
                <a16:creationId xmlns:a16="http://schemas.microsoft.com/office/drawing/2014/main" id="{47BD5E6C-0207-A709-5298-1538267FDDC5}"/>
              </a:ext>
            </a:extLst>
          </p:cNvPr>
          <p:cNvSpPr txBox="1"/>
          <p:nvPr/>
        </p:nvSpPr>
        <p:spPr>
          <a:xfrm>
            <a:off x="1114173" y="460021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écouter et chanter la chanson de l’alphabet.</a:t>
            </a:r>
            <a:endParaRPr lang="fr-FR" sz="1100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5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883CED-6EE2-8CD5-6A39-B3E6FB7A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D63706-244A-1C1D-B3EB-69728C43187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50A3911-2977-CFCD-DC82-36202151887B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5BEDEF-02FF-E42B-F9F5-C5540F02603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011F90E-E0AC-A15A-1DFC-4E4978752F9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5D15F519-9F84-92AD-66C1-AE82A4370E93}"/>
              </a:ext>
            </a:extLst>
          </p:cNvPr>
          <p:cNvSpPr txBox="1"/>
          <p:nvPr/>
        </p:nvSpPr>
        <p:spPr>
          <a:xfrm>
            <a:off x="900319" y="337723"/>
            <a:ext cx="74926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3. C’est la charte des lettres. </a:t>
            </a:r>
            <a:endParaRPr lang="fr-FR" sz="1100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971D641-3D5E-EABE-3C49-D4C8C3A88C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1728"/>
            <a:ext cx="3573369" cy="435821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4512F5C-E35A-BA7E-BA11-19A3647EE242}"/>
              </a:ext>
            </a:extLst>
          </p:cNvPr>
          <p:cNvSpPr/>
          <p:nvPr/>
        </p:nvSpPr>
        <p:spPr>
          <a:xfrm>
            <a:off x="2753954" y="1406011"/>
            <a:ext cx="3646845" cy="47096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6482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7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46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46">
                <a:lnSpc>
                  <a:spcPts val="1606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45" y="381000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795881" y="1381232"/>
            <a:ext cx="7787760" cy="825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457246">
              <a:spcAft>
                <a:spcPts val="600"/>
              </a:spcAft>
              <a:defRPr/>
            </a:pP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133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3"/>
            <a:ext cx="7305456" cy="2202667"/>
            <a:chOff x="3302073" y="4600550"/>
            <a:chExt cx="9449854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013627" cy="710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46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mots de vocabulaire: </a:t>
              </a:r>
            </a:p>
            <a:p>
              <a:pPr algn="ctr" defTabSz="457246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fille – garçon - bébé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204346" y="6092943"/>
              <a:ext cx="8547581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593"/>
                </a:spcAft>
              </a:pPr>
              <a:r>
                <a:rPr lang="fr-MA" sz="1867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Reconnaitre, nommer et écrire </a:t>
              </a:r>
              <a:r>
                <a:rPr lang="fr-MA" sz="1867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les lettres G et H.</a:t>
              </a:r>
              <a:endParaRPr lang="fr-FR" sz="1867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46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019257" y="3036441"/>
            <a:ext cx="488556" cy="521112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053202" y="4308398"/>
            <a:ext cx="488556" cy="521111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09630">
              <a:defRPr/>
            </a:pPr>
            <a:endParaRPr lang="en-US" sz="2133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62605" y="4260420"/>
            <a:ext cx="443623" cy="377749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939801" y="3036442"/>
            <a:ext cx="443623" cy="37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A8404-875C-3020-6C09-CC32F94D2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E80AF1-55FB-AED4-0BE0-76E2A7FBF34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ADA6FA4-A179-7D25-8B3C-1F474CC1343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9E13015-3E0B-90BD-C2D4-EC4D3F43907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52792D41-FD70-877D-DF72-3E38E31E9A24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B81CD73-7A1B-3D66-8D9E-43914E14B7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29D6AFD-ED96-3235-B776-06772BEECCF4}"/>
              </a:ext>
            </a:extLst>
          </p:cNvPr>
          <p:cNvSpPr txBox="1"/>
          <p:nvPr/>
        </p:nvSpPr>
        <p:spPr>
          <a:xfrm>
            <a:off x="1114173" y="254005"/>
            <a:ext cx="6882162" cy="427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reprendre la chanson en pointant les lettres, suivez bien.</a:t>
            </a:r>
          </a:p>
        </p:txBody>
      </p:sp>
    </p:spTree>
    <p:extLst>
      <p:ext uri="{BB962C8B-B14F-4D97-AF65-F5344CB8AC3E}">
        <p14:creationId xmlns:p14="http://schemas.microsoft.com/office/powerpoint/2010/main" val="8429371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9C461-1544-8523-98FF-4BA8F1120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60920A-6A14-148F-D799-6E4B1821B52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9EFDB1C-7F07-D467-B3BA-A92A8CFB70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0006140-0CC3-FB1C-0388-809569D51D8B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732" dirty="0">
              <a:latin typeface="Dosis" pitchFamily="2" charset="0"/>
            </a:endParaRP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BF8F426A-69DD-04EE-869A-25ED3F4E0B8D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25440BC3-6206-01B5-6D2E-B77591703B64}"/>
              </a:ext>
            </a:extLst>
          </p:cNvPr>
          <p:cNvSpPr txBox="1"/>
          <p:nvPr/>
        </p:nvSpPr>
        <p:spPr>
          <a:xfrm>
            <a:off x="825672" y="330166"/>
            <a:ext cx="74926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nous allons chanter un petit extrait </a:t>
            </a:r>
            <a:r>
              <a:rPr lang="fr-FR" sz="1400" b="1" dirty="0">
                <a:solidFill>
                  <a:srgbClr val="A6A6A6"/>
                </a:solidFill>
              </a:rPr>
              <a:t>de la chanson. Suivez avec le doigt sur la charte des lettres.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C40E20-33D3-28C5-7F11-87FFA61812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312" y="1580235"/>
            <a:ext cx="3573369" cy="435735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2DA7278-405A-B1A7-B319-FF3F41C80170}"/>
              </a:ext>
            </a:extLst>
          </p:cNvPr>
          <p:cNvSpPr/>
          <p:nvPr/>
        </p:nvSpPr>
        <p:spPr>
          <a:xfrm>
            <a:off x="2015412" y="1580235"/>
            <a:ext cx="5299787" cy="108832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58752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>
                <a:solidFill>
                  <a:schemeClr val="accent5">
                    <a:lumMod val="50000"/>
                  </a:schemeClr>
                </a:solidFill>
              </a:rPr>
              <a:t>Pré-lecture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Les lettres G et H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720374C-A55E-45D9-26E4-A25A0270BD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44A54-87BC-A08F-B7D0-71785F303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68CFB55-19AC-9FF0-5612-095DFCB211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534EC27-08B5-2E11-91C5-991409ED364A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4D3A06DB-7894-66BE-F577-4D4CDAC6921B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0B81551E-F817-C417-C5AA-8EABCFFCC780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6D7C2D7B-3C51-8541-C2B8-7E436D2D55FF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FF965D5-FA5F-FA18-6933-C863FD1AD34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DD06C45C-694D-A001-69C7-DC9360BD969A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800C413-BE35-A014-8EC3-90BD04FE3DC3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lire les lettres  G et H.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5882D-68E4-6587-1902-09B08289749B}"/>
              </a:ext>
            </a:extLst>
          </p:cNvPr>
          <p:cNvSpPr txBox="1"/>
          <p:nvPr/>
        </p:nvSpPr>
        <p:spPr>
          <a:xfrm>
            <a:off x="3808003" y="1320834"/>
            <a:ext cx="1096903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G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15CC1C4-02D7-5B61-B63B-82BFFF52BBD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A91E48C3-B6EE-E0D8-56ED-661650E97C62}"/>
              </a:ext>
            </a:extLst>
          </p:cNvPr>
          <p:cNvSpPr txBox="1"/>
          <p:nvPr/>
        </p:nvSpPr>
        <p:spPr>
          <a:xfrm flipH="1">
            <a:off x="6355962" y="1277135"/>
            <a:ext cx="1205036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H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9106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FEF6C2-844C-F5F8-AE00-0E510E4A8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D5070F5-5D77-A1EB-2EAA-F71D636C56E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87F7698-6A3F-9BE9-CEFE-99821C82917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EE9D2CC-25D8-33DE-0725-FEF2310F4C07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5B12F6-93A4-0A68-1022-71609DBD76C9}"/>
              </a:ext>
            </a:extLst>
          </p:cNvPr>
          <p:cNvSpPr/>
          <p:nvPr/>
        </p:nvSpPr>
        <p:spPr>
          <a:xfrm>
            <a:off x="1770735" y="2090057"/>
            <a:ext cx="5602527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G</a:t>
            </a:r>
            <a:endParaRPr lang="fr-MA" sz="1400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F7C8D84-FBC3-B1FE-6B7D-857AD43D1C83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A64F3DB-352B-FB64-3709-5388D2DB13A9}"/>
              </a:ext>
            </a:extLst>
          </p:cNvPr>
          <p:cNvSpPr txBox="1"/>
          <p:nvPr/>
        </p:nvSpPr>
        <p:spPr>
          <a:xfrm>
            <a:off x="1095475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G, elle fait le son </a:t>
            </a:r>
            <a:r>
              <a:rPr lang="fr-MA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g »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Lisons ensemble « g  ».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371236-A2EF-705A-F0B5-2EABAAF2B80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51689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9753F-D4EF-E39D-0A1F-FC81C241A0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6657FF5-B7A6-1D10-A76F-8C1184F8290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A65BFC1-DAEA-BE4C-43BF-FB5F16ADFF02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B070827-8E1A-1B89-C55C-9684845D874B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74C514C-C359-BC05-5552-BBCD8285545F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E620008-3758-AFE5-4732-A289D3EB1DD1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F9EAC6A-E5CD-5915-3CD4-5FA3EC2357AA}"/>
              </a:ext>
            </a:extLst>
          </p:cNvPr>
          <p:cNvSpPr txBox="1"/>
          <p:nvPr/>
        </p:nvSpPr>
        <p:spPr>
          <a:xfrm>
            <a:off x="1042182" y="426704"/>
            <a:ext cx="7806767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Garçon . Lisons ensemble «  garçon».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149CF82-7886-66E5-4457-4AA2C09529D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35734" y="4296564"/>
            <a:ext cx="8394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72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G</a:t>
            </a:r>
            <a:r>
              <a:rPr lang="fr-FR" sz="7200" b="1" dirty="0">
                <a:solidFill>
                  <a:srgbClr val="106584"/>
                </a:solidFill>
                <a:latin typeface="Dosis" pitchFamily="2" charset="0"/>
              </a:rPr>
              <a:t>AR</a:t>
            </a:r>
            <a:r>
              <a:rPr lang="fr-MA" sz="7200" b="1" dirty="0">
                <a:solidFill>
                  <a:srgbClr val="106584"/>
                </a:solidFill>
                <a:latin typeface="Dosis" pitchFamily="2" charset="0"/>
              </a:rPr>
              <a:t>Ç</a:t>
            </a:r>
            <a:r>
              <a:rPr lang="fr-FR" sz="7200" b="1" dirty="0">
                <a:solidFill>
                  <a:srgbClr val="106584"/>
                </a:solidFill>
                <a:latin typeface="Dosis" pitchFamily="2" charset="0"/>
              </a:rPr>
              <a:t>ON</a:t>
            </a:r>
            <a:endParaRPr kumimoji="0" lang="fr-FR" sz="7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06A791F-AA2B-1D0B-F8EE-0E2AF8489C9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2596DDF-5A23-D256-C20B-84B345B8BA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94699" y="1161960"/>
            <a:ext cx="1754603" cy="302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1633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EB8AB-EB70-DE86-3A8C-DF3242F80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0453F46-45CB-AC1F-4450-9FF6CEDEE91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506E91C-7753-1F11-5CFC-036510D4438D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2FB7D47-5EA8-3035-5AE9-9E3EF38E1AD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B0F45C-5687-E5C9-3C5E-2CC43DF88FD8}"/>
              </a:ext>
            </a:extLst>
          </p:cNvPr>
          <p:cNvSpPr/>
          <p:nvPr/>
        </p:nvSpPr>
        <p:spPr>
          <a:xfrm>
            <a:off x="1770735" y="2090057"/>
            <a:ext cx="5602527" cy="2677886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7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H</a:t>
            </a:r>
            <a:endParaRPr lang="fr-MA" sz="1400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B8B2761-C7C4-2C2B-355C-A25923E7DACD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1C07F16-D8C1-D837-9186-EB2B31753F42}"/>
              </a:ext>
            </a:extLst>
          </p:cNvPr>
          <p:cNvSpPr txBox="1"/>
          <p:nvPr/>
        </p:nvSpPr>
        <p:spPr>
          <a:xfrm>
            <a:off x="1095475" y="426704"/>
            <a:ext cx="7703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3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H , elle ne se prononce pas/ elle ne fait aucun son. Lisons ensemble la lettre H, le son </a:t>
            </a:r>
            <a:r>
              <a:rPr lang="fr-MA" dirty="0"/>
              <a:t>🤫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B3E2993-3978-1315-B155-71270D57799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63960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073E2-ADAB-0B03-1C2B-5B56FEF65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3A099D-B82D-4E11-6FA1-9021BE8FD99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F5B1925-4ABB-9732-2219-E4D51F16F99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62F2E87-99D1-DEE3-E71F-F176784FD5C0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1D1D768-E2A3-BF1A-C633-F76ADDE284EF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889" dirty="0">
                <a:latin typeface="Dosis" pitchFamily="2" charset="0"/>
              </a:rPr>
              <a:t>a</a:t>
            </a: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72192D5-264A-A9CD-8559-EBBB162F0F24}"/>
              </a:ext>
            </a:extLst>
          </p:cNvPr>
          <p:cNvSpPr/>
          <p:nvPr/>
        </p:nvSpPr>
        <p:spPr>
          <a:xfrm>
            <a:off x="534297" y="36857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235928D-F0B2-5A5F-21F7-849EB7A17551}"/>
              </a:ext>
            </a:extLst>
          </p:cNvPr>
          <p:cNvSpPr txBox="1"/>
          <p:nvPr/>
        </p:nvSpPr>
        <p:spPr>
          <a:xfrm>
            <a:off x="903645" y="333892"/>
            <a:ext cx="7411353" cy="325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Hélicoptère. Lisons ensemble «  Hélicoptère».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EDB2CCC-F446-5CC0-18C9-D6531AAF498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35734" y="4296564"/>
            <a:ext cx="83945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1371566">
              <a:defRPr/>
            </a:pPr>
            <a:r>
              <a:rPr lang="fr-FR" sz="72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H</a:t>
            </a:r>
            <a:r>
              <a:rPr lang="fr-MA" sz="7200" b="1" dirty="0">
                <a:solidFill>
                  <a:srgbClr val="106584"/>
                </a:solidFill>
                <a:latin typeface="Dosis" pitchFamily="2" charset="0"/>
              </a:rPr>
              <a:t>É</a:t>
            </a:r>
            <a:r>
              <a:rPr lang="fr-FR" sz="7200" b="1" dirty="0">
                <a:solidFill>
                  <a:srgbClr val="106584"/>
                </a:solidFill>
                <a:latin typeface="Dosis" pitchFamily="2" charset="0"/>
              </a:rPr>
              <a:t>L</a:t>
            </a:r>
            <a:r>
              <a:rPr lang="fr-FR" sz="7200" b="1" dirty="0">
                <a:solidFill>
                  <a:srgbClr val="106584"/>
                </a:solidFill>
                <a:latin typeface="Daytona Light" panose="020B0304030503040204" pitchFamily="34" charset="0"/>
              </a:rPr>
              <a:t>I</a:t>
            </a:r>
            <a:r>
              <a:rPr lang="fr-FR" sz="7200" b="1" dirty="0">
                <a:solidFill>
                  <a:srgbClr val="106584"/>
                </a:solidFill>
                <a:latin typeface="Dosis" pitchFamily="2" charset="0"/>
              </a:rPr>
              <a:t>COPT</a:t>
            </a:r>
            <a:r>
              <a:rPr lang="fr-MA" sz="7200" b="1" dirty="0">
                <a:solidFill>
                  <a:srgbClr val="106584"/>
                </a:solidFill>
                <a:latin typeface="Dosis" pitchFamily="2" charset="0"/>
              </a:rPr>
              <a:t>È</a:t>
            </a:r>
            <a:r>
              <a:rPr lang="fr-FR" sz="7200" b="1" dirty="0">
                <a:solidFill>
                  <a:srgbClr val="106584"/>
                </a:solidFill>
                <a:latin typeface="Dosis" pitchFamily="2" charset="0"/>
              </a:rPr>
              <a:t>RE</a:t>
            </a:r>
            <a:endParaRPr kumimoji="0" lang="fr-FR" sz="72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A383D70-6C67-2D5B-DE02-22570948780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4409BC84-E37F-EB7D-149C-E83D5F5C9C84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38356" y="1268963"/>
            <a:ext cx="3267289" cy="2668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0513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1AE296-8C60-4019-9EDB-BE08C65A2C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9ED56A-FD7F-E9C8-1ED7-9D12B9D0ED9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A8DCBD2-E435-F822-BF47-7505AB2524A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262DB3D-A56A-B5FC-FA63-95C6FBEB5610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10194EAB-CE18-99AF-ECA3-B1BCD0948F54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(1)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CAFDE70-92CB-BAE9-4F11-9672A4C247C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Je dis, tu montres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3AC9F7D-DBC9-1B61-97AF-3D967D6C88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502" y="3729048"/>
            <a:ext cx="2761269" cy="187586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43EB3FEE-BEE4-647E-5E12-02FE0D425A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173" y="4615227"/>
            <a:ext cx="2523604" cy="98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043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9416B-AE46-D687-D8A2-DC3749A97B5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9E1DDB-2709-23D6-F563-49A733AC6724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G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792119-25C6-2324-8F58-25E73CC486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AACFC7B-7C45-B99A-E09A-DA4601C8629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4722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6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609660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 defTabSz="609660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38930" y="238371"/>
            <a:ext cx="3099176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149494" y="431800"/>
            <a:ext cx="9293494" cy="6002875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867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467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2667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798250" y="1185572"/>
            <a:ext cx="7684022" cy="2257073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798250" y="3987310"/>
            <a:ext cx="7684022" cy="2257073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endParaRPr lang="fr-FR" sz="933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04815">
                <a:defRPr/>
              </a:pPr>
              <a:r>
                <a:rPr lang="fr-FR" sz="2667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2667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258026" y="1508248"/>
            <a:ext cx="1299614" cy="1139971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07220" y="1352831"/>
            <a:ext cx="1329561" cy="1328143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400325" y="1716218"/>
            <a:ext cx="1801381" cy="715862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211079" y="4244861"/>
            <a:ext cx="1536855" cy="1099063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6781382" y="4242450"/>
            <a:ext cx="1067373" cy="1280073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5C69F1C-2815-99E3-55DF-94995D9B1B3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784" y="4137339"/>
            <a:ext cx="1513048" cy="146887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06B9874-6307-832F-0EC7-D2500378C3D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773270" y="5887087"/>
            <a:ext cx="1684762" cy="323165"/>
          </a:xfrm>
          <a:prstGeom prst="rect">
            <a:avLst/>
          </a:prstGeom>
          <a:solidFill>
            <a:srgbClr val="1B4955"/>
          </a:solidFill>
        </p:spPr>
        <p:txBody>
          <a:bodyPr wrap="square" rtlCol="0">
            <a:spAutoFit/>
          </a:bodyPr>
          <a:lstStyle/>
          <a:p>
            <a:pPr algn="ctr" defTabSz="457223">
              <a:defRPr/>
            </a:pPr>
            <a:r>
              <a:rPr lang="fr-FR" sz="15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Cartes </a:t>
            </a:r>
          </a:p>
        </p:txBody>
      </p:sp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5090EC-E8A5-0445-6634-29AFEC634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55988F-F74F-9D66-6B41-CB5D26875B4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E5FDFD6-CFC7-5CFF-6C2F-B1F198691E7C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1E753D-9A1C-5B76-BA4E-9F9627B9A193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CD50C4-71E5-F87E-50DC-61FA1E4CFB89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53D201B-C26D-9684-9A62-21D9EE269EE2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5E83836-6FDD-AAB5-1D59-D44DEFAE8ABB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 G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3F7EF05-56B7-9335-CAE2-E4F530A789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60" y="1768715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BFF8EB5-1D46-6DBE-E977-F8C5F27DA9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58E84B2-8F70-9F27-BB5A-3447DCE123BC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>
                <a:latin typeface="Dosis" pitchFamily="2" charset="0"/>
              </a:rPr>
              <a:t>G</a:t>
            </a:r>
            <a:endParaRPr lang="fr-FR" sz="4156" dirty="0">
              <a:latin typeface="Dosis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B00E0D-2EB9-B473-43ED-1D47C51F3FA3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>
                <a:latin typeface="Dosis" pitchFamily="2" charset="0"/>
              </a:rPr>
              <a:t>G</a:t>
            </a:r>
            <a:endParaRPr lang="fr-FR" sz="4156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BD0D267-E3C7-29C8-5FF6-3D152162E44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9314967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A2147-5340-3127-A3A1-C08134E5E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9153BE-9EE8-51BC-9590-E26327E0DB9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C1EA97-99D4-949F-7023-CAA5FD73642E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1BBC1E-9348-274B-F57A-AF57611096B1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7BE3768-BE44-5A5A-44F3-59DDC8DF5187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8FF3E74-E62F-BB78-118F-44FCB78FD2F8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EE5B234-66CD-04A6-9E96-48AA67F73916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la carte de la lettre H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3E699BA-47B3-6AAA-D585-BB263583F8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3818" y="2026833"/>
            <a:ext cx="4198774" cy="280433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C6839D-365A-BA75-1399-8C92B5A7DDC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7296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7EE42-53A9-3267-7185-6DCF8F4E4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12FBD2-1716-F910-9AAD-7BE45BA235D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C97E92-CE3A-1DD9-007A-386F406951D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008EAF-F76B-894A-CF95-F52F39078BC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3F08EF-98FA-907C-153A-BCE8441772FB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52E282C-8635-BA81-0541-0031863405D6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1478F77-69DE-9738-A540-CA10567D6FE1}"/>
              </a:ext>
            </a:extLst>
          </p:cNvPr>
          <p:cNvSpPr txBox="1"/>
          <p:nvPr/>
        </p:nvSpPr>
        <p:spPr>
          <a:xfrm>
            <a:off x="901295" y="459813"/>
            <a:ext cx="7598447" cy="323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la lettre H</a:t>
            </a:r>
            <a:endParaRPr lang="fr-FR" sz="1482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2D9C604-F5DD-851A-6FD1-E8963FB12A3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9727"/>
          <a:stretch/>
        </p:blipFill>
        <p:spPr>
          <a:xfrm>
            <a:off x="4428260" y="1768715"/>
            <a:ext cx="2466031" cy="35225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4FD9417-34CC-410D-222B-139EE233462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" t="-1841" r="61585" b="1841"/>
          <a:stretch/>
        </p:blipFill>
        <p:spPr>
          <a:xfrm>
            <a:off x="2249711" y="1566772"/>
            <a:ext cx="2466031" cy="369904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13A8394A-0193-24D6-DB5C-86EA64083A50}"/>
              </a:ext>
            </a:extLst>
          </p:cNvPr>
          <p:cNvSpPr/>
          <p:nvPr/>
        </p:nvSpPr>
        <p:spPr>
          <a:xfrm>
            <a:off x="2328614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MA" sz="4156" b="1" dirty="0">
                <a:latin typeface="Dosis" pitchFamily="2" charset="0"/>
              </a:rPr>
              <a:t>H</a:t>
            </a:r>
            <a:endParaRPr lang="fr-FR" sz="4156" dirty="0">
              <a:latin typeface="Dosis" pitchFamily="2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CE662D-23A4-30EB-AC5C-6131F20CEC00}"/>
              </a:ext>
            </a:extLst>
          </p:cNvPr>
          <p:cNvSpPr/>
          <p:nvPr/>
        </p:nvSpPr>
        <p:spPr>
          <a:xfrm>
            <a:off x="4909701" y="2709437"/>
            <a:ext cx="791784" cy="739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77902">
              <a:defRPr/>
            </a:pPr>
            <a:r>
              <a:rPr lang="fr-FR" sz="4156" b="1" dirty="0">
                <a:latin typeface="Dosis" pitchFamily="2" charset="0"/>
              </a:rPr>
              <a:t>H</a:t>
            </a:r>
            <a:endParaRPr lang="fr-FR" sz="4156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176E36A-D4AB-7018-5A9D-B49ACDAB379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93909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A560B-1883-1B53-35E5-84E2AE665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FAC1AAB-8EE3-E2B7-F083-86830C27104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900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A7B181F-3A3E-4698-2074-36166917DFE9}"/>
              </a:ext>
            </a:extLst>
          </p:cNvPr>
          <p:cNvSpPr txBox="1"/>
          <p:nvPr/>
        </p:nvSpPr>
        <p:spPr>
          <a:xfrm>
            <a:off x="3188527" y="5759619"/>
            <a:ext cx="2523604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34370ADA-7AE9-74CE-077D-C858F40615F2}"/>
              </a:ext>
            </a:extLst>
          </p:cNvPr>
          <p:cNvSpPr/>
          <p:nvPr/>
        </p:nvSpPr>
        <p:spPr>
          <a:xfrm>
            <a:off x="1881037" y="944493"/>
            <a:ext cx="5334000" cy="52832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3045729B-4C68-1FBF-3841-B96CA6402F60}"/>
              </a:ext>
            </a:extLst>
          </p:cNvPr>
          <p:cNvSpPr txBox="1"/>
          <p:nvPr/>
        </p:nvSpPr>
        <p:spPr>
          <a:xfrm>
            <a:off x="647699" y="1658260"/>
            <a:ext cx="7800675" cy="1107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Rebrassage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 </a:t>
            </a:r>
          </a:p>
          <a:p>
            <a:pPr algn="ctr"/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de la </a:t>
            </a:r>
            <a:r>
              <a:rPr lang="en-US" sz="3600" b="1" dirty="0" err="1">
                <a:solidFill>
                  <a:schemeClr val="accent5">
                    <a:lumMod val="50000"/>
                  </a:schemeClr>
                </a:solidFill>
                <a:latin typeface="Carelia"/>
              </a:rPr>
              <a:t>pré</a:t>
            </a:r>
            <a:r>
              <a:rPr lang="en-US" sz="3600" b="1" dirty="0">
                <a:solidFill>
                  <a:schemeClr val="accent5">
                    <a:lumMod val="50000"/>
                  </a:schemeClr>
                </a:solidFill>
                <a:latin typeface="Carelia"/>
              </a:rPr>
              <a:t>-lecture (2)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CA3AA75A-0957-24B5-E430-4DB811EF8B5E}"/>
              </a:ext>
            </a:extLst>
          </p:cNvPr>
          <p:cNvSpPr txBox="1"/>
          <p:nvPr/>
        </p:nvSpPr>
        <p:spPr>
          <a:xfrm>
            <a:off x="2038698" y="2942375"/>
            <a:ext cx="5060925" cy="537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33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Dosis" pitchFamily="2" charset="0"/>
              </a:rPr>
              <a:t>Chasse aux lettres</a:t>
            </a:r>
            <a:endParaRPr lang="en-US" sz="3000" dirty="0">
              <a:solidFill>
                <a:schemeClr val="tx2">
                  <a:lumMod val="60000"/>
                  <a:lumOff val="40000"/>
                </a:scheme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2E69AB8-8934-8826-125C-DFBD149A86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7358" y="3949815"/>
            <a:ext cx="2523604" cy="162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4779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4FFA1-CA89-0D88-8321-7B33F016A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1A5AF53-41EB-5D8C-DB32-6DF9849DAF6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E222685-D680-AAEB-FCFA-0A780A9C3D20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93A9417-FCD6-B181-5873-88674575A35D}"/>
              </a:ext>
            </a:extLst>
          </p:cNvPr>
          <p:cNvSpPr/>
          <p:nvPr/>
        </p:nvSpPr>
        <p:spPr>
          <a:xfrm>
            <a:off x="322409" y="99729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11CDD13-963A-614B-2BA3-241F52953CC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081E5D2-3C68-8F3B-5DC4-5C0CE8D7C58D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46CF03-9815-756D-54D5-17242C4F7D77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Observez bien cette liste. </a:t>
            </a:r>
          </a:p>
        </p:txBody>
      </p:sp>
      <p:pic>
        <p:nvPicPr>
          <p:cNvPr id="7" name="Image 6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ACC903-FD6F-128C-ED98-1C526A4496A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30165" y="349356"/>
            <a:ext cx="610777" cy="869844"/>
          </a:xfrm>
          <a:prstGeom prst="rect">
            <a:avLst/>
          </a:prstGeom>
        </p:spPr>
      </p:pic>
      <p:sp>
        <p:nvSpPr>
          <p:cNvPr id="8" name="ZoneTexte 2">
            <a:extLst>
              <a:ext uri="{FF2B5EF4-FFF2-40B4-BE49-F238E27FC236}">
                <a16:creationId xmlns:a16="http://schemas.microsoft.com/office/drawing/2014/main" id="{62BD960C-6403-3B90-29DA-A8C72CEC7708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7520" y="2700563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E G K H F H G H C G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9B31E56-D770-3857-7703-D6F7ED43AFD5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79694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7DFA0-CF56-4233-0EB9-4CED2EF75F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9C4D7E1-4324-1FFD-D101-3EA17D52E0B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C79D538-272F-466E-0CA8-441FC36A044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8D812E5-0F76-337A-1CD5-489CDE3B911A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280ED7-C051-E1F1-9F7C-F11C86AA62E1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E15658D-AAEE-8961-A389-2C0DADE330A1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3D2AC83-49C3-C4B0-FCCA-98643C7D38C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G 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31A932C-1EE1-34C9-95F2-89A79ACCCDB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49ABBAD-4B04-42A8-3BA6-BCBB3E3427B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2">
            <a:extLst>
              <a:ext uri="{FF2B5EF4-FFF2-40B4-BE49-F238E27FC236}">
                <a16:creationId xmlns:a16="http://schemas.microsoft.com/office/drawing/2014/main" id="{C84D4EDF-AF91-1115-5178-CD4082CC55E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47520" y="2700563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E G K H F H G H C G</a:t>
            </a:r>
          </a:p>
        </p:txBody>
      </p:sp>
    </p:spTree>
    <p:extLst>
      <p:ext uri="{BB962C8B-B14F-4D97-AF65-F5344CB8AC3E}">
        <p14:creationId xmlns:p14="http://schemas.microsoft.com/office/powerpoint/2010/main" val="156774339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3D460-5DE2-BD91-9954-E3C53AABF2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9C91B0-D20E-4E66-4BD2-0B82A8AD77DF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7183A17-3FBC-746D-A355-28472E476A3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17F909-737D-7226-2EB9-63C724CBE39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492857-2609-7EAB-6F78-47285F15C74A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67FA03B-99F3-14DC-7028-07604AD4025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398F36-BECF-BEF6-35D1-531ACB7D500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G.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E490EC3-A2B7-4C93-E1B1-7360DA17219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2">
            <a:extLst>
              <a:ext uri="{FF2B5EF4-FFF2-40B4-BE49-F238E27FC236}">
                <a16:creationId xmlns:a16="http://schemas.microsoft.com/office/drawing/2014/main" id="{E3CA131F-492C-C330-D432-CD4E59B866F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7520" y="2700563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E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G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K H F H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G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H C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G</a:t>
            </a:r>
          </a:p>
        </p:txBody>
      </p:sp>
    </p:spTree>
    <p:extLst>
      <p:ext uri="{BB962C8B-B14F-4D97-AF65-F5344CB8AC3E}">
        <p14:creationId xmlns:p14="http://schemas.microsoft.com/office/powerpoint/2010/main" val="24534441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1D1F6-80D8-06B2-15F8-0486851DE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23174F-F176-4E0B-0A72-0B0A2F1AFEB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2C802DD-872A-F1F4-824A-15EDD4CD082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C6169B-279E-B37A-CD7E-BABE93ADA21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3EA928E-B6FD-1FC9-A0BC-5693714DF59B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5645543-7EA3-A8D5-18C6-81A26E03FA05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81DAC2-8E98-5120-E365-F30A14ECD55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1619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passer au tableau pour montrer la lettre H?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4BA829-CBE9-38FC-5436-6518740B339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90890" y="496458"/>
            <a:ext cx="1053349" cy="65089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CC133AF-5D01-0477-A078-569B625BE04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2">
            <a:extLst>
              <a:ext uri="{FF2B5EF4-FFF2-40B4-BE49-F238E27FC236}">
                <a16:creationId xmlns:a16="http://schemas.microsoft.com/office/drawing/2014/main" id="{95143667-E4AD-2E8F-4A45-710C6056587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47520" y="2700563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E G K H F H G H C G</a:t>
            </a:r>
          </a:p>
        </p:txBody>
      </p:sp>
    </p:spTree>
    <p:extLst>
      <p:ext uri="{BB962C8B-B14F-4D97-AF65-F5344CB8AC3E}">
        <p14:creationId xmlns:p14="http://schemas.microsoft.com/office/powerpoint/2010/main" val="17201537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F1D172-1E2C-EA25-2B43-EDAD420E7C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535E76-B828-2427-96E6-D4FD1BDD1A8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F5A0394-5861-1CAA-8E3F-D81406EC4EB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F8BF3E9-C1C7-00CE-4815-D72F0F260AAF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0B867E-6DE8-DE75-2CA8-E9F2B78AA9DB}"/>
              </a:ext>
            </a:extLst>
          </p:cNvPr>
          <p:cNvSpPr/>
          <p:nvPr/>
        </p:nvSpPr>
        <p:spPr>
          <a:xfrm>
            <a:off x="240560" y="261867"/>
            <a:ext cx="8669403" cy="73542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EEEDA9A-A3EE-1B45-F975-2A013EF44289}"/>
              </a:ext>
            </a:extLst>
          </p:cNvPr>
          <p:cNvSpPr/>
          <p:nvPr/>
        </p:nvSpPr>
        <p:spPr>
          <a:xfrm>
            <a:off x="534296" y="513295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7B36A5C-D2C0-6DDC-E502-65EFB3CEB5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59675" y="496457"/>
            <a:ext cx="837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1600" b="1" dirty="0">
                <a:solidFill>
                  <a:srgbClr val="A6A6A6"/>
                </a:solidFill>
                <a:latin typeface="Calibri "/>
              </a:rPr>
              <a:t>Qui veut lire? la lettre H.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331197AE-69D9-3353-3602-92EAB01D1DC1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2">
            <a:extLst>
              <a:ext uri="{FF2B5EF4-FFF2-40B4-BE49-F238E27FC236}">
                <a16:creationId xmlns:a16="http://schemas.microsoft.com/office/drawing/2014/main" id="{36FC7526-A9D2-1382-E2AE-97A646F0F8D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47520" y="2700563"/>
            <a:ext cx="86270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E G K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H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F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H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G </a:t>
            </a:r>
            <a:r>
              <a:rPr lang="fr-MA" sz="8000" b="1" dirty="0">
                <a:solidFill>
                  <a:schemeClr val="accent6">
                    <a:lumMod val="75000"/>
                  </a:schemeClr>
                </a:solidFill>
                <a:latin typeface="KG Primary Penmanship Alt" panose="02000506000000020003" pitchFamily="2" charset="0"/>
              </a:rPr>
              <a:t>H</a:t>
            </a:r>
            <a:r>
              <a:rPr lang="fr-MA" sz="8000" b="1" dirty="0">
                <a:solidFill>
                  <a:srgbClr val="106585"/>
                </a:solidFill>
                <a:latin typeface="KG Primary Penmanship Alt" panose="02000506000000020003" pitchFamily="2" charset="0"/>
              </a:rPr>
              <a:t> C G</a:t>
            </a:r>
          </a:p>
        </p:txBody>
      </p:sp>
    </p:spTree>
    <p:extLst>
      <p:ext uri="{BB962C8B-B14F-4D97-AF65-F5344CB8AC3E}">
        <p14:creationId xmlns:p14="http://schemas.microsoft.com/office/powerpoint/2010/main" val="20290065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29D5E1-89A1-0A16-B47B-9875EE94E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F3B4786-837A-1802-E9AC-8BB7C284DE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46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6A62FD0-E22C-8691-363E-2C5E53F07CA4}"/>
              </a:ext>
            </a:extLst>
          </p:cNvPr>
          <p:cNvSpPr txBox="1"/>
          <p:nvPr/>
        </p:nvSpPr>
        <p:spPr>
          <a:xfrm>
            <a:off x="3188527" y="5759619"/>
            <a:ext cx="2523604" cy="1399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46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F8CF8A1-1FA9-9FC4-EB4F-119A5C351028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>
              <a:lnSpc>
                <a:spcPts val="7314"/>
              </a:lnSpc>
            </a:pPr>
            <a:r>
              <a:rPr lang="en-US" sz="6000" b="1" dirty="0" err="1">
                <a:solidFill>
                  <a:schemeClr val="accent5">
                    <a:lumMod val="50000"/>
                  </a:schemeClr>
                </a:solidFill>
              </a:rPr>
              <a:t>Graphisme</a:t>
            </a:r>
            <a:endParaRPr lang="en-US" sz="60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0436DF6-9EBF-2595-4897-2C7665F22AC0}"/>
              </a:ext>
            </a:extLst>
          </p:cNvPr>
          <p:cNvSpPr txBox="1"/>
          <p:nvPr/>
        </p:nvSpPr>
        <p:spPr>
          <a:xfrm>
            <a:off x="2094063" y="2901933"/>
            <a:ext cx="4955875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MA" sz="36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Les lettres  G et H</a:t>
            </a:r>
            <a:endParaRPr lang="en-US" sz="36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EAF1B84-23C2-14F4-4AE9-592921A96E0C}"/>
              </a:ext>
            </a:extLst>
          </p:cNvPr>
          <p:cNvGrpSpPr/>
          <p:nvPr/>
        </p:nvGrpSpPr>
        <p:grpSpPr>
          <a:xfrm>
            <a:off x="254000" y="127000"/>
            <a:ext cx="1493894" cy="558531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A9858D-4862-FB3F-4D99-93DBA09B8D1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E03A2D35-D180-3004-C27F-00013BA4EA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6BB2F9E-996E-6C97-3B59-9AD97AE79E4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33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AC62C957-B67B-E8C0-8D96-78268DEF3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89" y="3817615"/>
            <a:ext cx="3125755" cy="2048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57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638E8-DB26-48D0-C611-7B88B5EC6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e 33">
            <a:extLst>
              <a:ext uri="{FF2B5EF4-FFF2-40B4-BE49-F238E27FC236}">
                <a16:creationId xmlns:a16="http://schemas.microsoft.com/office/drawing/2014/main" id="{733BC476-ED41-725D-5E7C-A6BE140296F0}"/>
              </a:ext>
            </a:extLst>
          </p:cNvPr>
          <p:cNvGrpSpPr/>
          <p:nvPr/>
        </p:nvGrpSpPr>
        <p:grpSpPr>
          <a:xfrm>
            <a:off x="-5359" y="-287986"/>
            <a:ext cx="9144000" cy="7148321"/>
            <a:chOff x="-1265860" y="-442699"/>
            <a:chExt cx="10447750" cy="8255318"/>
          </a:xfrm>
        </p:grpSpPr>
        <p:sp>
          <p:nvSpPr>
            <p:cNvPr id="2" name="Freeform 2">
              <a:extLst>
                <a:ext uri="{FF2B5EF4-FFF2-40B4-BE49-F238E27FC236}">
                  <a16:creationId xmlns:a16="http://schemas.microsoft.com/office/drawing/2014/main" id="{EB67F06D-0532-7BE7-FD8D-FD03C7177F05}"/>
                </a:ext>
              </a:extLst>
            </p:cNvPr>
            <p:cNvSpPr/>
            <p:nvPr/>
          </p:nvSpPr>
          <p:spPr>
            <a:xfrm>
              <a:off x="-1265860" y="-442699"/>
              <a:ext cx="10447750" cy="8255318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5555" b="-5555"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BCDF6CCF-781D-2157-5B2C-6B46A319FACD}"/>
                </a:ext>
              </a:extLst>
            </p:cNvPr>
            <p:cNvGrpSpPr/>
            <p:nvPr/>
          </p:nvGrpSpPr>
          <p:grpSpPr>
            <a:xfrm>
              <a:off x="-605046" y="641737"/>
              <a:ext cx="9134475" cy="6335063"/>
              <a:chOff x="-536267" y="-47625"/>
              <a:chExt cx="3895412" cy="2559402"/>
            </a:xfrm>
          </p:grpSpPr>
          <p:sp>
            <p:nvSpPr>
              <p:cNvPr id="4" name="Freeform 4">
                <a:extLst>
                  <a:ext uri="{FF2B5EF4-FFF2-40B4-BE49-F238E27FC236}">
                    <a16:creationId xmlns:a16="http://schemas.microsoft.com/office/drawing/2014/main" id="{8045DB52-F1EE-3BC6-D502-1467B5E44F23}"/>
                  </a:ext>
                </a:extLst>
              </p:cNvPr>
              <p:cNvSpPr/>
              <p:nvPr/>
            </p:nvSpPr>
            <p:spPr>
              <a:xfrm>
                <a:off x="-536267" y="-43398"/>
                <a:ext cx="3895412" cy="2555175"/>
              </a:xfrm>
              <a:custGeom>
                <a:avLst/>
                <a:gdLst/>
                <a:ahLst/>
                <a:cxnLst/>
                <a:rect l="l" t="t" r="r" b="b"/>
                <a:pathLst>
                  <a:path w="3895412" h="2555175">
                    <a:moveTo>
                      <a:pt x="6703" y="0"/>
                    </a:moveTo>
                    <a:lnTo>
                      <a:pt x="3888710" y="0"/>
                    </a:lnTo>
                    <a:cubicBezTo>
                      <a:pt x="3892411" y="0"/>
                      <a:pt x="3895412" y="3001"/>
                      <a:pt x="3895412" y="6703"/>
                    </a:cubicBezTo>
                    <a:lnTo>
                      <a:pt x="3895412" y="2548473"/>
                    </a:lnTo>
                    <a:cubicBezTo>
                      <a:pt x="3895412" y="2550250"/>
                      <a:pt x="3894706" y="2551955"/>
                      <a:pt x="3893449" y="2553212"/>
                    </a:cubicBezTo>
                    <a:cubicBezTo>
                      <a:pt x="3892192" y="2554469"/>
                      <a:pt x="3890487" y="2555175"/>
                      <a:pt x="3888710" y="2555175"/>
                    </a:cubicBezTo>
                    <a:lnTo>
                      <a:pt x="6703" y="2555175"/>
                    </a:lnTo>
                    <a:cubicBezTo>
                      <a:pt x="4925" y="2555175"/>
                      <a:pt x="3220" y="2554469"/>
                      <a:pt x="1963" y="2553212"/>
                    </a:cubicBezTo>
                    <a:cubicBezTo>
                      <a:pt x="706" y="2551955"/>
                      <a:pt x="0" y="2550250"/>
                      <a:pt x="0" y="2548473"/>
                    </a:cubicBezTo>
                    <a:lnTo>
                      <a:pt x="0" y="6703"/>
                    </a:lnTo>
                    <a:cubicBezTo>
                      <a:pt x="0" y="4925"/>
                      <a:pt x="706" y="3220"/>
                      <a:pt x="1963" y="1963"/>
                    </a:cubicBezTo>
                    <a:cubicBezTo>
                      <a:pt x="3220" y="706"/>
                      <a:pt x="4925" y="0"/>
                      <a:pt x="6703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>
                <a:solidFill>
                  <a:srgbClr val="000000"/>
                </a:solidFill>
              </a:ln>
            </p:spPr>
            <p:txBody>
              <a:bodyPr/>
              <a:lstStyle/>
              <a:p>
                <a:endParaRPr lang="fr-MA" sz="571" dirty="0">
                  <a:latin typeface="Dosis" pitchFamily="2" charset="0"/>
                </a:endParaRPr>
              </a:p>
            </p:txBody>
          </p:sp>
          <p:sp>
            <p:nvSpPr>
              <p:cNvPr id="5" name="TextBox 5">
                <a:extLst>
                  <a:ext uri="{FF2B5EF4-FFF2-40B4-BE49-F238E27FC236}">
                    <a16:creationId xmlns:a16="http://schemas.microsoft.com/office/drawing/2014/main" id="{7609EB51-21AC-410F-956B-0064F5ADA747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lIns="25110" tIns="25110" rIns="25110" bIns="25110" rtlCol="0" anchor="ctr"/>
              <a:lstStyle/>
              <a:p>
                <a:pPr algn="ctr">
                  <a:lnSpc>
                    <a:spcPts val="1587"/>
                  </a:lnSpc>
                </a:pPr>
                <a:endParaRPr sz="571" dirty="0">
                  <a:latin typeface="Dosis" pitchFamily="2" charset="0"/>
                </a:endParaRPr>
              </a:p>
            </p:txBody>
          </p:sp>
        </p:grp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8804EC2-03AB-7774-885D-734D49A2AFDA}"/>
                </a:ext>
              </a:extLst>
            </p:cNvPr>
            <p:cNvSpPr/>
            <p:nvPr/>
          </p:nvSpPr>
          <p:spPr>
            <a:xfrm>
              <a:off x="695961" y="297234"/>
              <a:ext cx="707358" cy="679063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71" dirty="0">
                <a:latin typeface="Dosis" pitchFamily="2" charset="0"/>
              </a:endParaRPr>
            </a:p>
          </p:txBody>
        </p:sp>
      </p:grpSp>
      <p:sp>
        <p:nvSpPr>
          <p:cNvPr id="9" name="TextBox 9">
            <a:extLst>
              <a:ext uri="{FF2B5EF4-FFF2-40B4-BE49-F238E27FC236}">
                <a16:creationId xmlns:a16="http://schemas.microsoft.com/office/drawing/2014/main" id="{31AC07D1-0424-BE29-C1B5-D09CABCFBD12}"/>
              </a:ext>
            </a:extLst>
          </p:cNvPr>
          <p:cNvSpPr txBox="1"/>
          <p:nvPr/>
        </p:nvSpPr>
        <p:spPr>
          <a:xfrm>
            <a:off x="2093853" y="1223724"/>
            <a:ext cx="4956296" cy="362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67"/>
              </a:lnSpc>
            </a:pPr>
            <a:r>
              <a:rPr lang="en-US" sz="2425" dirty="0">
                <a:solidFill>
                  <a:schemeClr val="tx2"/>
                </a:solidFill>
                <a:latin typeface="Carelia"/>
              </a:rPr>
              <a:t>Plan de la séance 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389AAD1E-62B9-1C3B-DF5C-F60668B60BC8}"/>
              </a:ext>
            </a:extLst>
          </p:cNvPr>
          <p:cNvSpPr txBox="1"/>
          <p:nvPr/>
        </p:nvSpPr>
        <p:spPr>
          <a:xfrm>
            <a:off x="724841" y="2295056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1. Ouverture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2D1ADD17-874F-DB35-8066-93E61CC7CEA0}"/>
              </a:ext>
            </a:extLst>
          </p:cNvPr>
          <p:cNvSpPr txBox="1"/>
          <p:nvPr/>
        </p:nvSpPr>
        <p:spPr>
          <a:xfrm>
            <a:off x="750287" y="3006666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C3228E03-9D62-C61A-F308-DDEB26290711}"/>
              </a:ext>
            </a:extLst>
          </p:cNvPr>
          <p:cNvSpPr txBox="1"/>
          <p:nvPr/>
        </p:nvSpPr>
        <p:spPr>
          <a:xfrm>
            <a:off x="749475" y="2900999"/>
            <a:ext cx="2688755" cy="2590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1732" dirty="0">
                <a:solidFill>
                  <a:srgbClr val="106585"/>
                </a:solidFill>
                <a:latin typeface="Carelia"/>
              </a:rPr>
              <a:t>2. Vocabulaire</a:t>
            </a: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5EE065EF-1643-A2F9-9CC9-EC3F4AE9F167}"/>
              </a:ext>
            </a:extLst>
          </p:cNvPr>
          <p:cNvSpPr txBox="1"/>
          <p:nvPr/>
        </p:nvSpPr>
        <p:spPr>
          <a:xfrm>
            <a:off x="749474" y="3629499"/>
            <a:ext cx="2688755" cy="259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3. Pré- lecture </a:t>
            </a: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32D6D576-2402-F508-8FA1-FBAA27E92B9E}"/>
              </a:ext>
            </a:extLst>
          </p:cNvPr>
          <p:cNvSpPr txBox="1"/>
          <p:nvPr/>
        </p:nvSpPr>
        <p:spPr>
          <a:xfrm>
            <a:off x="724841" y="428859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4.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Graphisme et coloriage 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B768182E-1123-7C4A-7873-BD273FB8B20A}"/>
              </a:ext>
            </a:extLst>
          </p:cNvPr>
          <p:cNvSpPr txBox="1"/>
          <p:nvPr/>
        </p:nvSpPr>
        <p:spPr>
          <a:xfrm>
            <a:off x="749474" y="4915173"/>
            <a:ext cx="5694655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994"/>
              </a:lnSpc>
            </a:pPr>
            <a:r>
              <a:rPr lang="en-US" sz="1732" dirty="0">
                <a:solidFill>
                  <a:srgbClr val="106585"/>
                </a:solidFill>
                <a:latin typeface="Carelia"/>
              </a:rPr>
              <a:t>    5. </a:t>
            </a:r>
            <a:r>
              <a:rPr lang="fr-FR" sz="1732" dirty="0">
                <a:solidFill>
                  <a:srgbClr val="106585"/>
                </a:solidFill>
                <a:latin typeface="Carelia"/>
              </a:rPr>
              <a:t>jeu ludique. </a:t>
            </a:r>
            <a:endParaRPr lang="en-US" sz="1732" dirty="0">
              <a:solidFill>
                <a:srgbClr val="106585"/>
              </a:solidFill>
              <a:latin typeface="Carelia"/>
            </a:endParaRP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89088323-5392-DBF0-179C-9F06C87BE496}"/>
              </a:ext>
            </a:extLst>
          </p:cNvPr>
          <p:cNvGrpSpPr/>
          <p:nvPr/>
        </p:nvGrpSpPr>
        <p:grpSpPr>
          <a:xfrm>
            <a:off x="4666712" y="4150270"/>
            <a:ext cx="1547183" cy="410156"/>
            <a:chOff x="3759976" y="4473309"/>
            <a:chExt cx="1225726" cy="293439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FFA21026-AAF5-AC0A-F66C-7C454095660C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30" name="Picture 2">
              <a:extLst>
                <a:ext uri="{FF2B5EF4-FFF2-40B4-BE49-F238E27FC236}">
                  <a16:creationId xmlns:a16="http://schemas.microsoft.com/office/drawing/2014/main" id="{3269D973-FECD-37D2-09AD-BF09A09FA6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C04DBBC3-07C1-7EB2-EBFB-FBBF06B8D128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C5C30266-6CCD-CCDD-1AEF-69A61A0F0732}"/>
              </a:ext>
            </a:extLst>
          </p:cNvPr>
          <p:cNvGrpSpPr/>
          <p:nvPr/>
        </p:nvGrpSpPr>
        <p:grpSpPr>
          <a:xfrm>
            <a:off x="4666712" y="3523690"/>
            <a:ext cx="1547183" cy="410156"/>
            <a:chOff x="3759976" y="4473309"/>
            <a:chExt cx="1225726" cy="29343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E867BA71-BE04-E266-D5E1-A64DF74C3708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2F4E4DF8-DA7B-253E-A587-1FCFEA5B69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1EB75CE1-4786-98E9-57BD-3DD013F7161B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15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1571FC97-75E9-6B25-9C83-A764AD4FC06D}"/>
              </a:ext>
            </a:extLst>
          </p:cNvPr>
          <p:cNvGrpSpPr/>
          <p:nvPr/>
        </p:nvGrpSpPr>
        <p:grpSpPr>
          <a:xfrm>
            <a:off x="4682253" y="2819128"/>
            <a:ext cx="1547183" cy="410156"/>
            <a:chOff x="3759976" y="4473309"/>
            <a:chExt cx="1225726" cy="293439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BCD8EA81-8E8F-4E56-AAFA-4A9262149C84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E7D0A43C-D25F-7C27-FD33-0AA8C06F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955EFCAC-7AFE-D950-468D-BD56F10B2F35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7D73E654-3426-649A-A7E7-F11D96279C29}"/>
              </a:ext>
            </a:extLst>
          </p:cNvPr>
          <p:cNvGrpSpPr/>
          <p:nvPr/>
        </p:nvGrpSpPr>
        <p:grpSpPr>
          <a:xfrm>
            <a:off x="4675816" y="2150081"/>
            <a:ext cx="1547184" cy="410156"/>
            <a:chOff x="3759976" y="4473309"/>
            <a:chExt cx="1225727" cy="293439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2406A8E5-7659-D268-CE5E-0C297AF7BB46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4B6CD60F-54C8-9829-48F0-9BAB26EE74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2992F577-69CC-35D1-77AA-35AB4EB675C9}"/>
                </a:ext>
              </a:extLst>
            </p:cNvPr>
            <p:cNvSpPr txBox="1"/>
            <p:nvPr/>
          </p:nvSpPr>
          <p:spPr>
            <a:xfrm>
              <a:off x="3985260" y="4533295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8A9831C1-902D-4757-92F6-5A8278D90A0F}"/>
              </a:ext>
            </a:extLst>
          </p:cNvPr>
          <p:cNvGrpSpPr/>
          <p:nvPr/>
        </p:nvGrpSpPr>
        <p:grpSpPr>
          <a:xfrm>
            <a:off x="4672919" y="4860701"/>
            <a:ext cx="1547183" cy="410156"/>
            <a:chOff x="3759976" y="4473309"/>
            <a:chExt cx="1225726" cy="293439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C395CB3-B010-75CC-9263-218428687B27}"/>
                </a:ext>
              </a:extLst>
            </p:cNvPr>
            <p:cNvSpPr/>
            <p:nvPr/>
          </p:nvSpPr>
          <p:spPr>
            <a:xfrm>
              <a:off x="3825045" y="4559371"/>
              <a:ext cx="727036" cy="188564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100" dirty="0"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CDD64460-8081-6BE8-3AD3-0ECD2ACF9FD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59976" y="4473309"/>
              <a:ext cx="259340" cy="2934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109379-8357-95CC-FEAB-30E520601EED}"/>
                </a:ext>
              </a:extLst>
            </p:cNvPr>
            <p:cNvSpPr txBox="1"/>
            <p:nvPr/>
          </p:nvSpPr>
          <p:spPr>
            <a:xfrm>
              <a:off x="3985259" y="4533299"/>
              <a:ext cx="1000443" cy="187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MA" sz="11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39294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E7BCF-A44D-B3A3-0CF6-3EFA21D70B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145865A-3030-B04C-C5F4-BF356D4F73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799F572-A16C-9087-C6C4-0D63D45BC79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3CA4F04-B2E4-B7C9-24C6-13B971588FC8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DBBC0860-9928-F7EB-BFB9-2D384002E7E6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9A6F6ADB-665F-BA29-F6DD-DBF3B06885F4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13ECDAB3-67E9-D95A-0D2F-81F82388DA5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453952"/>
            <a:ext cx="3748749" cy="4142182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48E1022E-372C-7BB1-CF98-D06E71EF3DF2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E5FA9F-9E92-BB4A-1BC5-B5B0CC3FB861}"/>
              </a:ext>
            </a:extLst>
          </p:cNvPr>
          <p:cNvSpPr txBox="1"/>
          <p:nvPr/>
        </p:nvSpPr>
        <p:spPr>
          <a:xfrm>
            <a:off x="1268190" y="458946"/>
            <a:ext cx="925675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Nous allons apprendre à écrire les lettres  G et H.</a:t>
            </a:r>
            <a:r>
              <a:rPr lang="fr-FR" sz="1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</a:t>
            </a:r>
            <a:endParaRPr lang="fr-MA" sz="1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E9C355D-F93F-BD23-4052-A2C58E84454A}"/>
              </a:ext>
            </a:extLst>
          </p:cNvPr>
          <p:cNvSpPr txBox="1"/>
          <p:nvPr/>
        </p:nvSpPr>
        <p:spPr>
          <a:xfrm>
            <a:off x="4129953" y="1349437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G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2FD0E88-4280-9FDE-5267-7577EA04EB8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CB4CC50-D337-4DC9-4692-BBC330848BA5}"/>
              </a:ext>
            </a:extLst>
          </p:cNvPr>
          <p:cNvSpPr txBox="1"/>
          <p:nvPr/>
        </p:nvSpPr>
        <p:spPr>
          <a:xfrm>
            <a:off x="6116776" y="1320834"/>
            <a:ext cx="1634931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38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H</a:t>
            </a:r>
            <a:endParaRPr lang="fr-MA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64231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43EF85B-C4A5-750D-79D1-1F9B3B81B3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AC27F9-FEFC-8295-765F-7CFACBFA907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103FD78-E564-2E03-655F-F39E679A259A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7795DF-5ED7-D639-B33F-30F185982B87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006128" y="443889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commence en haut.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42D5F4D-AC85-A146-31D0-4FB17CCCF5D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75AFF413-7C94-0C42-EBC0-3C1943CC8E5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C3AE6F67-5049-A706-40F8-72AABEDBB94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137" y="1831740"/>
            <a:ext cx="4865727" cy="3194521"/>
          </a:xfrm>
          <a:prstGeom prst="rect">
            <a:avLst/>
          </a:prstGeom>
        </p:spPr>
      </p:pic>
      <p:pic>
        <p:nvPicPr>
          <p:cNvPr id="13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3F8E3316-BB93-3CBA-AC2B-3A32C34BF3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049" y="1311258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44266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0F582-E0DB-10ED-6BFA-CD212D6D6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FC0191-FCB2-F584-106A-8F1C2399EAF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C4820B0-FEBC-AF88-E469-1B002CF68A63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7452AE7-AADD-D95E-0BD8-8929A9DDD97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0ED7407-FFBF-1E50-60B8-C5FABAC9AA4C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00E3323-2603-FDBA-475B-07AABFB95680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B9C34C-29F9-6318-1721-64D0446ED094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F8FABBE-30CF-83EF-7BAD-BB008A2ED9E3}"/>
              </a:ext>
            </a:extLst>
          </p:cNvPr>
          <p:cNvSpPr txBox="1"/>
          <p:nvPr/>
        </p:nvSpPr>
        <p:spPr>
          <a:xfrm>
            <a:off x="939968" y="435791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rond ouvert</a:t>
            </a:r>
            <a:r>
              <a:rPr lang="fr-FR" sz="14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050BDC8-E7D4-53BB-5C2D-CEB77770D0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729E0CA-3DFD-428A-300B-CB448A9C7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0363E4CD-9AE6-CCA2-5DAC-F952CAF6D9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7755" y="1827874"/>
            <a:ext cx="4868491" cy="3202253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B274E31F-E0A5-F337-3EC2-A8DB31073D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073" y="1968830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603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157A8-E0DB-36AD-16E9-D0255EF2F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C69F2CD-B22E-D27E-0C18-47D85D8CA11A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6E8CFA7-92C1-5052-A863-A1D628C50635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C1E7107-C576-4DC3-F804-75D43170D8C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CA0094A-2322-D766-64A5-CC29CC83766B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40F11DC-4332-DB39-F0C8-658B9B90AD6B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2E0C00-41E3-A430-2E4B-9CE5DE4FC7B0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FAC1976-09AF-A7D8-76DD-8BD3E085A052}"/>
              </a:ext>
            </a:extLst>
          </p:cNvPr>
          <p:cNvSpPr txBox="1"/>
          <p:nvPr/>
        </p:nvSpPr>
        <p:spPr>
          <a:xfrm>
            <a:off x="1006128" y="433110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trait de la droite vers la gauche.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FF5A663-FB92-1D79-0F0C-15B9D1459F2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67FB1C7-E5DE-7161-F49C-076A1BC93B6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65035F3-CED3-81F1-2B77-1CCDCFDD62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137" y="1817282"/>
            <a:ext cx="4865727" cy="3223436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97B06D39-703B-856E-A4DC-A703C9E43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8" y="1689244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8188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42BC8-7997-8D61-2AA4-94B7B9915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C455718-5694-B396-EF37-D517F74DCC50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54F985D-50B8-9432-935F-1F5E6AB772B0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A30EE77-4BBF-7E9A-91B4-3D427F752605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139A9BA-EEB1-EFF5-7F72-1E1432A6393E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23432270-B5C6-D204-3D84-64B161AF4288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C8D1FD-0398-C92B-F713-DD91943C05C8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DE3D315-6CD4-7AB9-35AD-67B882714F0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D51E277-6867-0701-5F29-6848AEA3CCA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2E1429C-68A2-B4C1-0614-7E4A0CCF82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137" y="1817282"/>
            <a:ext cx="4865727" cy="3223436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C087D1D6-7E4F-7016-8E35-42AA70DDC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049" y="1311258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93D5BC5-328E-D869-48A6-C2C4157229E0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Levez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E83CE74-2999-0591-220C-0B33418BEB0D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</p:spTree>
    <p:extLst>
      <p:ext uri="{BB962C8B-B14F-4D97-AF65-F5344CB8AC3E}">
        <p14:creationId xmlns:p14="http://schemas.microsoft.com/office/powerpoint/2010/main" val="299435827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C2A019-E5E6-E9DE-8BA7-99A96CDDB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16593B-6FFD-E67C-13FD-75BB31E67F28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DE58213-F77B-337E-06AD-7F280AE28756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D51DD1-3A93-9901-2BD2-A42E792BA265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092CA86-B827-DCD6-C2F4-1B85EA803C5F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F8673D7-FE82-B596-3438-1149A5C0375A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05A3A6F-F3F8-7563-1BB3-6462D99C1DF1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2C8440-867B-8104-6E9C-DEA8AA77982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395D027-64A8-9BEB-D16B-BA700428666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029396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BCC09-63C0-376A-7A43-38E354167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156B0F3-4B2A-A631-5D38-D66CCE982FB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10473E-EF96-1897-82E2-7859E97DF03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9E5A74C-F8D9-E2CE-3D12-4410F038A10D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B58DB6-BA03-F785-871E-BFC75B7E9199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473C2C1-8434-F5FA-9350-DF96B2EB4D7E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BFDE9009-52A1-B54C-8342-AA5434443D1F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Ecrivez la lettre  G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A7AC0EC-95E3-320E-9B29-8A4986FDE570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B93350B-103F-EB22-05A4-430A5F32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22D7325-0097-4E83-A345-16E5C0C967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18022398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70DAD47-7DD1-B2C5-BF82-1CD92EFFD2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137" y="1817282"/>
            <a:ext cx="4865727" cy="322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4898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F8891-25E1-CD2A-EA5C-CEF206CFE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4962986-5FE9-8D92-1C45-B11CAA01CD0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CD937AD-5080-799E-F972-D50E25DE753E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1B3EC4-0234-C028-65E3-0DD82991690F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E84783B-FA72-9EE8-1359-3054CC28AB84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4588A202-85BD-C4C3-C1AF-431BC6D2E6F1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3EBB5-395D-9AA9-6686-8315E7F901B8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4BAC7F-12E4-76AC-E944-D7EB5058D57D}"/>
              </a:ext>
            </a:extLst>
          </p:cNvPr>
          <p:cNvSpPr txBox="1"/>
          <p:nvPr/>
        </p:nvSpPr>
        <p:spPr>
          <a:xfrm>
            <a:off x="1113471" y="41016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Pour écrire la lettre H, je commence en haut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70C69A4B-826B-1978-C5E0-7041FE307D5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98BAB287-5B64-4EB3-2FAC-EBD7EE0C090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3A0406E2-429E-BEA5-17CC-B3BFDFD497D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1471" y="1956746"/>
            <a:ext cx="5141058" cy="294450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BF8D394-57C6-6005-102D-841C18D2031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1470" y="1956745"/>
            <a:ext cx="5045495" cy="285785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5FB766F-CBE1-167D-E103-D870EC6F67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7033" y="2017387"/>
            <a:ext cx="4949934" cy="2823226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C60B8901-FA78-6B72-CFA8-54EE30496A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982" y="1442191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7542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505F4-90D5-8EF4-6D56-E9C3FC46B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7E2BD10-0B03-2AEA-D2F1-C7955240C066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7D57D17-5093-56EA-4C8B-B39315818071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98822C7-72EF-6D22-ED9F-EB97B9743BE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3798227-A6F9-6CE5-CDA2-D2B6D8CE78FA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83E38AA-9201-AB17-FD63-B1157A8B8449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E5523A-0DA0-3146-B9D7-EF7A12A2F8CB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DB45E9-E595-A323-D579-8B449EF59D6E}"/>
              </a:ext>
            </a:extLst>
          </p:cNvPr>
          <p:cNvSpPr txBox="1"/>
          <p:nvPr/>
        </p:nvSpPr>
        <p:spPr>
          <a:xfrm>
            <a:off x="1113471" y="426704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vers le bas</a:t>
            </a: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C197C987-35F4-9EC6-2887-570A60A49F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D9A78B7C-EB4E-9816-7326-0995D9BFA37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2B3A203-6975-ED2E-D630-647761784F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7031" y="2012792"/>
            <a:ext cx="4949934" cy="2823226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70B2B914-544C-BD9F-DB24-5476B41D8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763" y="3287188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22080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186BDE-669A-8603-8553-8511199A8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98AF3EB-FF72-AB59-EB47-DDA14E793791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B551E40-590F-A515-5B25-ED83610DB457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8AB1708-397E-9AB3-11E8-A9E25C19EFE2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4D1BD3-8F05-F059-4184-BCFA5A808E3C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67DFFF2-6644-B6F4-F46C-E509B4B8ABC6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7A4431-B4A6-AE17-B834-1AE630E96C0B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21D0A77-1213-9DDE-00C1-04A8391B4588}"/>
              </a:ext>
            </a:extLst>
          </p:cNvPr>
          <p:cNvSpPr txBox="1"/>
          <p:nvPr/>
        </p:nvSpPr>
        <p:spPr>
          <a:xfrm>
            <a:off x="1006128" y="433110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Je reviens en haut.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67B443C2-6E92-E334-E6C0-C85667DF561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3EE0C25-77A3-1811-61A6-DD76AF95585E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7760884-EB81-B235-79E1-679DEF0FCD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7033" y="2017387"/>
            <a:ext cx="4949934" cy="2823226"/>
          </a:xfrm>
          <a:prstGeom prst="rect">
            <a:avLst/>
          </a:prstGeom>
        </p:spPr>
      </p:pic>
      <p:pic>
        <p:nvPicPr>
          <p:cNvPr id="11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B59D2B36-B5A8-074B-AAE5-18668034E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181" y="1579900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189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98B85E9-0A91-8A8D-A385-1C98BCD6F92F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E629DF5D-1712-9B60-7F28-42160FEE6249}"/>
              </a:ext>
            </a:extLst>
          </p:cNvPr>
          <p:cNvSpPr/>
          <p:nvPr/>
        </p:nvSpPr>
        <p:spPr>
          <a:xfrm>
            <a:off x="240559" y="248614"/>
            <a:ext cx="8669403" cy="59042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FR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Freeform 8">
            <a:extLst>
              <a:ext uri="{FF2B5EF4-FFF2-40B4-BE49-F238E27FC236}">
                <a16:creationId xmlns:a16="http://schemas.microsoft.com/office/drawing/2014/main" id="{91B89884-E964-904B-A27D-7BF69DF4D796}"/>
              </a:ext>
            </a:extLst>
          </p:cNvPr>
          <p:cNvSpPr/>
          <p:nvPr/>
        </p:nvSpPr>
        <p:spPr>
          <a:xfrm>
            <a:off x="717890" y="479963"/>
            <a:ext cx="273848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508718"/>
            <a:endParaRPr lang="fr-MA" sz="57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8509EC3-71D1-CC62-9ED2-970CEF202660}"/>
              </a:ext>
            </a:extLst>
          </p:cNvPr>
          <p:cNvSpPr txBox="1"/>
          <p:nvPr/>
        </p:nvSpPr>
        <p:spPr>
          <a:xfrm>
            <a:off x="762995" y="421746"/>
            <a:ext cx="6780401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08718"/>
            <a:r>
              <a:rPr lang="fr-FR" sz="1482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</a:t>
            </a: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 ! Nous allons commencer la séance de français. </a:t>
            </a:r>
          </a:p>
        </p:txBody>
      </p:sp>
      <p:pic>
        <p:nvPicPr>
          <p:cNvPr id="6" name="Image 5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C69CA41-2B77-D34F-A380-F86754013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38" y="1642188"/>
            <a:ext cx="7032924" cy="495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9795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B09DD8-30F6-3C7A-A9C9-0A34036E9A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A48393-4CBC-73DD-718F-6046A5B0ED5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3EB38E4-9A5F-3AA3-05C5-C253F6875A4C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AA1B0BB-EC83-4995-8CC9-82D8E93F6A6C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BBAA76-0B64-77A1-6A32-DE0B54347BF4}"/>
              </a:ext>
            </a:extLst>
          </p:cNvPr>
          <p:cNvSpPr/>
          <p:nvPr/>
        </p:nvSpPr>
        <p:spPr>
          <a:xfrm>
            <a:off x="278222" y="1058429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75268E2E-2E86-461A-6F30-EEBA0D60BA48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9B21A6-623A-BBDF-92BC-571269464475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8BC89F3-B6C5-7AB7-B7F0-80D64837B42D}"/>
              </a:ext>
            </a:extLst>
          </p:cNvPr>
          <p:cNvSpPr txBox="1"/>
          <p:nvPr/>
        </p:nvSpPr>
        <p:spPr>
          <a:xfrm>
            <a:off x="1052159" y="44616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autre trait vers le bas.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53F6F84B-9293-A1C8-04C7-B7062688CE4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1ABD746-0CF4-0013-F628-526B3D786B49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8EDB3E48-C209-EDB6-21F4-13F0BBACE3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4729" y="2017388"/>
            <a:ext cx="4974543" cy="2823225"/>
          </a:xfrm>
          <a:prstGeom prst="rect">
            <a:avLst/>
          </a:prstGeom>
        </p:spPr>
      </p:pic>
      <p:pic>
        <p:nvPicPr>
          <p:cNvPr id="18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15D52695-BA2D-66FF-D816-04D5124F62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999" y="3385038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72157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4F79F-3B10-4FA0-70CB-3AC1DE174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EEE173E-1F4B-FBA9-975F-316440270F5B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0F792A7-1CDC-0D43-94FF-AE91DEE1D2E8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A9FA54F-D618-8D20-2951-AC8D21C79566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C9D7DE-EC0F-7ADD-BE5F-13984461A57C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34988997-ABF1-F4C5-E2EB-C61B2885F7CD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BC89FE-A994-CDA6-9EA4-CAAB8E47B5AC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640DE9B-AC91-426E-811F-2CE5742EA013}"/>
              </a:ext>
            </a:extLst>
          </p:cNvPr>
          <p:cNvSpPr txBox="1"/>
          <p:nvPr/>
        </p:nvSpPr>
        <p:spPr>
          <a:xfrm>
            <a:off x="1113471" y="453435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reviens au milieu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F65023B-229B-6B60-86AA-92A253D871F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497A26E-D1AD-F081-BACF-4D1C6071588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D5A6B01-BE7D-9989-ED3D-1A1DAD22C0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97033" y="2011478"/>
            <a:ext cx="4949934" cy="2835044"/>
          </a:xfrm>
          <a:prstGeom prst="rect">
            <a:avLst/>
          </a:prstGeom>
        </p:spPr>
      </p:pic>
      <p:pic>
        <p:nvPicPr>
          <p:cNvPr id="10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032088E2-F2BF-87EB-2498-AEE01F84F2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453" y="2438620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70399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86E39F-5953-E5DC-C378-DAAD316C1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5238978-1E77-B460-0FC3-D6A1731CFAF9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3989600-3A3C-ADC0-26E7-05B2F7BD7A4B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DEDFDD5-EEA5-44A4-2527-60CD460FDDA4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C06FE48-6F7C-4CAF-F902-3FF360DD261B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BBD10774-4708-F455-901F-7EECEB315D39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7B9A32D-C253-BBF5-5521-08DFE6CF854D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42DD8AB-80E4-AC07-6C6A-12B3468AB5CF}"/>
              </a:ext>
            </a:extLst>
          </p:cNvPr>
          <p:cNvSpPr txBox="1"/>
          <p:nvPr/>
        </p:nvSpPr>
        <p:spPr>
          <a:xfrm>
            <a:off x="1006128" y="453435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relie les deux  traits.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A585CB0-7AC3-D5C2-137D-F3D06F4F1FF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DBF4CF47-77C8-BD57-101F-F2B617D87DA0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5" name="Image 14">
            <a:extLst>
              <a:ext uri="{FF2B5EF4-FFF2-40B4-BE49-F238E27FC236}">
                <a16:creationId xmlns:a16="http://schemas.microsoft.com/office/drawing/2014/main" id="{69C13C7C-2417-C062-339B-575101A23D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8257" y="1895723"/>
            <a:ext cx="4767485" cy="3066554"/>
          </a:xfrm>
          <a:prstGeom prst="rect">
            <a:avLst/>
          </a:prstGeom>
        </p:spPr>
      </p:pic>
      <p:pic>
        <p:nvPicPr>
          <p:cNvPr id="16" name="Picture 2" descr="main tenant l'icône de couleur de glyphe de crayon. écriture. dessin ...">
            <a:extLst>
              <a:ext uri="{FF2B5EF4-FFF2-40B4-BE49-F238E27FC236}">
                <a16:creationId xmlns:a16="http://schemas.microsoft.com/office/drawing/2014/main" id="{09979545-01F8-9313-A49F-EB5EDD037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784" y="2307687"/>
            <a:ext cx="1218469" cy="145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33646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CE1E8-E68B-C05E-76CD-E3528CE48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1D4BF94-E6D6-A3E2-BBC1-98C10032F995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1FA5B3E-8A99-6C21-76C0-0561492F7AEF}"/>
              </a:ext>
            </a:extLst>
          </p:cNvPr>
          <p:cNvSpPr/>
          <p:nvPr/>
        </p:nvSpPr>
        <p:spPr>
          <a:xfrm>
            <a:off x="234037" y="265165"/>
            <a:ext cx="8675926" cy="633096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889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D11935-B1F7-E25C-41FC-7031F85530A3}"/>
              </a:ext>
            </a:extLst>
          </p:cNvPr>
          <p:cNvSpPr/>
          <p:nvPr/>
        </p:nvSpPr>
        <p:spPr>
          <a:xfrm>
            <a:off x="240562" y="265166"/>
            <a:ext cx="8669403" cy="66522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889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C8897021-29ED-9133-9D2C-F20B384B5DA0}"/>
              </a:ext>
            </a:extLst>
          </p:cNvPr>
          <p:cNvSpPr/>
          <p:nvPr/>
        </p:nvSpPr>
        <p:spPr>
          <a:xfrm>
            <a:off x="605585" y="525728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889" dirty="0">
              <a:latin typeface="Dosis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A802D8-DF7F-35B5-CB33-17BBB435EB9C}"/>
              </a:ext>
            </a:extLst>
          </p:cNvPr>
          <p:cNvSpPr/>
          <p:nvPr/>
        </p:nvSpPr>
        <p:spPr>
          <a:xfrm>
            <a:off x="4304365" y="1875173"/>
            <a:ext cx="376647" cy="390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515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</a:t>
            </a:r>
            <a:endParaRPr lang="fr-FR" sz="24515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BA050F4-E3F7-9FC7-074B-CE8BA3F7AA0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299187" y="225164"/>
            <a:ext cx="610777" cy="764321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6190CDF7-B44A-AB46-A813-067B08561D7E}"/>
              </a:ext>
            </a:extLst>
          </p:cNvPr>
          <p:cNvSpPr txBox="1"/>
          <p:nvPr/>
        </p:nvSpPr>
        <p:spPr>
          <a:xfrm>
            <a:off x="939968" y="392652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votre tour. Levez le doigt dans l’air. Écrivez avec moi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7EAC2BF-6070-3679-EA7B-EE5B1A4752A5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simule l’écriture dans l’air en repassant sur la lettre. 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8643A21A-2ECD-BACA-EF41-2FA7BF3644F1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62967" y="26641"/>
          <a:ext cx="8870966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889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88768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01202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3747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23808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894A640-132C-A20B-E281-DA312E9B26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8257" y="1895723"/>
            <a:ext cx="4767485" cy="306655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5167A4A-4A2D-0626-E754-7390625359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2346" y="1398112"/>
            <a:ext cx="1219306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38839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272919-0848-620A-C0BD-76F4C5C0F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0AA228D-E170-10C3-5928-508E74566622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20DF1C1-3ECC-2604-9F2D-40EE80A2B9CD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85F0B06-7FB3-7ADA-9571-2BC318189E7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0DAFD0-7A26-A773-41AF-306397792200}"/>
              </a:ext>
            </a:extLst>
          </p:cNvPr>
          <p:cNvSpPr/>
          <p:nvPr/>
        </p:nvSpPr>
        <p:spPr>
          <a:xfrm>
            <a:off x="240560" y="261866"/>
            <a:ext cx="8669403" cy="75659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AEE407E-7FC4-B84D-A77E-2DDC2F1E88CE}"/>
              </a:ext>
            </a:extLst>
          </p:cNvPr>
          <p:cNvSpPr/>
          <p:nvPr/>
        </p:nvSpPr>
        <p:spPr>
          <a:xfrm>
            <a:off x="534294" y="508503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7161753-BA3E-683E-D5E0-59E47BE37A9B}"/>
              </a:ext>
            </a:extLst>
          </p:cNvPr>
          <p:cNvSpPr txBox="1"/>
          <p:nvPr/>
        </p:nvSpPr>
        <p:spPr>
          <a:xfrm>
            <a:off x="989946" y="471723"/>
            <a:ext cx="7598447" cy="320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8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7DC5B1-4D90-7C54-DC55-128717BEB47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75695" y="1653643"/>
            <a:ext cx="4592613" cy="355071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9384E2E-7CF0-8187-F3E3-CB9E112793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049698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45D41-C198-4049-41B9-5A6502C8F8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E6002C-BB95-685F-6D0F-DFFE99257D64}"/>
              </a:ext>
            </a:extLst>
          </p:cNvPr>
          <p:cNvSpPr/>
          <p:nvPr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88410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DFE5B54-D75E-E528-B514-F8CA822E5CCE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97B732-1DB4-69A6-445B-2BAF596AF0C7}"/>
              </a:ext>
            </a:extLst>
          </p:cNvPr>
          <p:cNvSpPr/>
          <p:nvPr/>
        </p:nvSpPr>
        <p:spPr>
          <a:xfrm>
            <a:off x="278225" y="1018461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481A4E-4F20-0BBA-E91F-2D6B9092B382}"/>
              </a:ext>
            </a:extLst>
          </p:cNvPr>
          <p:cNvSpPr/>
          <p:nvPr/>
        </p:nvSpPr>
        <p:spPr>
          <a:xfrm>
            <a:off x="240560" y="261866"/>
            <a:ext cx="8669403" cy="68817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130308EB-79E5-965D-0F50-0693A38A4CA1}"/>
              </a:ext>
            </a:extLst>
          </p:cNvPr>
          <p:cNvSpPr/>
          <p:nvPr/>
        </p:nvSpPr>
        <p:spPr>
          <a:xfrm>
            <a:off x="534296" y="40438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B6D64B3-14FA-6023-CD77-9E7AD9BE4E8E}"/>
              </a:ext>
            </a:extLst>
          </p:cNvPr>
          <p:cNvSpPr txBox="1"/>
          <p:nvPr/>
        </p:nvSpPr>
        <p:spPr>
          <a:xfrm>
            <a:off x="864641" y="351197"/>
            <a:ext cx="7598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77902">
              <a:defRPr/>
            </a:pPr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Ecrivez la lettre H sur vos ardoises. </a:t>
            </a:r>
            <a:endParaRPr lang="fr-FR" sz="1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0F4B32-98E1-5E4A-153F-E172BFF9421F}"/>
              </a:ext>
            </a:extLst>
          </p:cNvPr>
          <p:cNvSpPr txBox="1"/>
          <p:nvPr/>
        </p:nvSpPr>
        <p:spPr>
          <a:xfrm>
            <a:off x="862013" y="657759"/>
            <a:ext cx="80479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L’enseignant(e)</a:t>
            </a:r>
            <a:r>
              <a:rPr lang="fr-MA" sz="1200" b="1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 corrige si nécessaire : refaire la démonstration ou faire passer un élève au tableau. 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90B9690-778A-E4AB-BFAD-5D7641EB5E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063241" y="316381"/>
            <a:ext cx="812741" cy="595339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3389300F-17B0-60B5-6223-2F37A25540A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CA0510EA-7CBB-9D2F-0A18-BCE9E2DAA2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8257" y="1895723"/>
            <a:ext cx="4767485" cy="306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9157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Graphisme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2101735" y="2717800"/>
            <a:ext cx="5123411" cy="1116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457246">
              <a:lnSpc>
                <a:spcPts val="4608"/>
              </a:lnSpc>
            </a:pPr>
            <a:r>
              <a:rPr lang="fr-FR" sz="2933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2667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055" y="4119363"/>
            <a:ext cx="2494771" cy="159746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E9BFDA6-6C24-C75C-CD31-A1E4A33EBAA9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4065EEF-E88A-16B9-329E-C3ABE50CBE6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850B030-627B-CF6E-D237-3285FF9F2259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4F170B2-5DAD-9121-5EE0-B248B5AC3E8A}"/>
              </a:ext>
            </a:extLst>
          </p:cNvPr>
          <p:cNvSpPr txBox="1"/>
          <p:nvPr/>
        </p:nvSpPr>
        <p:spPr>
          <a:xfrm>
            <a:off x="938848" y="462124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le livret, un crayon et des crayons de couleur.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C93ED526-F8C2-7830-1EAA-817F8E45F6EB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 descr="Une image contenant texte, capture d’écra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7B05499-6480-4557-6534-FB69142B28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5" y="1503221"/>
            <a:ext cx="2585037" cy="3851559"/>
          </a:xfrm>
          <a:prstGeom prst="rect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1ACB513-90EE-8A04-673E-E75F21372A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9722" y="261865"/>
            <a:ext cx="1011868" cy="911223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 10" descr="Une image contenant crayon, outil d’écriture, fournitures de bureau, papeterie&#10;&#10;Le contenu généré par l’IA peut être incorrect.">
            <a:extLst>
              <a:ext uri="{FF2B5EF4-FFF2-40B4-BE49-F238E27FC236}">
                <a16:creationId xmlns:a16="http://schemas.microsoft.com/office/drawing/2014/main" id="{DC58ED46-06F6-15A1-B36A-06D341391B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5F5ED"/>
              </a:clrFrom>
              <a:clrTo>
                <a:srgbClr val="F5F5E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0551" y="2864383"/>
            <a:ext cx="2677886" cy="257512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E9BC5C3-FD72-C7A0-8428-5939673464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3176967">
            <a:off x="3590977" y="3254591"/>
            <a:ext cx="2334551" cy="217535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88B6C2-D4B0-4B1D-1C71-9CCEDA35FEC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41486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EB55D-38F9-A2F2-9745-F20C41479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EC9744F-1D39-EDDE-9CA8-6F33463FA03F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4B7CB87-0B03-AFBE-174F-59FD3CA24938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103643-AFFD-FBEB-C7F8-92CFF5EEC864}"/>
              </a:ext>
            </a:extLst>
          </p:cNvPr>
          <p:cNvSpPr/>
          <p:nvPr/>
        </p:nvSpPr>
        <p:spPr>
          <a:xfrm>
            <a:off x="234036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5C7297B-251A-FC2B-F311-B7DB5F589F2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ADD7F66-308B-ECF3-44BD-77A1DC6B56D9}"/>
              </a:ext>
            </a:extLst>
          </p:cNvPr>
          <p:cNvSpPr txBox="1"/>
          <p:nvPr/>
        </p:nvSpPr>
        <p:spPr>
          <a:xfrm>
            <a:off x="811028" y="393978"/>
            <a:ext cx="602635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77902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comment on fait pour colorier les lettres G et H.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47283190-9AA6-C540-93EA-FC320788714C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B52D3FD-F45E-DEAB-8CC0-C4609F2A55F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WhatsApp Video 2025-09-11 at 15.26.08">
            <a:hlinkClick r:id="" action="ppaction://media"/>
            <a:extLst>
              <a:ext uri="{FF2B5EF4-FFF2-40B4-BE49-F238E27FC236}">
                <a16:creationId xmlns:a16="http://schemas.microsoft.com/office/drawing/2014/main" id="{3FB602D0-2E0A-976A-B232-53EB861FA5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171759" end="299731.9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33600" y="2057400"/>
            <a:ext cx="4876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2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689AC5-9F7D-B5B8-1890-3C13BBE14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41EBD5-EB1C-D008-325C-617859017B92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FB6A39-8496-17F5-B56F-92107826681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E01470-12D8-3532-4EA7-A6161F828183}"/>
              </a:ext>
            </a:extLst>
          </p:cNvPr>
          <p:cNvSpPr/>
          <p:nvPr/>
        </p:nvSpPr>
        <p:spPr>
          <a:xfrm>
            <a:off x="278222" y="921686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09392CE-E736-ACC7-11DF-C935EC282C1C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01CAD13-024A-3AFF-7DD2-AA6C1AB13585}"/>
              </a:ext>
            </a:extLst>
          </p:cNvPr>
          <p:cNvSpPr txBox="1"/>
          <p:nvPr/>
        </p:nvSpPr>
        <p:spPr>
          <a:xfrm>
            <a:off x="960316" y="334735"/>
            <a:ext cx="7552009" cy="581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Ouvrez vos livrets à la page9</a:t>
            </a: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. </a:t>
            </a:r>
          </a:p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colorier les lettres G et H et les images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D328C110-D729-2D4C-6A8E-B5582BFE4FC5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F34BBE5-D86A-F4FB-5FDF-10CAFF9A33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7384" y="1647887"/>
            <a:ext cx="2709230" cy="356222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764434-CA6B-7890-7298-996974B01AB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037625" y="3548970"/>
            <a:ext cx="3397395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CA045A-F50D-CB07-0C86-564A8D15734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4F8350DE-391A-CAAC-AFDD-3A39AFE7893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037624" y="2052588"/>
            <a:ext cx="3397395" cy="10916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540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94358-463A-C525-7041-74B711B81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E3C6182-C689-302A-4D0D-8C3AD257C796}"/>
              </a:ext>
            </a:extLst>
          </p:cNvPr>
          <p:cNvSpPr/>
          <p:nvPr/>
        </p:nvSpPr>
        <p:spPr>
          <a:xfrm>
            <a:off x="0" y="1"/>
            <a:ext cx="9144000" cy="6857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2FEA8D4-1EA6-EA27-0498-134A662990F9}"/>
              </a:ext>
            </a:extLst>
          </p:cNvPr>
          <p:cNvSpPr/>
          <p:nvPr/>
        </p:nvSpPr>
        <p:spPr>
          <a:xfrm>
            <a:off x="183903" y="228601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DD8410-C277-6E48-F944-11B4F4A52F37}"/>
              </a:ext>
            </a:extLst>
          </p:cNvPr>
          <p:cNvSpPr/>
          <p:nvPr/>
        </p:nvSpPr>
        <p:spPr>
          <a:xfrm>
            <a:off x="190502" y="228600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B078E11-5127-0038-EC23-3A38C25D0E6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27115" y="299452"/>
            <a:ext cx="76564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spcAft>
                <a:spcPts val="400"/>
              </a:spcAft>
              <a:defRPr/>
            </a:pPr>
            <a:r>
              <a:rPr lang="fr-FR" sz="15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 Quand vous voyez ce pictogramme</a:t>
            </a:r>
            <a:r>
              <a:rPr lang="fr-FR" sz="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, ouvrez vos cartables et préparez vos fournitures.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1660E5E-6BFB-2BE4-B34F-BB9D91BDBF0F}"/>
              </a:ext>
            </a:extLst>
          </p:cNvPr>
          <p:cNvSpPr/>
          <p:nvPr/>
        </p:nvSpPr>
        <p:spPr>
          <a:xfrm>
            <a:off x="370302" y="40441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EA629D4-5795-65F1-2508-94E6BE5BBC6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032000"/>
            <a:ext cx="2590800" cy="279400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4628970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6267-24E0-5222-8A38-9C9E443F32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42E2200-81CB-DD03-875F-A464CE0963DA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E3A318-29F7-67D9-CA83-48FEC330E0C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BA038E-D0D2-D357-91CF-E3B720B10358}"/>
              </a:ext>
            </a:extLst>
          </p:cNvPr>
          <p:cNvSpPr/>
          <p:nvPr/>
        </p:nvSpPr>
        <p:spPr>
          <a:xfrm>
            <a:off x="278222" y="650883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4CEB5E5-47A0-33A5-8705-5817DF37EBED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90E0C5-6706-C86C-9AD2-ACE577936D9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de couleur et commencez le coloriage.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7B21E4BF-8761-E777-9FF1-C7A3DCA41076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04DE5AA-C796-D3B3-3D77-34C534D7C3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57655" y="1201193"/>
            <a:ext cx="6950709" cy="2228822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D966FAF-8C7D-05AD-0DFA-6D689D58E3B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D8D8A00-F7D9-3483-0E5F-ABE2D81806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18611" y="3709522"/>
            <a:ext cx="6828795" cy="2410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0051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1A89-AEAA-07CD-3E04-E1E6216A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30732AB-8FAA-712A-A9C1-1F18EE0FD181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48562B4-B0A3-DDDE-9849-C606F6AD5BB1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C3DCE3-9C3A-B523-F70F-417536199C71}"/>
              </a:ext>
            </a:extLst>
          </p:cNvPr>
          <p:cNvSpPr/>
          <p:nvPr/>
        </p:nvSpPr>
        <p:spPr>
          <a:xfrm>
            <a:off x="234036" y="1093951"/>
            <a:ext cx="8675926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A7A949A-2EE8-90E3-4393-6482CF69F8F4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BC98ACA-8450-64CC-569B-E8E80C8531BF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Vous allez écrire les lettres G et H comme dans le modèle.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1F7F1292-727E-C88D-126D-61C6D8751908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12E2394-916B-35EC-7F1A-A2BB5C9DA1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8474191F-BD5B-C175-FBCD-0C7CEAEAF5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17384" y="1647887"/>
            <a:ext cx="2709230" cy="356222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A06F78F-04F7-E6C2-9100-CACFCBEC44D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016153" y="4553436"/>
            <a:ext cx="3397395" cy="715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622064-280D-162F-0F65-2BD3D40786F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016153" y="2941084"/>
            <a:ext cx="3397395" cy="71514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36282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9E7D2-3BF9-1B04-B2F5-409F2941F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812698-F29F-1D3C-40F3-F885375D9714}"/>
              </a:ext>
            </a:extLst>
          </p:cNvPr>
          <p:cNvSpPr/>
          <p:nvPr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FCBF1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34CCBDE-488E-F11E-1BF6-7A7B86F055F2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F39000-68F9-7ED0-FAA7-C1DD7A9B99C8}"/>
              </a:ext>
            </a:extLst>
          </p:cNvPr>
          <p:cNvSpPr/>
          <p:nvPr/>
        </p:nvSpPr>
        <p:spPr>
          <a:xfrm>
            <a:off x="234037" y="902285"/>
            <a:ext cx="8587553" cy="4731953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C9AD809-4D4A-90C9-E9ED-F274D92337EF}"/>
              </a:ext>
            </a:extLst>
          </p:cNvPr>
          <p:cNvSpPr/>
          <p:nvPr/>
        </p:nvSpPr>
        <p:spPr>
          <a:xfrm>
            <a:off x="234036" y="261866"/>
            <a:ext cx="8675926" cy="6598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571" dirty="0"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815B014-67E8-C8D9-1B36-D41B99C2EF9D}"/>
              </a:ext>
            </a:extLst>
          </p:cNvPr>
          <p:cNvSpPr txBox="1"/>
          <p:nvPr/>
        </p:nvSpPr>
        <p:spPr>
          <a:xfrm>
            <a:off x="811028" y="393978"/>
            <a:ext cx="6026352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19" name="Freeform 8">
            <a:extLst>
              <a:ext uri="{FF2B5EF4-FFF2-40B4-BE49-F238E27FC236}">
                <a16:creationId xmlns:a16="http://schemas.microsoft.com/office/drawing/2014/main" id="{FAD4A45C-3157-2AA4-51E3-B0B6D0B6610F}"/>
              </a:ext>
            </a:extLst>
          </p:cNvPr>
          <p:cNvSpPr/>
          <p:nvPr/>
        </p:nvSpPr>
        <p:spPr>
          <a:xfrm>
            <a:off x="537180" y="46212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33C8B4-07E3-49C8-8F7A-DB5AB78EC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3540" y="1691073"/>
            <a:ext cx="6236920" cy="148422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27121AD-8601-169F-6DF6-69202C5B2636}"/>
              </a:ext>
            </a:extLst>
          </p:cNvPr>
          <p:cNvSpPr txBox="1"/>
          <p:nvPr/>
        </p:nvSpPr>
        <p:spPr>
          <a:xfrm>
            <a:off x="938847" y="462124"/>
            <a:ext cx="7552009" cy="3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>
              <a:lnSpc>
                <a:spcPts val="1987"/>
              </a:lnSpc>
              <a:spcBef>
                <a:spcPct val="0"/>
              </a:spcBef>
            </a:pPr>
            <a:r>
              <a:rPr lang="fr-FR" sz="1384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Prenez vos crayons et commencez l’écriture.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2A18A9-79C6-F13B-26E8-A608ACC168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4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4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E6EFE2F-E026-0691-7DB9-CF803E41D5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1161" y="3705905"/>
            <a:ext cx="6641678" cy="152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76615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0EEE4-3646-686B-C39D-31579F8779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B6025F2-326E-FC22-0681-4E5F3B3E22ED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C8AF60ED-5E5C-34D4-1FB0-F13D07DF9D81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8AD6F9CA-5A52-DADB-3E1B-4B86FD30833B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457246"/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457246">
              <a:lnSpc>
                <a:spcPts val="7400"/>
              </a:lnSpc>
            </a:pPr>
            <a:endParaRPr lang="fr-FR" sz="4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89894B9-177E-AFA1-063C-C8D884ACCDE6}"/>
              </a:ext>
            </a:extLst>
          </p:cNvPr>
          <p:cNvSpPr txBox="1"/>
          <p:nvPr/>
        </p:nvSpPr>
        <p:spPr>
          <a:xfrm>
            <a:off x="2101735" y="2717800"/>
            <a:ext cx="5123411" cy="7956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314"/>
              </a:lnSpc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Carelia"/>
              </a:rPr>
              <a:t>Sauter sur les </a:t>
            </a:r>
            <a:r>
              <a:rPr lang="en-US" sz="2800" dirty="0" err="1">
                <a:solidFill>
                  <a:schemeClr val="accent1">
                    <a:lumMod val="75000"/>
                  </a:schemeClr>
                </a:solidFill>
                <a:latin typeface="Carelia"/>
              </a:rPr>
              <a:t>lettres</a:t>
            </a:r>
            <a:endParaRPr lang="en-US" sz="2800" dirty="0">
              <a:solidFill>
                <a:schemeClr val="accent1">
                  <a:lumMod val="75000"/>
                </a:schemeClr>
              </a:solidFill>
              <a:latin typeface="Carelia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D450740B-F936-E05F-9138-E9578EB099F3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57E8FCF-893D-E51C-1D91-6D9F80C7F1C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24DD891-8E71-A727-43E1-96EE08E8D4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3B33AB06-82C2-E951-FE8D-78006C01AAE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05 min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14D2317B-E4AA-47BF-E6E8-9F7DD620CC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9496" y="3886914"/>
            <a:ext cx="2407887" cy="172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627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852C5-1943-BF5A-0FF7-60CD53175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B4AD46-A3BD-D3DF-4BBA-7D90EBB282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F02B31A5-A8F4-11D6-A729-2274AAB21773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9600" b="1" dirty="0">
                <a:solidFill>
                  <a:srgbClr val="106585"/>
                </a:solidFill>
                <a:latin typeface="KG Primary Penmanship 2" panose="02000506000000020003" pitchFamily="2" charset="0"/>
              </a:rPr>
              <a:t>              </a:t>
            </a:r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  <a:p>
            <a:endParaRPr lang="fr-FR" sz="9600" b="1" dirty="0">
              <a:solidFill>
                <a:srgbClr val="106585"/>
              </a:solidFill>
              <a:latin typeface="KG Primary Penmanship 2" panose="02000506000000020003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E91DC57-D4FD-9AD5-F337-C0081FC9F6E0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F239544E-FBF5-3101-8F3B-B0FD5E7D210E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730ACA45-DDD8-EF4B-AC05-3C0B74BD68AC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5D11ED41-B1D1-670D-FDC6-38C1024A8DE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620" y="2806054"/>
            <a:ext cx="3748749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040E718-0FF1-EB30-A01E-BF08455739CF}"/>
              </a:ext>
            </a:extLst>
          </p:cNvPr>
          <p:cNvSpPr/>
          <p:nvPr/>
        </p:nvSpPr>
        <p:spPr>
          <a:xfrm>
            <a:off x="3209731" y="1460646"/>
            <a:ext cx="5027724" cy="217829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CF9AA9D-8B6B-01F7-C0D5-047CAB49C609}"/>
              </a:ext>
            </a:extLst>
          </p:cNvPr>
          <p:cNvSpPr txBox="1"/>
          <p:nvPr/>
        </p:nvSpPr>
        <p:spPr>
          <a:xfrm>
            <a:off x="1240198" y="318906"/>
            <a:ext cx="92567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Maintenant, on va jouer. </a:t>
            </a:r>
          </a:p>
          <a:p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On va  sauter sur les lettres déjà vues.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857DAF3-4593-CF65-35F6-4978204C080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34035" y="1665330"/>
            <a:ext cx="2579115" cy="1768925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F25CE1-C93B-2E2D-E2C0-7039A387E2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78845" y="49924"/>
          <a:ext cx="8786301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4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01468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76726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42559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4627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3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02994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9144000" cy="6857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28598" y="291813"/>
            <a:ext cx="8686803" cy="638838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E94A21B-15F4-8E45-687E-805A80BC555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598" y="291813"/>
            <a:ext cx="8708599" cy="69879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497747" y="47891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46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774760" y="348820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52">
              <a:defRPr/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Le joueur doit sauter sur toutes les cases comprenant la lettre dite par 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L’enseignant (e )</a:t>
            </a:r>
            <a:r>
              <a:rPr lang="fr-FR" sz="1600" b="1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. Après chaque saut, il lit la lettre de la case. L’enseignant (e ) désigne un autre joueur.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80313" y="2025323"/>
            <a:ext cx="4293980" cy="2710574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36E07DA-274D-200D-B08D-48B68FC7CB1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78845" y="49924"/>
          <a:ext cx="8786301" cy="2827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246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01468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767268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42559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46277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28279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300" dirty="0" err="1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3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3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88502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28598" y="228600"/>
            <a:ext cx="8686801" cy="6386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4146900" y="1884202"/>
            <a:ext cx="2601558" cy="1635091"/>
          </a:xfrm>
          <a:prstGeom prst="wedgeRoundRectCallout">
            <a:avLst>
              <a:gd name="adj1" fmla="val -101652"/>
              <a:gd name="adj2" fmla="val -4364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/>
            <a:endParaRPr lang="fr-MA" sz="90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4251962" y="2019574"/>
            <a:ext cx="2391435" cy="1364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6"/>
            <a:endParaRPr lang="fr-MA" sz="2133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457246"/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342926" indent="-342926" defTabSz="457246">
              <a:buFontTx/>
              <a:buChar char="-"/>
            </a:pPr>
            <a:endParaRPr lang="fr-MA" sz="2133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99" y="2170445"/>
            <a:ext cx="3547457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5459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0159BCB2-85A2-A6AA-591B-0633E22E6D8E}"/>
              </a:ext>
            </a:extLst>
          </p:cNvPr>
          <p:cNvSpPr/>
          <p:nvPr/>
        </p:nvSpPr>
        <p:spPr>
          <a:xfrm>
            <a:off x="52236" y="195885"/>
            <a:ext cx="9035862" cy="6662116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0CA71D-5324-E07A-DBF9-E3571BCA24DC}"/>
              </a:ext>
            </a:extLst>
          </p:cNvPr>
          <p:cNvGrpSpPr/>
          <p:nvPr/>
        </p:nvGrpSpPr>
        <p:grpSpPr>
          <a:xfrm>
            <a:off x="579329" y="707902"/>
            <a:ext cx="7906379" cy="5492340"/>
            <a:chOff x="0" y="0"/>
            <a:chExt cx="3895412" cy="2555175"/>
          </a:xfrm>
        </p:grpSpPr>
        <p:sp>
          <p:nvSpPr>
            <p:cNvPr id="17" name="Freeform 4">
              <a:extLst>
                <a:ext uri="{FF2B5EF4-FFF2-40B4-BE49-F238E27FC236}">
                  <a16:creationId xmlns:a16="http://schemas.microsoft.com/office/drawing/2014/main" id="{64BEF5D0-C483-C816-BF6E-E36D2C29A77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endParaRPr lang="fr-MA" sz="779" dirty="0">
                <a:latin typeface="Dosis" pitchFamily="2" charset="0"/>
              </a:endParaRPr>
            </a:p>
          </p:txBody>
        </p:sp>
        <p:sp>
          <p:nvSpPr>
            <p:cNvPr id="18" name="TextBox 5">
              <a:extLst>
                <a:ext uri="{FF2B5EF4-FFF2-40B4-BE49-F238E27FC236}">
                  <a16:creationId xmlns:a16="http://schemas.microsoft.com/office/drawing/2014/main" id="{42EE3AF1-F239-AD86-C500-7ACCD4755AC8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43988" tIns="43988" rIns="43988" bIns="43988" rtlCol="0" anchor="ctr"/>
            <a:lstStyle/>
            <a:p>
              <a:pPr algn="ctr">
                <a:lnSpc>
                  <a:spcPts val="2780"/>
                </a:lnSpc>
              </a:pPr>
              <a:endParaRPr sz="779" dirty="0">
                <a:latin typeface="Dosis" pitchFamily="2" charset="0"/>
              </a:endParaRPr>
            </a:p>
          </p:txBody>
        </p:sp>
      </p:grpSp>
      <p:sp>
        <p:nvSpPr>
          <p:cNvPr id="5" name="Freeform 7">
            <a:extLst>
              <a:ext uri="{FF2B5EF4-FFF2-40B4-BE49-F238E27FC236}">
                <a16:creationId xmlns:a16="http://schemas.microsoft.com/office/drawing/2014/main" id="{2687EE6C-2088-92FC-9DE6-B350438DB646}"/>
              </a:ext>
            </a:extLst>
          </p:cNvPr>
          <p:cNvSpPr/>
          <p:nvPr/>
        </p:nvSpPr>
        <p:spPr>
          <a:xfrm>
            <a:off x="654629" y="276599"/>
            <a:ext cx="612256" cy="587766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 dirty="0">
              <a:latin typeface="Dosis" pitchFamily="2" charset="0"/>
            </a:endParaRPr>
          </a:p>
        </p:txBody>
      </p:sp>
      <p:sp>
        <p:nvSpPr>
          <p:cNvPr id="6" name="TextBox 9">
            <a:extLst>
              <a:ext uri="{FF2B5EF4-FFF2-40B4-BE49-F238E27FC236}">
                <a16:creationId xmlns:a16="http://schemas.microsoft.com/office/drawing/2014/main" id="{96BD3B74-4D83-1AE4-A813-6BC5DF342880}"/>
              </a:ext>
            </a:extLst>
          </p:cNvPr>
          <p:cNvSpPr txBox="1"/>
          <p:nvPr/>
        </p:nvSpPr>
        <p:spPr>
          <a:xfrm>
            <a:off x="1585021" y="4689798"/>
            <a:ext cx="6514329" cy="991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1732" dirty="0">
                <a:solidFill>
                  <a:schemeClr val="tx2"/>
                </a:solidFill>
                <a:latin typeface="Carelia"/>
              </a:rPr>
              <a:t>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objectifs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de ma séance </a:t>
            </a:r>
            <a:r>
              <a:rPr lang="fr-FR" sz="1732" noProof="0" dirty="0">
                <a:solidFill>
                  <a:schemeClr val="tx2"/>
                </a:solidFill>
                <a:latin typeface="Carelia"/>
              </a:rPr>
              <a:t>ont-ils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été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atteints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</a:t>
            </a:r>
          </a:p>
          <a:p>
            <a:pPr algn="ctr">
              <a:lnSpc>
                <a:spcPct val="200000"/>
              </a:lnSpc>
            </a:pPr>
            <a:r>
              <a:rPr lang="en-US" sz="1732" dirty="0" err="1">
                <a:solidFill>
                  <a:schemeClr val="tx2"/>
                </a:solidFill>
                <a:latin typeface="Carelia"/>
              </a:rPr>
              <a:t>Pourquoi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? Que faire les </a:t>
            </a:r>
            <a:r>
              <a:rPr lang="en-US" sz="1732" dirty="0" err="1">
                <a:solidFill>
                  <a:schemeClr val="tx2"/>
                </a:solidFill>
                <a:latin typeface="Carelia"/>
              </a:rPr>
              <a:t>prochaines</a:t>
            </a:r>
            <a:r>
              <a:rPr lang="en-US" sz="1732" dirty="0">
                <a:solidFill>
                  <a:schemeClr val="tx2"/>
                </a:solidFill>
                <a:latin typeface="Carelia"/>
              </a:rPr>
              <a:t>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4E9A58A3-0586-B43E-03BA-6A1F88AD4DB1}"/>
              </a:ext>
            </a:extLst>
          </p:cNvPr>
          <p:cNvSpPr/>
          <p:nvPr/>
        </p:nvSpPr>
        <p:spPr>
          <a:xfrm rot="21482714">
            <a:off x="1280809" y="4774588"/>
            <a:ext cx="778748" cy="829815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779"/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8B3A5F-B651-7B5D-DFDE-2629D389725A}"/>
              </a:ext>
            </a:extLst>
          </p:cNvPr>
          <p:cNvSpPr txBox="1"/>
          <p:nvPr/>
        </p:nvSpPr>
        <p:spPr>
          <a:xfrm>
            <a:off x="744565" y="980534"/>
            <a:ext cx="7711551" cy="9456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13"/>
              </a:lnSpc>
            </a:pPr>
            <a:r>
              <a:rPr lang="en-US" sz="3954" dirty="0">
                <a:solidFill>
                  <a:srgbClr val="01070A"/>
                </a:solidFill>
                <a:latin typeface="Carelia"/>
              </a:rPr>
              <a:t>Réflexions de </a:t>
            </a:r>
            <a:r>
              <a:rPr lang="en-US" sz="3954" dirty="0" err="1">
                <a:solidFill>
                  <a:srgbClr val="01070A"/>
                </a:solidFill>
                <a:latin typeface="Carelia"/>
              </a:rPr>
              <a:t>l’enseignant</a:t>
            </a:r>
            <a:endParaRPr lang="en-US" sz="3954" dirty="0">
              <a:solidFill>
                <a:srgbClr val="01070A"/>
              </a:solidFill>
              <a:latin typeface="Carelia"/>
            </a:endParaRP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B03C9CDA-9AE6-9534-6AAA-8C60E8456C02}"/>
              </a:ext>
            </a:extLst>
          </p:cNvPr>
          <p:cNvSpPr txBox="1"/>
          <p:nvPr/>
        </p:nvSpPr>
        <p:spPr>
          <a:xfrm>
            <a:off x="749301" y="3347605"/>
            <a:ext cx="7711551" cy="595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554"/>
              </a:lnSpc>
            </a:pPr>
            <a:r>
              <a:rPr lang="fr-FR" sz="2771" dirty="0">
                <a:solidFill>
                  <a:srgbClr val="106585"/>
                </a:solidFill>
                <a:latin typeface="Dosis Bold"/>
              </a:rPr>
              <a:t>Je note mes observations dans le cahier-journal</a:t>
            </a:r>
          </a:p>
        </p:txBody>
      </p:sp>
    </p:spTree>
    <p:extLst>
      <p:ext uri="{BB962C8B-B14F-4D97-AF65-F5344CB8AC3E}">
        <p14:creationId xmlns:p14="http://schemas.microsoft.com/office/powerpoint/2010/main" val="109341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571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4" y="5732993"/>
            <a:ext cx="2494772" cy="1397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1905000" y="991723"/>
            <a:ext cx="5334000" cy="52832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endParaRPr lang="fr-FR" sz="6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457246">
              <a:lnSpc>
                <a:spcPts val="7400"/>
              </a:lnSpc>
            </a:pPr>
            <a:r>
              <a:rPr lang="fr-FR" sz="6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036" y="3555658"/>
            <a:ext cx="1478018" cy="2240517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00" y="3625760"/>
            <a:ext cx="1330474" cy="2240518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2641600" y="2494662"/>
            <a:ext cx="3860801" cy="5463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4608"/>
              </a:lnSpc>
              <a:spcAft>
                <a:spcPts val="600"/>
              </a:spcAft>
              <a:defRPr/>
            </a:pPr>
            <a:r>
              <a:rPr lang="fr-MA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 action</a:t>
            </a:r>
            <a:r>
              <a:rPr lang="fr-FR" sz="36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9237" y="127000"/>
            <a:ext cx="1493894" cy="56094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23">
                <a:defRPr/>
              </a:pPr>
              <a:endParaRPr lang="fr-MA" sz="16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326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23">
                <a:defRPr/>
              </a:pPr>
              <a:r>
                <a:rPr lang="fr-MA" sz="16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6901A4A-E39C-7E25-B549-03330B4DDA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08718"/>
            <a:endParaRPr lang="fr-MA" sz="57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2EB2779-B8E6-D50D-019C-FB6D0BCB3F27}"/>
              </a:ext>
            </a:extLst>
          </p:cNvPr>
          <p:cNvSpPr/>
          <p:nvPr/>
        </p:nvSpPr>
        <p:spPr>
          <a:xfrm>
            <a:off x="234036" y="261867"/>
            <a:ext cx="8675926" cy="6334268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25" dirty="0">
              <a:solidFill>
                <a:schemeClr val="bg2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D8695B0-CC80-C02E-16D7-18369F77A457}"/>
              </a:ext>
            </a:extLst>
          </p:cNvPr>
          <p:cNvSpPr/>
          <p:nvPr/>
        </p:nvSpPr>
        <p:spPr>
          <a:xfrm>
            <a:off x="240560" y="248614"/>
            <a:ext cx="8669403" cy="6579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732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1559" dirty="0">
              <a:latin typeface="Dosis" pitchFamily="2" charset="0"/>
            </a:endParaRPr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FA48D7E-9BD5-2CBB-49A0-DE8360DB9202}"/>
              </a:ext>
            </a:extLst>
          </p:cNvPr>
          <p:cNvSpPr/>
          <p:nvPr/>
        </p:nvSpPr>
        <p:spPr>
          <a:xfrm>
            <a:off x="717890" y="479964"/>
            <a:ext cx="273849" cy="18875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57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10B36890-13D8-C93C-DCA0-22084C9415D6}"/>
              </a:ext>
            </a:extLst>
          </p:cNvPr>
          <p:cNvSpPr/>
          <p:nvPr/>
        </p:nvSpPr>
        <p:spPr>
          <a:xfrm>
            <a:off x="4290407" y="3218595"/>
            <a:ext cx="185510" cy="18876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571" dirty="0">
              <a:latin typeface="Dosis" pitchFamily="2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111" y="1460645"/>
            <a:ext cx="5186344" cy="2925688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68C200A-6F52-D236-5937-CE3BD5DAEDD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711" y="2753160"/>
            <a:ext cx="2828527" cy="379007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153A3BD5-A72B-6A84-B489-96B94534D55C}"/>
              </a:ext>
            </a:extLst>
          </p:cNvPr>
          <p:cNvSpPr/>
          <p:nvPr/>
        </p:nvSpPr>
        <p:spPr>
          <a:xfrm>
            <a:off x="3209731" y="1460645"/>
            <a:ext cx="5027724" cy="3022351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4">
            <a:extLst>
              <a:ext uri="{FF2B5EF4-FFF2-40B4-BE49-F238E27FC236}">
                <a16:creationId xmlns:a16="http://schemas.microsoft.com/office/drawing/2014/main" id="{222C94AB-4121-61CA-A3B7-55D4CC2FFEED}"/>
              </a:ext>
            </a:extLst>
          </p:cNvPr>
          <p:cNvSpPr txBox="1"/>
          <p:nvPr/>
        </p:nvSpPr>
        <p:spPr>
          <a:xfrm>
            <a:off x="1060050" y="343510"/>
            <a:ext cx="9327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allons écouter une chanson et nous allons chanter.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DC2B2A4-0BE0-6349-A29D-0C20CF4271B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8227902"/>
              </p:ext>
            </p:extLst>
          </p:nvPr>
        </p:nvGraphicFramePr>
        <p:xfrm>
          <a:off x="240559" y="33596"/>
          <a:ext cx="8784905" cy="359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134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96947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99250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324497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707085">
                  <a:extLst>
                    <a:ext uri="{9D8B030D-6E8A-4147-A177-3AD203B41FA5}">
                      <a16:colId xmlns:a16="http://schemas.microsoft.com/office/drawing/2014/main" val="730320345"/>
                    </a:ext>
                  </a:extLst>
                </a:gridCol>
              </a:tblGrid>
              <a:tr h="35951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Chanson action 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dirty="0" err="1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Pré-lecture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4.Graphisme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1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596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1èreAP_Fr_Séance-7</Template>
  <TotalTime>5308</TotalTime>
  <Words>2239</Words>
  <Application>Microsoft Office PowerPoint</Application>
  <PresentationFormat>Affichage à l'écran (4:3)</PresentationFormat>
  <Paragraphs>542</Paragraphs>
  <Slides>77</Slides>
  <Notes>1</Notes>
  <HiddenSlides>0</HiddenSlides>
  <MMClips>3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77</vt:i4>
      </vt:variant>
    </vt:vector>
  </HeadingPairs>
  <TitlesOfParts>
    <vt:vector size="92" baseType="lpstr">
      <vt:lpstr>Alasassy Caps</vt:lpstr>
      <vt:lpstr>Arial</vt:lpstr>
      <vt:lpstr>Arimo Italics</vt:lpstr>
      <vt:lpstr>Calibri</vt:lpstr>
      <vt:lpstr>Calibri </vt:lpstr>
      <vt:lpstr>Cambria</vt:lpstr>
      <vt:lpstr>Carelia</vt:lpstr>
      <vt:lpstr>Daytona Light</vt:lpstr>
      <vt:lpstr>Dosis</vt:lpstr>
      <vt:lpstr>Dosis Bold</vt:lpstr>
      <vt:lpstr>KG Primary Penmanship 2</vt:lpstr>
      <vt:lpstr>KG Primary Penmanship Alt</vt:lpstr>
      <vt:lpstr>Microsoft Uighur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Imane BenBrahim</dc:creator>
  <cp:lastModifiedBy>nabaouiya jenane</cp:lastModifiedBy>
  <cp:revision>169</cp:revision>
  <dcterms:created xsi:type="dcterms:W3CDTF">2023-09-30T23:18:14Z</dcterms:created>
  <dcterms:modified xsi:type="dcterms:W3CDTF">2025-09-18T22:55:51Z</dcterms:modified>
</cp:coreProperties>
</file>